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embeddedFontLst>
    <p:embeddedFont>
      <p:font typeface="Merriweather Sans" panose="020B0604020202020204" charset="0"/>
      <p:italic r:id="rId5"/>
      <p:boldItalic r:id="rId6"/>
    </p:embeddedFont>
    <p:embeddedFont>
      <p:font typeface="Verdana" panose="020B0604030504040204" pitchFamily="34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53637788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2959985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1484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324099" y="-38100"/>
            <a:ext cx="4495800" cy="777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4552949" y="2190750"/>
            <a:ext cx="5867400" cy="194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590549" y="323850"/>
            <a:ext cx="5867400" cy="567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12000" y="-9000"/>
            <a:ext cx="9167999" cy="68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Forum I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ievalists.net/2014/08/31/ten-medieval-inventions-changed-world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000" y="-9000"/>
            <a:ext cx="9167999" cy="68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4267200" y="1981200"/>
            <a:ext cx="2607353" cy="12003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0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Luku 11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4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1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Keskiajan tilinpäätös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dirty="0"/>
              <a:t>Keskiajan keksintöjä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i-FI" dirty="0"/>
              <a:t>Tutustu oheiseen keskiajan keksinnöistä kertovaan sivustoon.</a:t>
            </a: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i-FI" u="sng" dirty="0">
                <a:solidFill>
                  <a:schemeClr val="hlink"/>
                </a:solidFill>
                <a:hlinkClick r:id="rId3"/>
              </a:rPr>
              <a:t>http://www.medievalists.net/2014/08/31/ten-medieval-inventions-changed-world/</a:t>
            </a: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i-FI" b="1" dirty="0"/>
              <a:t>Tehtävät</a:t>
            </a:r>
          </a:p>
          <a:p>
            <a:pPr marL="457200" marR="0" lvl="0" indent="-228600" algn="l" rtl="0">
              <a:spcBef>
                <a:spcPts val="400"/>
              </a:spcBef>
              <a:spcAft>
                <a:spcPts val="0"/>
              </a:spcAft>
              <a:buAutoNum type="arabicPeriod"/>
            </a:pPr>
            <a:r>
              <a:rPr lang="fi-FI" dirty="0"/>
              <a:t>Valitse viisi keksintöä ja pohdi, mikä niiden yhteiskunnallinen vaikutus on ollut.</a:t>
            </a:r>
          </a:p>
          <a:p>
            <a:pPr marL="457200" marR="0" lvl="0" indent="-228600" algn="l" rtl="0">
              <a:spcBef>
                <a:spcPts val="400"/>
              </a:spcBef>
              <a:spcAft>
                <a:spcPts val="0"/>
              </a:spcAft>
              <a:buAutoNum type="arabicPeriod"/>
            </a:pPr>
            <a:r>
              <a:rPr lang="fi-FI" dirty="0"/>
              <a:t>Minkä valitsemasi keksinnön vaikutukset ovat olleet mielestäsi suurimmat?</a:t>
            </a:r>
          </a:p>
          <a:p>
            <a:pPr marL="457200" marR="0" lvl="0" indent="-457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</Words>
  <Application>Microsoft Office PowerPoint</Application>
  <PresentationFormat>Näytössä katseltava diaesitys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Merriweather Sans</vt:lpstr>
      <vt:lpstr>Arial</vt:lpstr>
      <vt:lpstr>Verdana</vt:lpstr>
      <vt:lpstr>Blank Presentation</vt:lpstr>
      <vt:lpstr>PowerPoint-esitys</vt:lpstr>
      <vt:lpstr>Keskiajan keksintöjä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Pelkonen Markku</dc:creator>
  <cp:lastModifiedBy>Itälä Viivi Aino-Maija Katariina</cp:lastModifiedBy>
  <cp:revision>2</cp:revision>
  <dcterms:modified xsi:type="dcterms:W3CDTF">2019-10-27T17:36:42Z</dcterms:modified>
</cp:coreProperties>
</file>