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3218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485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3798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1103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3681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534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1851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334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0906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200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7491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9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94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105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373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9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995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9F706FA-F0E4-4F90-BADC-68270C473AE6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348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4" cy="1104900"/>
          </a:xfrm>
        </p:spPr>
        <p:txBody>
          <a:bodyPr/>
          <a:lstStyle/>
          <a:p>
            <a:r>
              <a:rPr lang="fi-FI" b="1" dirty="0"/>
              <a:t>     </a:t>
            </a:r>
            <a:r>
              <a:rPr lang="fi-FI" b="1" u="sng" dirty="0"/>
              <a:t>Filosofian kertauskurssi FI05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84310" y="1628775"/>
            <a:ext cx="10018714" cy="5014072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Kurssin aikana kerrataan filosofian kurssien 1-4 sisältöä erilaisin muistiinpanoin ja tehtävin.</a:t>
            </a:r>
          </a:p>
          <a:p>
            <a:r>
              <a:rPr lang="fi-FI" dirty="0"/>
              <a:t>Koska meillä on käytettävissä vain 18 oppituntia, emme ehdi käydä kurssien sisältöä järjestelmällisesti läpi. Sen vuoksi otamme käsittelyyn sellaisia yo-koetehtäviä, jotka liittyvät kurssien keskeisiin sisältöihin tai ovat tehtävätyypiltään sellaisia, että niihin vastaamista on syytä harjoitella.</a:t>
            </a:r>
          </a:p>
          <a:p>
            <a:r>
              <a:rPr lang="fi-FI" dirty="0"/>
              <a:t>Varsinaista oppikirjaa kurssilla ei ole koska markkinoilla ei ole saatavilla uuden </a:t>
            </a:r>
            <a:r>
              <a:rPr lang="fi-FI" dirty="0" err="1"/>
              <a:t>OPS:n</a:t>
            </a:r>
            <a:r>
              <a:rPr lang="fi-FI" dirty="0"/>
              <a:t> mukaista kertauskirjaa. Hyödynnämme eri kurssien oppikirjoja tehtävien ratkaisemisessa.</a:t>
            </a:r>
          </a:p>
          <a:p>
            <a:r>
              <a:rPr lang="fi-FI" dirty="0"/>
              <a:t>Kurssikokeena on Filosofian opettajien yhdistyksen </a:t>
            </a:r>
            <a:r>
              <a:rPr lang="fi-FI" dirty="0" err="1"/>
              <a:t>FETO:n</a:t>
            </a:r>
            <a:r>
              <a:rPr lang="fi-FI" dirty="0"/>
              <a:t> laatima preliminääri.</a:t>
            </a:r>
          </a:p>
          <a:p>
            <a:r>
              <a:rPr lang="fi-FI" dirty="0"/>
              <a:t>Kurssin arviointi on hyväksytty/hylätty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648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Tervetuloa kurssille!</a:t>
            </a:r>
          </a:p>
        </p:txBody>
      </p:sp>
      <p:pic>
        <p:nvPicPr>
          <p:cNvPr id="1026" name="Picture 2" descr="Kuvahaun tulos haulle yhteiskuntaoppi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313" y="2692488"/>
            <a:ext cx="10018712" cy="307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245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159</TotalTime>
  <Words>100</Words>
  <Application>Microsoft Office PowerPoint</Application>
  <PresentationFormat>Laajakuva</PresentationFormat>
  <Paragraphs>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Corbel</vt:lpstr>
      <vt:lpstr>Parallax</vt:lpstr>
      <vt:lpstr>     Filosofian kertauskurssi FI05 </vt:lpstr>
      <vt:lpstr>Tervetuloa kurssille!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Yhteiskuntaopin kertauskurssi YH 05</dc:title>
  <dc:creator>Minna</dc:creator>
  <cp:lastModifiedBy>Kaartinen Minna</cp:lastModifiedBy>
  <cp:revision>11</cp:revision>
  <dcterms:created xsi:type="dcterms:W3CDTF">2019-01-01T16:07:10Z</dcterms:created>
  <dcterms:modified xsi:type="dcterms:W3CDTF">2026-01-12T16:59:26Z</dcterms:modified>
</cp:coreProperties>
</file>