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teksti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Otsikkoteksti</a:t>
            </a:r>
          </a:p>
        </p:txBody>
      </p:sp>
      <p:sp>
        <p:nvSpPr>
          <p:cNvPr id="12" name="Leipätekstin taso yksi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3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 Johnny Appleseed</a:t>
            </a:r>
          </a:p>
        </p:txBody>
      </p:sp>
      <p:sp>
        <p:nvSpPr>
          <p:cNvPr id="94" name="”Kirjoita lainaus tähän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”Kirjoita lainaus tähän.”</a:t>
            </a:r>
          </a:p>
        </p:txBody>
      </p:sp>
      <p:sp>
        <p:nvSpPr>
          <p:cNvPr id="95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Kuva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 – 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uva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Otsikkoteksti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Otsikkoteksti</a:t>
            </a:r>
          </a:p>
        </p:txBody>
      </p:sp>
      <p:sp>
        <p:nvSpPr>
          <p:cNvPr id="22" name="Leipätekstin taso yksi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23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 – k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tsikkoteksti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Otsikkoteksti</a:t>
            </a:r>
          </a:p>
        </p:txBody>
      </p:sp>
      <p:sp>
        <p:nvSpPr>
          <p:cNvPr id="31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 – py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Kuva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Otsikkoteksti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Otsikkoteksti</a:t>
            </a:r>
          </a:p>
        </p:txBody>
      </p:sp>
      <p:sp>
        <p:nvSpPr>
          <p:cNvPr id="40" name="Leipätekstin taso yksi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1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 – y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tsikkotekst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Otsikkoteksti</a:t>
            </a:r>
          </a:p>
        </p:txBody>
      </p:sp>
      <p:sp>
        <p:nvSpPr>
          <p:cNvPr id="49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 ja 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tsikkotekst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Otsikkoteksti</a:t>
            </a:r>
          </a:p>
        </p:txBody>
      </p:sp>
      <p:sp>
        <p:nvSpPr>
          <p:cNvPr id="57" name="Leipätekstin taso yks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58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, luettel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Kuva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Otsikkotekst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Otsikkoteksti</a:t>
            </a:r>
          </a:p>
        </p:txBody>
      </p:sp>
      <p:sp>
        <p:nvSpPr>
          <p:cNvPr id="67" name="Leipätekstin taso yksi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68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Leipätekstin taso yksi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76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 – 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Kuva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Kuva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Kuva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Dian numero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Otsikkoteksti</a:t>
            </a:r>
          </a:p>
        </p:txBody>
      </p:sp>
      <p:sp>
        <p:nvSpPr>
          <p:cNvPr id="3" name="Leipätekstin taso yksi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" name="Dian numero"/>
          <p:cNvSpPr txBox="1"/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477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ur school"/>
          <p:cNvSpPr txBox="1"/>
          <p:nvPr>
            <p:ph type="ctrTitle"/>
          </p:nvPr>
        </p:nvSpPr>
        <p:spPr>
          <a:xfrm>
            <a:off x="2419976" y="6092845"/>
            <a:ext cx="8992142" cy="3025878"/>
          </a:xfrm>
          <a:prstGeom prst="rect">
            <a:avLst/>
          </a:prstGeom>
        </p:spPr>
        <p:txBody>
          <a:bodyPr/>
          <a:lstStyle/>
          <a:p>
            <a:pPr/>
            <a:r>
              <a:t>Our school</a:t>
            </a:r>
          </a:p>
        </p:txBody>
      </p:sp>
      <p:pic>
        <p:nvPicPr>
          <p:cNvPr id="120" name="DBDD8192-2FAC-4B13-BC3E-B57C19A4706C-L0-001.jpeg" descr="DBDD8192-2FAC-4B13-BC3E-B57C19A4706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8509" y="1127504"/>
            <a:ext cx="6643327" cy="4982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8C0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E27437EA-C301-4F0E-98AE-CB0C843ED8C9-L0-001.jpeg" descr="E27437EA-C301-4F0E-98AE-CB0C843ED8C9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1477478" y="635000"/>
            <a:ext cx="9779001" cy="5918200"/>
          </a:xfrm>
          <a:prstGeom prst="rect">
            <a:avLst/>
          </a:prstGeom>
        </p:spPr>
      </p:pic>
      <p:sp>
        <p:nvSpPr>
          <p:cNvPr id="153" name="We have students’ art on the walls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have students’ art on the walls.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A4D8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E3A50F6-CD7C-46AF-8403-C351B3F6F283-L0-001.jpeg" descr="2E3A50F6-CD7C-46AF-8403-C351B3F6F283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6" name="Art cla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Art class</a:t>
            </a:r>
          </a:p>
        </p:txBody>
      </p:sp>
      <p:sp>
        <p:nvSpPr>
          <p:cNvPr id="157" name="Students’ art pieces are displayed on the walls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Students’ art pieces are displayed on the walls.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89DE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D89588E8-F983-4E33-A922-8D1789FB151B-L0-001.jpeg" descr="D89588E8-F983-4E33-A922-8D1789FB151B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0" name="Crafts cla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Crafts class</a:t>
            </a:r>
          </a:p>
        </p:txBody>
      </p:sp>
      <p:sp>
        <p:nvSpPr>
          <p:cNvPr id="161" name="We have two craft classrooms, the other one is for wood and the other one is for fabric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have two craft classrooms, the other one is for wood and the other one is for fabric.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7EB94DA4-6D13-48B5-9D05-7988FD4D2ADA-L0-001.jpeg" descr="7EB94DA4-6D13-48B5-9D05-7988FD4D2ADA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FBF534A5-297B-495A-9C46-C268E0DAF361-L0-001.jpeg" descr="FBF534A5-297B-495A-9C46-C268E0DAF361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C2A9F2C-0032-449B-BFEC-E20D40BD8E7D-L0-001.jpeg" descr="CC2A9F2C-0032-449B-BFEC-E20D40BD8E7D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593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CCDF35C7-82D2-4331-9322-A2C778918BCC-L0-001.jpeg" descr="CCDF35C7-82D2-4331-9322-A2C778918BCC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1720651" y="700285"/>
            <a:ext cx="9563470" cy="5787763"/>
          </a:xfrm>
          <a:prstGeom prst="rect">
            <a:avLst/>
          </a:prstGeom>
        </p:spPr>
      </p:pic>
      <p:sp>
        <p:nvSpPr>
          <p:cNvPr id="123" name="School yard"/>
          <p:cNvSpPr txBox="1"/>
          <p:nvPr>
            <p:ph type="title"/>
          </p:nvPr>
        </p:nvSpPr>
        <p:spPr>
          <a:xfrm>
            <a:off x="932515" y="6628507"/>
            <a:ext cx="10464801" cy="1422401"/>
          </a:xfrm>
          <a:prstGeom prst="rect">
            <a:avLst/>
          </a:prstGeom>
        </p:spPr>
        <p:txBody>
          <a:bodyPr/>
          <a:lstStyle/>
          <a:p>
            <a:pPr/>
            <a:r>
              <a:t>School yard</a:t>
            </a:r>
          </a:p>
        </p:txBody>
      </p:sp>
      <p:sp>
        <p:nvSpPr>
          <p:cNvPr id="124" name="We have a lot of space. We also have an owl totem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have a lot of space. We also have an owl totem.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2E9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tudent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Students</a:t>
            </a:r>
          </a:p>
        </p:txBody>
      </p:sp>
      <p:sp>
        <p:nvSpPr>
          <p:cNvPr id="127" name="There are over 300 students in our school. We don’t have any school uniforms.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There are over 300 students in our school. We don’t have any school uniforms.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A4D8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ED8DCF48-7F77-48B8-B842-589FB5B814E3-L0-001.jpeg" descr="ED8DCF48-7F77-48B8-B842-589FB5B814E3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1305917" y="449262"/>
            <a:ext cx="10392835" cy="6289690"/>
          </a:xfrm>
          <a:prstGeom prst="rect">
            <a:avLst/>
          </a:prstGeom>
        </p:spPr>
      </p:pic>
      <p:sp>
        <p:nvSpPr>
          <p:cNvPr id="130" name="Teach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Teachers</a:t>
            </a:r>
          </a:p>
        </p:txBody>
      </p:sp>
      <p:sp>
        <p:nvSpPr>
          <p:cNvPr id="131" name="We have 34 teachers but only 14 of them teach us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have 34 teachers but only 14 of them teach us.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89DE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826B02A4-0720-47BF-B6E9-5785655FB8F2-L0-001.jpeg" descr="826B02A4-0720-47BF-B6E9-5785655FB8F2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1020960" y="276820"/>
            <a:ext cx="10962779" cy="6634617"/>
          </a:xfrm>
          <a:prstGeom prst="rect">
            <a:avLst/>
          </a:prstGeom>
        </p:spPr>
      </p:pic>
      <p:sp>
        <p:nvSpPr>
          <p:cNvPr id="134" name="Cafeter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Cafeteria</a:t>
            </a:r>
          </a:p>
        </p:txBody>
      </p:sp>
      <p:sp>
        <p:nvSpPr>
          <p:cNvPr id="135" name="Our food is always free."/>
          <p:cNvSpPr txBox="1"/>
          <p:nvPr>
            <p:ph type="body" sz="quarter" idx="1"/>
          </p:nvPr>
        </p:nvSpPr>
        <p:spPr>
          <a:xfrm>
            <a:off x="1074413" y="8053438"/>
            <a:ext cx="10855975" cy="1219201"/>
          </a:xfrm>
          <a:prstGeom prst="rect">
            <a:avLst/>
          </a:prstGeom>
        </p:spPr>
        <p:txBody>
          <a:bodyPr/>
          <a:lstStyle/>
          <a:p>
            <a:pPr/>
            <a:r>
              <a:t>Our food is always free.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CFBD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8109E99C-CB91-46EA-9CB3-3FFE54D2CB33-L0-001.jpeg" descr="8109E99C-CB91-46EA-9CB3-3FFE54D2CB33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909835" y="209550"/>
            <a:ext cx="11185306" cy="6769288"/>
          </a:xfrm>
          <a:prstGeom prst="rect">
            <a:avLst/>
          </a:prstGeom>
        </p:spPr>
      </p:pic>
      <p:sp>
        <p:nvSpPr>
          <p:cNvPr id="138" name="School caf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School cafe</a:t>
            </a:r>
          </a:p>
        </p:txBody>
      </p:sp>
      <p:sp>
        <p:nvSpPr>
          <p:cNvPr id="139" name="We also have a school cafe. You can go there between some of the  lessons. Your need to pay for it, but it's okay. Here the food is snack food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defRPr sz="2464"/>
            </a:lvl1pPr>
          </a:lstStyle>
          <a:p>
            <a:pPr/>
            <a:r>
              <a:t>We also have a school cafe. You can go there between some of the  lessons. Your need to pay for it, but it's okay. Here the food is snack food.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EBB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21CA29A3-09B4-4E6E-A35A-E19470BA7CAC-L0-001.jpeg" descr="21CA29A3-09B4-4E6E-A35A-E19470BA7CAC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2" name="Home econom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Home economics</a:t>
            </a:r>
          </a:p>
        </p:txBody>
      </p:sp>
      <p:sp>
        <p:nvSpPr>
          <p:cNvPr id="143" name="Everyone loves food so let's continue with it!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Everyone loves food so let's continue with it!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477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540B4B37-EFD0-4614-944E-12162BC2205F-L0-001.jpeg" descr="540B4B37-EFD0-4614-944E-12162BC2205F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471685" y="634053"/>
            <a:ext cx="12061233" cy="7299396"/>
          </a:xfrm>
          <a:prstGeom prst="rect">
            <a:avLst/>
          </a:prstGeom>
        </p:spPr>
      </p:pic>
      <p:sp>
        <p:nvSpPr>
          <p:cNvPr id="146" name="We have five kitchens."/>
          <p:cNvSpPr txBox="1"/>
          <p:nvPr>
            <p:ph type="body" sz="quarter" idx="1"/>
          </p:nvPr>
        </p:nvSpPr>
        <p:spPr>
          <a:xfrm>
            <a:off x="1270000" y="8155763"/>
            <a:ext cx="10771537" cy="1254937"/>
          </a:xfrm>
          <a:prstGeom prst="rect">
            <a:avLst/>
          </a:prstGeom>
        </p:spPr>
        <p:txBody>
          <a:bodyPr/>
          <a:lstStyle/>
          <a:p>
            <a:pPr/>
            <a:r>
              <a:t>We have five kitchens.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593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210FAEA7-4DAF-4786-9801-082301E50D74-L0-001.jpeg" descr="210FAEA7-4DAF-4786-9801-082301E50D74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9" name="Music cla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Music class</a:t>
            </a:r>
          </a:p>
        </p:txBody>
      </p:sp>
      <p:sp>
        <p:nvSpPr>
          <p:cNvPr id="150" name="We have many instruments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have many instruments.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