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ppt/ink/ink196.xml" ContentType="application/inkml+xml"/>
  <Override PartName="/ppt/ink/ink197.xml" ContentType="application/inkml+xml"/>
  <Override PartName="/ppt/ink/ink198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7" r:id="rId3"/>
    <p:sldId id="268" r:id="rId4"/>
    <p:sldId id="269" r:id="rId5"/>
    <p:sldId id="270" r:id="rId6"/>
    <p:sldId id="262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55A1F8-8AF4-38EA-B36E-C9F14E12CC4B}" v="436" dt="2021-03-17T08:48:30.526"/>
    <p1510:client id="{604385C5-0062-B88A-6864-B3E1A69856B0}" v="12" dt="2021-03-17T13:22:13.311"/>
    <p1510:client id="{91038341-E5BB-43E7-8C39-96ED308E8778}" v="5617" dt="2021-03-17T08:41:04.668"/>
    <p1510:client id="{F92D759F-1280-5766-D4BE-A5450083C411}" v="697" dt="2021-03-17T13:00:10.5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ja-Leena Seilo" userId="S::marja-leena.seilo@taitopirkanmaa.fi::2e40f145-f070-4a37-9b7c-006f287b418d" providerId="AD" clId="Web-{F92D759F-1280-5766-D4BE-A5450083C411}"/>
    <pc:docChg chg="addSld delSld modSld sldOrd">
      <pc:chgData name="Marja-Leena Seilo" userId="S::marja-leena.seilo@taitopirkanmaa.fi::2e40f145-f070-4a37-9b7c-006f287b418d" providerId="AD" clId="Web-{F92D759F-1280-5766-D4BE-A5450083C411}" dt="2021-03-17T13:00:10.586" v="388"/>
      <pc:docMkLst>
        <pc:docMk/>
      </pc:docMkLst>
      <pc:sldChg chg="delSp modSp del">
        <pc:chgData name="Marja-Leena Seilo" userId="S::marja-leena.seilo@taitopirkanmaa.fi::2e40f145-f070-4a37-9b7c-006f287b418d" providerId="AD" clId="Web-{F92D759F-1280-5766-D4BE-A5450083C411}" dt="2021-03-17T12:58:13.693" v="370"/>
        <pc:sldMkLst>
          <pc:docMk/>
          <pc:sldMk cId="782385677" sldId="256"/>
        </pc:sldMkLst>
        <pc:spChg chg="mod">
          <ac:chgData name="Marja-Leena Seilo" userId="S::marja-leena.seilo@taitopirkanmaa.fi::2e40f145-f070-4a37-9b7c-006f287b418d" providerId="AD" clId="Web-{F92D759F-1280-5766-D4BE-A5450083C411}" dt="2021-03-17T12:30:28.403" v="181" actId="20577"/>
          <ac:spMkLst>
            <pc:docMk/>
            <pc:sldMk cId="782385677" sldId="256"/>
            <ac:spMk id="3" creationId="{00000000-0000-0000-0000-000000000000}"/>
          </ac:spMkLst>
        </pc:spChg>
        <pc:picChg chg="del">
          <ac:chgData name="Marja-Leena Seilo" userId="S::marja-leena.seilo@taitopirkanmaa.fi::2e40f145-f070-4a37-9b7c-006f287b418d" providerId="AD" clId="Web-{F92D759F-1280-5766-D4BE-A5450083C411}" dt="2021-03-17T12:55:13.564" v="357"/>
          <ac:picMkLst>
            <pc:docMk/>
            <pc:sldMk cId="782385677" sldId="256"/>
            <ac:picMk id="5" creationId="{FFAB0872-EB7D-4D1C-86AD-52652537B8EB}"/>
          </ac:picMkLst>
        </pc:picChg>
      </pc:sldChg>
      <pc:sldChg chg="modSp del">
        <pc:chgData name="Marja-Leena Seilo" userId="S::marja-leena.seilo@taitopirkanmaa.fi::2e40f145-f070-4a37-9b7c-006f287b418d" providerId="AD" clId="Web-{F92D759F-1280-5766-D4BE-A5450083C411}" dt="2021-03-17T12:43:35.203" v="201"/>
        <pc:sldMkLst>
          <pc:docMk/>
          <pc:sldMk cId="195145421" sldId="257"/>
        </pc:sldMkLst>
        <pc:spChg chg="mod">
          <ac:chgData name="Marja-Leena Seilo" userId="S::marja-leena.seilo@taitopirkanmaa.fi::2e40f145-f070-4a37-9b7c-006f287b418d" providerId="AD" clId="Web-{F92D759F-1280-5766-D4BE-A5450083C411}" dt="2021-03-17T09:16:34.086" v="95" actId="20577"/>
          <ac:spMkLst>
            <pc:docMk/>
            <pc:sldMk cId="195145421" sldId="257"/>
            <ac:spMk id="4" creationId="{F1201955-FB52-46BA-84C2-41692602FFEB}"/>
          </ac:spMkLst>
        </pc:spChg>
        <pc:spChg chg="mod">
          <ac:chgData name="Marja-Leena Seilo" userId="S::marja-leena.seilo@taitopirkanmaa.fi::2e40f145-f070-4a37-9b7c-006f287b418d" providerId="AD" clId="Web-{F92D759F-1280-5766-D4BE-A5450083C411}" dt="2021-03-17T09:18:30.109" v="148" actId="20577"/>
          <ac:spMkLst>
            <pc:docMk/>
            <pc:sldMk cId="195145421" sldId="257"/>
            <ac:spMk id="5" creationId="{E0274AAA-957D-4F42-93D6-69A49ACB344B}"/>
          </ac:spMkLst>
        </pc:spChg>
      </pc:sldChg>
      <pc:sldChg chg="del">
        <pc:chgData name="Marja-Leena Seilo" userId="S::marja-leena.seilo@taitopirkanmaa.fi::2e40f145-f070-4a37-9b7c-006f287b418d" providerId="AD" clId="Web-{F92D759F-1280-5766-D4BE-A5450083C411}" dt="2021-03-17T12:43:48.094" v="202"/>
        <pc:sldMkLst>
          <pc:docMk/>
          <pc:sldMk cId="2389711045" sldId="259"/>
        </pc:sldMkLst>
      </pc:sldChg>
      <pc:sldChg chg="addSp modSp del">
        <pc:chgData name="Marja-Leena Seilo" userId="S::marja-leena.seilo@taitopirkanmaa.fi::2e40f145-f070-4a37-9b7c-006f287b418d" providerId="AD" clId="Web-{F92D759F-1280-5766-D4BE-A5450083C411}" dt="2021-03-17T09:19:27.113" v="149"/>
        <pc:sldMkLst>
          <pc:docMk/>
          <pc:sldMk cId="2083927478" sldId="260"/>
        </pc:sldMkLst>
        <pc:spChg chg="add mod">
          <ac:chgData name="Marja-Leena Seilo" userId="S::marja-leena.seilo@taitopirkanmaa.fi::2e40f145-f070-4a37-9b7c-006f287b418d" providerId="AD" clId="Web-{F92D759F-1280-5766-D4BE-A5450083C411}" dt="2021-03-17T09:14:30.626" v="1"/>
          <ac:spMkLst>
            <pc:docMk/>
            <pc:sldMk cId="2083927478" sldId="260"/>
            <ac:spMk id="2" creationId="{25BABF4F-8B1A-4CC4-AE6C-8DC2F1765EBD}"/>
          </ac:spMkLst>
        </pc:spChg>
      </pc:sldChg>
      <pc:sldChg chg="addSp modSp">
        <pc:chgData name="Marja-Leena Seilo" userId="S::marja-leena.seilo@taitopirkanmaa.fi::2e40f145-f070-4a37-9b7c-006f287b418d" providerId="AD" clId="Web-{F92D759F-1280-5766-D4BE-A5450083C411}" dt="2021-03-17T12:48:24.679" v="279" actId="20577"/>
        <pc:sldMkLst>
          <pc:docMk/>
          <pc:sldMk cId="3587609819" sldId="262"/>
        </pc:sldMkLst>
        <pc:spChg chg="add mod">
          <ac:chgData name="Marja-Leena Seilo" userId="S::marja-leena.seilo@taitopirkanmaa.fi::2e40f145-f070-4a37-9b7c-006f287b418d" providerId="AD" clId="Web-{F92D759F-1280-5766-D4BE-A5450083C411}" dt="2021-03-17T12:47:17.286" v="258" actId="20577"/>
          <ac:spMkLst>
            <pc:docMk/>
            <pc:sldMk cId="3587609819" sldId="262"/>
            <ac:spMk id="2" creationId="{75C5F83B-1064-42D2-A782-48910086E644}"/>
          </ac:spMkLst>
        </pc:spChg>
        <pc:spChg chg="mod">
          <ac:chgData name="Marja-Leena Seilo" userId="S::marja-leena.seilo@taitopirkanmaa.fi::2e40f145-f070-4a37-9b7c-006f287b418d" providerId="AD" clId="Web-{F92D759F-1280-5766-D4BE-A5450083C411}" dt="2021-03-17T12:47:57.897" v="265" actId="20577"/>
          <ac:spMkLst>
            <pc:docMk/>
            <pc:sldMk cId="3587609819" sldId="262"/>
            <ac:spMk id="5" creationId="{0B5056F8-A4E7-4D4D-9153-7D84ADA9E494}"/>
          </ac:spMkLst>
        </pc:spChg>
        <pc:spChg chg="add mod">
          <ac:chgData name="Marja-Leena Seilo" userId="S::marja-leena.seilo@taitopirkanmaa.fi::2e40f145-f070-4a37-9b7c-006f287b418d" providerId="AD" clId="Web-{F92D759F-1280-5766-D4BE-A5450083C411}" dt="2021-03-17T12:48:24.679" v="279" actId="20577"/>
          <ac:spMkLst>
            <pc:docMk/>
            <pc:sldMk cId="3587609819" sldId="262"/>
            <ac:spMk id="8" creationId="{7589AF04-1463-414D-BA28-3BD523D1FD7F}"/>
          </ac:spMkLst>
        </pc:spChg>
      </pc:sldChg>
      <pc:sldChg chg="del">
        <pc:chgData name="Marja-Leena Seilo" userId="S::marja-leena.seilo@taitopirkanmaa.fi::2e40f145-f070-4a37-9b7c-006f287b418d" providerId="AD" clId="Web-{F92D759F-1280-5766-D4BE-A5450083C411}" dt="2021-03-17T12:53:25.905" v="309"/>
        <pc:sldMkLst>
          <pc:docMk/>
          <pc:sldMk cId="437543903" sldId="263"/>
        </pc:sldMkLst>
      </pc:sldChg>
      <pc:sldChg chg="del">
        <pc:chgData name="Marja-Leena Seilo" userId="S::marja-leena.seilo@taitopirkanmaa.fi::2e40f145-f070-4a37-9b7c-006f287b418d" providerId="AD" clId="Web-{F92D759F-1280-5766-D4BE-A5450083C411}" dt="2021-03-17T12:53:23.030" v="308"/>
        <pc:sldMkLst>
          <pc:docMk/>
          <pc:sldMk cId="823581356" sldId="264"/>
        </pc:sldMkLst>
      </pc:sldChg>
      <pc:sldChg chg="new del ord">
        <pc:chgData name="Marja-Leena Seilo" userId="S::marja-leena.seilo@taitopirkanmaa.fi::2e40f145-f070-4a37-9b7c-006f287b418d" providerId="AD" clId="Web-{F92D759F-1280-5766-D4BE-A5450083C411}" dt="2021-03-17T12:53:29.702" v="310"/>
        <pc:sldMkLst>
          <pc:docMk/>
          <pc:sldMk cId="894453205" sldId="265"/>
        </pc:sldMkLst>
      </pc:sldChg>
      <pc:sldChg chg="addSp modSp add">
        <pc:chgData name="Marja-Leena Seilo" userId="S::marja-leena.seilo@taitopirkanmaa.fi::2e40f145-f070-4a37-9b7c-006f287b418d" providerId="AD" clId="Web-{F92D759F-1280-5766-D4BE-A5450083C411}" dt="2021-03-17T12:58:41.897" v="377" actId="20577"/>
        <pc:sldMkLst>
          <pc:docMk/>
          <pc:sldMk cId="4268675575" sldId="266"/>
        </pc:sldMkLst>
        <pc:spChg chg="mod">
          <ac:chgData name="Marja-Leena Seilo" userId="S::marja-leena.seilo@taitopirkanmaa.fi::2e40f145-f070-4a37-9b7c-006f287b418d" providerId="AD" clId="Web-{F92D759F-1280-5766-D4BE-A5450083C411}" dt="2021-03-17T12:57:58.614" v="369" actId="20577"/>
          <ac:spMkLst>
            <pc:docMk/>
            <pc:sldMk cId="4268675575" sldId="266"/>
            <ac:spMk id="2" creationId="{CFAE1065-DC0A-4403-9E90-A6F523B20EE1}"/>
          </ac:spMkLst>
        </pc:spChg>
        <pc:spChg chg="mod">
          <ac:chgData name="Marja-Leena Seilo" userId="S::marja-leena.seilo@taitopirkanmaa.fi::2e40f145-f070-4a37-9b7c-006f287b418d" providerId="AD" clId="Web-{F92D759F-1280-5766-D4BE-A5450083C411}" dt="2021-03-17T12:58:41.897" v="377" actId="20577"/>
          <ac:spMkLst>
            <pc:docMk/>
            <pc:sldMk cId="4268675575" sldId="266"/>
            <ac:spMk id="3" creationId="{452978AB-59FE-4018-9C25-2F6FB4B3E9FF}"/>
          </ac:spMkLst>
        </pc:spChg>
        <pc:spChg chg="mod ord">
          <ac:chgData name="Marja-Leena Seilo" userId="S::marja-leena.seilo@taitopirkanmaa.fi::2e40f145-f070-4a37-9b7c-006f287b418d" providerId="AD" clId="Web-{F92D759F-1280-5766-D4BE-A5450083C411}" dt="2021-03-17T12:57:29.176" v="367" actId="14100"/>
          <ac:spMkLst>
            <pc:docMk/>
            <pc:sldMk cId="4268675575" sldId="266"/>
            <ac:spMk id="9" creationId="{71D74DD0-9351-4BE7-B902-2F215F0919A6}"/>
          </ac:spMkLst>
        </pc:spChg>
        <pc:spChg chg="ord">
          <ac:chgData name="Marja-Leena Seilo" userId="S::marja-leena.seilo@taitopirkanmaa.fi::2e40f145-f070-4a37-9b7c-006f287b418d" providerId="AD" clId="Web-{F92D759F-1280-5766-D4BE-A5450083C411}" dt="2021-03-17T12:55:42.080" v="360"/>
          <ac:spMkLst>
            <pc:docMk/>
            <pc:sldMk cId="4268675575" sldId="266"/>
            <ac:spMk id="11" creationId="{9113EA1B-7CE8-42ED-96F2-3747390883FD}"/>
          </ac:spMkLst>
        </pc:spChg>
        <pc:picChg chg="add mod">
          <ac:chgData name="Marja-Leena Seilo" userId="S::marja-leena.seilo@taitopirkanmaa.fi::2e40f145-f070-4a37-9b7c-006f287b418d" providerId="AD" clId="Web-{F92D759F-1280-5766-D4BE-A5450083C411}" dt="2021-03-17T12:55:30.783" v="359" actId="1076"/>
          <ac:picMkLst>
            <pc:docMk/>
            <pc:sldMk cId="4268675575" sldId="266"/>
            <ac:picMk id="4" creationId="{5C466B95-AAEA-412F-A3DC-0E83ED618D18}"/>
          </ac:picMkLst>
        </pc:picChg>
      </pc:sldChg>
      <pc:sldChg chg="modSp add ord">
        <pc:chgData name="Marja-Leena Seilo" userId="S::marja-leena.seilo@taitopirkanmaa.fi::2e40f145-f070-4a37-9b7c-006f287b418d" providerId="AD" clId="Web-{F92D759F-1280-5766-D4BE-A5450083C411}" dt="2021-03-17T12:45:14.815" v="237" actId="20577"/>
        <pc:sldMkLst>
          <pc:docMk/>
          <pc:sldMk cId="1753003832" sldId="267"/>
        </pc:sldMkLst>
        <pc:spChg chg="mod">
          <ac:chgData name="Marja-Leena Seilo" userId="S::marja-leena.seilo@taitopirkanmaa.fi::2e40f145-f070-4a37-9b7c-006f287b418d" providerId="AD" clId="Web-{F92D759F-1280-5766-D4BE-A5450083C411}" dt="2021-03-17T12:45:14.815" v="237" actId="20577"/>
          <ac:spMkLst>
            <pc:docMk/>
            <pc:sldMk cId="1753003832" sldId="267"/>
            <ac:spMk id="4" creationId="{A1A57760-90E6-4697-8327-7280BADDDED7}"/>
          </ac:spMkLst>
        </pc:spChg>
        <pc:spChg chg="mod">
          <ac:chgData name="Marja-Leena Seilo" userId="S::marja-leena.seilo@taitopirkanmaa.fi::2e40f145-f070-4a37-9b7c-006f287b418d" providerId="AD" clId="Web-{F92D759F-1280-5766-D4BE-A5450083C411}" dt="2021-03-17T12:43:06.249" v="199" actId="20577"/>
          <ac:spMkLst>
            <pc:docMk/>
            <pc:sldMk cId="1753003832" sldId="267"/>
            <ac:spMk id="5" creationId="{C5570EF1-8CEC-4A1D-83D7-FEDB53AF004B}"/>
          </ac:spMkLst>
        </pc:spChg>
      </pc:sldChg>
      <pc:sldChg chg="addSp delSp modSp add ord">
        <pc:chgData name="Marja-Leena Seilo" userId="S::marja-leena.seilo@taitopirkanmaa.fi::2e40f145-f070-4a37-9b7c-006f287b418d" providerId="AD" clId="Web-{F92D759F-1280-5766-D4BE-A5450083C411}" dt="2021-03-17T13:00:10.586" v="388"/>
        <pc:sldMkLst>
          <pc:docMk/>
          <pc:sldMk cId="290553540" sldId="268"/>
        </pc:sldMkLst>
        <pc:spChg chg="mod">
          <ac:chgData name="Marja-Leena Seilo" userId="S::marja-leena.seilo@taitopirkanmaa.fi::2e40f145-f070-4a37-9b7c-006f287b418d" providerId="AD" clId="Web-{F92D759F-1280-5766-D4BE-A5450083C411}" dt="2021-03-17T12:52:27.544" v="307" actId="14100"/>
          <ac:spMkLst>
            <pc:docMk/>
            <pc:sldMk cId="290553540" sldId="268"/>
            <ac:spMk id="4" creationId="{3F998C4F-C19E-4C38-BDF4-BF55DB065F12}"/>
          </ac:spMkLst>
        </pc:spChg>
        <pc:spChg chg="mod">
          <ac:chgData name="Marja-Leena Seilo" userId="S::marja-leena.seilo@taitopirkanmaa.fi::2e40f145-f070-4a37-9b7c-006f287b418d" providerId="AD" clId="Web-{F92D759F-1280-5766-D4BE-A5450083C411}" dt="2021-03-17T12:50:25.682" v="288" actId="20577"/>
          <ac:spMkLst>
            <pc:docMk/>
            <pc:sldMk cId="290553540" sldId="268"/>
            <ac:spMk id="5" creationId="{71F3AEE0-59C0-442F-BE5D-B8B44C818676}"/>
          </ac:spMkLst>
        </pc:spChg>
        <pc:inkChg chg="add">
          <ac:chgData name="Marja-Leena Seilo" userId="S::marja-leena.seilo@taitopirkanmaa.fi::2e40f145-f070-4a37-9b7c-006f287b418d" providerId="AD" clId="Web-{F92D759F-1280-5766-D4BE-A5450083C411}" dt="2021-03-17T12:59:30.538" v="378"/>
          <ac:inkMkLst>
            <pc:docMk/>
            <pc:sldMk cId="290553540" sldId="268"/>
            <ac:inkMk id="6" creationId="{4C220F19-E6B8-4D65-A5E7-520C3D2487C2}"/>
          </ac:inkMkLst>
        </pc:inkChg>
        <pc:inkChg chg="add">
          <ac:chgData name="Marja-Leena Seilo" userId="S::marja-leena.seilo@taitopirkanmaa.fi::2e40f145-f070-4a37-9b7c-006f287b418d" providerId="AD" clId="Web-{F92D759F-1280-5766-D4BE-A5450083C411}" dt="2021-03-17T12:59:33.820" v="379"/>
          <ac:inkMkLst>
            <pc:docMk/>
            <pc:sldMk cId="290553540" sldId="268"/>
            <ac:inkMk id="7" creationId="{BF0F9F64-E4E2-45B1-B5EB-3A787A72A4FE}"/>
          </ac:inkMkLst>
        </pc:inkChg>
        <pc:inkChg chg="add">
          <ac:chgData name="Marja-Leena Seilo" userId="S::marja-leena.seilo@taitopirkanmaa.fi::2e40f145-f070-4a37-9b7c-006f287b418d" providerId="AD" clId="Web-{F92D759F-1280-5766-D4BE-A5450083C411}" dt="2021-03-17T12:59:36.132" v="380"/>
          <ac:inkMkLst>
            <pc:docMk/>
            <pc:sldMk cId="290553540" sldId="268"/>
            <ac:inkMk id="8" creationId="{341DC952-83E7-4DFA-99FE-EBC9C7F6E8F7}"/>
          </ac:inkMkLst>
        </pc:inkChg>
        <pc:inkChg chg="add">
          <ac:chgData name="Marja-Leena Seilo" userId="S::marja-leena.seilo@taitopirkanmaa.fi::2e40f145-f070-4a37-9b7c-006f287b418d" providerId="AD" clId="Web-{F92D759F-1280-5766-D4BE-A5450083C411}" dt="2021-03-17T12:59:39.195" v="381"/>
          <ac:inkMkLst>
            <pc:docMk/>
            <pc:sldMk cId="290553540" sldId="268"/>
            <ac:inkMk id="9" creationId="{1FB52F19-D5E5-4BE7-813D-7F140780DB93}"/>
          </ac:inkMkLst>
        </pc:inkChg>
        <pc:inkChg chg="add">
          <ac:chgData name="Marja-Leena Seilo" userId="S::marja-leena.seilo@taitopirkanmaa.fi::2e40f145-f070-4a37-9b7c-006f287b418d" providerId="AD" clId="Web-{F92D759F-1280-5766-D4BE-A5450083C411}" dt="2021-03-17T12:59:42.554" v="382"/>
          <ac:inkMkLst>
            <pc:docMk/>
            <pc:sldMk cId="290553540" sldId="268"/>
            <ac:inkMk id="10" creationId="{22847DF4-576B-4657-A98D-A9AF19777F3B}"/>
          </ac:inkMkLst>
        </pc:inkChg>
        <pc:inkChg chg="add">
          <ac:chgData name="Marja-Leena Seilo" userId="S::marja-leena.seilo@taitopirkanmaa.fi::2e40f145-f070-4a37-9b7c-006f287b418d" providerId="AD" clId="Web-{F92D759F-1280-5766-D4BE-A5450083C411}" dt="2021-03-17T12:59:55.680" v="383"/>
          <ac:inkMkLst>
            <pc:docMk/>
            <pc:sldMk cId="290553540" sldId="268"/>
            <ac:inkMk id="11" creationId="{A45E5DE2-C88C-40A8-A856-678F727BA350}"/>
          </ac:inkMkLst>
        </pc:inkChg>
        <pc:inkChg chg="add">
          <ac:chgData name="Marja-Leena Seilo" userId="S::marja-leena.seilo@taitopirkanmaa.fi::2e40f145-f070-4a37-9b7c-006f287b418d" providerId="AD" clId="Web-{F92D759F-1280-5766-D4BE-A5450083C411}" dt="2021-03-17T12:59:58.742" v="384"/>
          <ac:inkMkLst>
            <pc:docMk/>
            <pc:sldMk cId="290553540" sldId="268"/>
            <ac:inkMk id="12" creationId="{C28641B3-6E84-486B-830D-1E379E3E31A5}"/>
          </ac:inkMkLst>
        </pc:inkChg>
        <pc:inkChg chg="add">
          <ac:chgData name="Marja-Leena Seilo" userId="S::marja-leena.seilo@taitopirkanmaa.fi::2e40f145-f070-4a37-9b7c-006f287b418d" providerId="AD" clId="Web-{F92D759F-1280-5766-D4BE-A5450083C411}" dt="2021-03-17T13:00:02.242" v="385"/>
          <ac:inkMkLst>
            <pc:docMk/>
            <pc:sldMk cId="290553540" sldId="268"/>
            <ac:inkMk id="13" creationId="{03EE9F59-BD3F-4BA1-99A3-59C5EAE1EBCC}"/>
          </ac:inkMkLst>
        </pc:inkChg>
        <pc:inkChg chg="add">
          <ac:chgData name="Marja-Leena Seilo" userId="S::marja-leena.seilo@taitopirkanmaa.fi::2e40f145-f070-4a37-9b7c-006f287b418d" providerId="AD" clId="Web-{F92D759F-1280-5766-D4BE-A5450083C411}" dt="2021-03-17T13:00:05.539" v="386"/>
          <ac:inkMkLst>
            <pc:docMk/>
            <pc:sldMk cId="290553540" sldId="268"/>
            <ac:inkMk id="14" creationId="{922577F1-4642-4DE5-AB8E-5D957060D0C7}"/>
          </ac:inkMkLst>
        </pc:inkChg>
        <pc:inkChg chg="add del">
          <ac:chgData name="Marja-Leena Seilo" userId="S::marja-leena.seilo@taitopirkanmaa.fi::2e40f145-f070-4a37-9b7c-006f287b418d" providerId="AD" clId="Web-{F92D759F-1280-5766-D4BE-A5450083C411}" dt="2021-03-17T13:00:10.586" v="388"/>
          <ac:inkMkLst>
            <pc:docMk/>
            <pc:sldMk cId="290553540" sldId="268"/>
            <ac:inkMk id="15" creationId="{6BCC3093-898A-47ED-AA3C-6F66B8D99C56}"/>
          </ac:inkMkLst>
        </pc:inkChg>
      </pc:sldChg>
      <pc:sldChg chg="add ord">
        <pc:chgData name="Marja-Leena Seilo" userId="S::marja-leena.seilo@taitopirkanmaa.fi::2e40f145-f070-4a37-9b7c-006f287b418d" providerId="AD" clId="Web-{F92D759F-1280-5766-D4BE-A5450083C411}" dt="2021-03-17T12:51:00.807" v="290"/>
        <pc:sldMkLst>
          <pc:docMk/>
          <pc:sldMk cId="2088203134" sldId="269"/>
        </pc:sldMkLst>
      </pc:sldChg>
      <pc:sldChg chg="add">
        <pc:chgData name="Marja-Leena Seilo" userId="S::marja-leena.seilo@taitopirkanmaa.fi::2e40f145-f070-4a37-9b7c-006f287b418d" providerId="AD" clId="Web-{F92D759F-1280-5766-D4BE-A5450083C411}" dt="2021-03-17T12:51:32.527" v="291"/>
        <pc:sldMkLst>
          <pc:docMk/>
          <pc:sldMk cId="3269097393" sldId="270"/>
        </pc:sldMkLst>
      </pc:sldChg>
    </pc:docChg>
  </pc:docChgLst>
  <pc:docChgLst>
    <pc:chgData name="Marja-Leena Seilo" userId="S::marja-leena.seilo@taitopirkanmaa.fi::2e40f145-f070-4a37-9b7c-006f287b418d" providerId="AD" clId="Web-{604385C5-0062-B88A-6864-B3E1A69856B0}"/>
    <pc:docChg chg="modSld">
      <pc:chgData name="Marja-Leena Seilo" userId="S::marja-leena.seilo@taitopirkanmaa.fi::2e40f145-f070-4a37-9b7c-006f287b418d" providerId="AD" clId="Web-{604385C5-0062-B88A-6864-B3E1A69856B0}" dt="2021-03-17T13:22:13.311" v="7" actId="14100"/>
      <pc:docMkLst>
        <pc:docMk/>
      </pc:docMkLst>
      <pc:sldChg chg="modSp">
        <pc:chgData name="Marja-Leena Seilo" userId="S::marja-leena.seilo@taitopirkanmaa.fi::2e40f145-f070-4a37-9b7c-006f287b418d" providerId="AD" clId="Web-{604385C5-0062-B88A-6864-B3E1A69856B0}" dt="2021-03-17T13:22:13.311" v="7" actId="14100"/>
        <pc:sldMkLst>
          <pc:docMk/>
          <pc:sldMk cId="4268675575" sldId="266"/>
        </pc:sldMkLst>
        <pc:spChg chg="mod">
          <ac:chgData name="Marja-Leena Seilo" userId="S::marja-leena.seilo@taitopirkanmaa.fi::2e40f145-f070-4a37-9b7c-006f287b418d" providerId="AD" clId="Web-{604385C5-0062-B88A-6864-B3E1A69856B0}" dt="2021-03-17T13:22:13.311" v="7" actId="14100"/>
          <ac:spMkLst>
            <pc:docMk/>
            <pc:sldMk cId="4268675575" sldId="266"/>
            <ac:spMk id="2" creationId="{CFAE1065-DC0A-4403-9E90-A6F523B20EE1}"/>
          </ac:spMkLst>
        </pc:spChg>
      </pc:sldChg>
      <pc:sldChg chg="modSp">
        <pc:chgData name="Marja-Leena Seilo" userId="S::marja-leena.seilo@taitopirkanmaa.fi::2e40f145-f070-4a37-9b7c-006f287b418d" providerId="AD" clId="Web-{604385C5-0062-B88A-6864-B3E1A69856B0}" dt="2021-03-17T13:21:59.545" v="5" actId="20577"/>
        <pc:sldMkLst>
          <pc:docMk/>
          <pc:sldMk cId="1753003832" sldId="267"/>
        </pc:sldMkLst>
        <pc:spChg chg="mod">
          <ac:chgData name="Marja-Leena Seilo" userId="S::marja-leena.seilo@taitopirkanmaa.fi::2e40f145-f070-4a37-9b7c-006f287b418d" providerId="AD" clId="Web-{604385C5-0062-B88A-6864-B3E1A69856B0}" dt="2021-03-17T13:21:59.545" v="5" actId="20577"/>
          <ac:spMkLst>
            <pc:docMk/>
            <pc:sldMk cId="1753003832" sldId="267"/>
            <ac:spMk id="4" creationId="{A1A57760-90E6-4697-8327-7280BADDDED7}"/>
          </ac:spMkLst>
        </pc:spChg>
        <pc:spChg chg="mod">
          <ac:chgData name="Marja-Leena Seilo" userId="S::marja-leena.seilo@taitopirkanmaa.fi::2e40f145-f070-4a37-9b7c-006f287b418d" providerId="AD" clId="Web-{604385C5-0062-B88A-6864-B3E1A69856B0}" dt="2021-03-17T13:21:37.545" v="3" actId="20577"/>
          <ac:spMkLst>
            <pc:docMk/>
            <pc:sldMk cId="1753003832" sldId="267"/>
            <ac:spMk id="5" creationId="{C5570EF1-8CEC-4A1D-83D7-FEDB53AF004B}"/>
          </ac:spMkLst>
        </pc:spChg>
      </pc:sldChg>
    </pc:docChg>
  </pc:docChgLst>
  <pc:docChgLst>
    <pc:chgData name="Marja-Leena Seilo" userId="S::marja-leena.seilo@taitopirkanmaa.fi::2e40f145-f070-4a37-9b7c-006f287b418d" providerId="AD" clId="Web-{5655A1F8-8AF4-38EA-B36E-C9F14E12CC4B}"/>
    <pc:docChg chg="modSld">
      <pc:chgData name="Marja-Leena Seilo" userId="S::marja-leena.seilo@taitopirkanmaa.fi::2e40f145-f070-4a37-9b7c-006f287b418d" providerId="AD" clId="Web-{5655A1F8-8AF4-38EA-B36E-C9F14E12CC4B}" dt="2021-03-17T08:48:26.291" v="211" actId="20577"/>
      <pc:docMkLst>
        <pc:docMk/>
      </pc:docMkLst>
      <pc:sldChg chg="modSp">
        <pc:chgData name="Marja-Leena Seilo" userId="S::marja-leena.seilo@taitopirkanmaa.fi::2e40f145-f070-4a37-9b7c-006f287b418d" providerId="AD" clId="Web-{5655A1F8-8AF4-38EA-B36E-C9F14E12CC4B}" dt="2021-03-17T08:42:54.752" v="2" actId="20577"/>
        <pc:sldMkLst>
          <pc:docMk/>
          <pc:sldMk cId="782385677" sldId="256"/>
        </pc:sldMkLst>
        <pc:spChg chg="mod">
          <ac:chgData name="Marja-Leena Seilo" userId="S::marja-leena.seilo@taitopirkanmaa.fi::2e40f145-f070-4a37-9b7c-006f287b418d" providerId="AD" clId="Web-{5655A1F8-8AF4-38EA-B36E-C9F14E12CC4B}" dt="2021-03-17T08:42:54.752" v="2" actId="20577"/>
          <ac:spMkLst>
            <pc:docMk/>
            <pc:sldMk cId="782385677" sldId="256"/>
            <ac:spMk id="3" creationId="{00000000-0000-0000-0000-000000000000}"/>
          </ac:spMkLst>
        </pc:spChg>
      </pc:sldChg>
      <pc:sldChg chg="modSp">
        <pc:chgData name="Marja-Leena Seilo" userId="S::marja-leena.seilo@taitopirkanmaa.fi::2e40f145-f070-4a37-9b7c-006f287b418d" providerId="AD" clId="Web-{5655A1F8-8AF4-38EA-B36E-C9F14E12CC4B}" dt="2021-03-17T08:44:46.276" v="20" actId="20577"/>
        <pc:sldMkLst>
          <pc:docMk/>
          <pc:sldMk cId="195145421" sldId="257"/>
        </pc:sldMkLst>
        <pc:spChg chg="mod">
          <ac:chgData name="Marja-Leena Seilo" userId="S::marja-leena.seilo@taitopirkanmaa.fi::2e40f145-f070-4a37-9b7c-006f287b418d" providerId="AD" clId="Web-{5655A1F8-8AF4-38EA-B36E-C9F14E12CC4B}" dt="2021-03-17T08:44:46.276" v="20" actId="20577"/>
          <ac:spMkLst>
            <pc:docMk/>
            <pc:sldMk cId="195145421" sldId="257"/>
            <ac:spMk id="4" creationId="{F1201955-FB52-46BA-84C2-41692602FFEB}"/>
          </ac:spMkLst>
        </pc:spChg>
      </pc:sldChg>
      <pc:sldChg chg="modSp">
        <pc:chgData name="Marja-Leena Seilo" userId="S::marja-leena.seilo@taitopirkanmaa.fi::2e40f145-f070-4a37-9b7c-006f287b418d" providerId="AD" clId="Web-{5655A1F8-8AF4-38EA-B36E-C9F14E12CC4B}" dt="2021-03-17T08:46:29.720" v="84" actId="20577"/>
        <pc:sldMkLst>
          <pc:docMk/>
          <pc:sldMk cId="2389711045" sldId="259"/>
        </pc:sldMkLst>
        <pc:spChg chg="mod">
          <ac:chgData name="Marja-Leena Seilo" userId="S::marja-leena.seilo@taitopirkanmaa.fi::2e40f145-f070-4a37-9b7c-006f287b418d" providerId="AD" clId="Web-{5655A1F8-8AF4-38EA-B36E-C9F14E12CC4B}" dt="2021-03-17T08:46:29.720" v="84" actId="20577"/>
          <ac:spMkLst>
            <pc:docMk/>
            <pc:sldMk cId="2389711045" sldId="259"/>
            <ac:spMk id="4" creationId="{A1A57760-90E6-4697-8327-7280BADDDED7}"/>
          </ac:spMkLst>
        </pc:spChg>
      </pc:sldChg>
      <pc:sldChg chg="modSp">
        <pc:chgData name="Marja-Leena Seilo" userId="S::marja-leena.seilo@taitopirkanmaa.fi::2e40f145-f070-4a37-9b7c-006f287b418d" providerId="AD" clId="Web-{5655A1F8-8AF4-38EA-B36E-C9F14E12CC4B}" dt="2021-03-17T08:48:26.291" v="211" actId="20577"/>
        <pc:sldMkLst>
          <pc:docMk/>
          <pc:sldMk cId="3587609819" sldId="262"/>
        </pc:sldMkLst>
        <pc:spChg chg="mod">
          <ac:chgData name="Marja-Leena Seilo" userId="S::marja-leena.seilo@taitopirkanmaa.fi::2e40f145-f070-4a37-9b7c-006f287b418d" providerId="AD" clId="Web-{5655A1F8-8AF4-38EA-B36E-C9F14E12CC4B}" dt="2021-03-17T08:48:16.275" v="200" actId="20577"/>
          <ac:spMkLst>
            <pc:docMk/>
            <pc:sldMk cId="3587609819" sldId="262"/>
            <ac:spMk id="5" creationId="{0B5056F8-A4E7-4D4D-9153-7D84ADA9E494}"/>
          </ac:spMkLst>
        </pc:spChg>
        <pc:spChg chg="mod">
          <ac:chgData name="Marja-Leena Seilo" userId="S::marja-leena.seilo@taitopirkanmaa.fi::2e40f145-f070-4a37-9b7c-006f287b418d" providerId="AD" clId="Web-{5655A1F8-8AF4-38EA-B36E-C9F14E12CC4B}" dt="2021-03-17T08:48:26.291" v="211" actId="20577"/>
          <ac:spMkLst>
            <pc:docMk/>
            <pc:sldMk cId="3587609819" sldId="262"/>
            <ac:spMk id="7" creationId="{16989627-D854-4E23-93F8-314D934FE272}"/>
          </ac:spMkLst>
        </pc:sp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3:21:08.810"/>
    </inkml:context>
    <inkml:brush xml:id="br0">
      <inkml:brushProperty name="width" value="0.1" units="cm"/>
      <inkml:brushProperty name="height" value="0.1" units="cm"/>
      <inkml:brushProperty name="color" value="#333333"/>
    </inkml:brush>
  </inkml:definitions>
  <inkml:trace contextRef="#ctx0" brushRef="#br0">8557 16980 16383 0 0,'0'-4'0'0'0,"0"-6"0"0"0,0-5 0 0 0,0-4 0 0 0,0-3 0 0 0,0-3 0 0 0,0 0 0 0 0,0-1 0 0 0,0 1 0 0 0,0-1 0 0 0,0 1 0 0 0,0 0 0 0 0,-5 4 0 0 0,0 2 0 0 0,0 0 0 0 0,0-2 0 0 0,-2 4 0 0 0,0 0 0 0 0,0-1 0 0 0,3-2 0 0 0,1-2 0 0 0,1-1 0 0 0,-3 0 0 0 0,-1-2 0 0 0,1 0 0 0 0,1 0 0 0 0,1 0 0 0 0,2 1 0 0 0,0-5 0 0 0,1-2 0 0 0,-4 5 0 0 0,-2 3 0 0 0,1 1 0 0 0,1-1 0 0 0,1 1 0 0 0,1-1 0 0 0,2-1 0 0 0,-1 0 0 0 0,-3 0 0 0 0,-1-1 0 0 0,0-4 0 0 0,0-1 0 0 0,3 0 0 0 0,0 1 0 0 0,-3 6 0 0 0,-1-3 0 0 0,1 1 0 0 0,0-6 0 0 0,3 0 0 0 0,0-4 0 0 0,1 0 0 0 0,1-3 0 0 0,0 2 0 0 0,0 2 0 0 0,0 2 0 0 0,1 4 0 0 0,-5 1 0 0 0,-2-2 0 0 0,1-1 0 0 0,1-4 0 0 0,1 0 0 0 0,1 2 0 0 0,1 1 0 0 0,0 3 0 0 0,1 1 0 0 0,0-3 0 0 0,1 0 0 0 0,-1 0 0 0 0,0 2 0 0 0,0 1 0 0 0,0-4 0 0 0,0 0 0 0 0,0 1 0 0 0,0 1 0 0 0,0-2 0 0 0,0-1 0 0 0,0 1 0 0 0,0 2 0 0 0,0 1 0 0 0,0 2 0 0 0,0-3 0 0 0,0-2 0 0 0,0 2 0 0 0,0 0 0 0 0,0 2 0 0 0,0 0 0 0 0,0 2 0 0 0,0-4 0 0 0,0-1 0 0 0,0 0 0 0 0,0 1 0 0 0,0 2 0 0 0,0 1 0 0 0,0 0 0 0 0,0-3 0 0 0,0-1 0 0 0,0 0 0 0 0,0 2 0 0 0,0 0 0 0 0,0 2 0 0 0,0-4 0 0 0,0 0 0 0 0,0 0 0 0 0,0 1 0 0 0,0 2 0 0 0,0 0 0 0 0,0-2 0 0 0,0-2 0 0 0,0-3 0 0 0,0 0 0 0 0,0 1 0 0 0,0 3 0 0 0,0-3 0 0 0,0 1 0 0 0,0-3 0 0 0,0 0 0 0 0,0 2 0 0 0,0-1 0 0 0,0 0 0 0 0,0 2 0 0 0,0 2 0 0 0,0-1 0 0 0,0-5 0 0 0,0 0 0 0 0,0 1 0 0 0,0 4 0 0 0,0-2 0 0 0,0 0 0 0 0,0 2 0 0 0,0 2 0 0 0,0 1 0 0 0,0 2 0 0 0,0-3 0 0 0,0-1 0 0 0,0 0 0 0 0,0 2 0 0 0,0-4 0 0 0,0 1 0 0 0,0 0 0 0 0,0 2 0 0 0,0-3 0 0 0,0 0 0 0 0,0 1 0 0 0,0 2 0 0 0,0 2 0 0 0,0 1 0 0 0,0-4 0 0 0,0 0 0 0 0,0 0 0 0 0,0 1 0 0 0,-4-2 0 0 0,-1-1 0 0 0,-1 1 0 0 0,2-2 0 0 0,1 0 0 0 0,1 1 0 0 0,1 3 0 0 0,1 1 0 0 0,0 1 0 0 0,0-2 0 0 0,-4-1 0 0 0,-1 0 0 0 0,-1 1 0 0 0,2 2 0 0 0,1 1 0 0 0,2 1 0 0 0,0 0 0 0 0,0 0 0 0 0,-3 5 0 0 0,-1-3 0 0 0,-1-2 0 0 0,2 0 0 0 0,2-1 0 0 0,0 0 0 0 0,-3 1 0 0 0,-1-4 0 0 0,0-2 0 0 0,2 1 0 0 0,2 1 0 0 0,0-3 0 0 0,-3-4 0 0 0,-1-1 0 0 0,1-1 0 0 0,-3 0 0 0 0,-1 4 0 0 0,2-2 0 0 0,2 1 0 0 0,2-1 0 0 0,1 1 0 0 0,1 2 0 0 0,-3-1 0 0 0,-1 0 0 0 0,0 3 0 0 0,1 1 0 0 0,-3-2 0 0 0,-1-4 0 0 0,2 0 0 0 0,2 2 0 0 0,1 3 0 0 0,1-3 0 0 0,1 2 0 0 0,1 1 0 0 0,0-3 0 0 0,-4 2 0 0 0,-1 0 0 0 0,0-1 0 0 0,1-1 0 0 0,-3 3 0 0 0,-1 1 0 0 0,2-1 0 0 0,2-5 0 0 0,0-1 0 0 0,3 3 0 0 0,0 3 0 0 0,1-3 0 0 0,0 1 0 0 0,0 2 0 0 0,-4-2 0 0 0,-1 0 0 0 0,0 2 0 0 0,1 2 0 0 0,1-3 0 0 0,-3 0 0 0 0,-1 1 0 0 0,2-2 0 0 0,0-4 0 0 0,2 0 0 0 0,2 2 0 0 0,0 3 0 0 0,1-1 0 0 0,0 0 0 0 0,0 2 0 0 0,0 2 0 0 0,1-3 0 0 0,-5 1 0 0 0,-2 1 0 0 0,1-3 0 0 0,1 0 0 0 0,1 1 0 0 0,-3 3 0 0 0,-1 1 0 0 0,1 2 0 0 0,2-4 0 0 0,1 0 0 0 0,1 0 0 0 0,2 2 0 0 0,0-4 0 0 0,0 0 0 0 0,0 2 0 0 0,0-4 0 0 0,0 1 0 0 0,1 2 0 0 0,-1-3 0 0 0,0 0 0 0 0,0 3 0 0 0,-4 1 0 0 0,-2-2 0 0 0,1 0 0 0 0,0 2 0 0 0,2-3 0 0 0,2 0 0 0 0,0 1 0 0 0,0 3 0 0 0,1-3 0 0 0,0 0 0 0 0,1 1 0 0 0,-5-2 0 0 0,-2 0 0 0 0,1 2 0 0 0,1 1 0 0 0,1-2 0 0 0,1 1 0 0 0,1 0 0 0 0,1-2 0 0 0,0 0 0 0 0,0 1 0 0 0,0 3 0 0 0,0 1 0 0 0,0 2 0 0 0,0 0 0 0 0,1 2 0 0 0,-1-1 0 0 0,0-3 0 0 0,0-2 0 0 0,0 1 0 0 0,0 0 0 0 0,0-3 0 0 0,0 0 0 0 0,0-3 0 0 0,0 0 0 0 0,0 2 0 0 0,0-2 0 0 0,0 1 0 0 0,0-2 0 0 0,0 1 0 0 0,0 2 0 0 0,0 2 0 0 0,0-1 0 0 0,0 0 0 0 0,0 1 0 0 0,0 3 0 0 0,0 0 0 0 0,0 2 0 0 0,0-3 0 0 0,0-1 0 0 0,0 0 0 0 0,0 2 0 0 0,0-4 0 0 0,0 0 0 0 0,0 2 0 0 0,0 0 0 0 0,0 3 0 0 0,0 0 0 0 0,0 2 0 0 0,0 0 0 0 0,0-3 0 0 0,0-2 0 0 0,0 0 0 0 0,0 2 0 0 0,0 0 0 0 0,0 2 0 0 0,0 0 0 0 0,0 1 0 0 0,0 1 0 0 0,0-1 0 0 0,0-3 0 0 0,0-7 0 0 0,0 0 0 0 0,0 1 0 0 0,0 2 0 0 0,0 3 0 0 0,0 1 0 0 0,0 2 0 0 0,0 1 0 0 0,0 1 0 0 0,0-1 0 0 0,0 1 0 0 0,0 0 0 0 0,0 0 0 0 0,0-1 0 0 0,0 1 0 0 0,0-1 0 0 0,0 1 0 0 0,0-1 0 0 0,0 1 0 0 0,4-1 0 0 0,1-4 0 0 0,1-1 0 0 0,-2 0 0 0 0,-1 1 0 0 0,-1 1 0 0 0,-1 2 0 0 0,-1 0 0 0 0,0 1 0 0 0,0 1 0 0 0,0-1 0 0 0,0 1 0 0 0,-1 0 0 0 0,1-1 0 0 0,0 1 0 0 0,0-1 0 0 0,0 1 0 0 0,0-1 0 0 0,0 0 0 0 0,0 1 0 0 0,0-1 0 0 0,4 0 0 0 0,2 1 0 0 0,-1-1 0 0 0,0 1 0 0 0,-2-1 0 0 0,-2 0 0 0 0,0 1 0 0 0,0-1 0 0 0,-1 1 0 0 0,0-1 0 0 0,-1 0 0 0 0,1 1 0 0 0,0-1 0 0 0,0 0 0 0 0,0 1 0 0 0,0-1 0 0 0,0 1 0 0 0,0-1 0 0 0,0 0 0 0 0,0 1 0 0 0,0-1 0 0 0,0 1 0 0 0,0-1 0 0 0,0 0 0 0 0,0 1 0 0 0,0-1 0 0 0,0 0 0 0 0,0 1 0 0 0,0-1 0 0 0,4 5 0 0 0,2 1 0 0 0,-1-1 0 0 0,-1 0 0 0 0,3 3 0 0 0,5 4 0 0 0,0 0 0 0 0,-2-2 0 0 0,1 2 0 0 0,0-1 0 0 0,-3-3 0 0 0,1 2 0 0 0,0 0 0 0 0,2 1 0 0 0,4 4 0 0 0,-1-1 0 0 0,-3-2 0 0 0,1 0 0 0 0,2-1 0 0 0,4-3 0 0 0,2 2 0 0 0,3-1 0 0 0,-4-2 0 0 0,0-2 0 0 0,1 3 0 0 0,1-1 0 0 0,1 3 0 0 0,-3 0 0 0 0,-1 3 0 0 0,-3-1 0 0 0,-4-3 0 0 0,0 2 0 0 0,2 3 0 0 0,0-1 0 0 0,0 2 0 0 0,4 3 0 0 0,-2-3 0 0 0,1 2 0 0 0,-3-3 0 0 0,2 1 0 0 0,1 2 0 0 0,-1-2 0 0 0,1 1 0 0 0,-3-3 0 0 0,1 2 0 0 0,2 2 0 0 0,3 2 0 0 0,-2-2 0 0 0,0 1 0 0 0,-2-4 0 0 0,-1-3 0 0 0,3 1 0 0 0,-2-2 0 0 0,0 1 0 0 0,3 4 0 0 0,-3-1 0 0 0,-3-3 0 0 0,0 1 0 0 0,2 3 0 0 0,4 3 0 0 0,-2-2 0 0 0,0 2 0 0 0,2-4 0 0 0,3 1 0 0 0,-4-2 0 0 0,1 1 0 0 0,-3-2 0 0 0,0 2 0 0 0,1-3 0 0 0,3 3 0 0 0,2-3 0 0 0,2 3 0 0 0,-4-2 0 0 0,-4-3 0 0 0,-1 1 0 0 0,1 4 0 0 0,-1-1 0 0 0,0 2 0 0 0,3 2 0 0 0,-2-1 0 0 0,1-4 0 0 0,1 1 0 0 0,3 2 0 0 0,-3-1 0 0 0,1-4 0 0 0,-3-2 0 0 0,-1 1 0 0 0,3 3 0 0 0,-2 0 0 0 0,0 2 0 0 0,2-1 0 0 0,-1-3 0 0 0,0 1 0 0 0,-3-1 0 0 0,-3-2 0 0 0,1 1 0 0 0,-2 0 0 0 0,2 2 0 0 0,0 0 0 0 0,1 2 0 0 0,-1-2 0 0 0,2-1 0 0 0,-2-4 0 0 0,2 3 0 0 0,-1-2 0 0 0,1 4 0 0 0,-1-1 0 0 0,1-2 0 0 0,3-6 0 0 0,-2-3 0 0 0,2 2 0 0 0,1 1 0 0 0,-1 1 0 0 0,-4-1 0 0 0,-4 0 0 0 0,-3-4 0 0 0,1 1 0 0 0,1 2 0 0 0,-2 1 0 0 0,-2-1 0 0 0,0 1 0 0 0,2-1 0 0 0,1-4 0 0 0,-1-2 0 0 0,-1 0 0 0 0,-1 1 0 0 0,-1 2 0 0 0,-1 0 0 0 0,-1 1 0 0 0,0 1 0 0 0,0 1 0 0 0,-1-1 0 0 0,1 1 0 0 0,4 4 0 0 0,1 1 0 0 0,1 0 0 0 0,-2-2 0 0 0,-1 0 0 0 0,-1-2 0 0 0,-1-1 0 0 0,-1 0 0 0 0,0 0 0 0 0,0-1 0 0 0,0 0 0 0 0,0 0 0 0 0,0 0 0 0 0,-1 1 0 0 0,1-1 0 0 0,0 0 0 0 0,-4 1 0 0 0,-2-1 0 0 0,1 0 0 0 0,-3 5 0 0 0,-1 1 0 0 0,2 0 0 0 0,2-2 0 0 0,-3 4 0 0 0,1 0 0 0 0,-4 3 0 0 0,1-1 0 0 0,2-1 0 0 0,2-3 0 0 0,-2 3 0 0 0,1-1 0 0 0,-3 3 0 0 0,0-1 0 0 0,2-2 0 0 0,2-2 0 0 0,-2 3 0 0 0,1-2 0 0 0,-4 4 0 0 0,2-1 0 0 0,0-1 0 0 0,4-3 0 0 0,-3 2 0 0 0,0 0 0 0 0,2-2 0 0 0,2-1 0 0 0,1-2 0 0 0,2-1 0 0 0,0-1 0 0 0,1-1 0 0 0,1 1 0 0 0,-1-1 0 0 0,0 0 0 0 0,0 0 0 0 0,1 0 0 0 0,-1 0 0 0 0,0 1 0 0 0,0-1 0 0 0,0 0 0 0 0,0 1 0 0 0,0-1 0 0 0,0 1 0 0 0,0-1 0 0 0,0 0 0 0 0,0 1 0 0 0,0-1 0 0 0,0 1 0 0 0,0-1 0 0 0,0 0 0 0 0,0 1 0 0 0,0-1 0 0 0,0 0 0 0 0,0 1 0 0 0,0-1 0 0 0,0 1 0 0 0,0-1 0 0 0,0 0 0 0 0,0 1 0 0 0,0-1 0 0 0,0 1 0 0 0,0-1 0 0 0,0 0 0 0 0,0 1 0 0 0,0-1 0 0 0,0 1 0 0 0,0-1 0 0 0,0 0 0 0 0,0 1 0 0 0,0-1 0 0 0,0 0 0 0 0,0 1 0 0 0,0-1 0 0 0,0 1 0 0 0,0-1 0 0 0,0 0 0 0 0,0 1 0 0 0,0-1 0 0 0,0 1 0 0 0,0-1 0 0 0,0 0 0 0 0,0 1 0 0 0,0-1 0 0 0,0 0 0 0 0,0 1 0 0 0,0-1 0 0 0,-4 5 0 0 0,-2 1 0 0 0,-3 4 0 0 0,-5 4 0 0 0,0 0 0 0 0,2 2-16383 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0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13321 5602 16383 0 0,'-4'0'0'0'0,"-2"4"0"0"0,-4 6 0 0 0,1 5 0 0 0,0 4 0 0 0,-1-1 0 0 0,0 1 0 0 0,-1-3 0 0 0,0 0 0 0 0,2 1 0 0 0,-1-2 0 0 0,1 1 0 0 0,-3-3 0 0 0,2 1 0 0 0,2 2 0 0 0,-2-1 0 0 0,1 0 0 0 0,1 3 0 0 0,-1-3 0 0 0,1 1 0 0 0,-3-2 0 0 0,0 0 0 0 0,3 2 0 0 0,2 3 0 0 0,-1-2 0 0 0,-1 0 0 0 0,2 2 0 0 0,2 1 0 0 0,1 2 0 0 0,2 1 0 0 0,0 1 0 0 0,1 1 0 0 0,0 0 0 0 0,5-5 0 0 0,5-5 0 0 0,5-5 0 0 0,5-4 0 0 0,2-4 0 0 0,3-1 0 0 0,0-2 0 0 0,1 0 0 0 0,-1 0 0 0 0,1 0 0 0 0,-1 0 0 0 0,0 1 0 0 0,0-1 0 0 0,0 1 0 0 0,-1 0 0 0 0,1 0 0 0 0,-1 0 0 0 0,1 0 0 0 0,0 1 0 0 0,-1-1 0 0 0,1 0 0 0 0,-5-5 0 0 0,-1 0 0 0 0,0-5 0 0 0,2 1 0 0 0,-4-4 0 0 0,0 1 0 0 0,-3-1 0 0 0,-3-4 0 0 0,-1 2 0 0 0,-1 0 0 0 0,2-3 0 0 0,-1-2 0 0 0,2-2 0 0 0,-1-1 0 0 0,-2-1 0 0 0,1 3 0 0 0,-1 2 0 0 0,-1-1 0 0 0,1 3 0 0 0,-1 1 0 0 0,3 3 0 0 0,-1-1 0 0 0,-1-2 0 0 0,1 2 0 0 0,-1-2 0 0 0,-2-1 0 0 0,-2-2 0 0 0,2 1 0 0 0,0 1 0 0 0,-1-2 0 0 0,-2-1 0 0 0,-1-2 0 0 0,3 3 0 0 0,0 0 0 0 0,-1 0 0 0 0,-1-2 0 0 0,-1-1 0 0 0,-1-1 0 0 0,-6 4 0 0 0,-1 0 0 0 0,-1 0 0 0 0,-2 2 0 0 0,-1 1 0 0 0,-3 2 0 0 0,1 0 0 0 0,-2 3 0 0 0,1-2 0 0 0,-1 1 0 0 0,1 0 0 0 0,-1 0 0 0 0,1 0 0 0 0,-1 0 0 0 0,-3 3 0 0 0,-3 3 0 0 0,3-1 0 0 0,-2-1 0 0 0,-1 3 0 0 0,-1 0 0 0 0,-2 3 0 0 0,-1 1 0 0 0,-2 0 0 0 0,1 1 0 0 0,-1 0 0 0 0,0 1 0 0 0,0-1 0 0 0,0 0 0 0 0,0 0 0 0 0,1 1 0 0 0,3 3 0 0 0,2 1 0 0 0,0 1 0 0 0,3 2 0 0 0,0 1 0 0 0,3 2 0 0 0,-1 0 0 0 0,2 2 0 0 0,-1-1 0 0 0,2 1 0 0 0,-2-1 0 0 0,-2-3 0 0 0,1 1 0 0 0,-2 0 0 0 0,3 1 0 0 0,-1-1 0 0 0,1 3 0 0 0,4 2 0 0 0,-1-1 0 0 0,1 2 0 0 0,2 2 0 0 0,-2-3 0 0 0,1 2 0 0 0,1 1 0 0 0,2 2 0 0 0,3 1 0 0 0,0 2 0 0 0,-3-3 0 0 0,0-1 0 0 0,0 1 0 0 0,1 1 0 0 0,1 1 0 0 0,2 1 0 0 0,0 0 0 0 0,1 2 0 0 0,-5-5 0 0 0,0-5-16383 0 0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9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33773 8746 16383 0 0,'0'0'-16383'0'0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9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34038 8658 16383 0 0,'0'0'-16383'0'0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32832 10657 16383 0 0,'4'0'0'0'0,"2"0"-16383"0"0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9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33009 10775 16383 0 0,'4'0'0'0'0,"6"0"0"0"0,0 0-16383 0 0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9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33655 12950 16383 0 0,'0'0'-16383'0'0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33861 13127 16383 0 0,'0'0'-16383'0'0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33861 4435 16383 0 0,'4'0'0'0'0,"6"0"0"0"0,1-4 0 0 0,3-2 0 0 0,3 1 0 0 0,3-3 0 0 0,2-1 0 0 0,-2-2 0 0 0,-1 0 0 0 0,-4-2 0 0 0,-3-3 0 0 0,-5 1-16383 0 0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0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33920 4628 16383 0 0,'4'0'0'0'0,"6"0"0"0"0,5 0 0 0 0,4 0 0 0 0,4 0 0 0 0,1 0 0 0 0,1 0 0 0 0,1 0 0 0 0,-5-4 0 0 0,-1-2 0 0 0,-4 1-16383 0 0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0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33361 6404 16383 0 0,'0'-4'0'0'0,"5"-2"0"0"0,0-4 0 0 0,5 1 0 0 0,4 0 0 0 0,4 3 0 0 0,3 2 0 0 0,-2-2 0 0 0,0-1 0 0 0,1 1 0 0 0,1 2 0 0 0,-2-2 0 0 0,-1-1 0 0 0,-4-4 0 0 0,-3 1-16383 0 0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0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33538 6567 16383 0 0,'4'0'0'0'0,"6"0"0"0"0,5 0 0 0 0,4 0 0 0 0,-1-5 0 0 0,1 0 0 0 0,1 0 0 0 0,1 0 0 0 0,-2 2-16383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0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11951 8342 16383 0 0,'4'0'0'0'0,"6"0"0"0"0,5 0 0 0 0,4 0 0 0 0,4 0 0 0 0,1 0 0 0 0,1 0 0 0 0,1 0 0 0 0,0 0 0 0 0,-1 0 0 0 0,0 0 0 0 0,0 0 0 0 0,0 0 0 0 0,0 0 0 0 0,0 0 0 0 0,-1 0 0 0 0,1 0 0 0 0,-1 0 0 0 0,1 0 0 0 0,-1 0 0 0 0,-3-4 0 0 0,-2-2 0 0 0,0 1 0 0 0,-3-3 0 0 0,0-1 0 0 0,-2-2 0 0 0,-5-4 0 0 0,1 0 0 0 0,-1 0 0 0 0,2 1 0 0 0,-1-1 0 0 0,2 3 0 0 0,-1-2 0 0 0,-2-2 0 0 0,1 2 0 0 0,-1-2 0 0 0,-1-1 0 0 0,1 1 0 0 0,-1 0 0 0 0,-1-1 0 0 0,-2-3 0 0 0,-2-2 0 0 0,-6 3 0 0 0,-2 1 0 0 0,0-2 0 0 0,-4 4 0 0 0,-4 4 0 0 0,-5 4 0 0 0,2-1 0 0 0,-1 1 0 0 0,-3 2 0 0 0,0 3 0 0 0,1-4 0 0 0,1 1 0 0 0,4-4 0 0 0,-1 0 0 0 0,-2 2 0 0 0,-2-2 0 0 0,-2 1 0 0 0,-1 1 0 0 0,2-1 0 0 0,1 0 0 0 0,0 3 0 0 0,-2 1 0 0 0,-1 2 0 0 0,3-3 0 0 0,1 0 0 0 0,-1 0 0 0 0,-2 3 0 0 0,0 0 0 0 0,2-3 0 0 0,1 0 0 0 0,-2 0 0 0 0,0 2 0 0 0,-2 1 0 0 0,-1 2 0 0 0,-1 0 0 0 0,0 5 0 0 0,-1 2 0 0 0,5 3 0 0 0,0 2 0 0 0,1-3 0 0 0,-2-2 0 0 0,-1-1 0 0 0,4 1 0 0 0,0 1 0 0 0,3 3 0 0 0,4 3 0 0 0,1 1 0 0 0,-4 1 0 0 0,-2 3 0 0 0,0 2 0 0 0,0-2 0 0 0,2 0 0 0 0,4 1 0 0 0,-1-3 0 0 0,1 1 0 0 0,-1-4 0 0 0,0 2 0 0 0,3 1 0 0 0,-1-2 0 0 0,0 1 0 0 0,-2-1 0 0 0,0 0 0 0 0,3 2 0 0 0,2 3 0 0 0,3 2 0 0 0,1 1 0 0 0,1 2 0 0 0,5-3 0 0 0,2-2 0 0 0,0 1 0 0 0,3-3 0 0 0,4-5 0 0 0,0 0 0 0 0,2-2 0 0 0,3-3 0 0 0,-2 2 0 0 0,0-1 0 0 0,2-2 0 0 0,-2 3 0 0 0,1-1 0 0 0,-4 3 0 0 0,2 0 0 0 0,1-3 0 0 0,3-2 0 0 0,2-3 0 0 0,1-1 0 0 0,-2 3 0 0 0,-1 1 0 0 0,1-1 0 0 0,0-1 0 0 0,2-2 0 0 0,1 0 0 0 0,1-2 0 0 0,1 1 0 0 0,-1-1 0 0 0,1-1 0 0 0,0 1 0 0 0,0 0 0 0 0,0 0 0 0 0,-1 0 0 0 0,1 0 0 0 0,0 0 0 0 0,-1 0 0 0 0,1 0 0 0 0,0 0 0 0 0,-1 0 0 0 0,-3-5 0 0 0,-2 0 0 0 0,0 0 0 0 0,1 0 0 0 0,2 2 0 0 0,-4-3 0 0 0,0 0 0 0 0,-3-4 0 0 0,0 0 0 0 0,-3 2-16383 0 0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0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34243 8283 16383 0 0,'0'-4'0'0'0,"0"-5"0"0"0,5-2 0 0 0,0-3 0 0 0,0-3 0 0 0,4 1 0 0 0,-1-1 0 0 0,4 3 0 0 0,-1 3-16383 0 0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0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34214 8447 16383 0 0,'4'0'0'0'0,"2"-4"0"0"0,3-2 0 0 0,5 1 0 0 0,4 1 0 0 0,-1-4 0 0 0,1 1 0 0 0,-3-3 0 0 0,1-1 0 0 0,-3-1 0 0 0,0 0 0 0 0,-1-1 0 0 0,1 1 0 0 0,-1-1 0 0 0,0 1 0 0 0,0-1 0 0 0,1 1 0 0 0,-2-1 0 0 0,-2 1-16383 0 0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0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33126 10385 16383 0 0,'0'-4'0'0'0,"4"-2"0"0"0,6 1 0 0 0,5 0 0 0 0,5 2 0 0 0,2 2 0 0 0,2-5 0 0 0,1 0 0 0 0,-3 1-16383 0 0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0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33214 10452 16383 0 0,'0'4'0'0'0,"5"1"0"0"0,4 1 0 0 0,6 2 0 0 0,5 1 0 0 0,2-2 0 0 0,-2 2 0 0 0,0 0 0 0 0,0-1 0 0 0,2-3 0 0 0,0-2 0 0 0,2-2 0 0 0,-5 4 0 0 0,0 1 0 0 0,1-1 0 0 0,0-1 0 0 0,2-2 0 0 0,-3 0-16383 0 0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0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32244 8420 16383 0 0,'0'-4'0'0'0,"4"-1"0"0"0,6-1 0 0 0,1-2 0 0 0,3-1 0 0 0,3 2 0 0 0,-1-2 0 0 0,0 0 0 0 0,3-3 0 0 0,-3-3 0 0 0,1 1 0 0 0,-4-1 0 0 0,-2-3 0 0 0,-5-2 0 0 0,2 2 0 0 0,-1 1 0 0 0,-1-2 0 0 0,-2-2 0 0 0,-2-1 0 0 0,-1-1 0 0 0,0-1 0 0 0,-1 4-16383 0 0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0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32568 8234 16383 0 0,'4'0'0'0'0,"6"0"0"0"0,5 0 0 0 0,4 0 0 0 0,-1-4 0 0 0,1-2 0 0 0,-3-3 0 0 0,-1-1 0 0 0,3 1 0 0 0,1 3 0 0 0,-2-2 0 0 0,0 0 0 0 0,-2-2 0 0 0,-1 0 0 0 0,3 2 0 0 0,-2-2 0 0 0,-4-4 0 0 0,0 1 0 0 0,0-1 0 0 0,-4-3 0 0 0,-2-3 0 0 0,-2-2 0 0 0,-2 3-16383 0 0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34302 12330 16383 0 0,'4'0'0'0'0,"6"0"0"0"0,5 0 0 0 0,4 0 0 0 0,0-4 0 0 0,-1-2 0 0 0,2 1 0 0 0,-2-4 0 0 0,-1 1 0 0 0,-3-3 0 0 0,0 0 0 0 0,2 2 0 0 0,-1-1 0 0 0,0-4 0 0 0,-2-3 0 0 0,-3-3 0 0 0,-3-3 0 0 0,-4 4-16383 0 0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1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34858 12387 16383 0 0,'-4'0'0'0'0,"-6"0"0"0"0,-5 0 0 0 0,-4 0 0 0 0,1-4 0 0 0,-1-2 0 0 0,-1 1 0 0 0,-2 0 0 0 0,0 2 0 0 0,-2 2 0 0 0,0 0 0 0 0,-1 0 0 0 0,0 1 0 0 0,1 0 0 0 0,-1 1 0 0 0,0-1 0 0 0,0 0 0 0 0,0 0 0 0 0,5 4 0 0 0,1 2 0 0 0,0-1 0 0 0,-2 0 0 0 0,4-2-16383 0 0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1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10372 5493 16383 0 0,'4'0'0'0'0,"2"-5"0"0"0,3 0 0 0 0,1-5 0 0 0,3 0 0 0 0,3 2 0 0 0,3 2 0 0 0,-2-2 0 0 0,1 0 0 0 0,1 2 0 0 0,2 1 0 0 0,1 2 0 0 0,-3-2 0 0 0,0-2 0 0 0,0 2 0 0 0,2 1 0 0 0,1 1 0 0 0,1 2 0 0 0,0 0 0 0 0,-2-3 0 0 0,-2-2 0 0 0,0 1 0 0 0,2 1 0 0 0,1 1 0 0 0,-4-3 0 0 0,1 0 0 0 0,0-4 0 0 0,1 0 0 0 0,2 2 0 0 0,1 2 0 0 0,1-2 0 0 0,0 1 0 0 0,1 0 0 0 0,-5-1 0 0 0,0-1 0 0 0,-1 3 0 0 0,-2-3 0 0 0,-1 0 0 0 0,1 2 0 0 0,-2-2 0 0 0,1 0 0 0 0,1-2 0 0 0,3 1 0 0 0,1-3 0 0 0,2 2 0 0 0,-3-3 0 0 0,-1 3 0 0 0,-4-3 0 0 0,1 3 0 0 0,0 2 0 0 0,-1-2 0 0 0,0 2 0 0 0,-2-2 0 0 0,1 1 0 0 0,2 2 0 0 0,-2-2 0 0 0,2 1 0 0 0,-3-3 0 0 0,1 2 0 0 0,2-3 0 0 0,3 2 0 0 0,2-2 0 0 0,2 1 0 0 0,1-1 0 0 0,-3-3 0 0 0,-2 2 0 0 0,1 2 0 0 0,-4 0 0 0 0,1 2 0 0 0,0 2 0 0 0,3 3 0 0 0,1 2 0 0 0,-2-2 0 0 0,-1-1 0 0 0,1 1 0 0 0,-3-3 0 0 0,1 0 0 0 0,1 1 0 0 0,-3-2 0 0 0,1 0 0 0 0,-3-2 0 0 0,1 0 0 0 0,2 3 0 0 0,3 2 0 0 0,-2-2 0 0 0,0 0 0 0 0,1 2 0 0 0,-1-2 0 0 0,-1-1 0 0 0,-2-1 0 0 0,0-1 0 0 0,2 3 0 0 0,-1-2 0 0 0,0 0 0 0 0,2 3 0 0 0,3-2 0 0 0,1 0 0 0 0,3 2 0 0 0,0 3 0 0 0,-4-4 0 0 0,0 1 0 0 0,-1 2 0 0 0,-2-4 0 0 0,-1 1 0 0 0,2 1 0 0 0,1 2 0 0 0,-2-2 0 0 0,0-1 0 0 0,2 2 0 0 0,1 2 0 0 0,-2-3 0 0 0,-1 0 0 0 0,2 1 0 0 0,1 2 0 0 0,-2-3 0 0 0,-1 0 0 0 0,2 1 0 0 0,1 1 0 0 0,-2-2 0 0 0,-1 0 0 0 0,2-3 0 0 0,1 0 0 0 0,2 2 0 0 0,1 2 0 0 0,1 2 0 0 0,-4-2 0 0 0,-1-1 0 0 0,1 2 0 0 0,0 1 0 0 0,2 1 0 0 0,1 2 0 0 0,1 0 0 0 0,0 1 0 0 0,1 0 0 0 0,0 1 0 0 0,-1-1 0 0 0,1 0 0 0 0,0 0 0 0 0,0 0 0 0 0,-1 0 0 0 0,1 0 0 0 0,0 0 0 0 0,-5 5 0 0 0,-1 0 0 0 0,0 1 0 0 0,2-2 0 0 0,0-1 0 0 0,2 3 0 0 0,1 0 0 0 0,0 0 0 0 0,0-2 0 0 0,1-1 0 0 0,0-1 0 0 0,0-1 0 0 0,0-1 0 0 0,-1 0 0 0 0,1 0 0 0 0,0-1 0 0 0,-1 1 0 0 0,1 0 0 0 0,0 4 0 0 0,-1 1 0 0 0,1 1 0 0 0,4-2 0 0 0,1-1 0 0 0,0-1 0 0 0,-1-1 0 0 0,-2-1 0 0 0,0 0 0 0 0,-2 0 0 0 0,0 0 0 0 0,0 0 0 0 0,0 4 0 0 0,-1 1 0 0 0,0 0 0 0 0,1 0 0 0 0,-1-2 0 0 0,1-2 0 0 0,-1 1 0 0 0,1-2 0 0 0,-1 0 0 0 0,1 0 0 0 0,0 0 0 0 0,4 3 0 0 0,1 3 0 0 0,0-1 0 0 0,-1-1 0 0 0,-2-1 0 0 0,4-1 0 0 0,0 3 0 0 0,-1 1 0 0 0,-1 0 0 0 0,-1-2 0 0 0,-2-1 0 0 0,-1-2 0 0 0,0 0 0 0 0,0-1 0 0 0,-1 0 0 0 0,0 0 0 0 0,1 4 0 0 0,-1 1 0 0 0,1 0 0 0 0,-1 0 0 0 0,5-3 0 0 0,1 0 0 0 0,0-1 0 0 0,-1 4 0 0 0,-1 0 0 0 0,-2 1 0 0 0,4 2 0 0 0,1 0 0 0 0,-2-1 0 0 0,0-2 0 0 0,-1-1 0 0 0,-2-2 0 0 0,-1-2 0 0 0,0 5 0 0 0,0 0 0 0 0,-1 0 0 0 0,0-1 0 0 0,5-1 0 0 0,1-2 0 0 0,0 0 0 0 0,-1 4 0 0 0,-2 0 0 0 0,0 0 0 0 0,-2-1 0 0 0,0-1 0 0 0,-4 3 0 0 0,-2 1 0 0 0,0-2 0 0 0,1 0 0 0 0,1-3 0 0 0,2 0 0 0 0,0-1 0 0 0,2-1 0 0 0,-1 0 0 0 0,1 0 0 0 0,0-1 0 0 0,0 1 0 0 0,-1 0 0 0 0,1 0 0 0 0,0 0 0 0 0,0 0 0 0 0,-1 0 0 0 0,1 0 0 0 0,-1 0 0 0 0,1 0 0 0 0,-5 4 0 0 0,-1 2 0 0 0,1-1 0 0 0,0-1 0 0 0,2-1 0 0 0,0-1 0 0 0,2-1 0 0 0,0-1 0 0 0,1 0 0 0 0,0 0 0 0 0,-1 0 0 0 0,1 0 0 0 0,0 0 0 0 0,0-1 0 0 0,0 1 0 0 0,-1 0 0 0 0,1 0 0 0 0,-1 0 0 0 0,1 0 0 0 0,0 0 0 0 0,-1 0 0 0 0,1 0 0 0 0,-1 0 0 0 0,1 5 0 0 0,0 0 0 0 0,-1 0 0 0 0,1 0 0 0 0,0-2 0 0 0,-1-1 0 0 0,1-1 0 0 0,-1-1 0 0 0,-7 0 0 0 0,-12 0 0 0 0,-11 0 0 0 0,-4-1-16383 0 0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1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14488 4542 16383 0 0,'4'0'0'0'0,"6"0"0"0"0,5 0 0 0 0,4 0 0 0 0,-1 5 0 0 0,1 0 0 0 0,1 1 0 0 0,-3 2 0 0 0,0 1 0 0 0,2-2 0 0 0,1-2 0 0 0,1-1 0 0 0,-2 2 0 0 0,-1 0 0 0 0,1-1 0 0 0,2 0 0 0 0,-3 1 0 0 0,-1 1 0 0 0,2-1 0 0 0,1 3 0 0 0,2 0 0 0 0,-4 2 0 0 0,1-1 0 0 0,0-1 0 0 0,-3 1 0 0 0,0-1 0 0 0,2-1 0 0 0,-2 1 0 0 0,-1-1 0 0 0,3-1 0 0 0,-3 2 0 0 0,1 0 0 0 0,-2 2 0 0 0,0-1 0 0 0,2-1 0 0 0,-2 1 0 0 0,2-1 0 0 0,-3 2 0 0 0,1 0 0 0 0,2-3 0 0 0,-1 2 0 0 0,1-1 0 0 0,-3 3 0 0 0,1-2 0 0 0,2 3 0 0 0,3-2 0 0 0,2 2 0 0 0,2-1 0 0 0,-3 1 0 0 0,-5 3 0 0 0,-1-2 0 0 0,1-2 0 0 0,-1 0 0 0 0,0-2 0 0 0,-1 2 0 0 0,0-1 0 0 0,-1 1 0 0 0,-3 3 0 0 0,1 0 0 0 0,3-4 0 0 0,0 1 0 0 0,1-2 0 0 0,-1 2 0 0 0,0-1 0 0 0,4 1 0 0 0,-2 4 0 0 0,0-2 0 0 0,-1 2 0 0 0,0-3 0 0 0,-2 1 0 0 0,2-1 0 0 0,1-4 0 0 0,0 1 0 0 0,0-1 0 0 0,-2 2 0 0 0,1 0 0 0 0,-1 1 0 0 0,0-1 0 0 0,-2 2 0 0 0,2-2 0 0 0,3-2 0 0 0,-2 2 0 0 0,2-2 0 0 0,-3 2 0 0 0,-3 4 0 0 0,1-1 0 0 0,3-3 0 0 0,-2 1 0 0 0,2-2 0 0 0,-1 2 0 0 0,1-1 0 0 0,2 1 0 0 0,3 4 0 0 0,-2 2 0 0 0,0-1 0 0 0,2-4 0 0 0,2 1 0 0 0,-4 1 0 0 0,1-2 0 0 0,-3 2 0 0 0,-1-2 0 0 0,3-4 0 0 0,-2 2 0 0 0,0-2 0 0 0,2-2 0 0 0,3-2 0 0 0,-3 2 0 0 0,0 0 0 0 0,2 3 0 0 0,1-1 0 0 0,2 4 0 0 0,2-2 0 0 0,0 2 0 0 0,0-1 0 0 0,1-3 0 0 0,-4 1 0 0 0,-2 0 0 0 0,1 1 0 0 0,0 0 0 0 0,2-3 0 0 0,-4 2 0 0 0,0-1 0 0 0,1-2 0 0 0,2-2 0 0 0,-4 2 0 0 0,1 0 0 0 0,0-1 0 0 0,2-2 0 0 0,2 3 0 0 0,1 0 0 0 0,1-1 0 0 0,0-2 0 0 0,1-1 0 0 0,0 3 0 0 0,0 0 0 0 0,0-1 0 0 0,4 4 0 0 0,1-1 0 0 0,0-1 0 0 0,-1-2 0 0 0,-1-2 0 0 0,-2-1 0 0 0,0-1 0 0 0,-1-1 0 0 0,-1 4 0 0 0,5 1 0 0 0,1 0 0 0 0,0-1 0 0 0,-2 3 0 0 0,4 0 0 0 0,0-1 0 0 0,3-1 0 0 0,0-2 0 0 0,2-1 0 0 0,-1-1 0 0 0,-2 3 0 0 0,-3 1 0 0 0,-3 0 0 0 0,3 4 0 0 0,0-1 0 0 0,-1-1 0 0 0,-2-2 0 0 0,0-2 0 0 0,-2-1 0 0 0,-1-1 0 0 0,-1-1 0 0 0,5 0 0 0 0,1 0 0 0 0,0 4 0 0 0,-2 1 0 0 0,0 0 0 0 0,-2-1 0 0 0,0-1 0 0 0,-1-1 0 0 0,-1-1 0 0 0,1-1 0 0 0,-5-4 0 0 0,-5-6 0 0 0,-10-1 0 0 0,-10 1 0 0 0,-3-1 0 0 0,-2 0-16383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0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14329 10216 16383 0 0,'-4'0'0'0'0,"-6"0"0"0"0,-5 0 0 0 0,0 5 0 0 0,-2 0 0 0 0,2 5 0 0 0,0-1 0 0 0,-3 0 0 0 0,-1-3 0 0 0,-3-2 0 0 0,4 2 0 0 0,-1 1 0 0 0,0-1 0 0 0,-2-2 0 0 0,3 2 0 0 0,1 1 0 0 0,-2-1 0 0 0,-1-1 0 0 0,-2 2 0 0 0,-1 0 0 0 0,4 3 0 0 0,0 0 0 0 0,-1-2 0 0 0,0-2 0 0 0,2 2 0 0 0,1 0 0 0 0,2 2 0 0 0,1 0 0 0 0,-2-2 0 0 0,-3-2 0 0 0,-2 2 0 0 0,3 3 0 0 0,-1 1 0 0 0,4 2 0 0 0,5 3 0 0 0,-2-2 0 0 0,3 1 0 0 0,2 2 0 0 0,-2-2 0 0 0,1 1 0 0 0,2 1 0 0 0,1 1 0 0 0,3 3 0 0 0,0 1 0 0 0,6-3 0 0 0,2-1 0 0 0,-1 1 0 0 0,4-4 0 0 0,0 0 0 0 0,-2 2 0 0 0,3-2 0 0 0,-1-1 0 0 0,3-1 0 0 0,-2-1 0 0 0,3-1 0 0 0,-1 2 0 0 0,-3 1 0 0 0,1-1 0 0 0,3-3 0 0 0,0 1 0 0 0,2-2 0 0 0,1-2 0 0 0,4-3 0 0 0,-2 2 0 0 0,-1 0 0 0 0,2-1 0 0 0,2-2 0 0 0,-3 3 0 0 0,-1 0 0 0 0,2-2 0 0 0,1 0 0 0 0,2-2 0 0 0,1-2 0 0 0,1 4 0 0 0,0 1 0 0 0,1-1 0 0 0,0-1 0 0 0,0-1 0 0 0,0-2 0 0 0,0 0 0 0 0,0-1 0 0 0,-1 0 0 0 0,-3-4 0 0 0,-2-2 0 0 0,0 1 0 0 0,1 0 0 0 0,2 2 0 0 0,-4-3 0 0 0,0-1 0 0 0,1 2 0 0 0,2 0 0 0 0,0 2 0 0 0,-2-2 0 0 0,-1-2 0 0 0,2-2 0 0 0,0-1 0 0 0,-2-2 0 0 0,-1 0 0 0 0,-3-1 0 0 0,1 1 0 0 0,1 3 0 0 0,-1-2 0 0 0,0 2 0 0 0,2 2 0 0 0,-1-2 0 0 0,-5-4 0 0 0,2 1 0 0 0,1 2 0 0 0,-1-2 0 0 0,2 2 0 0 0,2 2 0 0 0,-2-1 0 0 0,-4-4 0 0 0,2-4 0 0 0,-3-2 0 0 0,2 1 0 0 0,-1-1 0 0 0,1 4 0 0 0,-1 0 0 0 0,-2-2 0 0 0,-3-2 0 0 0,-3-3 0 0 0,3 4 0 0 0,0 0 0 0 0,-1-1 0 0 0,-1-2 0 0 0,-1-1 0 0 0,-2-1 0 0 0,0-1 0 0 0,-5-1 0 0 0,-6 5 0 0 0,-6 5 0 0 0,1 1 0 0 0,-2 3 0 0 0,-2 3 0 0 0,-2 3 0 0 0,-2-1 0 0 0,-1-1 0 0 0,0 2 0 0 0,-1 1 0 0 0,4-2 0 0 0,2-1 0 0 0,-1 1 0 0 0,-1 2 0 0 0,0 1 0 0 0,2-3 0 0 0,1 0 0 0 0,-1 0 0 0 0,-1 2 0 0 0,-2 1 0 0 0,-1 2 0 0 0,-1 0 0 0 0,0 1 0 0 0,-1 0 0 0 0,0 0 0 0 0,5 5 0 0 0,0 0 0 0 0,1 1 0 0 0,-2-2 0 0 0,4 3 0 0 0,0 1 0 0 0,-2-2 0 0 0,-1 3 0 0 0,-1 0 0 0 0,-2-2 0 0 0,3 2 0 0 0,1 0 0 0 0,0-2 0 0 0,3 2 0 0 0,-1 0 0 0 0,-1-2 0 0 0,-1-3 0 0 0,2 4 0 0 0,0-1 0 0 0,2 3 0 0 0,1 0 0 0 0,1-2-16383 0 0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1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16456 4553 16383 0 0,'4'0'0'0'0,"6"0"0"0"0,5 0 0 0 0,4 0 0 0 0,-1-4 0 0 0,1-1 0 0 0,1-1 0 0 0,1 2 0 0 0,-2-3 0 0 0,-1-1 0 0 0,-4-2 0 0 0,1 0 0 0 0,-2-3 0 0 0,-4-3 0 0 0,-4-3 0 0 0,-2-2 0 0 0,-1-2 0 0 0,-6 3 0 0 0,-6 4 0 0 0,-6 6 0 0 0,0 0 0 0 0,-1 2 0 0 0,-2 2 0 0 0,-3 2 0 0 0,-1 2 0 0 0,0 1 0 0 0,-2 1 0 0 0,0 0 0 0 0,0 0 0 0 0,0 1 0 0 0,5-5 0 0 0,0-1 0 0 0,1 0 0 0 0,-2 0 0 0 0,0 2 0 0 0,-2 2 0 0 0,-1 0 0 0 0,4 4 0 0 0,1 3 0 0 0,0-1 0 0 0,3 4 0 0 0,-1 0 0 0 0,4 2 0 0 0,-1 0 0 0 0,2 2 0 0 0,4-1-16383 0 0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1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15822 5454 16383 0 0,'-5'0'0'0'0,"-4"0"0"0"0,-6 0 0 0 0,0 4 0 0 0,-2 2 0 0 0,2 3 0 0 0,4 5 0 0 0,3 4 0 0 0,8-1 0 0 0,3 1 0 0 0,2 1 0 0 0,0 2 0 0 0,2-2 0 0 0,6-6 0 0 0,3-3 0 0 0,5-5 0 0 0,1-2 0 0 0,-1-7 0 0 0,-2-2 0 0 0,-3-4 0 0 0,-4-5 0 0 0,-5-4 0 0 0,1 1 0 0 0,-1 0 0 0 0,-2 3-16383 0 0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1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17107 5768 16383 0 0,'4'0'0'0'0,"6"0"0"0"0,1-4 0 0 0,2-2 0 0 0,4 1 0 0 0,-1-3 0 0 0,-3-5 0 0 0,-5-4 0 0 0,-2-4 0 0 0,-8 3 0 0 0,-2-1 0 0 0,-6 4 0 0 0,0-1 0 0 0,-3 3 0 0 0,-4 4 0 0 0,-3 3 0 0 0,2-2 0 0 0,0 1 0 0 0,-1 2 0 0 0,-2 1 0 0 0,-1 1 0 0 0,-1 2 0 0 0,-1 1 0 0 0,-1 0 0 0 0,4 4 0 0 0,2 2 0 0 0,-1 0 0 0 0,4 2 0 0 0,0 1 0 0 0,3 3 0 0 0,-1-1 0 0 0,2 1 0 0 0,3 4 0 0 0,8 3 0 0 0,7-1 0 0 0,8-5 0 0 0,1 0 0 0 0,2-2 0 0 0,-2-7 0 0 0,-3-4-16383 0 0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1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9960 8158 16383 0 0,'5'0'0'0'0,"4"0"0"0"0,6 0 0 0 0,5 0 0 0 0,2 0 0 0 0,2 0 0 0 0,2 0 0 0 0,-1 0 0 0 0,1 0 0 0 0,0 0 0 0 0,-1 0 0 0 0,-4 5 0 0 0,-2 0 0 0 0,0 1 0 0 0,2-2 0 0 0,0-1 0 0 0,2-1 0 0 0,1-1 0 0 0,0-1 0 0 0,0 0 0 0 0,1 0 0 0 0,0 0 0 0 0,0-1 0 0 0,0 1 0 0 0,-1 0 0 0 0,1 0 0 0 0,0 0 0 0 0,-1 0 0 0 0,1 0 0 0 0,-1 0 0 0 0,1 0 0 0 0,0 0 0 0 0,-1 0 0 0 0,1 0 0 0 0,0 0 0 0 0,-1 0 0 0 0,1 0 0 0 0,-1 0 0 0 0,1 0 0 0 0,0 0 0 0 0,-1 0 0 0 0,1 0 0 0 0,-1 0 0 0 0,1 0 0 0 0,0 0 0 0 0,-1 0 0 0 0,-3 0-16383 0 0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1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13400 8276 16383 0 0,'4'0'0'0'0,"6"4"0"0"0,5 2 0 0 0,4-1 0 0 0,0 4 0 0 0,-1-1 0 0 0,2 4 0 0 0,2-2 0 0 0,0-1 0 0 0,2-3 0 0 0,-4 2 0 0 0,-1 0 0 0 0,1-2 0 0 0,-4 3 0 0 0,0-1 0 0 0,2-1 0 0 0,-3 2 0 0 0,1-1 0 0 0,1-1 0 0 0,3 2 0 0 0,1 0 0 0 0,-2 2 0 0 0,-1 0 0 0 0,2-3 0 0 0,0 2 0 0 0,2-1 0 0 0,1-2 0 0 0,-3 3 0 0 0,-1-2 0 0 0,0 3 0 0 0,2 0 0 0 0,1 1 0 0 0,1-1 0 0 0,1-2 0 0 0,0-2 0 0 0,1-4 0 0 0,-5 3 0 0 0,0 1 0 0 0,-1 2 0 0 0,2 0 0 0 0,4 3 0 0 0,4 0 0 0 0,0-3 0 0 0,-1-3 0 0 0,0 2 0 0 0,3 0 0 0 0,0-2 0 0 0,4 2 0 0 0,-5 4 0 0 0,2 1 0 0 0,-1-3 0 0 0,-2-3 0 0 0,-1 2 0 0 0,-1-1 0 0 0,-1-2 0 0 0,-2 3 0 0 0,1-1 0 0 0,-1-1 0 0 0,-3 2 0 0 0,1-1 0 0 0,3-1 0 0 0,1-2 0 0 0,-1-2 0 0 0,1-1 0 0 0,0-1 0 0 0,-1 3 0 0 0,0 1 0 0 0,4 0 0 0 0,1-1 0 0 0,4-1 0 0 0,1-2 0 0 0,-3 0 0 0 0,-1 0 0 0 0,-2 3 0 0 0,-2 1 0 0 0,-2 0 0 0 0,0-1 0 0 0,0-1 0 0 0,3-1 0 0 0,2-1 0 0 0,-1-1 0 0 0,0 0 0 0 0,-2 0 0 0 0,0 0 0 0 0,-2 0 0 0 0,0-1 0 0 0,0 1 0 0 0,-1 0 0 0 0,1 0 0 0 0,-1 0 0 0 0,1 0 0 0 0,-1 0 0 0 0,1 0 0 0 0,-1 0 0 0 0,1 0 0 0 0,4 0 0 0 0,1 0 0 0 0,0 0 0 0 0,-1 0 0 0 0,2 0 0 0 0,2 0 0 0 0,-3 0 0 0 0,0 0 0 0 0,2 0 0 0 0,-1 0 0 0 0,0 0 0 0 0,-2 0 0 0 0,-1 0 0 0 0,-2 0 0 0 0,-1 0 0 0 0,0 0 0 0 0,4 0 0 0 0,0 0 0 0 0,5 0 0 0 0,0-4 0 0 0,-1-2 0 0 0,2 1 0 0 0,-1 1 0 0 0,2 1 0 0 0,0 1 0 0 0,-3-3 0 0 0,-2-1 0 0 0,-3 0 0 0 0,-2 2 0 0 0,4 1 0 0 0,0 2 0 0 0,0-4 0 0 0,-2-1 0 0 0,-1 1 0 0 0,-5-3 0 0 0,-2-1 0 0 0,-1 2 0 0 0,2 2 0 0 0,0-2 0 0 0,2-1 0 0 0,0 2 0 0 0,1 2 0 0 0,-4-3 0 0 0,-1-5 0 0 0,1 1 0 0 0,0 1 0 0 0,2-1 0 0 0,1 1 0 0 0,1 2 0 0 0,-4-2 0 0 0,-1 1 0 0 0,0 2 0 0 0,-2-1 0 0 0,-1-1 0 0 0,-3-2 0 0 0,1 1 0 0 0,-2-3 0 0 0,1 2 0 0 0,2 2 0 0 0,0-2 0 0 0,-4 2-16383 0 0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1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17957 8570 16383 0 0,'0'0'-16383'0'0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2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15679 8596 16383 0 0,'0'-4'0'0'0,"4"-2"0"0"0,2-3 0 0 0,-1-5 0 0 0,3 0 0 0 0,1-2 0 0 0,-2-2 0 0 0,-2-2 0 0 0,-1-3 0 0 0,-2 0 0 0 0,-1 7 0 0 0,-1 10 0 0 0,0 11 0 0 0,-1 9 0 0 0,5 2 0 0 0,1 2 0 0 0,0 2 0 0 0,-5-2 0 0 0,-2 0 0 0 0,-6-3 0 0 0,-1 1 0 0 0,-3-4 0 0 0,-4-3 0 0 0,-3-3 0 0 0,1 2 0 0 0,0-1 0 0 0,-1-2 0 0 0,-2-1 0 0 0,-1-2 0 0 0,-2 0 0 0 0,0-2 0 0 0,-1 0 0 0 0,5 4 0 0 0,0 1 0 0 0,9 0 0 0 0,10-1 0 0 0,9-1 0 0 0,8-1 0 0 0,5-1 0 0 0,4-1 0 0 0,1 0 0 0 0,0 0 0 0 0,-3-4 0 0 0,-7-6 0 0 0,-1-1 0 0 0,-4-3 0 0 0,2 1 0 0 0,-3-2 0 0 0,-2-2 0 0 0,-3 2-16383 0 0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2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16454 9143 16383 0 0,'0'4'0'0'0,"0"6"0"0"0,0 5 0 0 0,0 4 0 0 0,0 4 0 0 0,0 1 0 0 0,0 1 0 0 0,0 1 0 0 0,4-4 0 0 0,5-7 0 0 0,7-4 0 0 0,3-6 0 0 0,-1-7 0 0 0,-3-7 0 0 0,-1-2 0 0 0,-2-4 0 0 0,1 1 0 0 0,-2-2 0 0 0,1-1 0 0 0,-1-3 0 0 0,-2-2 0 0 0,-7 3 0 0 0,-5 0 0 0 0,-4 4 0 0 0,-3 0 0 0 0,-3-2 0 0 0,-3 2 0 0 0,-4 0 0 0 0,-2 2 0 0 0,-1 3 0 0 0,-2 4 0 0 0,0 2 0 0 0,3 3-16383 0 0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2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10548 11686 16383 0 0,'5'0'0'0'0,"4"0"0"0"0,6 0 0 0 0,5 0 0 0 0,2 0 0 0 0,2 0 0 0 0,2 0 0 0 0,4 0 0 0 0,1 0 0 0 0,4 0 0 0 0,0 0 0 0 0,-2 0 0 0 0,2 0 0 0 0,0 0 0 0 0,-3 0 0 0 0,2 0 0 0 0,0 0 0 0 0,-3 0 0 0 0,-1 0 0 0 0,1 0 0 0 0,1 0 0 0 0,-2 0 0 0 0,3 0 0 0 0,0 0 0 0 0,-1 0 0 0 0,-3 0 0 0 0,3 0 0 0 0,0 0 0 0 0,-1 0 0 0 0,2 0 0 0 0,0 0 0 0 0,-2 0 0 0 0,-1 0 0 0 0,2 0 0 0 0,0 0 0 0 0,-2 0 0 0 0,3 0 0 0 0,0 0 0 0 0,-1 0 0 0 0,-3 0 0 0 0,3 0 0 0 0,0 0 0 0 0,-1 0 0 0 0,2 0 0 0 0,0 0 0 0 0,-2 0 0 0 0,-1 0 0 0 0,2 0 0 0 0,0 0 0 0 0,-2 0 0 0 0,3 0 0 0 0,0 0 0 0 0,-1 4 0 0 0,2 2 0 0 0,-1-1 0 0 0,-2 0 0 0 0,-1-2 0 0 0,2-2 0 0 0,0 1 0 0 0,-2-2 0 0 0,-1 0 0 0 0,3 0 0 0 0,0-1 0 0 0,-2 1 0 0 0,3 4 0 0 0,0 2 0 0 0,-1-1 0 0 0,2-1 0 0 0,-1-1 0 0 0,-2-1 0 0 0,-1-1 0 0 0,2-1 0 0 0,0 1 0 0 0,-2-2 0 0 0,-1 1 0 0 0,3 0 0 0 0,0 0 0 0 0,-2 0 0 0 0,-1-1 0 0 0,-1 1 0 0 0,-2 0 0 0 0,3 0 0 0 0,6 0 0 0 0,-4 5 0 0 0,-3 0 0 0 0,-2 0 0 0 0,4 0 0 0 0,0-2 0 0 0,-1-1 0 0 0,-1-1 0 0 0,-1-1 0 0 0,-1 0 0 0 0,-1 0 0 0 0,-4 4 0 0 0,-2 1 0 0 0,0 0 0 0 0,6 4 0 0 0,6-1 0 0 0,2-1 0 0 0,0-1 0 0 0,-1-3 0 0 0,-3 3 0 0 0,-1 1 0 0 0,-2-2 0 0 0,-1-1 0 0 0,0-1 0 0 0,-1 3 0 0 0,1 0 0 0 0,-1-1 0 0 0,0 4 0 0 0,0-1 0 0 0,1-1 0 0 0,0-2 0 0 0,-1 2 0 0 0,1 1 0 0 0,-1-2 0 0 0,1-2 0 0 0,0-1 0 0 0,-1 3 0 0 0,1 0 0 0 0,-1-1 0 0 0,1 4 0 0 0,0 3 0 0 0,-1 0 0 0 0,1-1 0 0 0,0-4 0 0 0,-1-2 0 0 0,1 2 0 0 0,-1 0 0 0 0,1-2 0 0 0,0-1 0 0 0,-1-1 0 0 0,1-2 0 0 0,-5 4 0 0 0,3 0 0 0 0,-2 5 0 0 0,-1-1 0 0 0,1-1 0 0 0,0-2 0 0 0,2-2 0 0 0,4-2 0 0 0,-1 3 0 0 0,-2 1 0 0 0,4-1 0 0 0,1 3 0 0 0,4 0 0 0 0,1-1 0 0 0,-2-2 0 0 0,-1 3 0 0 0,-3-1 0 0 0,-1-1 0 0 0,-1-1 0 0 0,-2-3 0 0 0,1 4 0 0 0,-1 0 0 0 0,0 0 0 0 0,1-2 0 0 0,-1-1 0 0 0,0 2 0 0 0,1 2 0 0 0,4-2 0 0 0,1-1 0 0 0,4 3 0 0 0,5 0 0 0 0,-1 0 0 0 0,-2-3 0 0 0,-3-1 0 0 0,-3 3 0 0 0,-2 0 0 0 0,2 0 0 0 0,0 2 0 0 0,4 0 0 0 0,0-1 0 0 0,2-2 0 0 0,0-2 0 0 0,-2-1 0 0 0,-3-1 0 0 0,-3-1 0 0 0,-1 0 0 0 0,-2-1 0 0 0,0 1 0 0 0,-1 0 0 0 0,0 0 0 0 0,0-1 0 0 0,0 1 0 0 0,1 0 0 0 0,3 0 0 0 0,2 0 0 0 0,0 0 0 0 0,-1 0 0 0 0,-1 0 0 0 0,-2 0 0 0 0,0 0 0 0 0,-1 0 0 0 0,0 0 0 0 0,-1 0 0 0 0,1 0 0 0 0,-5-4 0 0 0,-1-1 0 0 0,0-1 0 0 0,1 2 0 0 0,-3-3 0 0 0,0-1 0 0 0,2 2 0 0 0,1-3 0 0 0,1 1 0 0 0,2 0 0 0 0,-3-1 0 0 0,-5-4 0 0 0,-1 1 0 0 0,1 1 0 0 0,2 0 0 0 0,3-4 0 0 0,-2-2 0 0 0,-4-4 0 0 0,-1 3 0 0 0,2 4 0 0 0,-1 0 0 0 0,0 3 0 0 0,-1-1 0 0 0,1 1 0 0 0,-2-2 0 0 0,-3 2-16383 0 0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15791 11967 16383 0 0,'4'0'0'0'0,"2"-5"0"0"0,3 0 0 0 0,1-5 0 0 0,3 1 0 0 0,-1-4 0 0 0,-3-3 0 0 0,2 1 0 0 0,-2-1 0 0 0,-1-2 0 0 0,-3-2 0 0 0,-2-2 0 0 0,2 3 0 0 0,1 0 0 0 0,0 0 0 0 0,-2-2 0 0 0,-2-1 0 0 0,0-1 0 0 0,-6 3 0 0 0,-1 1 0 0 0,-5 4 0 0 0,0 0 0 0 0,-3 3 0 0 0,-3 3 0 0 0,-3 3 0 0 0,-3 3 0 0 0,-1 2 0 0 0,2 5 0 0 0,2 2 0 0 0,3 4 0 0 0,5 4 0 0 0,-1 1 0 0 0,3 1 0 0 0,2 2 0 0 0,3 3 0 0 0,2 1 0 0 0,1 2 0 0 0,5-4 0 0 0,2-1 0 0 0,3-3 0 0 0,2-1 0 0 0,2-2 0 0 0,-1 0 0 0 0,2-2 0 0 0,2 2 0 0 0,3-2 0 0 0,-2 1 0 0 0,1 0 0 0 0,-3 0 0 0 0,-4 4 0 0 0,0-2 0 0 0,2-2 0 0 0,0 0 0 0 0,1-2 0 0 0,-1 2 0 0 0,0-1 0 0 0,-1 1 0 0 0,-7-1 0 0 0,-9-2 0 0 0,-7-3 0 0 0,-2-2-16383 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0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12438 9888 16383 0 0,'0'-4'0'0'0,"-4"-2"0"0"0,-6 1 0 0 0,-5 1 0 0 0,-4 1 0 0 0,-4 1 0 0 0,-1 1 0 0 0,-1 0 0 0 0,-1 1 0 0 0,1 0 0 0 0,-1 1 0 0 0,1-1 0 0 0,0 4 0 0 0,0 2 0 0 0,0-1 0 0 0,1 0 0 0 0,3 2 0 0 0,2 0 0 0 0,0 0 0 0 0,3 2 0 0 0,0-1 0 0 0,-2-1 0 0 0,-1-2 0 0 0,2 3 0 0 0,0-1 0 0 0,3 3 0 0 0,-1 0 0 0 0,-1-2 0 0 0,1 2 0 0 0,4 3 0 0 0,3 5 0 0 0,8-3 0 0 0,7-2 0 0 0,4 0 0 0 0,3-2 0 0 0,3-3 0 0 0,4-2 0 0 0,-2 1 0 0 0,-1 0 0 0 0,2-1 0 0 0,1-3 0 0 0,2 0 0 0 0,0-2 0 0 0,-3 4 0 0 0,-1 1 0 0 0,0-1 0 0 0,2-1 0 0 0,1-2 0 0 0,-4 4 0 0 0,1 1 0 0 0,0-2 0 0 0,1-1 0 0 0,2-1 0 0 0,-4-5 0 0 0,1-3 0 0 0,-4-4 0 0 0,0-1 0 0 0,-3-3 0 0 0,1 1 0 0 0,-2-2 0 0 0,2 2 0 0 0,-2-2 0 0 0,-2-2 0 0 0,-3-3 0 0 0,1 2 0 0 0,0 0 0 0 0,-1-2 0 0 0,-2-2 0 0 0,-1 3-16383 0 0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2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16840 12304 16383 0 0,'0'4'0'0'0,"0"6"0"0"0,0 5 0 0 0,0 4 0 0 0,0 3 0 0 0,0 3 0 0 0,4-4 0 0 0,1-1 0 0 0,5-4 0 0 0,4-5 0 0 0,4-3 0 0 0,3-5 0 0 0,-2-5 0 0 0,1-4 0 0 0,-5-4 0 0 0,-3-5 0 0 0,-5-4 0 0 0,-3-3 0 0 0,-6-2 0 0 0,-8 3 0 0 0,-5 6 0 0 0,-1 0 0 0 0,-2 3 0 0 0,-2 4 0 0 0,3 3-16383 0 0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2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35390 5780 16383 0 0,'-4'0'0'0'0,"-6"0"0"0"0,-5 0 0 0 0,-4 0 0 0 0,-4 0 0 0 0,-1 0 0 0 0,-1 0 0 0 0,-1 0 0 0 0,0 0 0 0 0,1 0 0 0 0,0 0 0 0 0,-5 0 0 0 0,0 0 0 0 0,0 0 0 0 0,1 0 0 0 0,1 0 0 0 0,2 0 0 0 0,0 0 0 0 0,1 0 0 0 0,1 0 0 0 0,-1 0 0 0 0,-3 0 0 0 0,-2 0 0 0 0,0 0 0 0 0,1 0 0 0 0,2 0 0 0 0,0 0 0 0 0,6-5 0 0 0,2 0 0 0 0,-1 0 0 0 0,0 0 0 0 0,-1 2 0 0 0,-2 1 0 0 0,0 1 0 0 0,-1-3 0 0 0,-1-2 0 0 0,0 1 0 0 0,1 1 0 0 0,-1 1 0 0 0,0 2 0 0 0,-4-5 0 0 0,-1 1 0 0 0,0-1 0 0 0,-3 2 0 0 0,4-3 0 0 0,2 0 0 0 0,3 1 0 0 0,0-3 0 0 0,1 1 0 0 0,-1 1 0 0 0,0 2 0 0 0,0 1 0 0 0,0 3 0 0 0,0 0 0 0 0,-5 1 0 0 0,-5-4 0 0 0,-2-1 0 0 0,2 0 0 0 0,2 1 0 0 0,2 1 0 0 0,3 1 0 0 0,1 1 0 0 0,-4-3 0 0 0,-4-2 0 0 0,-1 1 0 0 0,1 1 0 0 0,3 1 0 0 0,-2 2 0 0 0,0 0 0 0 0,1 0 0 0 0,-1 1 0 0 0,0 1 0 0 0,2-1 0 0 0,1 0 0 0 0,-2 0 0 0 0,1-4 0 0 0,0-1 0 0 0,-2-1 0 0 0,0 2 0 0 0,2 1 0 0 0,-3 1 0 0 0,-4 1 0 0 0,1-3 0 0 0,-2-2 0 0 0,1 1 0 0 0,4 1 0 0 0,-2 1 0 0 0,2 1 0 0 0,2 1 0 0 0,-2 1 0 0 0,1 0 0 0 0,2 0 0 0 0,2 1 0 0 0,-3-1 0 0 0,0-4 0 0 0,2-2 0 0 0,-3 1 0 0 0,0 1 0 0 0,2 1 0 0 0,1 1 0 0 0,-2-3 0 0 0,0-1 0 0 0,2 0 0 0 0,-4 2 0 0 0,2 2 0 0 0,0 0 0 0 0,-2 1 0 0 0,1 1 0 0 0,1 0 0 0 0,3-4 0 0 0,-3-1 0 0 0,0 0 0 0 0,2-4 0 0 0,-4 1 0 0 0,2 1 0 0 0,0 1 0 0 0,-2 3 0 0 0,1 1 0 0 0,1 1 0 0 0,3 1 0 0 0,-3-4 0 0 0,0-1 0 0 0,2 0 0 0 0,-4 1 0 0 0,2-3 0 0 0,0 0 0 0 0,-2 0 0 0 0,1 3 0 0 0,2 1 0 0 0,1 1 0 0 0,-2 1 0 0 0,0-3 0 0 0,2-2 0 0 0,-3 1 0 0 0,0-3 0 0 0,1 0 0 0 0,-2 1 0 0 0,1 2 0 0 0,2 1 0 0 0,-3 3 0 0 0,0 0 0 0 0,3-4 0 0 0,1 0 0 0 0,-1 0 0 0 0,-1 1 0 0 0,1-3 0 0 0,-2 0 0 0 0,0 1 0 0 0,2 1 0 0 0,-3 2 0 0 0,1-3 0 0 0,1 0 0 0 0,3 1 0 0 0,-3 0 0 0 0,0 3 0 0 0,1 0 0 0 0,-2 1 0 0 0,0 1 0 0 0,2-4 0 0 0,-3-1 0 0 0,1 0 0 0 0,1 1 0 0 0,-2-3 0 0 0,1-1 0 0 0,2 2 0 0 0,1 1 0 0 0,-2 2 0 0 0,0 2 0 0 0,2 0 0 0 0,-3 1 0 0 0,0 0 0 0 0,1 0 0 0 0,3 1 0 0 0,-3-5 0 0 0,0-2 0 0 0,1 1 0 0 0,-2 1 0 0 0,0 1 0 0 0,-2-3 0 0 0,0-1 0 0 0,2 2 0 0 0,-2 0 0 0 0,1 2 0 0 0,2 2 0 0 0,2 0 0 0 0,3 1 0 0 0,0 0 0 0 0,2 0 0 0 0,-3 0 0 0 0,-2 1 0 0 0,0-1 0 0 0,-2 0 0 0 0,-1 0 0 0 0,1 0 0 0 0,2 0 0 0 0,2 0 0 0 0,-2 0 0 0 0,-1 0 0 0 0,5 4 0 0 0,3 2 0 0 0,1-1 0 0 0,0-1 0 0 0,0-1 0 0 0,3 3 0 0 0,1 1 0 0 0,-1-1 0 0 0,3 2 0 0 0,1 1 0 0 0,1 2 0 0 0,0 4 0 0 0,-2-1 0 0 0,2 1 0 0 0,-1-1 0 0 0,2 0 0 0 0,3 3 0 0 0,-1-2 0 0 0,2 1 0 0 0,-2-3 0 0 0,0 1 0 0 0,-1-2 0 0 0,1 2 0 0 0,-2-3 0 0 0,2 2 0 0 0,2 3 0 0 0,-2-2 0 0 0,2 1 0 0 0,-2-1 0 0 0,0 0 0 0 0,-1-2 0 0 0,1 2 0 0 0,-2-3 0 0 0,-3 2 0 0 0,1 3 0 0 0,0-2 0 0 0,-3-3 0 0 0,2 1 0 0 0,4 3 0 0 0,0 2 0 0 0,-3-1 0 0 0,2 1 0 0 0,3 1 0 0 0,-1-2 0 0 0,-3 1 0 0 0,1 1 0 0 0,-2-2 0 0 0,2 0 0 0 0,-1-3 0 0 0,2-3-16383 0 0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2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29203 5101 16383 0 0,'-4'0'0'0'0,"-6"0"0"0"0,-5 0 0 0 0,-4 0 0 0 0,-4 0 0 0 0,-1 0 0 0 0,-1 0 0 0 0,-1 0 0 0 0,0 0 0 0 0,5 4 0 0 0,5 6 0 0 0,6 5 0 0 0,9 0 0 0 0,9-2 0 0 0,6-4 0 0 0,2-3-16383 0 0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2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30049 5366 16383 0 0,'-4'0'0'0'0,"-6"0"0"0"0,-1 4 0 0 0,-2 1 0 0 0,0 5 0 0 0,-2 0 0 0 0,2 2 0 0 0,4 4 0 0 0,2 3 0 0 0,3 3 0 0 0,2 1 0 0 0,2 2 0 0 0,4-4 0 0 0,2-2 0 0 0,4-3 0 0 0,5-5 0 0 0,4-4 0 0 0,2-3 0 0 0,3-3 0 0 0,0-1 0 0 0,2-1 0 0 0,-5-4 0 0 0,-1-1 0 0 0,-4-4 0 0 0,-1-5 0 0 0,-3-3 0 0 0,-3-4 0 0 0,-3-1 0 0 0,-3-2 0 0 0,-6 4 0 0 0,-3 1 0 0 0,-4 4 0 0 0,-5 5 0 0 0,1 0 0 0 0,-2 2 0 0 0,-3 2 0 0 0,3 3-16383 0 0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31186 5102 16383 0 0,'4'0'0'0'0,"5"0"0"0"0,2-5 0 0 0,3 0 0 0 0,3 0 0 0 0,3 0 0 0 0,-2-2 0 0 0,0 0 0 0 0,-2-4 0 0 0,-1 1 0 0 0,2-3 0 0 0,-2-2 0 0 0,0 0 0 0 0,2 3 0 0 0,-1 0 0 0 0,-4-3 0 0 0,-5-2 0 0 0,-2-4 0 0 0,-3-1 0 0 0,-5 2 0 0 0,-3 1 0 0 0,0 0 0 0 0,-3 2 0 0 0,-5 5 0 0 0,-3 3 0 0 0,-4 5 0 0 0,-2 2 0 0 0,-1 1 0 0 0,3 6 0 0 0,1 1 0 0 0,4 5 0 0 0,5 4 0 0 0,0-1 0 0 0,1 2 0 0 0,0-2 0 0 0,0 1 0 0 0,2 2 0 0 0,3 2 0 0 0,2 3 0 0 0,1 1 0 0 0,1 1 0 0 0,1-4-16383 0 0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2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32874 5660 16383 0 0,'-4'0'0'0'0,"-6"0"0"0"0,-5 0 0 0 0,-4 0 0 0 0,-4 0 0 0 0,-1 0 0 0 0,3 4 0 0 0,1 1 0 0 0,0 1 0 0 0,-2-2 0 0 0,4 3 0 0 0,1 1 0 0 0,-2-2 0 0 0,-1-1 0 0 0,3 2 0 0 0,-1 0 0 0 0,0-1 0 0 0,2 3 0 0 0,0-1 0 0 0,2 3 0 0 0,0 0 0 0 0,-2-3 0 0 0,2 2 0 0 0,-2 0 0 0 0,-1-3 0 0 0,2 2 0 0 0,-1 4 0 0 0,-2 0 0 0 0,2 1 0 0 0,4 3 0 0 0,0-2 0 0 0,-2-3 0 0 0,1 1 0 0 0,2 2 0 0 0,0-2 0 0 0,-3-3 0 0 0,1 2 0 0 0,3 2 0 0 0,-2-1 0 0 0,-2 1 0 0 0,-3 3 0 0 0,-3-1 0 0 0,2 0 0 0 0,-1-3 0 0 0,0 2 0 0 0,-2-3 0 0 0,3 1 0 0 0,0-1 0 0 0,4 1 0 0 0,-5-2 0 0 0,1 2 0 0 0,0-1 0 0 0,-2 0 0 0 0,-1 0 0 0 0,-2-3 0 0 0,4 1 0 0 0,0-1 0 0 0,-5 2 0 0 0,-2 4 0 0 0,-1 3 0 0 0,0-2 0 0 0,0 2 0 0 0,1-4 0 0 0,0-3 0 0 0,5 0 0 0 0,6 3 0 0 0,1-1 0 0 0,3 1 0 0 0,0-1 0 0 0,-4-4 0 0 0,2 2 0 0 0,-1-2 0 0 0,1 2 0 0 0,-1 0 0 0 0,-2 1 0 0 0,1 4 0 0 0,-1-2 0 0 0,3 1 0 0 0,-1-1 0 0 0,2 0 0 0 0,-2-1 0 0 0,-1 0 0 0 0,-4 3 0 0 0,-2-2 0 0 0,3-3-16383 0 0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3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31804 6066 16383 0 0,'0'-4'0'0'0,"-4"-2"0"0"0,-6 1 0 0 0,-5 1 0 0 0,-4 1 0 0 0,-3 1 0 0 0,-3 1 0 0 0,0 1 0 0 0,-1-1 0 0 0,1 2 0 0 0,-1-1 0 0 0,5 4 0 0 0,2 2 0 0 0,3 4 0 0 0,6 4 0 0 0,-1 4 0 0 0,2 3 0 0 0,2 3 0 0 0,3 0 0 0 0,2 2 0 0 0,1-1 0 0 0,5-4 0 0 0,6-5 0 0 0,6-6 0 0 0,3-5 0 0 0,4-2 0 0 0,2-3 0 0 0,0 0 0 0 0,1-2 0 0 0,0 1 0 0 0,-1 0 0 0 0,-4-3 0 0 0,-1-3 0 0 0,-1 2 0 0 0,-3-4 0 0 0,0 1 0 0 0,-2 1-16383 0 0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3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31992 6469 16383 0 0,'0'4'0'0'0,"0"6"0"0"0,4 1 0 0 0,6-2 0 0 0,5-1 0 0 0,4-3 0 0 0,4-3 0 0 0,-3-4 0 0 0,0-4 0 0 0,0 1 0 0 0,1 0 0 0 0,-2-2 0 0 0,-2-1 0 0 0,-2-3 0 0 0,0 0 0 0 0,1 3 0 0 0,-2-2 0 0 0,2 0 0 0 0,1 3 0 0 0,-2-2 0 0 0,-3-4 0 0 0,-4-4 0 0 0,-4-3 0 0 0,-5-2 0 0 0,-8 2 0 0 0,-7 5 0 0 0,-4 5 0 0 0,1 0 0 0 0,0 1 0 0 0,-2 3 0 0 0,0-2 0 0 0,-2 0 0 0 0,-1 2 0 0 0,0 2 0 0 0,-1 1 0 0 0,0 1 0 0 0,5 6 0 0 0,0 2 0 0 0,1-1 0 0 0,-2 0 0 0 0,4 2 0 0 0,0 1 0 0 0,-1-1 0 0 0,2 2 0 0 0,4-1-16383 0 0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29951 9305 16383 0 0,'4'0'0'0'0,"6"0"0"0"0,5 0 0 0 0,5 0 0 0 0,2 0 0 0 0,2 0 0 0 0,1 0 0 0 0,1 0 0 0 0,-4 4 0 0 0,-2 2 0 0 0,0-1 0 0 0,0-1 0 0 0,2-1 0 0 0,-3 3 0 0 0,-1 1 0 0 0,1-1 0 0 0,1-2 0 0 0,-3 3 0 0 0,-3 4 0 0 0,-1 1 0 0 0,1-2 0 0 0,0 1 0 0 0,0 0 0 0 0,-2 1 0 0 0,-2 3 0 0 0,0-1 0 0 0,4 1 0 0 0,3-1 0 0 0,-2 0 0 0 0,2-2 0 0 0,1 2 0 0 0,3-3 0 0 0,-4 3 0 0 0,1-3 0 0 0,-3 2 0 0 0,0-2 0 0 0,1-2 0 0 0,-1 1 0 0 0,0-1 0 0 0,-1 3 0 0 0,-1-2 0 0 0,-1 2 0 0 0,2 0 0 0 0,-3 1 0 0 0,2-2 0 0 0,3-2 0 0 0,-2 1 0 0 0,1 0 0 0 0,-1 1 0 0 0,0-1 0 0 0,2-1 0 0 0,3-4 0 0 0,-2 3 0 0 0,0-1 0 0 0,-2 3 0 0 0,0 0 0 0 0,-3 2 0 0 0,2 0 0 0 0,1-4 0 0 0,-1 3 0 0 0,2-2 0 0 0,-3 3 0 0 0,1-2 0 0 0,-2 3 0 0 0,1-2 0 0 0,-1 2 0 0 0,1-1 0 0 0,-2 1 0 0 0,2-1 0 0 0,3-3 0 0 0,-2 1 0 0 0,-2 3 0 0 0,0 0 0 0 0,2-3 0 0 0,-1 1 0 0 0,2-1 0 0 0,-2 2 0 0 0,1-1 0 0 0,2-3 0 0 0,3-2 0 0 0,2-3 0 0 0,-2 3 0 0 0,-1 0 0 0 0,-3 4 0 0 0,0-1 0 0 0,2-1 0 0 0,2-2 0 0 0,2-3 0 0 0,-3 4 0 0 0,1-1 0 0 0,0 0 0 0 0,1-2 0 0 0,2-2 0 0 0,2 0 0 0 0,-1 3 0 0 0,2 0 0 0 0,0 0 0 0 0,-5 4 0 0 0,0-1 0 0 0,-1-1 0 0 0,2 2 0 0 0,0 0 0 0 0,2-2 0 0 0,1-2 0 0 0,0-2 0 0 0,1-1 0 0 0,-1-1 0 0 0,1-1 0 0 0,-4 4 0 0 0,-2 1 0 0 0,1 0 0 0 0,0-1 0 0 0,2-1 0 0 0,0-2 0 0 0,2 0 0 0 0,0 0 0 0 0,1-1 0 0 0,0-1 0 0 0,-1 1 0 0 0,1 0 0 0 0,0 0 0 0 0,0 0 0 0 0,0 0 0 0 0,3 0 0 0 0,3 0 0 0 0,-2 0 0 0 0,0 0 0 0 0,-1 0 0 0 0,3 0 0 0 0,0 0 0 0 0,-1 0 0 0 0,-1 0 0 0 0,-1 0 0 0 0,-2 0 0 0 0,3 0 0 0 0,2 0 0 0 0,-1 0 0 0 0,-2 0 0 0 0,4 0 0 0 0,4 0 0 0 0,0 0 0 0 0,-1 0 0 0 0,-4 0 0 0 0,3 0 0 0 0,-1 0 0 0 0,-2 0 0 0 0,-2 0 0 0 0,3 0 0 0 0,-1 0 0 0 0,0 0 0 0 0,-3 0 0 0 0,4 0 0 0 0,0 0 0 0 0,-2 0 0 0 0,-1 0 0 0 0,3 0 0 0 0,0-5 0 0 0,-2 0 0 0 0,-1 0 0 0 0,-1 0 0 0 0,-2 2 0 0 0,-1 1 0 0 0,0 1 0 0 0,4 1 0 0 0,0 0 0 0 0,5 0 0 0 0,0 0 0 0 0,-1 1 0 0 0,2-1 0 0 0,-1 0 0 0 0,-2 0 0 0 0,-2 0 0 0 0,2 0 0 0 0,0 0 0 0 0,-1-4 0 0 0,2-2 0 0 0,0 1 0 0 0,-2 1 0 0 0,-1 1 0 0 0,1 1 0 0 0,1 1 0 0 0,-1 0 0 0 0,2 1 0 0 0,0 1 0 0 0,-2-1 0 0 0,-1 0 0 0 0,2 0 0 0 0,0 0 0 0 0,-2-4 0 0 0,4-1 0 0 0,-1-1 0 0 0,-2 2 0 0 0,-1 1 0 0 0,1 1 0 0 0,1 1 0 0 0,-1 1 0 0 0,2 0 0 0 0,0 0 0 0 0,-1 0 0 0 0,-3 0 0 0 0,3-4 0 0 0,0-1 0 0 0,-2 0 0 0 0,4 0 0 0 0,-1 2 0 0 0,-2 2 0 0 0,-1 0 0 0 0,-3 0 0 0 0,0 1 0 0 0,-2 0 0 0 0,0 1 0 0 0,-1-1 0 0 0,0-4 0 0 0,0-2 0 0 0,1 1 0 0 0,-1 1 0 0 0,-4-3 0 0 0,-1-1 0 0 0,1 2 0 0 0,0 1 0 0 0,2-2 0 0 0,0 0 0 0 0,2 1 0 0 0,0 1 0 0 0,1 2 0 0 0,-5-2 0 0 0,0-2 0 0 0,-1 2 0 0 0,2 1 0 0 0,0 1 0 0 0,2 1 0 0 0,1 2 0 0 0,0 0 0 0 0,-3-5 0 0 0,-2 0 0 0 0,0 0 0 0 0,2 1 0 0 0,1 1 0 0 0,0 1 0 0 0,2 1 0 0 0,-4-3 0 0 0,-9-2 0 0 0,-11 1 0 0 0,-5-3 0 0 0,-7 0 0 0 0,0 1-16383 0 0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3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31413 9893 16383 0 0,'0'4'0'0'0,"-4"2"0"0"0,-1 3 0 0 0,-5 1 0 0 0,-4-2 0 0 0,-4-1 0 0 0,-3 1 0 0 0,2 4 0 0 0,-1 0 0 0 0,0-2 0 0 0,-1-3 0 0 0,-1-3 0 0 0,3 3 0 0 0,4 4 0 0 0,2 0 0 0 0,-3-2 0 0 0,-1-2 0 0 0,-3-3 0 0 0,2 3 0 0 0,0-1 0 0 0,0 0 0 0 0,1 2 0 0 0,1 0 0 0 0,2 3 0 0 0,0 0 0 0 0,2 1 0 0 0,-1 0 0 0 0,1 1 0 0 0,0-1 0 0 0,0 1 0 0 0,4 3 0 0 0,-2-1 0 0 0,1 0 0 0 0,2 3 0 0 0,2 2 0 0 0,2 1 0 0 0,2-1-16383 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0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13372 12421 16383 0 0,'-4'0'0'0'0,"-6"0"0"0"0,-5 0 0 0 0,-4 0 0 0 0,1 4 0 0 0,-1 2 0 0 0,-1-1 0 0 0,-1 0 0 0 0,2 2 0 0 0,1 0 0 0 0,-1 0 0 0 0,3 1 0 0 0,0 1 0 0 0,-2-2 0 0 0,-1-2 0 0 0,-3-2 0 0 0,4 3 0 0 0,-1 0 0 0 0,0 0 0 0 0,3 2 0 0 0,-1 0 0 0 0,4 3 0 0 0,-1 0 0 0 0,2 1 0 0 0,3 4 0 0 0,3 3 0 0 0,-1-2 0 0 0,0 1 0 0 0,1 1 0 0 0,2 2 0 0 0,2 1 0 0 0,0 1 0 0 0,2 1 0 0 0,0 1 0 0 0,0 0 0 0 0,5-5 0 0 0,1 0 0 0 0,-1-1 0 0 0,4-2 0 0 0,4-5 0 0 0,4-5 0 0 0,3-2 0 0 0,3-4 0 0 0,1 0 0 0 0,1-2 0 0 0,1 0 0 0 0,-1-4 0 0 0,0-1 0 0 0,1 0 0 0 0,-2 2 0 0 0,1 0 0 0 0,0 2 0 0 0,0 1 0 0 0,-5-3 0 0 0,-1-2 0 0 0,0 1 0 0 0,2 1 0 0 0,-4-3 0 0 0,0 0 0 0 0,1 1 0 0 0,-2-3 0 0 0,0 0 0 0 0,2 2 0 0 0,-3-2 0 0 0,1 0 0 0 0,-3-2 0 0 0,1 1 0 0 0,-2-3 0 0 0,-3-3 0 0 0,1 2 0 0 0,-1-2 0 0 0,2 3 0 0 0,0-2 0 0 0,1 3 0 0 0,-1-2 0 0 0,-2-2 0 0 0,-3-2 0 0 0,2 1 0 0 0,-1 0 0 0 0,-1-2 0 0 0,2 3 0 0 0,1 0 0 0 0,-7 2 0 0 0,-7 4 0 0 0,-7 3 0 0 0,-1-1 0 0 0,-4 1 0 0 0,-2 2 0 0 0,-2 1 0 0 0,2-3 0 0 0,1 1 0 0 0,-2 0 0 0 0,0 2 0 0 0,-3 1 0 0 0,0 1 0 0 0,-1 2 0 0 0,0-1 0 0 0,-1 2 0 0 0,4-1-16383 0 0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3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31167 9624 16383 0 0,'0'-5'0'0'0,"4"0"0"0"0,1-5 0 0 0,1-4 0 0 0,2 0 0 0 0,1-1 0 0 0,-2-3 0 0 0,-2-3 0 0 0,-6 3 0 0 0,-2 0 0 0 0,-6 3 0 0 0,-5 4 0 0 0,-4 4 0 0 0,-4 4 0 0 0,-1 1 0 0 0,2 6 0 0 0,5 6 0 0 0,5 6 0 0 0,5 4 0 0 0,7 3 0 0 0,4 2 0 0 0,5-4 0 0 0,1 0 0 0 0,2-5 0 0 0,0-1 0 0 0,-3 2 0 0 0,1-2 0 0 0,3-4 0 0 0,4-4 0 0 0,2-2 0 0 0,-2-8 0 0 0,-4-6 0 0 0,-4-2-16383 0 0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3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29670 9212 16383 0 0,'0'-4'0'0'0,"-5"-2"0"0"0,-4 1 0 0 0,-6 0 0 0 0,-5 2 0 0 0,-2 2 0 0 0,-2 0 0 0 0,-2 0 0 0 0,1 1 0 0 0,-1 0 0 0 0,1 1 0 0 0,-1-1 0 0 0,1 0 0 0 0,5 4 0 0 0,0 2 0 0 0,5 3 0 0 0,1 1 0 0 0,2 3 0 0 0,-1-1 0 0 0,-3-3 0 0 0,3 2 0 0 0,2 2 0 0 0,3 5 0 0 0,8-2 0 0 0,8 0 0 0 0,6-1 0 0 0,5-5 0 0 0,4-3 0 0 0,2-2 0 0 0,1-4 0 0 0,-4 4 0 0 0,-1 0 0 0 0,-1 0 0 0 0,1-2 0 0 0,1 0 0 0 0,1-2 0 0 0,1 0 0 0 0,0-1 0 0 0,0 0 0 0 0,1 0 0 0 0,0 0 0 0 0,0-1 0 0 0,0 1 0 0 0,-5-4 0 0 0,-5-6 0 0 0,-5-5 0 0 0,-5-4 0 0 0,-7 1 0 0 0,-3-1 0 0 0,-1 3-16383 0 0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3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34671 10246 16383 0 0,'0'-5'0'0'0,"0"-4"0"0"0,0-6 0 0 0,0-5 0 0 0,0-2 0 0 0,-4 2 0 0 0,-1 0 0 0 0,-5 4 0 0 0,-4 4 0 0 0,-4 5 0 0 0,-3 3 0 0 0,-3 2 0 0 0,4 6 0 0 0,4 7 0 0 0,2 0 0 0 0,2 4 0 0 0,0-1 0 0 0,-3-4 0 0 0,1 2 0 0 0,4 2 0 0 0,3 4 0 0 0,6-2 0 0 0,9-4 0 0 0,6-3 0 0 0,1 1 0 0 0,3-2 0 0 0,1-2 0 0 0,3-2 0 0 0,1-1 0 0 0,1-2 0 0 0,1-1 0 0 0,0 0 0 0 0,-4-5 0 0 0,-6-5 0 0 0,-5-5 0 0 0,-9-1 0 0 0,-8 4 0 0 0,-4 2-16383 0 0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3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30057 11980 16383 0 0,'-4'0'0'0'0,"-6"0"0"0"0,-5 0 0 0 0,-4 0 0 0 0,-3 0 0 0 0,-3 0 0 0 0,4 4 0 0 0,1 2 0 0 0,0-1 0 0 0,-2 4 0 0 0,0-1 0 0 0,-1 0 0 0 0,3 1 0 0 0,6 4 0 0 0,0 0 0 0 0,3 2 0 0 0,-1-2 0 0 0,-2-3 0 0 0,0 1 0 0 0,4 2 0 0 0,-2 4 0 0 0,2 3 0 0 0,3-2-16383 0 0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3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29687 12245 16383 0 0,'0'4'0'0'0,"4"2"0"0"0,6-1 0 0 0,0 3 0 0 0,4 1 0 0 0,-1 2 0 0 0,2 0 0 0 0,1-2 0 0 0,0 1 0 0 0,0 0 0 0 0,2-3 0 0 0,2-2 0 0 0,-3 2 0 0 0,1 0 0 0 0,1-1 0 0 0,-3 3 0 0 0,0-1 0 0 0,2-1 0 0 0,2-2 0 0 0,1-2 0 0 0,-6-2 0 0 0,-7 0-16383 0 0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3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29624 12186 16383 0 0,'-4'0'0'0'0,"-1"4"0"0"0,-1 6 0 0 0,-2 1 0 0 0,-1 3 0 0 0,2 3 0 0 0,2 3 0 0 0,1 2 0 0 0,-2-3 0 0 0,0 1 0 0 0,0-1 0 0 0,-2-2 0 0 0,0 0 0 0 0,1 1 0 0 0,2 1 0 0 0,-2-1 0 0 0,-1-1 0 0 0,-2-3 0 0 0,0 1 0 0 0,2 1 0 0 0,2 3 0 0 0,3 2 0 0 0,-4-3 0 0 0,1 1 0 0 0,1 0 0 0 0,1 1 0 0 0,5-2 0 0 0,3 0 0 0 0,5-4 0 0 0,5-3 0 0 0,0 0 0 0 0,-2 2 0 0 0,1-1 0 0 0,2-2 0 0 0,-1 1 0 0 0,1-1 0 0 0,2-3 0 0 0,3-2 0 0 0,-2 3 0 0 0,-1-1 0 0 0,2-2 0 0 0,1-1 0 0 0,2-1 0 0 0,2-2 0 0 0,0 0 0 0 0,0-1 0 0 0,1 0 0 0 0,0 0 0 0 0,0-1 0 0 0,0 1 0 0 0,-1 0 0 0 0,1 0 0 0 0,-4-5 0 0 0,-2 0 0 0 0,-4-5 0 0 0,0 1 0 0 0,-3-4 0 0 0,-4-3 0 0 0,2 1 0 0 0,-1-1 0 0 0,-3-2 0 0 0,3 2 0 0 0,-1 0 0 0 0,-2-2 0 0 0,-1-2 0 0 0,2 2 0 0 0,0 1 0 0 0,-1 6 0 0 0,-6 6 0 0 0,-3 8 0 0 0,0 7 0 0 0,-1 7 0 0 0,-3-1 0 0 0,-1-6 0 0 0,2-9 0 0 0,1-9 0 0 0,-3-4 0 0 0,1-3 0 0 0,0-4 0 0 0,3-2 0 0 0,-3 2 0 0 0,-4 4 0 0 0,-1 9 0 0 0,2 10 0 0 0,-1 4 0 0 0,1 5 0 0 0,2 4 0 0 0,-2 0 0 0 0,2 0 0 0 0,-4-2 0 0 0,2 1 0 0 0,2 1 0 0 0,-2-2 0 0 0,1 1 0 0 0,2 2 0 0 0,-2-3 0 0 0,0 1 0 0 0,2 2 0 0 0,2 1 0 0 0,2-5 0 0 0,2-11 0 0 0,0-9 0 0 0,1-8 0 0 0,0-6 0 0 0,1-3 0 0 0,-1-3 0 0 0,1 0 0 0 0,-1-1 0 0 0,0 1 0 0 0,0 0 0 0 0,0 9 0 0 0,-4 7 0 0 0,-2 10 0 0 0,-3 4 0 0 0,-1 7 0 0 0,2 4 0 0 0,-3 1 0 0 0,2 1 0 0 0,-3-2 0 0 0,1-8 0 0 0,2-9 0 0 0,-1-8 0 0 0,1-8 0 0 0,2-3 0 0 0,2-4 0 0 0,2-1 0 0 0,1 0 0 0 0,2-1 0 0 0,0 1 0 0 0,0 9 0 0 0,1 11 0 0 0,-5 7 0 0 0,-1 8 0 0 0,0 6 0 0 0,1 4 0 0 0,-4 0 0 0 0,1 0 0 0 0,1 2 0 0 0,1 1 0 0 0,2-8 0 0 0,1-9 0 0 0,1-11 0 0 0,1-8 0 0 0,0-6 0 0 0,1-4 0 0 0,-1 7 0 0 0,-4 6 0 0 0,-1 8 0 0 0,0 10 0 0 0,-4 4 0 0 0,1 3 0 0 0,0 5 0 0 0,-1-2 0 0 0,-4-4 0 0 0,0-7 0 0 0,2-10 0 0 0,4-8 0 0 0,-2-2 0 0 0,1-3 0 0 0,-3 1 0 0 0,-3 4 0 0 0,-3 0 0 0 0,0 1-16383 0 0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4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29473 12377 16383 0 0,'0'-4'0'0'0,"0"-6"0"0"0,0-5 0 0 0,0-4 0 0 0,0-4 0 0 0,-4 3 0 0 0,-2 0 0 0 0,1 0 0 0 0,1-1 0 0 0,1-2 0 0 0,-4 4 0 0 0,1 1 0 0 0,0 3-16383 0 0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4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29451 12296 16383 0 0,'0'-4'0'0'0,"0"-6"0"0"0,0-5 0 0 0,5 0 0 0 0,0-2 0 0 0,0-2 0 0 0,0-2 0 0 0,-2-2 0 0 0,-1 0 0 0 0,-1-2 0 0 0,-1 0 0 0 0,0 0 0 0 0,0 0 0 0 0,0 0 0 0 0,-1 0 0 0 0,1 1 0 0 0,0 3-16383 0 0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4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29673 12301 16383 0 0,'4'0'0'0'0,"1"-5"0"0"0,-4 0 0 0 0,-6 0 0 0 0,-3 4 0 0 0,0 8 0 0 0,2 6 0 0 0,6 2 0 0 0,7-3 0 0 0,6-3 0 0 0,2 1 0 0 0,-7-1 0 0 0,-8-2 0 0 0,-5 2 0 0 0,-5 0 0 0 0,-1 1 0 0 0,-3 1 0 0 0,1 1 0 0 0,-2-1 0 0 0,-2-2 0 0 0,6-3 0 0 0,9-2 0 0 0,9-2 0 0 0,7-1 0 0 0,6-1 0 0 0,4-1 0 0 0,1 1 0 0 0,2-1 0 0 0,-1 1 0 0 0,-8 4 0 0 0,-12 1 0 0 0,-6 4 0 0 0,-8 1 0 0 0,-7-1 0 0 0,-1 1 0 0 0,-1 0 0 0 0,-2 1 0 0 0,-3 0 0 0 0,-1-2 0 0 0,-1 1 0 0 0,8-1 0 0 0,10-2 0 0 0,11-2 0 0 0,9-2 0 0 0,6-1 0 0 0,3-2 0 0 0,3 0 0 0 0,1 0 0 0 0,0-1 0 0 0,-9 1 0 0 0,-12 0 0 0 0,-11 0 0 0 0,-4 4 0 0 0,-5 1 0 0 0,-5 0 0 0 0,-3 0 0 0 0,3 2 0 0 0,4 5 0 0 0,8-1 0 0 0,11-1 0 0 0,8-2 0 0 0,6-3 0 0 0,5-3 0 0 0,2-1 0 0 0,1 0 0 0 0,0-6 0 0 0,1-1 0 0 0,-1 0 0 0 0,-1 1 0 0 0,-4-2 0 0 0,-1-1 0 0 0,-5 6 0 0 0,-5 7 0 0 0,-7 3 0 0 0,-10 0 0 0 0,-2 2 0 0 0,-5 1 0 0 0,-4-3 0 0 0,-3-2 0 0 0,-2-2 0 0 0,3 2 0 0 0,0 1 0 0 0,0-2 0 0 0,-1-1 0 0 0,-1-2 0 0 0,-2 0 0 0 0,1-1 0 0 0,-2-1 0 0 0,0 0 0 0 0,1-1 0 0 0,3-3 0 0 0,2-2 0 0 0,-1 1 0 0 0,4-4 0 0 0,4-4 0 0 0,0 0 0 0 0,2-1 0 0 0,-1 0 0 0 0,1 0 0 0 0,-2 1 0 0 0,1 0 0 0 0,3-4 0 0 0,2-1 0 0 0,2-3 0 0 0,2-2 0 0 0,6-1 0 0 0,6 3 0 0 0,1 2 0 0 0,3 3 0 0 0,0 1 0 0 0,1 2 0 0 0,-2 0 0 0 0,1 2 0 0 0,2 3 0 0 0,-1-2 0 0 0,0 1 0 0 0,3 3 0 0 0,2 1 0 0 0,2 2 0 0 0,1 2 0 0 0,1 0 0 0 0,0 1 0 0 0,1 1 0 0 0,0 3 0 0 0,0 2 0 0 0,0 0 0 0 0,0-2 0 0 0,-4 4 0 0 0,-2-1 0 0 0,-4 4 0 0 0,0-1 0 0 0,-3 3 0 0 0,-3 2 0 0 0,0 0 0 0 0,0 1 0 0 0,-3 2 0 0 0,-6-2 0 0 0,-7-4 0 0 0,-2 0 0 0 0,-5-1 0 0 0,1-8 0 0 0,-2-3 0 0 0,2-7 0 0 0,-1-2 0 0 0,2-3 0 0 0,2-4 0 0 0,0 0 0 0 0,0 8 0 0 0,3 9 0 0 0,3 9 0 0 0,1 6 0 0 0,2 5 0 0 0,4-1 0 0 0,3-4-16383 0 0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43"/>
    </inkml:context>
    <inkml:brush xml:id="br0">
      <inkml:brushProperty name="width" value="0.3" units="cm"/>
      <inkml:brushProperty name="height" value="0.6" units="cm"/>
      <inkml:brushProperty name="color" value="#FF40FF"/>
      <inkml:brushProperty name="tip" value="rectangle"/>
      <inkml:brushProperty name="rasterOp" value="maskPen"/>
    </inkml:brush>
  </inkml:definitions>
  <inkml:trace contextRef="#ctx0" brushRef="#br0">21596 4562 16383 0 0,'0'-4'0'0'0,"-4"-1"0"0"0,-6-1 0 0 0,-1-2 0 0 0,-3-1 0 0 0,-3 2 0 0 0,-3 2 0 0 0,2-3 0 0 0,0 1 0 0 0,-2 1 0 0 0,4-3 0 0 0,-1 1 0 0 0,-1 1 0 0 0,-2 2 0 0 0,-1 2 0 0 0,-2 1 0 0 0,-1 1 0 0 0,-1 1 0 0 0,1 1 0 0 0,-1-1 0 0 0,4 4 0 0 0,2 2 0 0 0,3 4 0 0 0,1 0 0 0 0,3 3 0 0 0,-1-2 0 0 0,2 3 0 0 0,-1-2 0 0 0,1 2 0 0 0,-2-2 0 0 0,2 1 0 0 0,-2-1 0 0 0,1 1 0 0 0,4 2 0 0 0,-3 0 0 0 0,2 0 0 0 0,2 3 0 0 0,-2-3 0 0 0,-3-3 0 0 0,-1 1 0 0 0,3 1 0 0 0,-1 0 0 0 0,1 0 0 0 0,-2-1 0 0 0,1 1 0 0 0,2 2 0 0 0,-1-2 0 0 0,1 2 0 0 0,-2-3 0 0 0,1 1 0 0 0,2 3 0 0 0,2 2 0 0 0,-2-2 0 0 0,1 0 0 0 0,1 1 0 0 0,-3-1 0 0 0,1-1 0 0 0,1 2 0 0 0,3 2 0 0 0,-4-3 0 0 0,1 0 0 0 0,1 2 0 0 0,2 1 0 0 0,1 2 0 0 0,1 1 0 0 0,2 1 0 0 0,0 1 0 0 0,0 0 0 0 0,4-5 0 0 0,2 0 0 0 0,4-5 0 0 0,0 0 0 0 0,3-3 0 0 0,3-3 0 0 0,-1 1 0 0 0,1-2 0 0 0,2-1 0 0 0,2-3 0 0 0,2-1 0 0 0,1 2 0 0 0,2 1 0 0 0,-1-1 0 0 0,1-1 0 0 0,0-1 0 0 0,0 2 0 0 0,0 2 0 0 0,0-2 0 0 0,0-1 0 0 0,-1-5 0 0 0,1-3 0 0 0,0 0 0 0 0,-1 0 0 0 0,-3-4 0 0 0,-2 0 0 0 0,-4-2 0 0 0,-5-5 0 0 0,1 1 0 0 0,-2-2 0 0 0,2 3 0 0 0,3 2 0 0 0,-1 0 0 0 0,-2-3 0 0 0,0 1 0 0 0,-1-1 0 0 0,-2-3 0 0 0,2 2 0 0 0,-2-1 0 0 0,3 2 0 0 0,4 4 0 0 0,-2-1 0 0 0,3 2 0 0 0,-3-3 0 0 0,1 2 0 0 0,-1-2 0 0 0,0 1 0 0 0,3 2 0 0 0,-1-1 0 0 0,0 1 0 0 0,-2-2 0 0 0,-3-4 0 0 0,1 1 0 0 0,-1-1 0 0 0,1 2 0 0 0,3 2 0 0 0,0 0 0 0 0,1 2 0 0 0,-2-2 0 0 0,-3-4 0 0 0,1-3 0 0 0,-1-3 0 0 0,1 3 0 0 0,-1-1 0 0 0,3 0 0 0 0,-2-2 0 0 0,-2-1 0 0 0,-3-2 0 0 0,-3 0 0 0 0,-1 0 0 0 0,-1-1 0 0 0,3 4 0 0 0,1 2 0 0 0,0 0 0 0 0,-2-2 0 0 0,0-1 0 0 0,-1 0 0 0 0,-2-2 0 0 0,1 0 0 0 0,-5 3 0 0 0,-2 2 0 0 0,-4 4 0 0 0,0 0 0 0 0,-3 3 0 0 0,2-1 0 0 0,1-3 0 0 0,-1 2 0 0 0,-2 3 0 0 0,-5 4 0 0 0,-2 3 0 0 0,-2 1 0 0 0,-2 3 0 0 0,-1 0 0 0 0,4 4 0 0 0,2 3 0 0 0,3 3 0 0 0,1 0 0 0 0,-2-1 0 0 0,3 1 0 0 0,-2 0 0 0 0,4 2 0 0 0,2 3 0 0 0,0-1 0 0 0,-4 1 0 0 0,-2 3 0 0 0,-4-2 0 0 0,2 0 0 0 0,0 2 0 0 0,3 2 0 0 0,0-2 0 0 0,2-1 0 0 0,-1-2 0 0 0,-1 0 0 0 0,0 1 0 0 0,0-1 0 0 0,2 0 0 0 0,3 2 0 0 0,-1-1 0 0 0,2 0 0 0 0,-2 1 0 0 0,-4-1 0 0 0,2 0 0 0 0,2 2 0 0 0,-1-3 0 0 0,2 1 0 0 0,2 2 0 0 0,3 2 0 0 0,-2-3 0 0 0,0 1 0 0 0,1 0 0 0 0,-2 3 0 0 0,-1 0 0 0 0,3 3 0 0 0,1 0 0 0 0,2 0 0 0 0,-3-3 0 0 0,0-2 0 0 0,-4-4 0 0 0,1 1 0 0 0,1 0 0 0 0,2 3 0 0 0,2 1 0 0 0,2 3 0 0 0,1 0 0 0 0,1 1 0 0 0,0 1 0 0 0,1 0 0 0 0,3-4 0 0 0,2-1 0 0 0,4-5 0 0 0,4-4 0 0 0,4-5 0 0 0,4-2 0 0 0,1-3 0 0 0,2-1 0 0 0,0-1 0 0 0,0 0 0 0 0,1 0 0 0 0,-1 1 0 0 0,0-1 0 0 0,-4-3 0 0 0,-2-2 0 0 0,0 1 0 0 0,-3-4 0 0 0,0 1 0 0 0,-2-4 0 0 0,-1 2 0 0 0,-1-3 0 0 0,1 1 0 0 0,-2-1 0 0 0,2 1 0 0 0,-2-2 0 0 0,-2-2 0 0 0,1 2 0 0 0,-1-2 0 0 0,2 3 0 0 0,-1-1 0 0 0,3 1 0 0 0,-2 0 0 0 0,2-3 0 0 0,-1-2 0 0 0,1 1 0 0 0,-1 0 0 0 0,1 2 0 0 0,-2 0 0 0 0,-2-1 0 0 0,-3-3 0 0 0,2 2 0 0 0,-1 0 0 0 0,3 2 0 0 0,0 1 0 0 0,-2-3 0 0 0,2 2 0 0 0,-1 8 0 0 0,-6 5 0 0 0,-4 7 0 0 0,-5 3 0 0 0,-7 0 0 0 0,-4-2 0 0 0,-4-1 0 0 0,-3-2 0 0 0,-1-2 0 0 0,3 0-16383 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0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33561 4797 16383 0 0,'0'-4'0'0'0,"-4"-2"0"0"0,-6 1 0 0 0,-5 1 0 0 0,-5 1 0 0 0,2-3 0 0 0,0-1 0 0 0,-2 2 0 0 0,-2 0 0 0 0,0 2 0 0 0,-2 2 0 0 0,0 0 0 0 0,-1 1 0 0 0,0 0 0 0 0,0 0 0 0 0,0 0 0 0 0,1 1 0 0 0,-1-1 0 0 0,0 0 0 0 0,0 0 0 0 0,1 0 0 0 0,-1 0 0 0 0,1 0 0 0 0,-1 0 0 0 0,0 0 0 0 0,1 0 0 0 0,-1 0 0 0 0,1 0 0 0 0,3 4 0 0 0,2 2 0 0 0,4 3 0 0 0,0 1 0 0 0,-1-2 0 0 0,2 3 0 0 0,-1-2 0 0 0,-2-1 0 0 0,2 1 0 0 0,3 4 0 0 0,4 4 0 0 0,-1-1 0 0 0,1 1 0 0 0,2 1 0 0 0,2 3 0 0 0,2 1 0 0 0,1 2 0 0 0,5-4 0 0 0,5-5 0 0 0,7-5 0 0 0,4-5 0 0 0,2-2 0 0 0,3-3 0 0 0,0 0 0 0 0,1-1 0 0 0,-4 4 0 0 0,-2 2 0 0 0,0-1 0 0 0,0 0 0 0 0,2-1 0 0 0,1-1 0 0 0,1-1 0 0 0,0-1 0 0 0,0 0 0 0 0,1 0 0 0 0,0 0 0 0 0,0 0 0 0 0,-1 0 0 0 0,1-1 0 0 0,0-3 0 0 0,-1-1 0 0 0,-3-5 0 0 0,-6-4 0 0 0,-1 0 0 0 0,1 3 0 0 0,2 2 0 0 0,-2 0 0 0 0,1 0 0 0 0,-2-1 0 0 0,1 0 0 0 0,-3-2 0 0 0,-3-4 0 0 0,-3-2 0 0 0,-7 1 0 0 0,-3 3-16383 0 0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4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21573 4454 16383 0 0,'0'0'-16383'0'0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4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21102 4689 16383 0 0,'0'0'-16383'0'0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4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21602 4778 16383 0 0,'0'0'-16383'0'0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4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21161 5072 16383 0 0,'4'0'0'0'0,"2"4"0"0"0,3 1 0 0 0,1 1-16383 0 0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4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21514 5248 16383 0 0,'0'4'0'0'0,"0"2"-16383"0"0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4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22778 6012 16383 0 0,'0'0'-16383'0'0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5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22396 6424 16383 0 0,'0'4'0'0'0,"4"2"0"0"0,6-1 0 0 0,5-1 0 0 0,4-1 0 0 0,-1-1-16383 0 0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5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22837 6630 16383 0 0,'4'0'0'0'0,"2"0"-16383"0"0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5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23013 6334 16383 0 0,'0'-4'0'0'0,"0"-2"-16383"0"0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5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23248 6101 16383 0 0,'0'0'-16383'0'0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1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33074 6705 16383 0 0,'-4'0'0'0'0,"-6"0"0"0"0,-5 0 0 0 0,-4 0 0 0 0,-4 0 0 0 0,3 4 0 0 0,1 2 0 0 0,-2-1 0 0 0,0 4 0 0 0,-2-1 0 0 0,4 4 0 0 0,1-1 0 0 0,-2-3 0 0 0,4 3 0 0 0,0 2 0 0 0,3 4 0 0 0,-1-1 0 0 0,2 1 0 0 0,-1-2 0 0 0,2 0 0 0 0,-2-3 0 0 0,2 2 0 0 0,2 2 0 0 0,-1-2 0 0 0,1 1 0 0 0,2 3 0 0 0,2 1 0 0 0,2 3 0 0 0,2 1 0 0 0,-4-3 0 0 0,0-1 0 0 0,0 1 0 0 0,1 1 0 0 0,1 1 0 0 0,2 1 0 0 0,0 1 0 0 0,1 0 0 0 0,0 1 0 0 0,0-1 0 0 0,4-3 0 0 0,6-6 0 0 0,1-1 0 0 0,-1 1 0 0 0,2-2 0 0 0,2-3 0 0 0,4-3 0 0 0,3-3 0 0 0,2-2 0 0 0,1-2 0 0 0,1 0 0 0 0,0-1 0 0 0,0 1 0 0 0,-4-5 0 0 0,-1-1 0 0 0,-1-4 0 0 0,2 0 0 0 0,-4-3 0 0 0,0 2 0 0 0,-3-3 0 0 0,-3-2 0 0 0,-1 1 0 0 0,-1-1 0 0 0,2 2 0 0 0,4 0 0 0 0,2 2 0 0 0,-1-2 0 0 0,-3-1 0 0 0,0 0 0 0 0,-1 0 0 0 0,-4-3 0 0 0,-3-1 0 0 0,2 1 0 0 0,0 1 0 0 0,-1-2 0 0 0,2 3 0 0 0,0-1 0 0 0,3 4 0 0 0,-1-2 0 0 0,-2-1 0 0 0,-2-2 0 0 0,2 1 0 0 0,0 0 0 0 0,-2-2 0 0 0,-2-1 0 0 0,-1-2 0 0 0,-2-1 0 0 0,0-1 0 0 0,-5 3 0 0 0,-2 2 0 0 0,-4 4 0 0 0,0-1 0 0 0,-3 4 0 0 0,-3 3 0 0 0,1-1 0 0 0,-1 2 0 0 0,-2 1 0 0 0,2-5 0 0 0,-1-2 0 0 0,-1 2 0 0 0,2 3-16383 0 0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5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24277 10628 16383 0 0,'5'0'0'0'0,"4"0"0"0"0,2 0-16383 0 0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5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24571 10716 16383 0 0,'0'0'-16383'0'0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5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23983 10892 16383 0 0,'5'0'0'0'0,"0"0"-16383"0"0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5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24248 11010 16383 0 0,'0'0'-16383'0'0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5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27252 5362 16383 0 0,'0'4'0'0'0,"-4"2"0"0"0,-2 3 0 0 0,-3 1 0 0 0,-1 3 0 0 0,-3-1 0 0 0,2 1 0 0 0,-3-1 0 0 0,-2-2 0 0 0,1 0 0 0 0,3 4 0 0 0,4 3 0 0 0,3 3 0 0 0,7 2 0 0 0,3 2 0 0 0,4-4 0 0 0,2-9 0 0 0,2-6 0 0 0,-1-9 0 0 0,-2-7 0 0 0,1-2 0 0 0,-1-3 0 0 0,2 1 0 0 0,-2-1 0 0 0,3-2 0 0 0,-2-2 0 0 0,-2-2 0 0 0,-3-1 0 0 0,2 3 0 0 0,-1 1 0 0 0,-1-1 0 0 0,-6 4 0 0 0,-7 3 0 0 0,-3 10 0 0 0,-3 4 0 0 0,0 6 0 0 0,-1 3 0 0 0,1-6 0 0 0,3-6 0 0 0,3-4-16383 0 0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5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27664 5762 16383 0 0,'4'0'0'0'0,"2"5"0"0"0,-1 4 0 0 0,-1-2 0 0 0,-1-7 0 0 0,-1-8 0 0 0,-1-6 0 0 0,-1-6 0 0 0,-4 2 0 0 0,-6 2 0 0 0,-5 6 0 0 0,-4 3 0 0 0,-4 3 0 0 0,3 7 0 0 0,4 7 0 0 0,1 1 0 0 0,3 4 0 0 0,4 3 0 0 0,3 2 0 0 0,6-1 0 0 0,8-5 0 0 0,6-4 0 0 0,5-4 0 0 0,3-3 0 0 0,2-2 0 0 0,-4-6 0 0 0,0-1 0 0 0,-5-4 0 0 0,-4-5 0 0 0,-9 0 0 0 0,-9 3 0 0 0,-4 8 0 0 0,1 8 0 0 0,-3 4 0 0 0,-4 5 0 0 0,-3-1 0 0 0,-2-1 0 0 0,2-3-16383 0 0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6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27217 6112 16383 0 0,'0'4'0'0'0,"4"1"0"0"0,6 1 0 0 0,5-2 0 0 0,5-1 0 0 0,2-1 0 0 0,-2-5 0 0 0,0-7 0 0 0,-4-5 0 0 0,-4-4 0 0 0,-5-4 0 0 0,-7 3 0 0 0,-8 4 0 0 0,-7 5 0 0 0,-1 9 0 0 0,-2 5 0 0 0,-1 1 0 0 0,1 0-16383 0 0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6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21495 4337 16383 0 0,'-4'0'0'0'0,"-5"0"0"0"0,-6 0 0 0 0,-1 4 0 0 0,0 1 0 0 0,1 5 0 0 0,4 4 0 0 0,3 4 0 0 0,8-1 0 0 0,7-3 0 0 0,8-5 0 0 0,4-3 0 0 0,4-3 0 0 0,2-1 0 0 0,1-2 0 0 0,-4-5 0 0 0,-5-6 0 0 0,-7-5 0 0 0,-4 1-16383 0 0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6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21659 4871 16383 0 0,'0'-4'0'0'0,"5"-2"0"0"0,4 1 0 0 0,2-4 0 0 0,3 1 0 0 0,3 0 0 0 0,-1-1 0 0 0,1 0 0 0 0,-3-2 0 0 0,-4-4 0 0 0,-7 1 0 0 0,-8 2 0 0 0,-9 4 0 0 0,-5 3 0 0 0,-3 3 0 0 0,-3 1 0 0 0,3 5 0 0 0,5 2-16383 0 0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6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20985 4681 16383 0 0,'4'0'0'0'0,"6"0"0"0"0,5 0 0 0 0,4 0 0 0 0,-1-4 0 0 0,-3-6 0 0 0,-9 0 0 0 0,-10 0 0 0 0,-3 3-16383 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11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33848 8787 16383 0 0,'-4'0'0'0'0,"-5"0"0"0"0,-7 0 0 0 0,-3 0 0 0 0,-3 0 0 0 0,-3 0 0 0 0,0 0 0 0 0,0 0 0 0 0,-1 0 0 0 0,0 0 0 0 0,5 4 0 0 0,2 2 0 0 0,-1-1 0 0 0,0-1 0 0 0,-2-1 0 0 0,0-1 0 0 0,2 3 0 0 0,2 1 0 0 0,-2 0 0 0 0,4 2 0 0 0,0 0 0 0 0,2 3 0 0 0,5 4 0 0 0,-2-1 0 0 0,2 2 0 0 0,2 2 0 0 0,-1-2 0 0 0,0 0 0 0 0,-3-2 0 0 0,1 1 0 0 0,2 1 0 0 0,2 3 0 0 0,2 2 0 0 0,2 2 0 0 0,2 1 0 0 0,0 0 0 0 0,0 1 0 0 0,0 0 0 0 0,1 0 0 0 0,3-4 0 0 0,2-2 0 0 0,4-3 0 0 0,0-1 0 0 0,2-3 0 0 0,4-4 0 0 0,3 2 0 0 0,-1 3 0 0 0,0-1 0 0 0,1-2 0 0 0,1-4 0 0 0,3-1 0 0 0,0-3 0 0 0,1-1 0 0 0,1-1 0 0 0,0-1 0 0 0,-5-3 0 0 0,0-2 0 0 0,-1 0 0 0 0,2 1 0 0 0,0 2 0 0 0,2 1 0 0 0,-3-3 0 0 0,-2-1 0 0 0,2 1 0 0 0,0 0 0 0 0,2 3 0 0 0,-3-4 0 0 0,-1-1 0 0 0,1 2 0 0 0,1-3 0 0 0,-2-5 0 0 0,-1 0 0 0 0,-2-1 0 0 0,-1-3 0 0 0,-2-3 0 0 0,-3-2 0 0 0,1-2 0 0 0,-1 0 0 0 0,-2-1 0 0 0,-3 0 0 0 0,-1 0 0 0 0,-2 0 0 0 0,0 0 0 0 0,-1 0 0 0 0,-1 0 0 0 0,1 0 0 0 0,-1 1 0 0 0,1-1 0 0 0,0 1 0 0 0,-4 3 0 0 0,-2 2 0 0 0,1 0 0 0 0,-4 3 0 0 0,-4 4 0 0 0,-4 0 0 0 0,1-2 0 0 0,-1 1 0 0 0,-2 3 0 0 0,2 4-16383 0 0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6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21158 5072 16383 0 0,'0'4'0'0'0,"0"6"0"0"0,0 5 0 0 0,0-4 0 0 0,-5-4 0 0 0,0-8 0 0 0,-5-3 0 0 0,-4-1 0 0 0,-4 1 0 0 0,-3 0 0 0 0,-2 1 0 0 0,-2 1 0 0 0,4 6 0 0 0,5 5 0 0 0,6 6 0 0 0,8 1 0 0 0,9-4 0 0 0,7-2 0 0 0,6-4 0 0 0,4-3 0 0 0,1-1 0 0 0,1-2 0 0 0,1 0 0 0 0,-1-1 0 0 0,-9 0 0 0 0,-7 5 0 0 0,-5 5 0 0 0,-4 6 0 0 0,-6 0 0 0 0,-2 2 0 0 0,0-2-16383 0 0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6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21426 5307 16383 0 0,'4'0'0'0'0,"1"4"0"0"0,5 2 0 0 0,4-1 0 0 0,4-1 0 0 0,-1-5 0 0 0,-3-3-16383 0 0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6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23959 10796 16383 0 0,'0'-4'0'0'0,"4"-2"0"0"0,2-3 0 0 0,-5-1 0 0 0,-7 1 0 0 0,-6 3 0 0 0,-1 6 0 0 0,-3 4 0 0 0,-2 0 0 0 0,-3 0 0 0 0,2 3 0 0 0,5 5 0 0 0,4-3 0 0 0,4-9 0 0 0,3-3-16383 0 0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6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24285 10481 16383 0 0,'0'4'0'0'0,"-5"2"0"0"0,-4-1 0 0 0,-6-1 0 0 0,-1 3 0 0 0,0 1 0 0 0,-3-2 0 0 0,2 3 0 0 0,4 4 0 0 0,8-1 0 0 0,6 3 0 0 0,6-2 0 0 0,6-3 0 0 0,5-3 0 0 0,4-3 0 0 0,-2-6 0 0 0,0-3 0 0 0,1 0 0 0 0,-4-4 0 0 0,-8-1 0 0 0,-10 3 0 0 0,-10 1 0 0 0,-2 2-16383 0 0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6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24219 10974 16383 0 0,'4'0'0'0'0,"1"4"0"0"0,1 6 0 0 0,2 1 0 0 0,1 3 0 0 0,2-2 0 0 0,4-1 0 0 0,4-4 0 0 0,2-3 0 0 0,-2-6 0 0 0,0-2 0 0 0,-4-6 0 0 0,1 0 0 0 0,-3-3 0 0 0,0 1 0 0 0,-2-2 0 0 0,-6 1 0 0 0,-9 3 0 0 0,-4 8 0 0 0,-4 4 0 0 0,-5 1 0 0 0,-3 1 0 0 0,-3-1 0 0 0,-1 0 0 0 0,-2-2 0 0 0,1 0 0 0 0,8 0 0 0 0,11-1 0 0 0,7-4 0 0 0,3-6 0 0 0,-4-1 0 0 0,-1 1-16383 0 0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6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24596 10565 16383 0 0,'0'5'0'0'0,"4"0"0"0"0,6 1 0 0 0,5 2 0 0 0,4 1 0 0 0,-1 2 0 0 0,1 0 0 0 0,1-2 0 0 0,1-3 0 0 0,2-2 0 0 0,0-2 0 0 0,2-2 0 0 0,-5-4 0 0 0,-5-6 0 0 0,-5-5 0 0 0,-9-1 0 0 0,-8 3 0 0 0,-7 4 0 0 0,-6 2 0 0 0,-4 4 0 0 0,-1 2 0 0 0,3 5 0 0 0,1 2 0 0 0,0-1 0 0 0,0 0 0 0 0,3 3 0 0 0,4 4 0 0 0,1 0 0 0 0,-1-1 0 0 0,1 0 0 0 0,-2 0 0 0 0,7-4 0 0 0,9-1 0 0 0,3-7 0 0 0,2-7 0 0 0,4-3 0 0 0,0-3 0 0 0,-2-3 0 0 0,-1-4 0 0 0,-3-1 0 0 0,-2 2-16383 0 0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7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31423 11657 16383 0 0,'0'4'0'0'0,"0"6"0"0"0,0 5 0 0 0,0 4 0 0 0,0 4 0 0 0,0 1 0 0 0,0 1 0 0 0,0 1 0 0 0,0-1 0 0 0,0 1 0 0 0,0-1 0 0 0,-4-4 0 0 0,-2-2 0 0 0,1 1 0 0 0,1 0 0 0 0,1 2 0 0 0,1 0 0 0 0,-3-2 0 0 0,-1-2 0 0 0,0 2 0 0 0,2 0 0 0 0,-3-2 0 0 0,0-1 0 0 0,-3-3 0 0 0,0 1 0 0 0,1 1 0 0 0,-1-1 0 0 0,-3 0 0 0 0,-4-2 0 0 0,1 1 0 0 0,-1-2 0 0 0,2 1 0 0 0,0-1 0 0 0,3 1 0 0 0,-2-2 0 0 0,2 2 0 0 0,-1-2 0 0 0,-2 2 0 0 0,0 3 0 0 0,0-2 0 0 0,2 2 0 0 0,-1-3 0 0 0,1 2 0 0 0,0-3 0 0 0,-3 1 0 0 0,-2-1 0 0 0,1 1 0 0 0,4 3 0 0 0,0-2 0 0 0,-2-3 0 0 0,1 1 0 0 0,0-2 0 0 0,-3 2 0 0 0,-3-1 0 0 0,3 1 0 0 0,0-1 0 0 0,2 2 0 0 0,0-1 0 0 0,-2-3 0 0 0,3 1 0 0 0,-2-1 0 0 0,-1-2 0 0 0,2 2 0 0 0,-1 0 0 0 0,-2-3 0 0 0,2 3 0 0 0,0 0 0 0 0,3 2 0 0 0,-1-1 0 0 0,1-2-16383 0 0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7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31219 11598 16383 0 0,'0'4'0'0'0,"0"6"0"0"0,0 5 0 0 0,0 4 0 0 0,0 4 0 0 0,0 1 0 0 0,0 1 0 0 0,0 1 0 0 0,0 0 0 0 0,-4-5 0 0 0,-2-1 0 0 0,1-1 0 0 0,-3-2 0 0 0,-1-1 0 0 0,2 1 0 0 0,2 3 0 0 0,-3-3 0 0 0,0 0 0 0 0,2 1 0 0 0,-2-2 0 0 0,-1 0 0 0 0,3 2 0 0 0,1 2 0 0 0,-3-3 0 0 0,1 0 0 0 0,-3-2 0 0 0,0 0 0 0 0,-2-3 0 0 0,0 1 0 0 0,3 3 0 0 0,-1-2 0 0 0,0 1 0 0 0,-1-2 0 0 0,0 1 0 0 0,-1-2 0 0 0,1 2 0 0 0,-2-3 0 0 0,1 2 0 0 0,3 3 0 0 0,-1-2 0 0 0,-4-2 0 0 0,2-1 0 0 0,-3 0 0 0 0,-2-4 0 0 0,2 3 0 0 0,-1-2 0 0 0,-2-1 0 0 0,2 2 0 0 0,0-1 0 0 0,-2-1 0 0 0,2 2 0 0 0,0-1 0 0 0,-1-1 0 0 0,-3-2 0 0 0,3 2 0 0 0,-1 0 0 0 0,-1-1 0 0 0,3 3 0 0 0,0-1 0 0 0,-2-1 0 0 0,-1-2 0 0 0,-3-2 0 0 0,-1-1 0 0 0,3 3 0 0 0,1 0 0 0 0,0 0 0 0 0,-2-1 0 0 0,3 3 0 0 0,1 0 0 0 0,-2-1 0 0 0,-1-1 0 0 0,-1-2 0 0 0,-2-1 0 0 0,7-2 0 0 0,7-4 0 0 0,9-1 0 0 0,8-1 0 0 0,8 1 0 0 0,0-2 0 0 0,3-1 0 0 0,-3-2 0 0 0,0-1 0 0 0,2 3 0 0 0,-2-2 0 0 0,-4 0-16383 0 0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7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31050 11510 16383 0 0,'0'4'0'0'0,"0"6"0"0"0,0 5 0 0 0,0 4 0 0 0,0 4 0 0 0,0 1 0 0 0,0 1 0 0 0,-4-3 0 0 0,-2-2 0 0 0,-3-4 0 0 0,-1-1 0 0 0,2 2 0 0 0,2 2 0 0 0,-3-3 0 0 0,1 1 0 0 0,2 1 0 0 0,-3-2 0 0 0,1 0 0 0 0,1 2 0 0 0,-2-3 0 0 0,1 1 0 0 0,1 2 0 0 0,-2-2 0 0 0,0-1 0 0 0,-2-1 0 0 0,0 0 0 0 0,3 2 0 0 0,-2-1 0 0 0,1 0 0 0 0,-3-2 0 0 0,2 2 0 0 0,-3-3 0 0 0,-2-3 0 0 0,0 1 0 0 0,4 3 0 0 0,-1 0 0 0 0,1 1 0 0 0,-1-2 0 0 0,1 2 0 0 0,-1-2 0 0 0,-3-3 0 0 0,0 2 0 0 0,0-2 0 0 0,-3-2 0 0 0,3 2 0 0 0,-2-1 0 0 0,-1-1 0 0 0,-2-2 0 0 0,-1-2 0 0 0,-2-2 0 0 0,3 4 0 0 0,1 0 0 0 0,3 0-16383 0 0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7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31543 11569 16383 0 0,'4'0'0'0'0,"2"4"0"0"0,3 1 0 0 0,1 5 0 0 0,-1 4 0 0 0,-3 4 0 0 0,-2 3 0 0 0,-2 3 0 0 0,-1 0 0 0 0,-5-3 0 0 0,-2-1 0 0 0,-4-4 0 0 0,0 0 0 0 0,6-4 0 0 0,3 1 0 0 0,6-1 0 0 0,7-4 0 0 0,0 2 0 0 0,0 3 0 0 0,-4 3 0 0 0,2 0 0 0 0,-1 0 0 0 0,-2 2 0 0 0,-2 3 0 0 0,-7-3 0 0 0,-2 0 0 0 0,-5-4 0 0 0,-1 1 0 0 0,-3-2 0 0 0,-3-4 0 0 0,1 1 0 0 0,3 3 0 0 0,-1-1 0 0 0,2 2 0 0 0,7-1 0 0 0,4 0 0 0 0,7 0 0 0 0,1 0 0 0 0,0 3 0 0 0,-1 3 0 0 0,-7-3 0 0 0,-3 2 0 0 0,-5-4 0 0 0,-1 1 0 0 0,-3-2 0 0 0,0 0 0 0 0,-2-1 0 0 0,-3-4 0 0 0,-2-2 0 0 0,-3-2 0 0 0,3 1 0 0 0,4 5 0 0 0,6 5 0 0 0,3 4 0 0 0,3 3 0 0 0,-2-3 0 0 0,-4-4 0 0 0,-1 0 0 0 0,-3-3 0 0 0,1 0 0 0 0,-2-1 0 0 0,-3-3 0 0 0,2 2 0 0 0,-1-1 0 0 0,-2-3 0 0 0,3 3 0 0 0,3 4 0 0 0,3 3 0 0 0,5 4 0 0 0,5-2 0 0 0,4 0 0 0 0,1 2 0 0 0,-1 1 0 0 0,3-3 0 0 0,0 0 0 0 0,-1 1 0 0 0,-6-3 0 0 0,-4 0 0 0 0,-4-2 0 0 0,-6-5 0 0 0,-5-2 0 0 0,0 0 0 0 0,0 1 0 0 0,-2-3 0 0 0,-1-1 0 0 0,-2-2 0 0 0,0-1 0 0 0,-2 0 0 0 0,1-1 0 0 0,-1 0 0 0 0,4 3 0 0 0,6 7 0 0 0,5 5 0 0 0,5 4 0 0 0,2 3 0 0 0,3 2 0 0 0,1 2 0 0 0,-4-5 0 0 0,-6-5 0 0 0,-5-5 0 0 0,-1-1 0 0 0,-1-2 0 0 0,-3-2 0 0 0,-2-3 0 0 0,3-5 0 0 0,0-2 0 0 0,3-6 0 0 0,4-4 0 0 0,-1-5 0 0 0,3-2 0 0 0,2-3 0 0 0,3 7 0 0 0,1 11 0 0 0,2 11 0 0 0,1 8 0 0 0,-4 2 0 0 0,-1 3 0 0 0,0 3 0 0 0,-3-3 0 0 0,-4-4 0 0 0,-5-5 0 0 0,-3-3 0 0 0,-3-4 0 0 0,-1-1 0 0 0,-2-1 0 0 0,1-1 0 0 0,4-4 0 0 0,5-5 0 0 0,6-6 0 0 0,0 0 0 0 0,2-1 0 0 0,2-2 0 0 0,-1 2 0 0 0,-5 5 0 0 0,0 3-16383 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1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32394 8835 16383 0 0,'-5'0'0'0'0,"-4"0"0"0"0,-6 0 0 0 0,-5 0 0 0 0,-2 0 0 0 0,-2 0 0 0 0,-2 0 0 0 0,1 0 0 0 0,-1 0 0 0 0,0 0 0 0 0,5 4 0 0 0,2 1 0 0 0,-1 1 0 0 0,0-2 0 0 0,3 3 0 0 0,-1 1 0 0 0,4 2 0 0 0,0 0 0 0 0,2 3 0 0 0,-1-2 0 0 0,-3-1 0 0 0,-2 0 0 0 0,-3 0 0 0 0,3 1 0 0 0,0 0 0 0 0,-2-3 0 0 0,4 2 0 0 0,-1-1 0 0 0,3 2 0 0 0,0 0 0 0 0,2 1 0 0 0,3 4 0 0 0,0-2 0 0 0,0 2 0 0 0,2 1 0 0 0,2 3 0 0 0,3 2 0 0 0,0 1 0 0 0,2 2 0 0 0,0-1 0 0 0,0 1 0 0 0,1 0 0 0 0,3-4 0 0 0,7-6 0 0 0,4-1 0 0 0,4-3 0 0 0,4-3 0 0 0,1-3 0 0 0,-3 1 0 0 0,-1 1 0 0 0,1-2 0 0 0,0-1 0 0 0,1-2 0 0 0,1-1 0 0 0,1 0 0 0 0,0-1 0 0 0,1 0 0 0 0,0-1 0 0 0,-1 1 0 0 0,1 0 0 0 0,0 0 0 0 0,0-1 0 0 0,-1 1 0 0 0,-3-4 0 0 0,-2-1 0 0 0,0-1 0 0 0,-3-2 0 0 0,0-1 0 0 0,-2-2 0 0 0,-1 0 0 0 0,3 2 0 0 0,-2-1 0 0 0,2 1 0 0 0,-3-3 0 0 0,1 1 0 0 0,-2-1 0 0 0,1 0 0 0 0,-2-1 0 0 0,2 2 0 0 0,-1-2 0 0 0,-3-3 0 0 0,1 1 0 0 0,-1 0 0 0 0,-2-3 0 0 0,2 2 0 0 0,-1 0 0 0 0,3 2 0 0 0,-1 0 0 0 0,-1-2 0 0 0,-4-3 0 0 0,3 2 0 0 0,0 0 0 0 0,-2-2 0 0 0,-2-1 0 0 0,-1-2 0 0 0,-6 3 0 0 0,-6 5 0 0 0,-2 0 0 0 0,1 3-16383 0 0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7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30288 10687 16383 0 0,'4'0'0'0'0,"6"0"0"0"0,1 4 0 0 0,3 1 0 0 0,-2 5 0 0 0,-1 4 0 0 0,-4 4 0 0 0,-3 3 0 0 0,-1 3 0 0 0,-3 0 0 0 0,0 2 0 0 0,-4-5 0 0 0,-2-1 0 0 0,0 0 0 0 0,-3-4 0 0 0,0 1 0 0 0,-3-4 0 0 0,-3-3 0 0 0,-3-4 0 0 0,1 1 0 0 0,3 4 0 0 0,9 1 0 0 0,9-3 0 0 0,8-3 0 0 0,2 3 0 0 0,3-1 0 0 0,-1 2 0 0 0,0 0 0 0 0,2-2 0 0 0,-2 2 0 0 0,0-1 0 0 0,-2 2 0 0 0,-4 4 0 0 0,-3 3 0 0 0,-4 3 0 0 0,-1 2 0 0 0,-6-3 0 0 0,-2 0 0 0 0,-4-5 0 0 0,-1 1 0 0 0,-2-4 0 0 0,1 2 0 0 0,-2-3 0 0 0,-2-3 0 0 0,-3-2 0 0 0,-3-3 0 0 0,3 3 0 0 0,5 4 0 0 0,4 5 0 0 0,4 4 0 0 0,3 2 0 0 0,3 3 0 0 0,-4-3 0 0 0,-5-6 0 0 0,-5-4 0 0 0,-5-5 0 0 0,-3-3 0 0 0,-1-2 0 0 0,-3-2 0 0 0,5-4 0 0 0,5-6 0 0 0,6-5 0 0 0,0 1 0 0 0,1-3 0 0 0,3 7 0 0 0,3 10 0 0 0,1 8 0 0 0,1 8 0 0 0,1 5 0 0 0,0 4 0 0 0,-4-2 0 0 0,-5-6 0 0 0,-6-4 0 0 0,0-1 0 0 0,-1-2 0 0 0,-3-3 0 0 0,-2-2 0 0 0,-2-2 0 0 0,4-5 0 0 0,4-7 0 0 0,1-1 0 0 0,3-3 0 0 0,-1 0 0 0 0,1 0 0 0 0,3-4 0 0 0,-1 3 0 0 0,0-1 0 0 0,-2 2 0 0 0,-3 4 0 0 0,0 7 0 0 0,-1 5 0 0 0,1 6 0 0 0,0 1 0 0 0,2 4 0 0 0,-2-1 0 0 0,-2-2 0 0 0,2 2 0 0 0,-2-2 0 0 0,3-7 0 0 0,-1-3 0 0 0,2-6 0 0 0,-2-3 0 0 0,-1 1 0 0 0,0-2 0 0 0,0 0 0 0 0,2-2 0 0 0,3-4 0 0 0,3-3 0 0 0,-1 2 0 0 0,1 8 0 0 0,-3 6 0 0 0,-4 2 0 0 0,1-1 0 0 0,2-6 0 0 0,3-5 0 0 0,3-5 0 0 0,3 1-16383 0 0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75"/>
    </inkml:context>
    <inkml:brush xml:id="br0">
      <inkml:brushProperty name="width" value="0.3" units="cm"/>
      <inkml:brushProperty name="height" value="0.6" units="cm"/>
      <inkml:brushProperty name="color" value="#FF40FF"/>
      <inkml:brushProperty name="tip" value="rectangle"/>
      <inkml:brushProperty name="rasterOp" value="maskPen"/>
    </inkml:brush>
  </inkml:definitions>
  <inkml:trace contextRef="#ctx0" brushRef="#br0">25736 11540 16383 0 0,'-4'-5'0'0'0,"-6"0"0"0"0,-1-5 0 0 0,-3 0 0 0 0,-3 2 0 0 0,-3 2 0 0 0,-2-2 0 0 0,-2 0 0 0 0,0 2 0 0 0,-1 1 0 0 0,-1 2 0 0 0,1 2 0 0 0,0 0 0 0 0,0 1 0 0 0,0 0 0 0 0,0 1 0 0 0,1-1 0 0 0,-1 0 0 0 0,5 5 0 0 0,1 0 0 0 0,4 5 0 0 0,0 0 0 0 0,-1-2 0 0 0,1 3 0 0 0,0-2 0 0 0,3 3 0 0 0,-2-1 0 0 0,2 1 0 0 0,-1 0 0 0 0,1 1 0 0 0,0-1 0 0 0,0 1 0 0 0,-1-1 0 0 0,2 1 0 0 0,2 3 0 0 0,-1-2 0 0 0,1 2 0 0 0,-3-3 0 0 0,2 1 0 0 0,2 3 0 0 0,2 2 0 0 0,-1-2 0 0 0,-5-4 0 0 0,0 0 0 0 0,3 2 0 0 0,2 3 0 0 0,-2 2 0 0 0,1 2 0 0 0,2 1 0 0 0,-3 2 0 0 0,1 0 0 0 0,1 0 0 0 0,3 0 0 0 0,1 0 0 0 0,1 0 0 0 0,-3 0 0 0 0,0-1 0 0 0,-5 1 0 0 0,1 0 0 0 0,1-1 0 0 0,2 1 0 0 0,2 0 0 0 0,2-1 0 0 0,1 1 0 0 0,1-1 0 0 0,0 1 0 0 0,0 0 0 0 0,1-1 0 0 0,3-3 0 0 0,6-7 0 0 0,6-4 0 0 0,-1-1 0 0 0,2-1 0 0 0,2-2 0 0 0,2-2 0 0 0,1-2 0 0 0,2-2 0 0 0,1 0 0 0 0,-1 0 0 0 0,1 0 0 0 0,1-1 0 0 0,-6-3 0 0 0,0-2 0 0 0,-1 1 0 0 0,1 0 0 0 0,2 2 0 0 0,-3-3 0 0 0,-1-1 0 0 0,-4-2 0 0 0,1-1 0 0 0,-3-3 0 0 0,1 2 0 0 0,3 2 0 0 0,-2-2 0 0 0,1 2 0 0 0,-2-3 0 0 0,1 2 0 0 0,-2-3 0 0 0,2 2 0 0 0,-3-2 0 0 0,2 1 0 0 0,-1-1 0 0 0,-4-3 0 0 0,3 2 0 0 0,-2-2 0 0 0,2 3 0 0 0,-1-2 0 0 0,-2-1 0 0 0,2 1 0 0 0,-1 0 0 0 0,-2-3 0 0 0,-2-2 0 0 0,2 3 0 0 0,0-1 0 0 0,-1 0 0 0 0,-2-3 0 0 0,-1-1 0 0 0,3 3 0 0 0,0 1 0 0 0,-1-1 0 0 0,-1-2 0 0 0,-1-1 0 0 0,-1-1 0 0 0,-1-1 0 0 0,-1 0 0 0 0,-5 4 0 0 0,0 0 0 0 0,-1 1 0 0 0,-3 2 0 0 0,1 1 0 0 0,-4 3 0 0 0,-3 3 0 0 0,1 0 0 0 0,-2-3 0 0 0,-2 0 0 0 0,2-1 0 0 0,0 2 0 0 0,2-2 0 0 0,-1 2 0 0 0,-1 3 0 0 0,-3 3 0 0 0,2-2 0 0 0,0 1 0 0 0,-2 1 0 0 0,3-2 0 0 0,0 0 0 0 0,-2 1 0 0 0,-2 2 0 0 0,-1 2 0 0 0,-2 2 0 0 0,-1 0 0 0 0,4 5 0 0 0,0 2 0 0 0,1 0 0 0 0,2 2 0 0 0,1 1 0 0 0,2 3 0 0 0,0-1 0 0 0,3 2 0 0 0,2 3 0 0 0,-1-1 0 0 0,1 0 0 0 0,3 3 0 0 0,-3-2 0 0 0,0 0 0 0 0,3 2 0 0 0,-3-2 0 0 0,1 0 0 0 0,1 2 0 0 0,-2-2 0 0 0,0 0 0 0 0,2 1 0 0 0,2 3 0 0 0,2 1 0 0 0,1 2 0 0 0,2 1 0 0 0,-4-3 0 0 0,-2-2 0 0 0,1 1 0 0 0,2 1 0 0 0,0 0 0 0 0,1 2 0 0 0,1 1 0 0 0,1 0 0 0 0,0 1 0 0 0,0 0 0 0 0,0 0 0 0 0,1 0 0 0 0,-1-1 0 0 0,4-3 0 0 0,2-2 0 0 0,3-4 0 0 0,1 0 0 0 0,3-3 0 0 0,-2 1 0 0 0,3-2 0 0 0,2 1 0 0 0,-1 4 0 0 0,1-2 0 0 0,2-3 0 0 0,-2 1 0 0 0,0-2 0 0 0,2-2 0 0 0,2-3 0 0 0,-3 2 0 0 0,1 0 0 0 0,0-2 0 0 0,3-1 0 0 0,1-1 0 0 0,1-2 0 0 0,1 0 0 0 0,0-1 0 0 0,1 0 0 0 0,0-1 0 0 0,-4-3 0 0 0,-2-2 0 0 0,-4-4 0 0 0,0 1 0 0 0,-3-4 0 0 0,1 1 0 0 0,-2-1 0 0 0,2 0 0 0 0,2 0 0 0 0,-1-3 0 0 0,1 1 0 0 0,-2 0 0 0 0,-3-3 0 0 0,1 2 0 0 0,-1 0 0 0 0,-3-2 0 0 0,2 2 0 0 0,-1 0 0 0 0,3 3 0 0 0,-1-1 0 0 0,-2-3 0 0 0,2 3 0 0 0,-1-2 0 0 0,-1-1 0 0 0,1-3 0 0 0,-1-1 0 0 0,-1-2 0 0 0,2 3 0 0 0,0 1 0 0 0,2 3 0 0 0,-1 1 0 0 0,3 3 0 0 0,-2-2 0 0 0,-2-1 0 0 0,1 1 0 0 0,0-1 0 0 0,-3-2 0 0 0,2 1 0 0 0,0 0 0 0 0,2 3 0 0 0,-1-2 0 0 0,-2-1 0 0 0,-2-3 0 0 0,-2-2 0 0 0,-3-2 0 0 0,0-1 0 0 0,-1 0 0 0 0,-4 3 0 0 0,-2 2 0 0 0,0-1 0 0 0,-3 3 0 0 0,0 1 0 0 0,-2 3 0 0 0,0-1 0 0 0,-2 2 0 0 0,1-1 0 0 0,-1 2 0 0 0,1-2 0 0 0,-2 2 0 0 0,3-2 0 0 0,-3 2 0 0 0,3-2 0 0 0,-2 1 0 0 0,-3-1 0 0 0,-3 2 0 0 0,-2 2 0 0 0,3-1 0 0 0,-1 0 0 0 0,0 3 0 0 0,-2 3 0 0 0,-1 1 0 0 0,-2 1 0 0 0,0 2 0 0 0,0 0 0 0 0,-1 0 0 0 0,5 5 0 0 0,4 5 0 0 0,2 1 0 0 0,-1 3 0 0 0,-2-1 0 0 0,-3-2 0 0 0,3 0 0 0 0,-1-1 0 0 0,3 2 0 0 0,0-2 0 0 0,-1-1 0 0 0,1 1 0 0 0,-1-1 0 0 0,3 2 0 0 0,-1-1 0 0 0,2 3 0 0 0,-1-2 0 0 0,2 2 0 0 0,-2-1 0 0 0,1 1 0 0 0,4 3 0 0 0,2 3 0 0 0,-2-3 0 0 0,1 2 0 0 0,1 1 0 0 0,2 1 0 0 0,1 2 0 0 0,2 2 0 0 0,1 0 0 0 0,0 0 0 0 0,0 1 0 0 0,0 0 0 0 0,0 0 0 0 0,1 0 0 0 0,-1 0 0 0 0,4-5 0 0 0,2-1 0 0 0,3-4 0 0 0,1 0 0 0 0,-1 1 0 0 0,1-1 0 0 0,-1 0 0 0 0,3-2 0 0 0,3 0 0 0 0,4-1 0 0 0,-3 1 0 0 0,2-1 0 0 0,1 1 0 0 0,1-2 0 0 0,-2 2 0 0 0,0-2 0 0 0,1-2 0 0 0,-3 1 0 0 0,1-1 0 0 0,0-1 0 0 0,3-4 0 0 0,1-1 0 0 0,-2 3 0 0 0,-1 0 0 0 0,2-1 0 0 0,0-1 0 0 0,2-2 0 0 0,1-4 0 0 0,-3-7 0 0 0,-5-6 0 0 0,-6-5 0 0 0,1 2 0 0 0,-2-1 0 0 0,-2-1 0 0 0,-2-2 0 0 0,-2 0 0 0 0,-1-2 0 0 0,-5 4 0 0 0,-2 1 0 0 0,-4 3 0 0 0,-5 5 0 0 0,-3 5 0 0 0,-3 2 0 0 0,-3 3 0 0 0,-1 1 0 0 0,0 0 0 0 0,-1 1 0 0 0,1 0 0 0 0,0 0 0 0 0,4-1-16383 0 0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7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25067 12067 16383 0 0,'0'-4'0'0'0,"0"3"0"0"0,-4 1 0 0 0,-2 5 0 0 0,1 6 0 0 0,0 5 0 0 0,2 5 0 0 0,6-3 0 0 0,5-3 0 0 0,7-4 0 0 0,4-9 0 0 0,0-8 0 0 0,0-4 0 0 0,-3-4 0 0 0,-4-4 0 0 0,-9 2 0 0 0,-8 2 0 0 0,-8 5 0 0 0,-6 3 0 0 0,0 3-16383 0 0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7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25715 11560 16383 0 0,'-4'0'0'0'0,"-2"4"0"0"0,1 6 0 0 0,5 1 0 0 0,7-2 0 0 0,6-1 0 0 0,1-8 0 0 0,-2-6 0 0 0,-7-4 0 0 0,-4-3 0 0 0,-7 0 0 0 0,-6 2 0 0 0,-6 3 0 0 0,-4 3 0 0 0,-2 3 0 0 0,-1 1 0 0 0,-1 1 0 0 0,0 0 0 0 0,5 5 0 0 0,5 5 0 0 0,10 1 0 0 0,6 4 0 0 0,7-2 0 0 0,7-3 0 0 0,5-3 0 0 0,3-2 0 0 0,3-3 0 0 0,0-1 0 0 0,-3-5 0 0 0,-2-2 0 0 0,-3-5 0 0 0,-2 1 0 0 0,-2-3 0 0 0,-4-3 0 0 0,-4-3 0 0 0,-2 1-16383 0 0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7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25600 12382 16383 0 0,'0'4'0'0'0,"0"6"0"0"0,4 1 0 0 0,2 2 0 0 0,4 0 0 0 0,4-2 0 0 0,4-4 0 0 0,3-3 0 0 0,2-2 0 0 0,2-1 0 0 0,0-1 0 0 0,1 0 0 0 0,-1-1 0 0 0,-4-4 0 0 0,-5-5 0 0 0,-7-5 0 0 0,-7 0 0 0 0,-6-2 0 0 0,-5 2 0 0 0,-5 4 0 0 0,-1-1 0 0 0,-2 2 0 0 0,-2 2 0 0 0,-2 4 0 0 0,-2 1 0 0 0,-1 2 0 0 0,4 4 0 0 0,5 7 0 0 0,5 6 0 0 0,4 4 0 0 0,8-6 0 0 0,3-9 0 0 0,0-9 0 0 0,1-9 0 0 0,-7-2 0 0 0,-1 6 0 0 0,-6 4 0 0 0,-1 4-16383 0 0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7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22161 16655 16383 0 0,'0'0'-16383'0'0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80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27541 12068 16383 0 0,'0'0'-16383'0'0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8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27776 12304 16383 0 0,'0'0'-16383'0'0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8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22602 11569 16383 0 0,'0'0'-16383'0'0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8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22631 11833 16383 0 0,'0'0'-16383'0'0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1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32736 10755 16383 0 0,'4'0'0'0'0,"-3"0"0"0"0,-1-4 0 0 0,-5-1 0 0 0,-6-1 0 0 0,-5 2 0 0 0,-5 1 0 0 0,-2 1 0 0 0,-1 1 0 0 0,-2 1 0 0 0,0 0 0 0 0,1 0 0 0 0,3 4 0 0 0,3 2 0 0 0,-1 0 0 0 0,4 2 0 0 0,0 1 0 0 0,3 2 0 0 0,3 4 0 0 0,4 4 0 0 0,-2-2 0 0 0,1 1 0 0 0,2 1 0 0 0,1 2 0 0 0,2 1 0 0 0,1 1 0 0 0,-4-3 0 0 0,-1-1 0 0 0,1 1 0 0 0,1 0 0 0 0,2 2 0 0 0,0 1 0 0 0,1 1 0 0 0,1 0 0 0 0,0 1 0 0 0,4-4 0 0 0,2-2 0 0 0,0 1 0 0 0,2-4 0 0 0,1 0 0 0 0,3-3 0 0 0,3-3 0 0 0,3-4 0 0 0,3-3 0 0 0,3-1 0 0 0,0-2 0 0 0,1-1 0 0 0,0 1 0 0 0,1-1 0 0 0,-1 1 0 0 0,0-1 0 0 0,0 1 0 0 0,0 0 0 0 0,-1 0 0 0 0,-3-5 0 0 0,-2 0 0 0 0,-4-5 0 0 0,-1 1 0 0 0,-1-4 0 0 0,-5-3 0 0 0,-2-3 0 0 0,1 2 0 0 0,0-1 0 0 0,-2-1 0 0 0,-1-2 0 0 0,-2-1 0 0 0,4 2 0 0 0,0 2 0 0 0,-1-1 0 0 0,-1-2 0 0 0,3 3 0 0 0,0 1 0 0 0,-1-2 0 0 0,-1-1 0 0 0,-2-1 0 0 0,-2-2 0 0 0,4 3 0 0 0,1 1 0 0 0,-1 0 0 0 0,-1-2 0 0 0,-1-1 0 0 0,-1-1 0 0 0,-6 3 0 0 0,-5 6 0 0 0,-2 0 0 0 0,-3 3 0 0 0,-4 3 0 0 0,2-1 0 0 0,0 1 0 0 0,-3 2 0 0 0,-1 2 0 0 0,-3 1 0 0 0,4 2-16383 0 0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84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11695 16331 16383 0 0,'0'0'-16383'0'0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85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11548 16361 16383 0 0,'0'0'-16383'0'0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8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22984 11657 16383 0 0,'0'0'-16383'0'0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87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10725 16743 16383 0 0,'0'0'-16383'0'0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88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10725 16743 16383 0 0,'0'0'-16383'0'0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289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10725 16743 16383 0 0,'0'0'-16383'0'0</inkml:trace>
</inkml:ink>
</file>

<file path=ppt/ink/ink1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9.101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27305 12686 16383 0 0,'0'0'-16383'0'0</inkml:trace>
</inkml:ink>
</file>

<file path=ppt/ink/ink1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9.102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29393 8864 16383 0 0,'0'0'-16383'0'0</inkml:trace>
</inkml:ink>
</file>

<file path=ppt/ink/ink1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9.103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29393 8864 16383 0 0,'0'0'-16383'0'0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3:21:08.811"/>
    </inkml:context>
    <inkml:brush xml:id="br0">
      <inkml:brushProperty name="width" value="0.1" units="cm"/>
      <inkml:brushProperty name="height" value="0.1" units="cm"/>
      <inkml:brushProperty name="color" value="#333333"/>
    </inkml:brush>
  </inkml:definitions>
  <inkml:trace contextRef="#ctx0" brushRef="#br0">8259 15230 16383 0 0,'0'-4'0'0'0,"0"-6"0"0"0,0-5 0 0 0,0-4 0 0 0,0-3 0 0 0,0-3 0 0 0,0 0 0 0 0,0-1 0 0 0,0 1 0 0 0,0-1 0 0 0,0 1 0 0 0,0 0 0 0 0,0 0 0 0 0,0 0 0 0 0,0 1 0 0 0,0-1 0 0 0,0 0 0 0 0,0 1 0 0 0,0-1 0 0 0,0 1 0 0 0,-4 3 0 0 0,-1 2 0 0 0,-5 4 0 0 0,0 0 0 0 0,2-1 0 0 0,2-2 0 0 0,2-3 0 0 0,-3 3 0 0 0,1 0 0 0 0,0-1 0 0 0,2-2 0 0 0,1-1 0 0 0,2-1 0 0 0,-4-1 0 0 0,-1 0 0 0 0,1-1 0 0 0,1 0 0 0 0,1 0 0 0 0,2 0 0 0 0,-4 5 0 0 0,-1-4 0 0 0,1-1 0 0 0,-4 4 0 0 0,1 1 0 0 0,1-1 0 0 0,2 0 0 0 0,2-1 0 0 0,-3-1 0 0 0,-1-1 0 0 0,2 0 0 0 0,1-5 0 0 0,-3 3 0 0 0,0 1 0 0 0,-3-3 0 0 0,0-1 0 0 0,1 0 0 0 0,3 1 0 0 0,-1 5 0 0 0,-1 3 0 0 0,2 0 0 0 0,1-1 0 0 0,3-5 0 0 0,-4-6 0 0 0,0-2 0 0 0,-4 4 0 0 0,1 0 0 0 0,1 0 0 0 0,2 1 0 0 0,2 2 0 0 0,2 0 0 0 0,1 2 0 0 0,1 0 0 0 0,-4-4 0 0 0,-1-5 0 0 0,0-1 0 0 0,-3 1 0 0 0,0-2 0 0 0,1 1 0 0 0,1-2 0 0 0,3 1 0 0 0,-3 3 0 0 0,-1-2 0 0 0,2 1 0 0 0,-3 3 0 0 0,-1 1 0 0 0,3 2 0 0 0,1 2 0 0 0,1-3 0 0 0,-2-1 0 0 0,0-4 0 0 0,-3 0 0 0 0,-1 2 0 0 0,2-3 0 0 0,2 1 0 0 0,2-2 0 0 0,-2 0 0 0 0,0 3 0 0 0,0-1 0 0 0,2 0 0 0 0,-3-2 0 0 0,0 1 0 0 0,1 2 0 0 0,-2 2 0 0 0,-1 3 0 0 0,2 2 0 0 0,2 0 0 0 0,-2 2 0 0 0,0 0 0 0 0,1-5 0 0 0,1 0 0 0 0,3-1 0 0 0,0-3 0 0 0,-3 4 0 0 0,0 3 0 0 0,-1-3 0 0 0,3 0 0 0 0,-4 0 0 0 0,-1 1 0 0 0,2-3 0 0 0,2 0 0 0 0,1 0 0 0 0,1-2 0 0 0,-3 0 0 0 0,-1 1 0 0 0,1 3 0 0 0,1-3 0 0 0,-3 0 0 0 0,0 1 0 0 0,1-2 0 0 0,1 0 0 0 0,3 1 0 0 0,0-1 0 0 0,1-1 0 0 0,-3 3 0 0 0,-2-3 0 0 0,1 1 0 0 0,-3 1 0 0 0,0 3 0 0 0,1-3 0 0 0,2 0 0 0 0,1 1 0 0 0,2-2 0 0 0,2 0 0 0 0,-5 2 0 0 0,0-3 0 0 0,0 1 0 0 0,1 1 0 0 0,1 3 0 0 0,-3-3 0 0 0,0 0 0 0 0,0 2 0 0 0,2-4 0 0 0,1 1 0 0 0,2 2 0 0 0,0-3 0 0 0,-4 1 0 0 0,0 1 0 0 0,0 3 0 0 0,1-3 0 0 0,-3 0 0 0 0,0 2 0 0 0,0-4 0 0 0,3 2 0 0 0,1 0 0 0 0,1-2 0 0 0,1 1 0 0 0,1 1 0 0 0,0 3 0 0 0,1-3 0 0 0,-5 0 0 0 0,-1 2 0 0 0,-1-3 0 0 0,2 0 0 0 0,-3 1 0 0 0,0-2 0 0 0,0 1 0 0 0,3 2 0 0 0,1 1 0 0 0,1-2 0 0 0,1 0 0 0 0,1 2 0 0 0,0-3 0 0 0,0 0 0 0 0,1 1 0 0 0,-1 3 0 0 0,0-3 0 0 0,-4 0 0 0 0,-1 1 0 0 0,-1-2 0 0 0,2 0 0 0 0,1 2 0 0 0,1-3 0 0 0,1 1 0 0 0,1 1 0 0 0,0 2 0 0 0,0-1 0 0 0,0-1 0 0 0,0 1 0 0 0,1 2 0 0 0,-1-2 0 0 0,0-1 0 0 0,0 1 0 0 0,0-2 0 0 0,0 0 0 0 0,0 2 0 0 0,-4-3 0 0 0,-2 1 0 0 0,1 1 0 0 0,0 2 0 0 0,2-1 0 0 0,2-1 0 0 0,0 1 0 0 0,0 2 0 0 0,1-2 0 0 0,0-1 0 0 0,1 1 0 0 0,-1-2 0 0 0,0 0 0 0 0,0 2 0 0 0,0 1 0 0 0,0-2 0 0 0,0 0 0 0 0,0 2 0 0 0,0-3 0 0 0,0 0 0 0 0,0 1 0 0 0,0 3 0 0 0,0-3 0 0 0,0 0 0 0 0,0 1 0 0 0,0-2 0 0 0,0 0 0 0 0,0 2 0 0 0,0 1 0 0 0,0-2 0 0 0,0 0 0 0 0,0-3 0 0 0,0 1 0 0 0,0 1 0 0 0,0-1 0 0 0,0 0 0 0 0,0 2 0 0 0,0 2 0 0 0,0-2 0 0 0,0 0 0 0 0,0 2 0 0 0,0 1 0 0 0,0-2 0 0 0,0-1 0 0 0,0 1 0 0 0,0-2 0 0 0,0 0 0 0 0,0 2 0 0 0,0 1 0 0 0,0-2 0 0 0,0 0 0 0 0,0 2 0 0 0,0-3 0 0 0,0 0 0 0 0,0-3 0 0 0,0 1 0 0 0,0 2 0 0 0,0-2 0 0 0,0 1 0 0 0,0 2 0 0 0,0 3 0 0 0,0-3 0 0 0,0 0 0 0 0,0-3 0 0 0,0 1 0 0 0,0 1 0 0 0,0-1 0 0 0,0 0 0 0 0,0 2 0 0 0,0 2 0 0 0,0 3 0 0 0,0 1 0 0 0,0 0 0 0 0,0-2 0 0 0,0-2 0 0 0,0 0 0 0 0,0 2 0 0 0,0 0 0 0 0,0 2 0 0 0,0-4 0 0 0,0 0 0 0 0,0 0 0 0 0,0-3 0 0 0,0 0 0 0 0,0-3 0 0 0,0 1 0 0 0,0 2 0 0 0,0 2 0 0 0,0 3 0 0 0,0 1 0 0 0,0 2 0 0 0,0-4 0 0 0,0-1 0 0 0,4 1 0 0 0,2 0 0 0 0,-1 2 0 0 0,0 1 0 0 0,-2 0 0 0 0,-2-3 0 0 0,0-1 0 0 0,0-4 0 0 0,-1 0 0 0 0,0 1 0 0 0,-1 2 0 0 0,1 3 0 0 0,0 1 0 0 0,0 1 0 0 0,0 2 0 0 0,0-1 0 0 0,0 1 0 0 0,0 0 0 0 0,0 0 0 0 0,0-1 0 0 0,0 1 0 0 0,0-1 0 0 0,0 1 0 0 0,0-1 0 0 0,0 0 0 0 0,0 1 0 0 0,0-1 0 0 0,0 1 0 0 0,0-1 0 0 0,0 0 0 0 0,0 1 0 0 0,0-1 0 0 0,0 1 0 0 0,0-1 0 0 0,0 4-16383 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1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34069 12796 16383 0 0,'0'-4'0'0'0,"-5"-2"0"0"0,-4 1 0 0 0,-2 5 0 0 0,-3 2 0 0 0,-3 2 0 0 0,1 3 0 0 0,0 1 0 0 0,-3 0 0 0 0,-1-3 0 0 0,2 3 0 0 0,0 0 0 0 0,-1-2 0 0 0,3 3 0 0 0,0-1 0 0 0,2 3 0 0 0,0 0 0 0 0,-2-3 0 0 0,1 2 0 0 0,4 4 0 0 0,-1-1 0 0 0,2 1 0 0 0,-1-1 0 0 0,0 1 0 0 0,-1-2 0 0 0,1 2 0 0 0,-2-2 0 0 0,-3-4 0 0 0,2 3 0 0 0,2 2 0 0 0,4 4 0 0 0,-1-2 0 0 0,1 2 0 0 0,2 1 0 0 0,2 3 0 0 0,1 1 0 0 0,2 1 0 0 0,1 1 0 0 0,4-3 0 0 0,2-2 0 0 0,0 1 0 0 0,3-3 0 0 0,4-5 0 0 0,4 0 0 0 0,3-2 0 0 0,3-3 0 0 0,1-3 0 0 0,1-1 0 0 0,1-2 0 0 0,-1-1 0 0 0,1 0 0 0 0,-1-1 0 0 0,0 1 0 0 0,-1-1 0 0 0,1 1 0 0 0,-4-4 0 0 0,-2-2 0 0 0,-4-4 0 0 0,-1 1 0 0 0,-1-4 0 0 0,-1 1 0 0 0,-1-1 0 0 0,-2-3 0 0 0,0-4 0 0 0,0-1 0 0 0,2 2 0 0 0,-1 0 0 0 0,-2 0 0 0 0,2 2 0 0 0,-1 1 0 0 0,-2-2 0 0 0,-2-2 0 0 0,-2-1 0 0 0,3 2 0 0 0,0 1 0 0 0,-1-2 0 0 0,-1 0 0 0 0,3 2 0 0 0,0 1 0 0 0,-1-2 0 0 0,-1-1 0 0 0,-2-2 0 0 0,2 3 0 0 0,2 1 0 0 0,-2-1 0 0 0,-1-2 0 0 0,-1 0 0 0 0,-1-2 0 0 0,-6-1 0 0 0,-5 3 0 0 0,-2 2 0 0 0,-3 4 0 0 0,-4 4 0 0 0,2 0 0 0 0,-1 2 0 0 0,-1 2 0 0 0,2-1 0 0 0,-1 0 0 0 0,3 2-16383 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1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19742 7194 16383 0 0,'-4'0'0'0'0,"-6"0"0"0"0,-5 0 0 0 0,-4 0 0 0 0,-4 0 0 0 0,-1 0 0 0 0,-1 0 0 0 0,3 4 0 0 0,2 1 0 0 0,0 1 0 0 0,-1-2 0 0 0,-1-1 0 0 0,3 3 0 0 0,1 1 0 0 0,-1-2 0 0 0,-1 0 0 0 0,2 2 0 0 0,1 0 0 0 0,-2-1 0 0 0,4 3 0 0 0,-2-1 0 0 0,0-1 0 0 0,1 2 0 0 0,0 0 0 0 0,3 2 0 0 0,-1 0 0 0 0,2 1 0 0 0,3 4 0 0 0,3 3 0 0 0,3 2 0 0 0,1 2 0 0 0,2 1 0 0 0,4-3 0 0 0,3-1 0 0 0,3-5 0 0 0,4-4 0 0 0,1 1 0 0 0,0-3 0 0 0,0 2 0 0 0,-5 3 0 0 0,2-1 0 0 0,-3 2 0 0 0,3-2 0 0 0,-2 1 0 0 0,3-2 0 0 0,2-3 0 0 0,-1 2 0 0 0,-3 2 0 0 0,2 0 0 0 0,1-3 0 0 0,-1 1 0 0 0,2-1 0 0 0,2-2 0 0 0,3-3 0 0 0,1-2 0 0 0,2-2 0 0 0,2 0 0 0 0,-1-2 0 0 0,1 1 0 0 0,0-1 0 0 0,1 1 0 0 0,-2 0 0 0 0,1-1 0 0 0,-4-3 0 0 0,-6-6 0 0 0,-1-1 0 0 0,1 2 0 0 0,-2-3 0 0 0,1 2 0 0 0,-2-2 0 0 0,1 0 0 0 0,-1-1 0 0 0,1 2 0 0 0,-2-2 0 0 0,2 1 0 0 0,3 3 0 0 0,-2-1 0 0 0,-2-4 0 0 0,0 2 0 0 0,-2-2 0 0 0,2 1 0 0 0,-1-1 0 0 0,1 2 0 0 0,-1-2 0 0 0,-2-2 0 0 0,-3-2 0 0 0,2 1 0 0 0,-1 0 0 0 0,-1-2 0 0 0,-2-2 0 0 0,-1-1 0 0 0,-2-1 0 0 0,-1-1 0 0 0,0-1 0 0 0,-4 5 0 0 0,-2 0 0 0 0,-4 5 0 0 0,0 0 0 0 0,-3 3 0 0 0,2-1 0 0 0,-3 1 0 0 0,2 0 0 0 0,-2 1 0 0 0,-2 2 0 0 0,-3 4 0 0 0,2-3 0 0 0,0 1 0 0 0,-2 1 0 0 0,-1 2 0 0 0,2-3 0 0 0,0 0 0 0 0,-1 2 0 0 0,-1 0 0 0 0,-2 2 0 0 0,-1 2 0 0 0,-1 0 0 0 0,0 1 0 0 0,-1 0 0 0 0,0 1 0 0 0,4 3 0 0 0,2 2 0 0 0,-1-1 0 0 0,4 4 0 0 0,0 0 0 0 0,3 2 0 0 0,-1 0 0 0 0,2 2 0 0 0,0-1 0 0 0,0-3-16383 0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1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21159 10745 16383 0 0,'-5'0'0'0'0,"-4"0"0"0"0,-6 0 0 0 0,-5 0 0 0 0,-2 0 0 0 0,-2 0 0 0 0,-2 0 0 0 0,5 5 0 0 0,1 0 0 0 0,4 5 0 0 0,0 0 0 0 0,0-2 0 0 0,1 2 0 0 0,0 0 0 0 0,2 2 0 0 0,-1-1 0 0 0,3 1 0 0 0,-2 0 0 0 0,1 1 0 0 0,3 3 0 0 0,-1-2 0 0 0,1 2 0 0 0,-2-3 0 0 0,1 2 0 0 0,-2-3 0 0 0,0 1 0 0 0,4 3 0 0 0,-3-1 0 0 0,2 0 0 0 0,2 2 0 0 0,2 3 0 0 0,-2-2 0 0 0,0-1 0 0 0,-3-2 0 0 0,0 0 0 0 0,2 1 0 0 0,3 3 0 0 0,1 2 0 0 0,6-2 0 0 0,3-1 0 0 0,0 1 0 0 0,4-2 0 0 0,0-1 0 0 0,-2 2 0 0 0,-1 2 0 0 0,2-3 0 0 0,0 0 0 0 0,2-3 0 0 0,0 1 0 0 0,2 2 0 0 0,0 1 0 0 0,1-1 0 0 0,3 0 0 0 0,3-2 0 0 0,-2-1 0 0 0,0-1 0 0 0,-2 0 0 0 0,0-2 0 0 0,2-2 0 0 0,2-3 0 0 0,-2 1 0 0 0,0 0 0 0 0,1-1 0 0 0,3-2 0 0 0,1-1 0 0 0,1-2 0 0 0,1 0 0 0 0,0-1 0 0 0,1-1 0 0 0,0 1 0 0 0,0 0 0 0 0,0-1 0 0 0,-4-3 0 0 0,-2-2 0 0 0,-4-3 0 0 0,0-1 0 0 0,1 2 0 0 0,2 1 0 0 0,-1-1 0 0 0,-5-4 0 0 0,1 0 0 0 0,-2-2 0 0 0,1 2 0 0 0,-2-2 0 0 0,2 1 0 0 0,0 0 0 0 0,-4-3 0 0 0,2 1 0 0 0,-1 0 0 0 0,-2-3 0 0 0,2 2 0 0 0,0 0 0 0 0,-3-2 0 0 0,-1-1 0 0 0,-2-3 0 0 0,-1-1 0 0 0,2 3 0 0 0,2 1 0 0 0,-1-1 0 0 0,-1 0 0 0 0,-1-2 0 0 0,-2-1 0 0 0,0-1 0 0 0,-1-1 0 0 0,0 1 0 0 0,-4 3 0 0 0,-2 2 0 0 0,0-1 0 0 0,-2 4 0 0 0,-1 0 0 0 0,-2 3 0 0 0,-4 3 0 0 0,0 0 0 0 0,0 1 0 0 0,-3 2 0 0 0,-2 3 0 0 0,-2 1 0 0 0,-2 2 0 0 0,0 1 0 0 0,-1 0 0 0 0,4 4 0 0 0,2 2 0 0 0,-1 0 0 0 0,4 3 0 0 0,-1 0 0 0 0,0-2 0 0 0,-3-2 0 0 0,3 3 0 0 0,0-1 0 0 0,3 4 0 0 0,-1-1 0 0 0,3 2 0 0 0,-1 3 0 0 0,2 4 0 0 0,-2-2 0 0 0,-3-3 0 0 0,2-1 0 0 0,3-2-16383 0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17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23908 8717 16383 0 0,'-4'0'0'0'0,"-6"0"0"0"0,-5 0 0 0 0,-4 0 0 0 0,-4 0 0 0 0,-1 0 0 0 0,-1 0 0 0 0,-1 0 0 0 0,0 0 0 0 0,1 0 0 0 0,0 0 0 0 0,0 0 0 0 0,0 0 0 0 0,4 4 0 0 0,2 2 0 0 0,4 3 0 0 0,0 1 0 0 0,-1-2 0 0 0,2 3 0 0 0,-1-2 0 0 0,-2 3 0 0 0,-2-1 0 0 0,1 2 0 0 0,1-2 0 0 0,3 2 0 0 0,-1-1 0 0 0,2 1 0 0 0,0-1 0 0 0,2 1 0 0 0,-2-1 0 0 0,1 1 0 0 0,4 3 0 0 0,-2-2 0 0 0,1 2 0 0 0,2 1 0 0 0,-2-1 0 0 0,1 0 0 0 0,1 2 0 0 0,2 2 0 0 0,-2-3 0 0 0,0 1 0 0 0,1 0 0 0 0,2 3 0 0 0,1 1 0 0 0,-3-3 0 0 0,0-1 0 0 0,1 1 0 0 0,1 2 0 0 0,1 1 0 0 0,1 1 0 0 0,2 1 0 0 0,-1 0 0 0 0,1 1 0 0 0,-4 0 0 0 0,-1-1 0 0 0,0 1 0 0 0,1 0 0 0 0,1 0 0 0 0,1-1 0 0 0,1 1 0 0 0,5-4 0 0 0,2-2 0 0 0,3 0 0 0 0,1 1 0 0 0,3-2 0 0 0,3-5 0 0 0,3-5 0 0 0,-1 1 0 0 0,0-1 0 0 0,1 2 0 0 0,2-1 0 0 0,1-1 0 0 0,1-3 0 0 0,2-2 0 0 0,-1-1 0 0 0,1-1 0 0 0,0-1 0 0 0,0-1 0 0 0,0 1 0 0 0,-5-5 0 0 0,-1 0 0 0 0,-3-5 0 0 0,-2 0 0 0 0,3 1 0 0 0,1 3 0 0 0,-2-2 0 0 0,1 0 0 0 0,-3-2 0 0 0,1 0 0 0 0,-3-3 0 0 0,-3-2 0 0 0,1 0 0 0 0,3 4 0 0 0,0-1 0 0 0,1 1 0 0 0,-2-1 0 0 0,-2-3 0 0 0,1 1 0 0 0,-2-1 0 0 0,-2-2 0 0 0,2 1 0 0 0,4 0 0 0 0,-1-2 0 0 0,3 2 0 0 0,-3 0 0 0 0,-2-2 0 0 0,1 3 0 0 0,-1-2 0 0 0,1 0 0 0 0,0-3 0 0 0,-3-1 0 0 0,-3-2 0 0 0,3 3 0 0 0,3 5 0 0 0,1 1 0 0 0,-3-2 0 0 0,-2-1 0 0 0,-2-3 0 0 0,-3-2 0 0 0,3 3 0 0 0,1 0 0 0 0,-1-1 0 0 0,-1 0 0 0 0,-6 2 0 0 0,-6 5 0 0 0,-2-1 0 0 0,-4 4 0 0 0,-3-2 0 0 0,1-3 0 0 0,-1 2 0 0 0,-2 2 0 0 0,-1 4 0 0 0,2-2 0 0 0,0 1 0 0 0,-1 2 0 0 0,-1 2 0 0 0,-2 1 0 0 0,-1 2 0 0 0,-1 1 0 0 0,-1 0 0 0 0,0 0 0 0 0,1 0 0 0 0,3 5 0 0 0,2 1 0 0 0,3 3 0 0 0,1 1 0 0 0,-1-1 0 0 0,2 1 0 0 0,-1 0 0 0 0,2 2 0 0 0,-1-2 0 0 0,2 3 0 0 0,3 3 0 0 0,-1-2 0 0 0,-3-2 0 0 0,1 0 0 0 0,-2-2 0 0 0,1 2 0 0 0,3 3 0 0 0,-1-1 0 0 0,2 1 0 0 0,2 3 0 0 0,2 1 0 0 0,-2-1 0 0 0,0 0 0 0 0,1 1 0 0 0,2 1 0 0 0,-3-2 0 0 0,0-5-16383 0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1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22967 5895 16383 0 0,'-4'0'0'0'0,"-6"0"0"0"0,-5 0 0 0 0,-4 0 0 0 0,-3 0 0 0 0,-3 0 0 0 0,0 0 0 0 0,-1 0 0 0 0,1 0 0 0 0,-1 0 0 0 0,1 0 0 0 0,0 0 0 0 0,0 0 0 0 0,0 0 0 0 0,5 4 0 0 0,1 2 0 0 0,0-1 0 0 0,2 3 0 0 0,1 1 0 0 0,-1-2 0 0 0,2 3 0 0 0,4 3 0 0 0,-1 0 0 0 0,-3-3 0 0 0,-2 2 0 0 0,-3-2 0 0 0,3 2 0 0 0,-1-1 0 0 0,3 1 0 0 0,4 4 0 0 0,-1-2 0 0 0,3 2 0 0 0,-2-3 0 0 0,0 2 0 0 0,4 1 0 0 0,1 3 0 0 0,-1-2 0 0 0,0 0 0 0 0,1 2 0 0 0,-3 1 0 0 0,1 2 0 0 0,1 2 0 0 0,3 0 0 0 0,0 0 0 0 0,3 1 0 0 0,-4-4 0 0 0,-1-2 0 0 0,1 1 0 0 0,1 0 0 0 0,2 2 0 0 0,0 1 0 0 0,1 0 0 0 0,1 2 0 0 0,0-1 0 0 0,0 1 0 0 0,5 0 0 0 0,0 0 0 0 0,5-5 0 0 0,0-1 0 0 0,-1 1 0 0 0,1-4 0 0 0,4-4 0 0 0,-1 0 0 0 0,2-3 0 0 0,-2 3 0 0 0,1-2 0 0 0,-2 2 0 0 0,-2 3 0 0 0,0-1 0 0 0,3-3 0 0 0,4-3 0 0 0,-1 1 0 0 0,0-1 0 0 0,3-2 0 0 0,1-1 0 0 0,2-3 0 0 0,2-1 0 0 0,0 0 0 0 0,0-1 0 0 0,1-1 0 0 0,0 1 0 0 0,0 0 0 0 0,-4-5 0 0 0,-2-1 0 0 0,1 1 0 0 0,-4-4 0 0 0,0 1 0 0 0,-3-4 0 0 0,1 2 0 0 0,2 1 0 0 0,-2-1 0 0 0,1 0 0 0 0,2-1 0 0 0,-1-4 0 0 0,0 1 0 0 0,-3-1 0 0 0,2 1 0 0 0,1 4 0 0 0,-1-1 0 0 0,0 1 0 0 0,-2-1 0 0 0,1 1 0 0 0,-2-3 0 0 0,2-2 0 0 0,1 1 0 0 0,0-2 0 0 0,0 3 0 0 0,-2-1 0 0 0,-3-3 0 0 0,-3-2 0 0 0,1 2 0 0 0,-1 0 0 0 0,-1-2 0 0 0,2 3 0 0 0,0-1 0 0 0,3 4 0 0 0,-1-1 0 0 0,-2-3 0 0 0,-2-1 0 0 0,-2-3 0 0 0,-2-2 0 0 0,-1-1 0 0 0,-1 0 0 0 0,-1-1 0 0 0,1 0 0 0 0,0 0 0 0 0,-5 4 0 0 0,-1 1 0 0 0,-3 5 0 0 0,-6 4 0 0 0,1 1 0 0 0,-1 1 0 0 0,-3 2 0 0 0,2-1 0 0 0,-1 0 0 0 0,-1 2 0 0 0,-3 1 0 0 0,0 2 0 0 0,-3 2 0 0 0,0 0 0 0 0,0 1 0 0 0,-1 1 0 0 0,0-1 0 0 0,0 0 0 0 0,4 5 0 0 0,2 1 0 0 0,0-1 0 0 0,-2-1 0 0 0,4 4 0 0 0,0-1 0 0 0,2 4 0 0 0,1-1 0 0 0,-2-2 0 0 0,1 2 0 0 0,0 0 0 0 0,2 1 0 0 0,-1 0 0 0 0,2 2 0 0 0,-1-2 0 0 0,2 2 0 0 0,-2-1 0 0 0,1 1 0 0 0,-1-1 0 0 0,2 1 0 0 0,2 3 0 0 0,-1-2 0 0 0,1 2 0 0 0,2-3-16383 0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19"/>
    </inkml:context>
    <inkml:brush xml:id="br0">
      <inkml:brushProperty name="width" value="0.1" units="cm"/>
      <inkml:brushProperty name="height" value="0.1" units="cm"/>
      <inkml:brushProperty name="color" value="#008C3A"/>
    </inkml:brush>
  </inkml:definitions>
  <inkml:trace contextRef="#ctx0" brushRef="#br0">9822 4307 16383 0 0,'5'0'0'0'0,"4"0"0"0"0,6 0 0 0 0,5 0 0 0 0,2 0 0 0 0,2 0 0 0 0,2 0 0 0 0,-1 0 0 0 0,1 0 0 0 0,0 0 0 0 0,-1 0 0 0 0,0 0 0 0 0,0 0 0 0 0,-1 0 0 0 0,1 0 0 0 0,0 0 0 0 0,-1 0 0 0 0,1 0 0 0 0,-1 4 0 0 0,1 2 0 0 0,-1-1 0 0 0,1 0 0 0 0,0-2 0 0 0,-1-1 0 0 0,1-1 0 0 0,0-1 0 0 0,-5 4 0 0 0,-1 2 0 0 0,0-1 0 0 0,2-1 0 0 0,-4 3 0 0 0,0 0 0 0 0,1-1 0 0 0,-2 3 0 0 0,0 0 0 0 0,2-2 0 0 0,1-2 0 0 0,-1 2 0 0 0,-1 0 0 0 0,2-1 0 0 0,1-1 0 0 0,2-2 0 0 0,1-2 0 0 0,1 0 0 0 0,0-1 0 0 0,1 0 0 0 0,-4 3 0 0 0,-10 3 0 0 0,-11-1 0 0 0,-10-1 0 0 0,-7-1 0 0 0,-5-1 0 0 0,-3-1 0 0 0,-1 3 0 0 0,-1 2 0 0 0,1-1 0 0 0,0-1 0 0 0,4 3 0 0 0,2 0 0 0 0,1-1 0 0 0,-2-1 0 0 0,0-2 0 0 0,-2 3 0 0 0,0 0 0 0 0,-2 0 0 0 0,5 2 0 0 0,1 0 0 0 0,-1-1 0 0 0,4 2 0 0 0,0 0 0 0 0,2 2 0 0 0,5 4 0 0 0,-2-1 0 0 0,2 2 0 0 0,-1-3 0 0 0,0 2 0 0 0,-3-3 0 0 0,2 2 0 0 0,3 2 0 0 0,-2-2 0 0 0,0 1 0 0 0,3 3 0 0 0,2 2 0 0 0,2 1 0 0 0,6-2 0 0 0,6-4 0 0 0,7-6 0 0 0,3 1 0 0 0,4-2 0 0 0,2-2 0 0 0,0-2 0 0 0,1-1 0 0 0,0-2 0 0 0,0-1 0 0 0,-5 4 0 0 0,-2 1 0 0 0,1 0 0 0 0,0-1 0 0 0,2-2 0 0 0,0 0 0 0 0,2-1 0 0 0,4-1 0 0 0,2 0 0 0 0,0 0 0 0 0,0 0 0 0 0,-7 4 0 0 0,-2 1 0 0 0,0 1 0 0 0,-9-2 0 0 0,-10-1 0 0 0,-9-1 0 0 0,-8-1 0 0 0,-6-1 0 0 0,-3 0 0 0 0,-2 0 0 0 0,-1 0 0 0 0,1-1 0 0 0,-1 1 0 0 0,2 0 0 0 0,-1 0 0 0 0,1 0 0 0 0,-4 0 0 0 0,-1 0 0 0 0,0 4 0 0 0,-3 2 0 0 0,0-1 0 0 0,1-1 0 0 0,-2-1 0 0 0,1-1 0 0 0,1-1 0 0 0,2 0 0 0 0,-2-1 0 0 0,0-1 0 0 0,2 1 0 0 0,1 0 0 0 0,-3 0 0 0 0,1 0 0 0 0,0 0 0 0 0,-2 0 0 0 0,0 0 0 0 0,1 0 0 0 0,3 0 0 0 0,-3 0 0 0 0,0 0 0 0 0,1 0 0 0 0,-2 0 0 0 0,0 0 0 0 0,2 0 0 0 0,1 0 0 0 0,-2 0 0 0 0,0 0 0 0 0,-2 0 0 0 0,-1 0 0 0 0,2 0 0 0 0,3 4 0 0 0,2 1 0 0 0,5 5 0 0 0,12 0 0 0 0,7 2 0 0 0,8 0 0 0 0,8-3 0 0 0,7-2 0 0 0,3-3 0 0 0,-2 2 0 0 0,1 1 0 0 0,0-2 0 0 0,1-1 0 0 0,0-2 0 0 0,2 0 0 0 0,0-2 0 0 0,1 5 0 0 0,-1 0 0 0 0,5 0 0 0 0,2-1 0 0 0,3 3 0 0 0,1 0 0 0 0,-2-1 0 0 0,-3-1 0 0 0,3-2 0 0 0,0-1 0 0 0,-2-1 0 0 0,2-1 0 0 0,0 0 0 0 0,-2-1 0 0 0,3 1 0 0 0,-1 4 0 0 0,3 1 0 0 0,-1 0 0 0 0,-2 0 0 0 0,-2-2 0 0 0,1-2 0 0 0,-4 5 0 0 0,-3 0 0 0 0,3-1 0 0 0,0-1 0 0 0,1-1 0 0 0,-2-1 0 0 0,0-2 0 0 0,-1 1 0 0 0,-1-1 0 0 0,-4 4 0 0 0,-11 1 0 0 0,-10 0 0 0 0,-10-1 0 0 0,-7-1 0 0 0,-5 3 0 0 0,-3 0 0 0 0,-2 0 0 0 0,1-2 0 0 0,-1 4 0 0 0,1-1 0 0 0,0-1 0 0 0,1-2 0 0 0,0-1 0 0 0,4 3 0 0 0,6 5 0 0 0,6 4 0 0 0,8 0 0 0 0,9-3 0 0 0,2 1 0 0 0,1 3 0 0 0,1-2 0 0 0,4-4 0 0 0,3-2 0 0 0,2 1 0 0 0,2-2 0 0 0,2-1 0 0 0,0 3 0 0 0,0-1 0 0 0,0-2 0 0 0,-4 3 0 0 0,-2 0 0 0 0,1-2 0 0 0,1-2 0 0 0,4-2 0 0 0,4-2 0 0 0,0 0 0 0 0,3-1 0 0 0,1 4 0 0 0,-1 1 0 0 0,3 0 0 0 0,-2-1 0 0 0,-1-1 0 0 0,-2-1 0 0 0,-2-2 0 0 0,-1 1 0 0 0,2 3 0 0 0,1 1 0 0 0,0 1 0 0 0,-2-2 0 0 0,0 3 0 0 0,-2 0 0 0 0,-1-1 0 0 0,0-1 0 0 0,0-2 0 0 0,3-1 0 0 0,2-2 0 0 0,0 1 0 0 0,-2-2 0 0 0,0 1 0 0 0,-2 4 0 0 0,0 1 0 0 0,-1 0 0 0 0,-5 4 0 0 0,-1-1 0 0 0,0-1 0 0 0,2-1 0 0 0,0-3 0 0 0,2-1 0 0 0,-8-1 0 0 0,-11-1 0 0 0,-9 0 0 0 0,-9-1 0 0 0,-6 1 0 0 0,-4 0 0 0 0,-1 0 0 0 0,-2-1 0 0 0,0 1 0 0 0,1 0 0 0 0,-4 0 0 0 0,-1 0 0 0 0,0 0 0 0 0,-2 0 0 0 0,0 0 0 0 0,1 0 0 0 0,2 0 0 0 0,-2 0 0 0 0,0 0 0 0 0,1 0 0 0 0,-2 0 0 0 0,0 0 0 0 0,2 0 0 0 0,-3-4 0 0 0,1-1 0 0 0,1-1 0 0 0,3 2 0 0 0,-3 1 0 0 0,0 1 0 0 0,1 1 0 0 0,3 1 0 0 0,-4 0 0 0 0,0 0 0 0 0,2 0 0 0 0,-3 0 0 0 0,0 0 0 0 0,1 1 0 0 0,2-1 0 0 0,-1 0 0 0 0,-1 0 0 0 0,1 0 0 0 0,-2 0 0 0 0,0 0 0 0 0,1 0 0 0 0,3 0 0 0 0,1 0 0 0 0,2 0 0 0 0,1 0 0 0 0,0 0 0 0 0,0 4 0 0 0,1 1 0 0 0,0 5 0 0 0,4 4 0 0 0,5 4 0 0 0,6 3 0 0 0,4 3 0 0 0,7-4 0 0 0,3 0 0 0 0,5-4 0 0 0,1-1 0 0 0,2-2 0 0 0,0 1 0 0 0,1-3 0 0 0,3-3 0 0 0,-2 2 0 0 0,1-1 0 0 0,2-2 0 0 0,-2 1 0 0 0,-4 5 0 0 0,0-1 0 0 0,3-2 0 0 0,2-3 0 0 0,3 2 0 0 0,2-1 0 0 0,-2 3 0 0 0,-2-1 0 0 0,2-2 0 0 0,1-3 0 0 0,1 3 0 0 0,1-1 0 0 0,1-1 0 0 0,1-1 0 0 0,-1-3 0 0 0,-3 4 0 0 0,-2 0 0 0 0,1-1 0 0 0,4-1 0 0 0,4-1 0 0 0,0-1 0 0 0,4-2 0 0 0,1 1 0 0 0,-1-1 0 0 0,-2-1 0 0 0,-2 1 0 0 0,-1 4 0 0 0,-2 1 0 0 0,0 1 0 0 0,0-2 0 0 0,-1-1 0 0 0,0-1 0 0 0,0-1 0 0 0,1-1 0 0 0,-1 0 0 0 0,-8 0 0 0 0,-10 0 0 0 0,-12 0 0 0 0,-8-1 0 0 0,-6 1 0 0 0,-4 0 0 0 0,-6 0 0 0 0,-2 0 0 0 0,-5 0 0 0 0,1 0 0 0 0,2 0 0 0 0,-2 0 0 0 0,1 0 0 0 0,3 0 0 0 0,2 0 0 0 0,-2 0 0 0 0,0 0 0 0 0,2 0 0 0 0,1 0 0 0 0,-3 0 0 0 0,1 0 0 0 0,0 0 0 0 0,-2 0 0 0 0,0 0 0 0 0,2 0 0 0 0,1 0 0 0 0,-2 0 0 0 0,0 0 0 0 0,2 0 0 0 0,-3 0 0 0 0,0 0 0 0 0,1 0 0 0 0,3 0 0 0 0,-3 0 0 0 0,0 0 0 0 0,1 0 0 0 0,-2 0 0 0 0,0 0 0 0 0,2 0 0 0 0,1 0 0 0 0,2 0 0 0 0,2 0 0 0 0,1 0 0 0 0,0 0 0 0 0,5 4 0 0 0,5 6 0 0 0,6 5 0 0 0,8 0 0 0 0,5 2 0 0 0,1 2 0 0 0,4-2 0 0 0,1 0 0 0 0,2-3 0 0 0,4-3 0 0 0,3 0 0 0 0,3-2 0 0 0,2-2 0 0 0,0 2 0 0 0,-3 3 0 0 0,-1 0 0 0 0,0-2 0 0 0,-4 1 0 0 0,1-1 0 0 0,0-2 0 0 0,3-3 0 0 0,1-2 0 0 0,-2 3 0 0 0,-1 0 0 0 0,1 4 0 0 0,6-1 0 0 0,2-1 0 0 0,-3 2 0 0 0,-1-1 0 0 0,-1-2 0 0 0,0-1 0 0 0,1-3 0 0 0,1-2 0 0 0,0 0 0 0 0,-9-1 0 0 0,-5 4 0 0 0,-10 1 0 0 0,-5 4 0 0 0,-5 1 0 0 0,-6-2 0 0 0,1 2 0 0 0,-2-1 0 0 0,2 3 0 0 0,-1-1 0 0 0,3 2 0 0 0,-1-2 0 0 0,-2-2 0 0 0,2 2 0 0 0,-2-2 0 0 0,-1 2 0 0 0,-3 4 0 0 0,-1-1 0 0 0,6-3 0 0 0,10-4 0 0 0,11-2 0 0 0,7-2 0 0 0,7-2 0 0 0,4-1 0 0 0,-3 3 0 0 0,0 2 0 0 0,0 0 0 0 0,1-1 0 0 0,1-1 0 0 0,5-2 0 0 0,2 0 0 0 0,4 0 0 0 0,0-1 0 0 0,-1-1 0 0 0,2 1 0 0 0,0 0 0 0 0,1 0 0 0 0,0 0 0 0 0,-3 0 0 0 0,-2 0 0 0 0,1 0 0 0 0,0 0 0 0 0,-1 0 0 0 0,2 0 0 0 0,-1 0 0 0 0,0 0 0 0 0,-3 0 0 0 0,3 0 0 0 0,0 0 0 0 0,-2 0 0 0 0,4 0 0 0 0,-1 0 0 0 0,2 0 0 0 0,0 0 0 0 0,-2 0 0 0 0,-2 0 0 0 0,-3 0 0 0 0,-1 0 0 0 0,-10 0 0 0 0,-12 0 0 0 0,-11 0 0 0 0,-8 0 0 0 0,-7 0 0 0 0,-3 0 0 0 0,-3 0 0 0 0,1 0 0 0 0,-1 0 0 0 0,0 0 0 0 0,1 0 0 0 0,1 0 0 0 0,0 0 0 0 0,-4 0 0 0 0,-1 0 0 0 0,-4 0 0 0 0,-1 0 0 0 0,2 0 0 0 0,3 0 0 0 0,5 4 0 0 0,4 1 0 0 0,1 5 0 0 0,-1 0 0 0 0,4 2 0 0 0,0 0 0 0 0,4 1 0 0 0,7 0 0 0 0,9-4 0 0 0,5 2 0 0 0,4-2 0 0 0,1 2 0 0 0,2 0 0 0 0,3-3 0 0 0,-2 2 0 0 0,0-1 0 0 0,3-2 0 0 0,1-2 0 0 0,2 2 0 0 0,1 0 0 0 0,1-1 0 0 0,1-2 0 0 0,0 3 0 0 0,0 4 0 0 0,0 1 0 0 0,0-3 0 0 0,-1-2 0 0 0,-3 2 0 0 0,-2-1 0 0 0,-4 3 0 0 0,-8-1 0 0 0,-11-2 0 0 0,-3 2 0 0 0,-6-1 0 0 0,-4 2 0 0 0,-3 0 0 0 0,-4-3 0 0 0,0-2 0 0 0,-6-2 0 0 0,-1-2 0 0 0,0-2 0 0 0,-3 0 0 0 0,1 0 0 0 0,-4-1 0 0 0,2 1 0 0 0,5 4 0 0 0,1 1 0 0 0,0 0 0 0 0,2-1 0 0 0,0-1 0 0 0,-3-1 0 0 0,-1-1 0 0 0,-3 0 0 0 0,-4 3 0 0 0,-1 1 0 0 0,4 0 0 0 0,2 0 0 0 0,3-3 0 0 0,-2 4 0 0 0,1 1 0 0 0,1-2 0 0 0,1 0 0 0 0,2-2 0 0 0,1-2 0 0 0,-3 0 0 0 0,-1-1 0 0 0,0 0 0 0 0,2 0 0 0 0,4 4 0 0 0,4 1 0 0 0,8 0 0 0 0,7 4 0 0 0,8-1 0 0 0,8-1 0 0 0,6-1 0 0 0,4-3 0 0 0,3-1 0 0 0,2-1 0 0 0,4-1 0 0 0,-2 4 0 0 0,-2 1 0 0 0,2 0 0 0 0,2-1 0 0 0,3-1 0 0 0,1-1 0 0 0,-2-2 0 0 0,-1 5 0 0 0,-3 1 0 0 0,-1-1 0 0 0,-1-1 0 0 0,-2 3 0 0 0,1 0 0 0 0,-1-1 0 0 0,0-1 0 0 0,0-2 0 0 0,1-1 0 0 0,-1-2 0 0 0,1 0 0 0 0,-1 5 0 0 0,-3 4 0 0 0,-11 2 0 0 0,-10-2 0 0 0,-9-2 0 0 0,-9-2 0 0 0,-4-2 0 0 0,2 2 0 0 0,-1 1 0 0 0,-1-1 0 0 0,0-1 0 0 0,3 3 0 0 0,1 0 0 0 0,-1 3 0 0 0,-1 0 0 0 0,-2-2 0 0 0,3 2 0 0 0,1 0 0 0 0,-1-3 0 0 0,3 3 0 0 0,4 2 0 0 0,4 5 0 0 0,3 3 0 0 0,7-2 0 0 0,8-4 0 0 0,1 0 0 0 0,4-2 0 0 0,3-4 0 0 0,-2 2 0 0 0,1-2 0 0 0,-2 3 0 0 0,0-1 0 0 0,2-2 0 0 0,2-3 0 0 0,-2 3 0 0 0,0-1 0 0 0,2-1 0 0 0,1-2 0 0 0,2-1 0 0 0,1-2 0 0 0,-7 0 0 0 0,-11-1 0 0 0,-11 4 0 0 0,-7 5 0 0 0,-11 2 0 0 0,-6-2 0 0 0,-1-2 0 0 0,1-2 0 0 0,0-2 0 0 0,1-1 0 0 0,3-2 0 0 0,0 4 0 0 0,1 1 0 0 0,0 0 0 0 0,1-1 0 0 0,-1-1 0 0 0,-3-2 0 0 0,-2 0 0 0 0,0-1 0 0 0,1 0 0 0 0,-3 4 0 0 0,-4 2 0 0 0,0-1 0 0 0,5 3 0 0 0,5 1 0 0 0,6 2 0 0 0,3 0 0 0 0,-1-2 0 0 0,4 1 0 0 0,3 4 0 0 0,8-2 0 0 0,5 3 0 0 0,6-2 0 0 0,6 1 0 0 0,5-2 0 0 0,3-2 0 0 0,2-4 0 0 0,1-3 0 0 0,1-1 0 0 0,0-1 0 0 0,-5 2 0 0 0,-1 2 0 0 0,0 0 0 0 0,0-1 0 0 0,2-1 0 0 0,1 2 0 0 0,0 2 0 0 0,1-2 0 0 0,1 4 0 0 0,4-1 0 0 0,1-1 0 0 0,0-2 0 0 0,-1-1 0 0 0,3-3 0 0 0,1 0 0 0 0,2-1 0 0 0,0 0 0 0 0,-2 0 0 0 0,1-1 0 0 0,0 5 0 0 0,-2 2 0 0 0,-2-1 0 0 0,-2-1 0 0 0,-2-1 0 0 0,-1-1 0 0 0,0-1 0 0 0,-1-1 0 0 0,0 0 0 0 0,-4 4 0 0 0,-1 2 0 0 0,0-1 0 0 0,-7-1 0 0 0,-10 3 0 0 0,-10 0 0 0 0,-7 0 0 0 0,-5-3 0 0 0,-4-1 0 0 0,-2-1 0 0 0,0-1 0 0 0,-1-1 0 0 0,-3 0 0 0 0,2 4 0 0 0,3 1 0 0 0,1 0 0 0 0,1-1 0 0 0,3 3 0 0 0,2 0 0 0 0,0 0 0 0 0,-2-3 0 0 0,-1 4 0 0 0,-2-1 0 0 0,4 3 0 0 0,0 0 0 0 0,4 3 0 0 0,4 2 0 0 0,4 4 0 0 0,8-2 0 0 0,3 1 0 0 0,5-3 0 0 0,6-4 0 0 0,0 0 0 0 0,-3 3 0 0 0,1-2 0 0 0,3-2 0 0 0,-2 1 0 0 0,1-1 0 0 0,-2 2 0 0 0,1-2 0 0 0,2-1 0 0 0,-1 0 0 0 0,0 0 0 0 0,3-2 0 0 0,2-2 0 0 0,-3 2 0 0 0,-8 1 0 0 0,-9 2 0 0 0,-10-1 0 0 0,-7-1 0 0 0,-4 2 0 0 0,-4-1 0 0 0,-1-1 0 0 0,-1-3 0 0 0,1 2 0 0 0,0 0 0 0 0,4 3 0 0 0,-1 0 0 0 0,-3-2 0 0 0,1-2 0 0 0,-1-2 0 0 0,0 2 0 0 0,1 0 0 0 0,-1-1 0 0 0,6 4 0 0 0,0-1 0 0 0,10-1 0 0 0,9-2 0 0 0,9-2 0 0 0,8 3 0 0 0,6 0 0 0 0,2-1 0 0 0,2-1 0 0 0,0-1 0 0 0,1-1 0 0 0,-5 3 0 0 0,-2 0 0 0 0,0 0 0 0 0,1-1 0 0 0,1-1 0 0 0,-4 3 0 0 0,0 0 0 0 0,1 0 0 0 0,1-2 0 0 0,2-1 0 0 0,1-1 0 0 0,1-1 0 0 0,0-1 0 0 0,1 0 0 0 0,0-1 0 0 0,-1 1 0 0 0,-7 0 0 0 0,-12 0 0 0 0,-10 0 0 0 0,-9-1 0 0 0,-6 1 0 0 0,-4 0 0 0 0,-6 0 0 0 0,2 5 0 0 0,1 0 0 0 0,2 1 0 0 0,0-2 0 0 0,1-1 0 0 0,-5-1 0 0 0,0-1 0 0 0,-1-1 0 0 0,1 0 0 0 0,2 0 0 0 0,-4 0 0 0 0,0 0 0 0 0,1-1 0 0 0,5 5 0 0 0,3 2 0 0 0,1-1 0 0 0,0-1 0 0 0,3 4 0 0 0,1-1 0 0 0,4 4 0 0 0,-2-1 0 0 0,4 2 0 0 0,-2 0 0 0 0,2 1 0 0 0,2 3 0 0 0,3 3 0 0 0,7-2 0 0 0,3 1 0 0 0,5-3 0 0 0,2 0 0 0 0,2-3 0 0 0,-1 2 0 0 0,2-3 0 0 0,3 2 0 0 0,-2 3 0 0 0,1-2 0 0 0,2-3 0 0 0,-2 1 0 0 0,0-2 0 0 0,2-2 0 0 0,-3 1 0 0 0,1-1 0 0 0,2-1 0 0 0,-2 2 0 0 0,0-1 0 0 0,1-1 0 0 0,-1 2 0 0 0,0 0 0 0 0,2-3 0 0 0,1-1 0 0 0,-1 3 0 0 0,-1-1 0 0 0,2-1 0 0 0,-7-2 0 0 0,-10-1 0 0 0,-9-2 0 0 0,-8 0 0 0 0,-5-1 0 0 0,-4 0 0 0 0,-1-1 0 0 0,-2 5 0 0 0,1 2 0 0 0,0 3 0 0 0,0 1 0 0 0,1-2 0 0 0,-5-2 0 0 0,0-2 0 0 0,0-2 0 0 0,1 4 0 0 0,1-1 0 0 0,2 1 0 0 0,1-3 0 0 0,0 0 0 0 0,0-1 0 0 0,5 2 0 0 0,9 2 0 0 0,8 4 0 0 0,7 3 0 0 0,8 1 0 0 0,6-3 0 0 0,4-2 0 0 0,2-4 0 0 0,2-2 0 0 0,0-2 0 0 0,0-1 0 0 0,0 4 0 0 0,4 1 0 0 0,0-1 0 0 0,1 0 0 0 0,-2-1 0 0 0,3-1 0 0 0,0-2 0 0 0,-2 1 0 0 0,0-1 0 0 0,-3 0 0 0 0,0-1 0 0 0,-2 1 0 0 0,0 0 0 0 0,-1 0 0 0 0,0 0 0 0 0,1 0 0 0 0,-1 0 0 0 0,5 0 0 0 0,1 0 0 0 0,0 0 0 0 0,3 0 0 0 0,0 0 0 0 0,-1 0 0 0 0,-2 0 0 0 0,2 0 0 0 0,0 0 0 0 0,3 0 0 0 0,-1 0 0 0 0,-1 0 0 0 0,-2 0 0 0 0,-3 0 0 0 0,-2 0 0 0 0,0 0 0 0 0,-1 0 0 0 0,-10 0 0 0 0,-10 0 0 0 0,-11 0 0 0 0,-8 0 0 0 0,-2 4 0 0 0,-3 2 0 0 0,-2-1 0 0 0,-1-1 0 0 0,2 3 0 0 0,-3 1 0 0 0,-2-2 0 0 0,-5-1 0 0 0,-2-2 0 0 0,-4-1 0 0 0,1-2 0 0 0,1 1 0 0 0,3-2 0 0 0,-2 1 0 0 0,0 4 0 0 0,2 1 0 0 0,-2 0 0 0 0,0-1 0 0 0,2-1 0 0 0,-3-1 0 0 0,1-1 0 0 0,1 0 0 0 0,3-1 0 0 0,-3 0 0 0 0,0-1 0 0 0,1 1 0 0 0,-2 0 0 0 0,0 0 0 0 0,2 0 0 0 0,1 0 0 0 0,-1 4 0 0 0,-1 1 0 0 0,1 1 0 0 0,2 2 0 0 0,2 1 0 0 0,1 2 0 0 0,0 0 0 0 0,6 2 0 0 0,5 3 0 0 0,10-1 0 0 0,10-4 0 0 0,4 2 0 0 0,4-3 0 0 0,5-2 0 0 0,3-3 0 0 0,-1 2 0 0 0,-1 0 0 0 0,1-1 0 0 0,1-2 0 0 0,1-2 0 0 0,6 0 0 0 0,2-2 0 0 0,-1 0 0 0 0,0 0 0 0 0,-1 4 0 0 0,-1 1 0 0 0,-1 0 0 0 0,-1-1 0 0 0,0-1 0 0 0,-1 3 0 0 0,1 1 0 0 0,-1-1 0 0 0,0-2 0 0 0,1-1 0 0 0,-1-2 0 0 0,1 0 0 0 0,0-1 0 0 0,-1 0 0 0 0,1 0 0 0 0,-1 0 0 0 0,1 0 0 0 0,0-1 0 0 0,-1 1 0 0 0,1 0 0 0 0,0 4 0 0 0,-1 2 0 0 0,-8-1 0 0 0,-10-1 0 0 0,-12 0 0 0 0,-8-3 0 0 0,-6 0 0 0 0,-4 0 0 0 0,-2-1 0 0 0,-5 0 0 0 0,-1 4 0 0 0,-4 1 0 0 0,0 0 0 0 0,2-1 0 0 0,3-1 0 0 0,2-1 0 0 0,2 3 0 0 0,2 1 0 0 0,-4-1 0 0 0,-1 0 0 0 0,-4-3 0 0 0,0 0 0 0 0,2-1 0 0 0,1 3 0 0 0,3 2 0 0 0,1-1 0 0 0,1 3 0 0 0,1 0 0 0 0,5 4 0 0 0,2-2 0 0 0,3 3 0 0 0,9-1 0 0 0,9-3 0 0 0,5 2 0 0 0,5-2 0 0 0,4-2 0 0 0,3 2 0 0 0,4 0 0 0 0,0-2 0 0 0,2-3 0 0 0,-5 4 0 0 0,-1-1 0 0 0,0-2 0 0 0,1 0 0 0 0,1-3 0 0 0,-4 4 0 0 0,1 0 0 0 0,-1 0 0 0 0,3-2 0 0 0,0-1 0 0 0,2-2 0 0 0,1 0 0 0 0,1-1 0 0 0,-1 0 0 0 0,1 0 0 0 0,0-1 0 0 0,-4 5 0 0 0,-2 2 0 0 0,0-1 0 0 0,-7-1 0 0 0,-9-1 0 0 0,-7 3 0 0 0,-5 1 0 0 0,-6-1 0 0 0,-5-2 0 0 0,-3-1 0 0 0,-1 3 0 0 0,2 4 0 0 0,2 1 0 0 0,-1-1 0 0 0,0-3 0 0 0,-1-3 0 0 0,-1-1 0 0 0,-1-2 0 0 0,4 4 0 0 0,1 0 0 0 0,-1 0 0 0 0,0-1 0 0 0,2 3 0 0 0,1 0 0 0 0,-1-1 0 0 0,-2 3 0 0 0,2 3 0 0 0,1 1 0 0 0,-2-3 0 0 0,-1-2 0 0 0,3 1 0 0 0,-1 3 0 0 0,4 4 0 0 0,3 4 0 0 0,5 2 0 0 0,6-3 0 0 0,8-4 0 0 0,7-5 0 0 0,1 1 0 0 0,1-3 0 0 0,3-2 0 0 0,2 2 0 0 0,1 0 0 0 0,-3 3 0 0 0,-1-1 0 0 0,0-2 0 0 0,2-3 0 0 0,1-1 0 0 0,-3 2 0 0 0,-1 0 0 0 0,1 0 0 0 0,2-2 0 0 0,0-2 0 0 0,2 0 0 0 0,1-2 0 0 0,1 1 0 0 0,-1-2 0 0 0,-3 5 0 0 0,-2 2 0 0 0,1-1 0 0 0,0-1 0 0 0,-6-1 0 0 0,-7 3 0 0 0,-8 0 0 0 0,-8 0 0 0 0,-7-2 0 0 0,0 3 0 0 0,-3 1 0 0 0,-1-2 0 0 0,3 2 0 0 0,-1 1 0 0 0,-1-2 0 0 0,-1-2 0 0 0,-2-2 0 0 0,3 3 0 0 0,0 0 0 0 0,-4 0 0 0 0,-3-2 0 0 0,-1-2 0 0 0,0 4 0 0 0,0 0 0 0 0,0 0 0 0 0,2-2 0 0 0,-5-1 0 0 0,0-2 0 0 0,0 0 0 0 0,-3 3 0 0 0,0 2 0 0 0,1-1 0 0 0,-2-1 0 0 0,0-1 0 0 0,3 3 0 0 0,-3 0 0 0 0,0 0 0 0 0,3-2 0 0 0,1-1 0 0 0,-2-2 0 0 0,1 0 0 0 0,0 4 0 0 0,-2 0 0 0 0,0 0 0 0 0,-2-1 0 0 0,-1 3 0 0 0,3 0 0 0 0,7 4 0 0 0,3-1 0 0 0,2 2 0 0 0,0 0 0 0 0,3 1 0 0 0,6 3 0 0 0,8-1 0 0 0,9-3 0 0 0,8-4 0 0 0,7-3 0 0 0,2-3 0 0 0,4-1 0 0 0,-4 3 0 0 0,3 1 0 0 0,1 0 0 0 0,1-2 0 0 0,4 0 0 0 0,1-2 0 0 0,3 0 0 0 0,0-1 0 0 0,-1 0 0 0 0,1 0 0 0 0,-1 0 0 0 0,-2 0 0 0 0,-2 0 0 0 0,2 0 0 0 0,0-1 0 0 0,-2 1 0 0 0,3 0 0 0 0,0 0 0 0 0,-2 0 0 0 0,-1 0 0 0 0,2 0 0 0 0,-1 0 0 0 0,0 0 0 0 0,2 0 0 0 0,0 5 0 0 0,-1 0 0 0 0,-3 1 0 0 0,3-2 0 0 0,0-1 0 0 0,-1-1 0 0 0,2-1 0 0 0,0-1 0 0 0,2 0 0 0 0,0 0 0 0 0,3 0 0 0 0,-6 4 0 0 0,-4 1 0 0 0,-3 0 0 0 0,-1-1 0 0 0,0-1 0 0 0,-1-1 0 0 0,1-1 0 0 0,-9 0 0 0 0,-6 3 0 0 0,-9 1 0 0 0,-9 0 0 0 0,-7 4 0 0 0,-5 3 0 0 0,-3 1 0 0 0,3 2 0 0 0,0-2 0 0 0,0-3 0 0 0,-1-3 0 0 0,-1-3 0 0 0,0-2 0 0 0,-1 3 0 0 0,0 1 0 0 0,-1-2 0 0 0,0 0 0 0 0,0-2 0 0 0,1 0 0 0 0,-1-1 0 0 0,4 3 0 0 0,2 2 0 0 0,0-1 0 0 0,-1-1 0 0 0,-2-2 0 0 0,3 4 0 0 0,1 1 0 0 0,0 3 0 0 0,-7 0 0 0 0,-2-2 0 0 0,3 2 0 0 0,1-1 0 0 0,1-1 0 0 0,0-3 0 0 0,3 2 0 0 0,5 5 0 0 0,1-1 0 0 0,3 3 0 0 0,2 2 0 0 0,4 4 0 0 0,1 2 0 0 0,7-3 0 0 0,5 0 0 0 0,7-4 0 0 0,4-3 0 0 0,7-1 0 0 0,3-2 0 0 0,1-2 0 0 0,-1-2 0 0 0,-1-3 0 0 0,-2 3 0 0 0,0 1 0 0 0,-2-1 0 0 0,0-1 0 0 0,0-2 0 0 0,3 0 0 0 0,2-1 0 0 0,4-1 0 0 0,0 0 0 0 0,3 0 0 0 0,-1-1 0 0 0,3 1 0 0 0,-3 0 0 0 0,-2 0 0 0 0,-3 4 0 0 0,-2 1 0 0 0,-3 1 0 0 0,-1-2 0 0 0,0-1 0 0 0,-1-1 0 0 0,0-1 0 0 0,0-1 0 0 0,0 0 0 0 0,1 0 0 0 0,-1 0 0 0 0,-8 0 0 0 0,-7 4 0 0 0,-8 1 0 0 0,-10 0 0 0 0,-7 0 0 0 0,-5-2 0 0 0,-3 3 0 0 0,3 5 0 0 0,0 0 0 0 0,0-2 0 0 0,-1-1 0 0 0,-1-4 0 0 0,0-1 0 0 0,-1-2 0 0 0,-1 4 0 0 0,1 0 0 0 0,-1 0 0 0 0,-4-1 0 0 0,-5-2 0 0 0,-2 0 0 0 0,2-1 0 0 0,2-1 0 0 0,2 0 0 0 0,3 0 0 0 0,1 4 0 0 0,1 5 0 0 0,0 2 0 0 0,1-2 0 0 0,0-1 0 0 0,4 1 0 0 0,1-1 0 0 0,0-1 0 0 0,3 2 0 0 0,4 3 0 0 0,9 1 0 0 0,4 1 0 0 0,7-1 0 0 0,5-3 0 0 0,6-3 0 0 0,3-3 0 0 0,2 2 0 0 0,2 0 0 0 0,-1-1 0 0 0,1-1 0 0 0,0-2 0 0 0,3 0 0 0 0,2-2 0 0 0,-5 5 0 0 0,-3 0 0 0 0,4 0 0 0 0,1-1 0 0 0,4-1 0 0 0,1-1 0 0 0,-6 3 0 0 0,-2 0 0 0 0,-6 5 0 0 0,-2 0 0 0 0,-8-2 0 0 0,-10-2 0 0 0,-4 2 0 0 0,-6-1 0 0 0,-6 0 0 0 0,-3-3 0 0 0,-3-1 0 0 0,-1-2 0 0 0,-2 4 0 0 0,1 1 0 0 0,-1-1 0 0 0,0-1 0 0 0,1 3 0 0 0,0 0 0 0 0,0-1 0 0 0,1-1 0 0 0,-5-2 0 0 0,3 2 0 0 0,2 2 0 0 0,0-2 0 0 0,1-1 0 0 0,-1-1 0 0 0,5 3 0 0 0,0 0 0 0 0,0 0 0 0 0,-1-2 0 0 0,3 3 0 0 0,4 4 0 0 0,0 1 0 0 0,3 2 0 0 0,6-1 0 0 0,9-3 0 0 0,8-4 0 0 0,5-1 0 0 0,4-3 0 0 0,3-1 0 0 0,1-2 0 0 0,-4 5 0 0 0,-2 1 0 0 0,1 0 0 0 0,0-1 0 0 0,1-2 0 0 0,1 0 0 0 0,1-1 0 0 0,0-1 0 0 0,1 0 0 0 0,-1 0 0 0 0,1 0 0 0 0,0 0 0 0 0,0 0 0 0 0,-1 0 0 0 0,1-1 0 0 0,0 1 0 0 0,-1 0 0 0 0,1 0 0 0 0,-5 5 0 0 0,-1 0 0 0 0,-3 5 0 0 0,-2 0 0 0 0,3-2 0 0 0,1-2 0 0 0,3-2 0 0 0,-3 3 0 0 0,-4 3 0 0 0,-9 1 0 0 0,-10 3 0 0 0,-7-2 0 0 0,-2 2 0 0 0,-8-1 0 0 0,-3-4 0 0 0,-2-2 0 0 0,3 1 0 0 0,2-1 0 0 0,1-1 0 0 0,-1-2 0 0 0,0-2 0 0 0,-6 0 0 0 0,-1-2 0 0 0,-1 0 0 0 0,2 0 0 0 0,-4 4 0 0 0,0 5 0 0 0,1 2 0 0 0,-3-2 0 0 0,1-2 0 0 0,1-2 0 0 0,-2-2 0 0 0,1-1 0 0 0,1-2 0 0 0,2 0 0 0 0,-2-1 0 0 0,1 1 0 0 0,0 0 0 0 0,-2-1 0 0 0,0 1 0 0 0,2 0 0 0 0,1 0 0 0 0,-2 0 0 0 0,0 4 0 0 0,2 2 0 0 0,-3-1 0 0 0,0-1 0 0 0,1-1 0 0 0,3-1 0 0 0,-3-1 0 0 0,0 4 0 0 0,1 0 0 0 0,2 1 0 0 0,-2-2 0 0 0,3 3 0 0 0,3 0 0 0 0,2-1 0 0 0,4 3 0 0 0,1-1 0 0 0,0-1 0 0 0,3 3 0 0 0,8-2 0 0 0,9 4 0 0 0,9-2 0 0 0,6-1 0 0 0,5-4 0 0 0,3-1 0 0 0,1-2 0 0 0,1-1 0 0 0,3-1 0 0 0,2-1 0 0 0,-1 1 0 0 0,-2-1 0 0 0,-1 1 0 0 0,-1 0 0 0 0,-2 0 0 0 0,0 0 0 0 0,0 0 0 0 0,-1 0 0 0 0,5 0 0 0 0,1 0 0 0 0,-1 4 0 0 0,4 1 0 0 0,0 1 0 0 0,-1-2 0 0 0,-2-1 0 0 0,2-1 0 0 0,4-1 0 0 0,1-1 0 0 0,1 0 0 0 0,0 0 0 0 0,-4 4 0 0 0,2 1 0 0 0,-2 1 0 0 0,-2-2 0 0 0,-2-1 0 0 0,1-2 0 0 0,1 0 0 0 0,-2 0 0 0 0,-1-1 0 0 0,-2 0 0 0 0,-1-1 0 0 0,-1 1 0 0 0,-8 0 0 0 0,-8 4 0 0 0,-5 6 0 0 0,-8 1 0 0 0,-2 2 0 0 0,-6 0 0 0 0,1 2 0 0 0,-3-3 0 0 0,-3 2 0 0 0,-3-1 0 0 0,-2-4 0 0 0,2 1 0 0 0,2 3 0 0 0,-2 0 0 0 0,-1-3 0 0 0,-1 1 0 0 0,-1-1 0 0 0,-1-2 0 0 0,-1-3 0 0 0,0-2 0 0 0,1-1 0 0 0,-5 2 0 0 0,-2 2 0 0 0,5 3 0 0 0,3 0 0 0 0,0-1 0 0 0,5 2 0 0 0,1-1 0 0 0,0-1 0 0 0,1 1 0 0 0,1 0 0 0 0,-2-2 0 0 0,6-2 0 0 0,9-2 0 0 0,10-2 0 0 0,6 0 0 0 0,7-1 0 0 0,2 0 0 0 0,3-1 0 0 0,4 1 0 0 0,2 0 0 0 0,0-1 0 0 0,-2 1 0 0 0,-2 0 0 0 0,3 0 0 0 0,1 0 0 0 0,2 0 0 0 0,1 0 0 0 0,-3 4 0 0 0,-1 2 0 0 0,-3-1 0 0 0,-1 0 0 0 0,-2-2 0 0 0,0-2 0 0 0,-1 0 0 0 0,1 4 0 0 0,-1 1 0 0 0,0-1 0 0 0,0-1 0 0 0,1-1 0 0 0,-1-2 0 0 0,1 0 0 0 0,-5 4 0 0 0,-9 0 0 0 0,-7 5 0 0 0,-8-1 0 0 0,-8-1 0 0 0,-1 2 0 0 0,-4 4 0 0 0,-2-1 0 0 0,2 2 0 0 0,-1-2 0 0 0,3 1 0 0 0,0-1 0 0 0,3 0 0 0 0,-2-1 0 0 0,-1-3 0 0 0,0 1 0 0 0,0-1 0 0 0,-2-2 0 0 0,-3-2 0 0 0,-1-2 0 0 0,2-2-16383 0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20"/>
    </inkml:context>
    <inkml:brush xml:id="br0">
      <inkml:brushProperty name="width" value="0.1" units="cm"/>
      <inkml:brushProperty name="height" value="0.1" units="cm"/>
      <inkml:brushProperty name="color" value="#008C3A"/>
    </inkml:brush>
  </inkml:definitions>
  <inkml:trace contextRef="#ctx0" brushRef="#br0">36445 4248 16383 0 0,'-4'0'0'0'0,"-6"0"0"0"0,-5 0 0 0 0,-5 0 0 0 0,-2 0 0 0 0,2 5 0 0 0,-4 0 0 0 0,-2 1 0 0 0,-1-2 0 0 0,1-1 0 0 0,-1-1 0 0 0,5 3 0 0 0,3 1 0 0 0,-1-1 0 0 0,-1-1 0 0 0,0-1 0 0 0,-6-1 0 0 0,-2-1 0 0 0,-1-1 0 0 0,1 0 0 0 0,2 0 0 0 0,0-1 0 0 0,1 5 0 0 0,1 2 0 0 0,0-1 0 0 0,1-1 0 0 0,-1-1 0 0 0,1 3 0 0 0,-1 1 0 0 0,1-2 0 0 0,-1 4 0 0 0,1-1 0 0 0,3 3 0 0 0,7 4 0 0 0,4 4 0 0 0,9-2 0 0 0,8-4 0 0 0,4 0 0 0 0,3-1 0 0 0,5-4 0 0 0,2-3 0 0 0,2 2 0 0 0,1 4 0 0 0,1 1 0 0 0,1-3 0 0 0,-1-3 0 0 0,0-1 0 0 0,0-3 0 0 0,0 3 0 0 0,0 1 0 0 0,0-1 0 0 0,-1-1 0 0 0,1-1 0 0 0,-1-2 0 0 0,1 0 0 0 0,0-1 0 0 0,-1 0 0 0 0,1 4 0 0 0,-1 1 0 0 0,1 0 0 0 0,0-1 0 0 0,-9-1 0 0 0,-11-1 0 0 0,-6 3 0 0 0,-8 1 0 0 0,-6 0 0 0 0,-4-2 0 0 0,-4-2 0 0 0,-6 0 0 0 0,-3-1 0 0 0,1-1 0 0 0,1 0 0 0 0,-3 0 0 0 0,-4 0 0 0 0,0-1 0 0 0,2 1 0 0 0,3 0 0 0 0,-1 0 0 0 0,0 0 0 0 0,2 0 0 0 0,2 0 0 0 0,-3 0 0 0 0,1 0 0 0 0,0 0 0 0 0,-2 0 0 0 0,1 0 0 0 0,0 0 0 0 0,3 0 0 0 0,-3 0 0 0 0,0 0 0 0 0,1 4 0 0 0,-2 2 0 0 0,0-1 0 0 0,2-1 0 0 0,1-1 0 0 0,2 4 0 0 0,2-1 0 0 0,1 0 0 0 0,0-2 0 0 0,1-1 0 0 0,-1-1 0 0 0,1-2 0 0 0,4 5 0 0 0,1 0 0 0 0,4 4 0 0 0,0 1 0 0 0,3 2 0 0 0,4 4 0 0 0,2 3 0 0 0,7-2 0 0 0,8-3 0 0 0,2 0 0 0 0,3-3 0 0 0,4-3 0 0 0,2-3 0 0 0,3-2 0 0 0,1 3 0 0 0,1-1 0 0 0,0 0 0 0 0,5-1 0 0 0,1 3 0 0 0,3 0 0 0 0,1-1 0 0 0,-2-2 0 0 0,2 3 0 0 0,-1 0 0 0 0,-1-1 0 0 0,-4-1 0 0 0,3-2 0 0 0,4-2 0 0 0,1 0 0 0 0,1-1 0 0 0,-5 4 0 0 0,-4 2 0 0 0,1-1 0 0 0,0 3 0 0 0,3 0 0 0 0,0-1 0 0 0,-1-2 0 0 0,2-1 0 0 0,0-2 0 0 0,-2-1 0 0 0,2 3 0 0 0,-1 1 0 0 0,-1 0 0 0 0,-3-1 0 0 0,3-1 0 0 0,-4 3 0 0 0,1 0 0 0 0,0 0 0 0 0,-1-2 0 0 0,0-1 0 0 0,-2-1 0 0 0,0-2 0 0 0,-1 1 0 0 0,-9-2 0 0 0,-11 1 0 0 0,-11 0 0 0 0,-8 0 0 0 0,-6-1 0 0 0,-4 1 0 0 0,-3 0 0 0 0,1 0 0 0 0,-1 0 0 0 0,1 0 0 0 0,0 0 0 0 0,0 0 0 0 0,5 4 0 0 0,2 2 0 0 0,0-1 0 0 0,-2 0 0 0 0,0-2 0 0 0,-2-1 0 0 0,4 3 0 0 0,5 5 0 0 0,4 5 0 0 0,9 0 0 0 0,4 1 0 0 0,6-1 0 0 0,5-4 0 0 0,5-3 0 0 0,4-4 0 0 0,-3 2 0 0 0,-1 0 0 0 0,2-1 0 0 0,0-1 0 0 0,-2 3 0 0 0,-2-1 0 0 0,2 0 0 0 0,1-2 0 0 0,2-1 0 0 0,1-1 0 0 0,5-1 0 0 0,2-1 0 0 0,4 0 0 0 0,1-1 0 0 0,2 1 0 0 0,0 4 0 0 0,-3 1 0 0 0,2 1 0 0 0,-2-2 0 0 0,-2-1 0 0 0,2-1 0 0 0,-1-1 0 0 0,-2 3 0 0 0,-1 2 0 0 0,1-1 0 0 0,1-1 0 0 0,-1-1 0 0 0,2-1 0 0 0,-1-1 0 0 0,0-1 0 0 0,2 4 0 0 0,-1 1 0 0 0,-1 0 0 0 0,-3-1 0 0 0,3-1 0 0 0,0-1 0 0 0,-2-1 0 0 0,4-1 0 0 0,-2 0 0 0 0,0 0 0 0 0,-3 0 0 0 0,3 0 0 0 0,0 0 0 0 0,-1 4 0 0 0,-2 1 0 0 0,-2 0 0 0 0,-1 0 0 0 0,-9-2 0 0 0,-12-1 0 0 0,-10-1 0 0 0,-14-1 0 0 0,-7 0 0 0 0,-3 0 0 0 0,-2 0 0 0 0,-3-1 0 0 0,0 1 0 0 0,1 0 0 0 0,-2 0 0 0 0,1 0 0 0 0,2 0 0 0 0,2 0 0 0 0,-2 0 0 0 0,0 0 0 0 0,2 0 0 0 0,1 0 0 0 0,-2 0 0 0 0,-5 0 0 0 0,0 0 0 0 0,1 0 0 0 0,0 0 0 0 0,0 0 0 0 0,-2 0 0 0 0,-3 4 0 0 0,-3 2 0 0 0,2-5 0 0 0,-1-2 0 0 0,3-2 0 0 0,-1 1 0 0 0,3 0 0 0 0,3 0 0 0 0,-1 1 0 0 0,1 1 0 0 0,-1 0 0 0 0,0 0 0 0 0,-2 0 0 0 0,-3 0 0 0 0,2 0 0 0 0,2 0 0 0 0,-1 0 0 0 0,-2 0 0 0 0,1 0 0 0 0,3 0 0 0 0,-2 0 0 0 0,3 0 0 0 0,2 0 0 0 0,2 0 0 0 0,-2 0 0 0 0,1 0 0 0 0,0 0 0 0 0,3 0 0 0 0,1 0 0 0 0,0 0 0 0 0,2 0 0 0 0,1 0 0 0 0,-1 0 0 0 0,5 4 0 0 0,1 2 0 0 0,4 3 0 0 0,5 5 0 0 0,8 0 0 0 0,4 2 0 0 0,6-2 0 0 0,6-4 0 0 0,5 2 0 0 0,3 2 0 0 0,3-1 0 0 0,0-3 0 0 0,1-3 0 0 0,-1-3 0 0 0,1-1 0 0 0,-1-3 0 0 0,0 0 0 0 0,0 0 0 0 0,0-1 0 0 0,0 1 0 0 0,3-1 0 0 0,3 1 0 0 0,3 0 0 0 0,0 4 0 0 0,-1 1 0 0 0,2 1 0 0 0,-1-2 0 0 0,-2-1 0 0 0,2-1 0 0 0,0-1 0 0 0,-3 4 0 0 0,-1 0 0 0 0,2 0 0 0 0,-1-1 0 0 0,0-1 0 0 0,2-1 0 0 0,0-1 0 0 0,-2-1 0 0 0,-1 0 0 0 0,2 0 0 0 0,0 4 0 0 0,-2 1 0 0 0,3 0 0 0 0,0-1 0 0 0,-1-1 0 0 0,2-1 0 0 0,-1-1 0 0 0,-2 0 0 0 0,-1-1 0 0 0,-2-1 0 0 0,-2 1 0 0 0,-1 0 0 0 0,0 0 0 0 0,-1 0 0 0 0,-8 0 0 0 0,-11-1 0 0 0,-11 1 0 0 0,-8 0 0 0 0,-7 0 0 0 0,-3 0 0 0 0,-2 0 0 0 0,0 0 0 0 0,-1 0 0 0 0,1 0 0 0 0,0 1 0 0 0,0-1 0 0 0,1 0 0 0 0,0 0 0 0 0,-3 0 0 0 0,-3 0 0 0 0,2 0 0 0 0,0 0 0 0 0,-3 0 0 0 0,0 0 0 0 0,1 0 0 0 0,-2 4 0 0 0,-1 1 0 0 0,3 1 0 0 0,-3-2 0 0 0,1-1 0 0 0,1-1 0 0 0,2-1 0 0 0,-2-1 0 0 0,1 0 0 0 0,0 0 0 0 0,2 0 0 0 0,-2 0 0 0 0,-1-1 0 0 0,1 1 0 0 0,-2 0 0 0 0,0 0 0 0 0,2 0 0 0 0,1 0 0 0 0,-2 0 0 0 0,0 4 0 0 0,2 2 0 0 0,-3-1 0 0 0,0-1 0 0 0,1-1 0 0 0,3-1 0 0 0,-3 4 0 0 0,0 0 0 0 0,1-1 0 0 0,-2-1 0 0 0,0-1 0 0 0,2-2 0 0 0,-3 0 0 0 0,1-1 0 0 0,1 0 0 0 0,7 4 0 0 0,2 2 0 0 0,2-1 0 0 0,5 3 0 0 0,4 5 0 0 0,4 4 0 0 0,5 3 0 0 0,5-2 0 0 0,8-3 0 0 0,2-1 0 0 0,2-2 0 0 0,4-4 0 0 0,3-2 0 0 0,2 1 0 0 0,1-1 0 0 0,1 0 0 0 0,-4 2 0 0 0,-2 0 0 0 0,1-1 0 0 0,1-3 0 0 0,-3 4 0 0 0,-1-1 0 0 0,1-1 0 0 0,2-2 0 0 0,2-1 0 0 0,1-1 0 0 0,5-2 0 0 0,2 0 0 0 0,0 0 0 0 0,3 0 0 0 0,1-1 0 0 0,-6 5 0 0 0,-4 2 0 0 0,-1-1 0 0 0,-1-1 0 0 0,1-1 0 0 0,4-1 0 0 0,6 3 0 0 0,2 1 0 0 0,-1 0 0 0 0,-3-2 0 0 0,-1-2 0 0 0,-7 4 0 0 0,-2 1 0 0 0,-1-2 0 0 0,-4 4 0 0 0,-9-1 0 0 0,-9-1 0 0 0,-10-2 0 0 0,-5-2 0 0 0,-6-1 0 0 0,-2-1 0 0 0,-1-1 0 0 0,0 0 0 0 0,-1-1 0 0 0,1 1 0 0 0,-4 4 0 0 0,0 1 0 0 0,-1 0 0 0 0,-2 0 0 0 0,0-2 0 0 0,1-2 0 0 0,2 1 0 0 0,-2-2 0 0 0,0 4 0 0 0,2 2 0 0 0,-4-1 0 0 0,1-1 0 0 0,2-1 0 0 0,-3-2 0 0 0,1 0 0 0 0,1 0 0 0 0,3-1 0 0 0,-3-1 0 0 0,0 1 0 0 0,2 0 0 0 0,1 0 0 0 0,1 4 0 0 0,2 1 0 0 0,5 5 0 0 0,2 0 0 0 0,0-2 0 0 0,-1 2 0 0 0,-1 0 0 0 0,2 2 0 0 0,6 3 0 0 0,4 3 0 0 0,8-1 0 0 0,8-4 0 0 0,3 0 0 0 0,4-1 0 0 0,4-4 0 0 0,3-3 0 0 0,2-2 0 0 0,2-2 0 0 0,4-1 0 0 0,2 0 0 0 0,0 4 0 0 0,2 1 0 0 0,1 0 0 0 0,-2-2 0 0 0,-2 0 0 0 0,-2-1 0 0 0,3-1 0 0 0,0-1 0 0 0,-1 5 0 0 0,3 0 0 0 0,0 0 0 0 0,-2-1 0 0 0,-1-1 0 0 0,2-1 0 0 0,0-1 0 0 0,-2-1 0 0 0,3 0 0 0 0,0 0 0 0 0,-1 0 0 0 0,2-1 0 0 0,-1 1 0 0 0,-2 0 0 0 0,-1 0 0 0 0,2 0 0 0 0,0 0 0 0 0,-2 0 0 0 0,-1 0 0 0 0,3 0 0 0 0,-1 0 0 0 0,0 0 0 0 0,2 0 0 0 0,-4 4 0 0 0,-3 2 0 0 0,-2-1 0 0 0,0-1 0 0 0,-1-1 0 0 0,5-1 0 0 0,1-1 0 0 0,-8 0 0 0 0,-12-1 0 0 0,-12 0 0 0 0,-9-1 0 0 0,-7 1 0 0 0,-5 0 0 0 0,-2 0 0 0 0,0 0 0 0 0,-1 0 0 0 0,-4 0 0 0 0,-1 0 0 0 0,-3 4 0 0 0,0 1 0 0 0,2 1 0 0 0,2-2 0 0 0,2-1 0 0 0,3-1 0 0 0,-4-1 0 0 0,0-1 0 0 0,0 0 0 0 0,2 0 0 0 0,-4 0 0 0 0,0 0 0 0 0,2-1 0 0 0,-3 1 0 0 0,-1 0 0 0 0,-1 0 0 0 0,-1 4 0 0 0,3 2 0 0 0,3-1 0 0 0,1 0 0 0 0,7 2 0 0 0,2 0 0 0 0,1 0 0 0 0,3 1 0 0 0,0 1 0 0 0,4 2 0 0 0,7 0 0 0 0,9-3 0 0 0,3 3 0 0 0,6-2 0 0 0,4-2 0 0 0,3-2 0 0 0,3-2 0 0 0,1-1 0 0 0,2-2 0 0 0,-5 4 0 0 0,-1 2 0 0 0,4 3 0 0 0,3 0 0 0 0,0-1 0 0 0,0-2 0 0 0,0-2 0 0 0,-5 2 0 0 0,2 1 0 0 0,1-2 0 0 0,1 0 0 0 0,0-3 0 0 0,0 0 0 0 0,-1-2 0 0 0,0 0 0 0 0,0 0 0 0 0,0 0 0 0 0,-1 0 0 0 0,1 0 0 0 0,-5 4 0 0 0,-1 1 0 0 0,1 0 0 0 0,-4 4 0 0 0,0-1 0 0 0,1-1 0 0 0,-2 3 0 0 0,-7-1 0 0 0,-11 2 0 0 0,-7 0 0 0 0,-12-2 0 0 0,-5-4 0 0 0,-7-1 0 0 0,-2-2 0 0 0,-3-1 0 0 0,1-1 0 0 0,3-1 0 0 0,3 1 0 0 0,2-1 0 0 0,3 1 0 0 0,-3 4 0 0 0,0 1 0 0 0,1 1 0 0 0,-4-2 0 0 0,1-1 0 0 0,-4 3 0 0 0,1 1 0 0 0,2-2 0 0 0,2 4 0 0 0,7 3 0 0 0,3 1 0 0 0,1-3 0 0 0,-1-2 0 0 0,4 1 0 0 0,1-1 0 0 0,-2-2 0 0 0,2 3 0 0 0,1-1 0 0 0,2 3 0 0 0,7 4 0 0 0,9-1 0 0 0,9 1 0 0 0,6-2 0 0 0,4-2 0 0 0,2-4 0 0 0,-2 1 0 0 0,-1-1 0 0 0,0 3 0 0 0,1 0 0 0 0,0-2 0 0 0,1-3 0 0 0,1-1 0 0 0,1 2 0 0 0,-1 0 0 0 0,1-1 0 0 0,4-1 0 0 0,1-1 0 0 0,5 3 0 0 0,-1 0 0 0 0,-1-1 0 0 0,-2-1 0 0 0,-2-1 0 0 0,-3-1 0 0 0,0-1 0 0 0,-5 3 0 0 0,-2 1 0 0 0,-5 5 0 0 0,-8-1 0 0 0,-9-1 0 0 0,-9-2 0 0 0,-7 2 0 0 0,-3 0 0 0 0,-3-1 0 0 0,-1-3 0 0 0,-1-1 0 0 0,5 3 0 0 0,2 0 0 0 0,-1-1 0 0 0,1-1 0 0 0,-2-1 0 0 0,-1-2 0 0 0,-1 0 0 0 0,4 3 0 0 0,1 2 0 0 0,4 3 0 0 0,0 1 0 0 0,-1-2 0 0 0,1 2 0 0 0,0-1 0 0 0,2 3 0 0 0,8-1 0 0 0,8-2 0 0 0,9 1 0 0 0,5-1 0 0 0,1 2 0 0 0,1 0 0 0 0,2-3 0 0 0,1-2 0 0 0,1-3 0 0 0,1-1 0 0 0,-3 3 0 0 0,2 1 0 0 0,2-1 0 0 0,1-2 0 0 0,0 0 0 0 0,0-2 0 0 0,0 0 0 0 0,-5 4 0 0 0,-2 0 0 0 0,5 0 0 0 0,2-1 0 0 0,5 3 0 0 0,1 1 0 0 0,0-2 0 0 0,-1-2 0 0 0,-3-1 0 0 0,-1-1 0 0 0,-5 3 0 0 0,-3 1 0 0 0,5-1 0 0 0,2-1 0 0 0,0-1 0 0 0,1-2 0 0 0,-1 0 0 0 0,0-1 0 0 0,0 0 0 0 0,-5 4 0 0 0,-11 1 0 0 0,-10 1 0 0 0,-10-2 0 0 0,-7-1 0 0 0,-5-2 0 0 0,-3 0 0 0 0,-1 0 0 0 0,-1-1 0 0 0,0 0 0 0 0,1-1 0 0 0,0 1 0 0 0,1 0 0 0 0,0 0 0 0 0,-4 0 0 0 0,3 4 0 0 0,2 1 0 0 0,1 1 0 0 0,-1-2 0 0 0,1-1 0 0 0,-1-1 0 0 0,4 3 0 0 0,2 1 0 0 0,-1-1 0 0 0,3 4 0 0 0,0-1 0 0 0,7-1 0 0 0,9-2 0 0 0,4 3 0 0 0,7-1 0 0 0,4-1 0 0 0,9-1 0 0 0,5-3 0 0 0,0 0 0 0 0,1-1 0 0 0,-1-1 0 0 0,-2-1 0 0 0,0 5 0 0 0,3 2 0 0 0,0-1 0 0 0,0-1 0 0 0,-1-1 0 0 0,-2-2 0 0 0,0 5 0 0 0,-2 0 0 0 0,0-1 0 0 0,-1-1 0 0 0,1-1 0 0 0,-1-2 0 0 0,1 0 0 0 0,-1 0 0 0 0,-4 3 0 0 0,-9 1 0 0 0,-11 0 0 0 0,-10-1 0 0 0,-7-1 0 0 0,-5-1 0 0 0,-3-1 0 0 0,-1-1 0 0 0,-1 0 0 0 0,0 0 0 0 0,1 0 0 0 0,0-1 0 0 0,1 1 0 0 0,0 0 0 0 0,-4 0 0 0 0,-1 0 0 0 0,-4 4 0 0 0,0 2 0 0 0,-3-1 0 0 0,-4-1 0 0 0,2-1 0 0 0,-2-1 0 0 0,2 4 0 0 0,4-1 0 0 0,4 1 0 0 0,2 2 0 0 0,3 0 0 0 0,5 4 0 0 0,2-2 0 0 0,5 3 0 0 0,-1-1 0 0 0,4 1 0 0 0,7-1 0 0 0,4 1 0 0 0,7-1 0 0 0,2 1 0 0 0,3-1 0 0 0,5-3 0 0 0,2-3 0 0 0,-1 1 0 0 0,1 1 0 0 0,-4 2 0 0 0,0-1 0 0 0,2-1 0 0 0,-2 2 0 0 0,1-1 0 0 0,1-2 0 0 0,-1 3 0 0 0,0-2 0 0 0,-3 3 0 0 0,1 0 0 0 0,-2 1 0 0 0,-3 4 0 0 0,-3 3 0 0 0,-7-2 0 0 0,-7-4 0 0 0,-2 0 0 0 0,-4-2 0 0 0,-4-2 0 0 0,-3 0 0 0 0,-6-1 0 0 0,-2-1 0 0 0,-6-3 0 0 0,0 3 0 0 0,-3 0 0 0 0,1-1 0 0 0,3-2 0 0 0,2-1 0 0 0,4-2 0 0 0,-3 0 0 0 0,4 3 0 0 0,2 2 0 0 0,2-1 0 0 0,0-1 0 0 0,1-2 0 0 0,2 4 0 0 0,2 1 0 0 0,4 3 0 0 0,8-1 0 0 0,9 0 0 0 0,4 1 0 0 0,6-1 0 0 0,4-1 0 0 0,4-3 0 0 0,2-2 0 0 0,1 3 0 0 0,2 0 0 0 0,-1 3 0 0 0,1 1 0 0 0,-1-2 0 0 0,4-3 0 0 0,2-1 0 0 0,-1-2 0 0 0,-1-1 0 0 0,3-1 0 0 0,0 0 0 0 0,-1 0 0 0 0,-2-1 0 0 0,-6 5 0 0 0,-2 1 0 0 0,3 0 0 0 0,2 0 0 0 0,5-2 0 0 0,2-1 0 0 0,-2-1 0 0 0,-1-1 0 0 0,-1 0 0 0 0,-2 0 0 0 0,-1 0 0 0 0,-1-1 0 0 0,-1 1 0 0 0,0 0 0 0 0,1 0 0 0 0,-9 0 0 0 0,-7 4 0 0 0,-9 2 0 0 0,-9-1 0 0 0,-7-1 0 0 0,-5-1 0 0 0,-3-1 0 0 0,2 3 0 0 0,2 1 0 0 0,-1 0 0 0 0,-1 2 0 0 0,-1 0 0 0 0,0-1 0 0 0,-1-2 0 0 0,-5-1 0 0 0,-1 2 0 0 0,0 0 0 0 0,1 4 0 0 0,-3-1 0 0 0,0-1 0 0 0,1-2 0 0 0,1-2 0 0 0,3-2 0 0 0,0-1 0 0 0,6 3 0 0 0,2 1 0 0 0,0 0 0 0 0,-1-1 0 0 0,3 3 0 0 0,0 0 0 0 0,-1-1 0 0 0,2 3 0 0 0,8 0 0 0 0,6 2 0 0 0,7 0 0 0 0,7-3 0 0 0,2 2 0 0 0,2 0 0 0 0,2-3 0 0 0,4-2 0 0 0,0-2 0 0 0,3 3 0 0 0,-1 0 0 0 0,1-1 0 0 0,5-1 0 0 0,0 3 0 0 0,1 0 0 0 0,-2-1 0 0 0,-1-2 0 0 0,-2-1 0 0 0,-4 3 0 0 0,-3 0 0 0 0,0 0 0 0 0,2-2 0 0 0,0-1 0 0 0,1-2 0 0 0,2 0 0 0 0,0-1 0 0 0,0 0 0 0 0,1 0 0 0 0,-4 4 0 0 0,-10 1 0 0 0,-11 4 0 0 0,-10 1 0 0 0,-7-2 0 0 0,-5-2 0 0 0,-3-1 0 0 0,-1-3 0 0 0,-1-1 0 0 0,1-1 0 0 0,-1 0 0 0 0,-3-1 0 0 0,0 1 0 0 0,-5 4 0 0 0,1 1 0 0 0,1 0 0 0 0,2-1 0 0 0,2 4 0 0 0,-2-1 0 0 0,0-1 0 0 0,1-1 0 0 0,1-2 0 0 0,2-1 0 0 0,1-1 0 0 0,1 3 0 0 0,0 1 0 0 0,5 5 0 0 0,1-1 0 0 0,8-1 0 0 0,11-2 0 0 0,9 2 0 0 0,7 0 0 0 0,5-2 0 0 0,3-1 0 0 0,-2 2 0 0 0,-1 0 0 0 0,4-1 0 0 0,3-2 0 0 0,0-1 0 0 0,0 3 0 0 0,-1 0 0 0 0,-1-1 0 0 0,-1-1 0 0 0,1-1 0 0 0,-2-1 0 0 0,-3 3 0 0 0,-2 0 0 0 0,0 1 0 0 0,1-2 0 0 0,2-2 0 0 0,-4 4 0 0 0,-8 1 0 0 0,-11 2 0 0 0,-9 1 0 0 0,-7-2 0 0 0,-5-2 0 0 0,-2-2 0 0 0,2 2 0 0 0,1 1 0 0 0,0-2 0 0 0,-1-1 0 0 0,3 3 0 0 0,2 0 0 0 0,-2-1 0 0 0,-1-1 0 0 0,-2-3 0 0 0,4 4 0 0 0,-1 0 0 0 0,0 0 0 0 0,-1-2 0 0 0,2 3 0 0 0,1 0 0 0 0,-2 3 0 0 0,-1 0 0 0 0,3 3 0 0 0,-1-2 0 0 0,4 3 0 0 0,8-2 0 0 0,9-3 0 0 0,4 1 0 0 0,5-1 0 0 0,5-1 0 0 0,3-4 0 0 0,3-1 0 0 0,-2 3 0 0 0,-2 0 0 0 0,2-1 0 0 0,0-1 0 0 0,1-1 0 0 0,2-2 0 0 0,0 0 0 0 0,0 3 0 0 0,1 2 0 0 0,-1 3 0 0 0,1 0 0 0 0,0 0 0 0 0,0-3 0 0 0,0-3 0 0 0,-1 0 0 0 0,1-2 0 0 0,-1-1 0 0 0,-3 4 0 0 0,-2 1 0 0 0,0 0 0 0 0,2-1 0 0 0,0 3 0 0 0,2 0 0 0 0,-8-1 0 0 0,-6 3 0 0 0,-9 0 0 0 0,-4 2 0 0 0,-6 0 0 0 0,-6-3 0 0 0,-3-2 0 0 0,-4-2 0 0 0,-1-2 0 0 0,-2-1 0 0 0,1-1 0 0 0,-1-1 0 0 0,0 1 0 0 0,-3 3 0 0 0,-2 3 0 0 0,-3-1 0 0 0,0 3 0 0 0,1 1 0 0 0,-2-2 0 0 0,0-2 0 0 0,3-2 0 0 0,2-1 0 0 0,-2-1 0 0 0,1-1 0 0 0,0 0 0 0 0,-2 0 0 0 0,0-1 0 0 0,2 1 0 0 0,1 0 0 0 0,3 4 0 0 0,0 1 0 0 0,2 1 0 0 0,-4-2 0 0 0,-1-1 0 0 0,1-1 0 0 0,-4-1 0 0 0,0-1 0 0 0,1 5 0 0 0,-2 0 0 0 0,1 0 0 0 0,1-1 0 0 0,2-1 0 0 0,-2-1 0 0 0,-4-1 0 0 0,0-1 0 0 0,6 4 0 0 0,0 2 0 0 0,1-1 0 0 0,5 3 0 0 0,2 0 0 0 0,2-1 0 0 0,3 3 0 0 0,1 3 0 0 0,7 0 0 0 0,9-3 0 0 0,9-2 0 0 0,3 0 0 0 0,4 1 0 0 0,7-3 0 0 0,4-2 0 0 0,2-1 0 0 0,-1-2 0 0 0,5 0 0 0 0,0 3 0 0 0,-2 1 0 0 0,-1 0 0 0 0,-2-1 0 0 0,-1 3 0 0 0,2 0 0 0 0,2-1 0 0 0,-2-1 0 0 0,4-2 0 0 0,0-1 0 0 0,-6 3 0 0 0,2 0 0 0 0,-1 1 0 0 0,-1-2 0 0 0,0-2 0 0 0,3 0 0 0 0,1-1 0 0 0,-1-1 0 0 0,3 0 0 0 0,0 4 0 0 0,-1 1 0 0 0,-2 0 0 0 0,-2-1 0 0 0,-2-1 0 0 0,4-1 0 0 0,0-1 0 0 0,0-1 0 0 0,-2 0 0 0 0,-1 0 0 0 0,0 0 0 0 0,2 0 0 0 0,2 0 0 0 0,-2 0 0 0 0,0-1 0 0 0,-1 1 0 0 0,-2 0 0 0 0,-1 0 0 0 0,0 0 0 0 0,0 0 0 0 0,-1 0 0 0 0,-4 5 0 0 0,-9 0 0 0 0,-12 0 0 0 0,-9 0 0 0 0,-7-2 0 0 0,-5 3 0 0 0,-7 0 0 0 0,-3 0 0 0 0,0-2 0 0 0,1-1 0 0 0,-2-1 0 0 0,0-1 0 0 0,-3 3 0 0 0,1 2 0 0 0,2-1 0 0 0,2-1 0 0 0,3-2 0 0 0,1 0 0 0 0,6 3 0 0 0,2 1 0 0 0,0-1 0 0 0,3 4 0 0 0,1-1 0 0 0,-2-1 0 0 0,2 2 0 0 0,-1 0 0 0 0,-1-2 0 0 0,2 3 0 0 0,-1-2 0 0 0,-2-1 0 0 0,3 2 0 0 0,-1 0 0 0 0,2 2 0 0 0,8 0 0 0 0,10-3 0 0 0,7-2 0 0 0,3 2 0 0 0,2-1 0 0 0,3-1 0 0 0,3-2 0 0 0,1-1 0 0 0,2-2 0 0 0,0 0 0 0 0,0-1 0 0 0,4 0 0 0 0,2-1 0 0 0,-1 1 0 0 0,3 0 0 0 0,1 0 0 0 0,-6 4 0 0 0,-4 1 0 0 0,3 1 0 0 0,1-2 0 0 0,-1-1 0 0 0,0-1 0 0 0,0-1 0 0 0,-1-1 0 0 0,-1 0 0 0 0,0 0 0 0 0,-1 0 0 0 0,-3 4 0 0 0,-11 1 0 0 0,-10 0 0 0 0,-6 4 0 0 0,-6-1 0 0 0,-4 4 0 0 0,-9-2 0 0 0,-4-1 0 0 0,-1-3 0 0 0,0-2 0 0 0,1-2 0 0 0,2-1 0 0 0,-4-1 0 0 0,0 0 0 0 0,-4-1 0 0 0,1 1 0 0 0,1-1 0 0 0,-2 5 0 0 0,1 2 0 0 0,-2-1 0 0 0,1-1 0 0 0,2-1 0 0 0,2-1 0 0 0,-1 3 0 0 0,-4 1 0 0 0,-1 0 0 0 0,-1-2 0 0 0,1-1 0 0 0,3-2 0 0 0,2 0 0 0 0,8 4 0 0 0,3 0 0 0 0,1 0 0 0 0,4 3 0 0 0,0 1 0 0 0,4 2 0 0 0,-2 0 0 0 0,3 2 0 0 0,7-2 0 0 0,8-2 0 0 0,8-2 0 0 0,6-3 0 0 0,4-3 0 0 0,3 0 0 0 0,0-1 0 0 0,2 0 0 0 0,-1-1 0 0 0,0 1 0 0 0,-1-1 0 0 0,0 1 0 0 0,0 0 0 0 0,0 0 0 0 0,0 0 0 0 0,-5 4 0 0 0,-1 1 0 0 0,0 1 0 0 0,1-2 0 0 0,2-1 0 0 0,1-1 0 0 0,0-1 0 0 0,2-1 0 0 0,-1 0 0 0 0,1 0 0 0 0,0 0 0 0 0,0 0 0 0 0,-5 4 0 0 0,-1 1 0 0 0,-3 5 0 0 0,-10-1 0 0 0,-9 0 0 0 0,-5 1 0 0 0,-4 0 0 0 0,-1 1 0 0 0,-2 0 0 0 0,-3-2 0 0 0,-2-3 0 0 0,1 2 0 0 0,1-1 0 0 0,-1-1 0 0 0,-2-2 0 0 0,-1 3 0 0 0,-1 0 0 0 0,-5-1 0 0 0,-2-2 0 0 0,0-1 0 0 0,1-1 0 0 0,5 2 0 0 0,-2 2 0 0 0,0-1 0 0 0,0-1 0 0 0,4 3 0 0 0,2 0 0 0 0,0-1 0 0 0,4 3 0 0 0,0 4 0 0 0,-2-1 0 0 0,3 3 0 0 0,0-2 0 0 0,6-3 0 0 0,9-3 0 0 0,8-3 0 0 0,8-2 0 0 0,5-1 0 0 0,3-1 0 0 0,2-1 0 0 0,0 1 0 0 0,0-1 0 0 0,0 1 0 0 0,4-1 0 0 0,1 1 0 0 0,0 0 0 0 0,-2 0 0 0 0,2 0 0 0 0,1 0 0 0 0,-1 0 0 0 0,3 0 0 0 0,-1 0 0 0 0,-2-4 0 0 0,-1-2 0 0 0,2 1 0 0 0,0 1 0 0 0,-1 1 0 0 0,2 1 0 0 0,0 1 0 0 0,-2 0 0 0 0,-1 1 0 0 0,2 1 0 0 0,-1-1 0 0 0,0 0 0 0 0,2 0 0 0 0,0 0 0 0 0,-1 0 0 0 0,-3 0 0 0 0,3 0 0 0 0,0 0 0 0 0,-1 0 0 0 0,-2 0 0 0 0,-2 0 0 0 0,-1 0 0 0 0,-1 0 0 0 0,0 0 0 0 0,-9 0 0 0 0,-7 5 0 0 0,-9 0 0 0 0,-9 0 0 0 0,-7 0 0 0 0,-5-2 0 0 0,-8-1 0 0 0,-2-1 0 0 0,-1-1 0 0 0,-2 0 0 0 0,-1 0 0 0 0,2 4 0 0 0,-2 1 0 0 0,1 0 0 0 0,2-1 0 0 0,2-1 0 0 0,-1-1 0 0 0,-1-1 0 0 0,1 0 0 0 0,-2-1 0 0 0,0 0 0 0 0,2-1 0 0 0,-3 5 0 0 0,1 2 0 0 0,1-1 0 0 0,3-1 0 0 0,-3-1 0 0 0,0-1 0 0 0,2-1 0 0 0,-4-1 0 0 0,2 0 0 0 0,0 4 0 0 0,-2 6 0 0 0,1 0 0 0 0,1 0 0 0 0,3-3 0 0 0,-3-2 0 0 0,0-2 0 0 0,2 2 0 0 0,-4 1 0 0 0,2-1 0 0 0,0-1 0 0 0,3 3 0 0 0,1 0 0 0 0,2-1 0 0 0,0-1 0 0 0,-3-2 0 0 0,-1 2 0 0 0,1 6 0 0 0,0 0 0 0 0,6 3 0 0 0,11-2 0 0 0,11-2 0 0 0,11-3 0 0 0,7-3 0 0 0,5-2 0 0 0,3-1 0 0 0,2-1 0 0 0,0 0 0 0 0,-1-1 0 0 0,5 0 0 0 0,0 1 0 0 0,4 0 0 0 0,0 0 0 0 0,2-1 0 0 0,-1 1 0 0 0,-2 0 0 0 0,-3 0 0 0 0,2 0 0 0 0,-1 0 0 0 0,-1 1 0 0 0,-2-1 0 0 0,-2 0 0 0 0,-1 0 0 0 0,-1 0 0 0 0,4 0 0 0 0,1 0 0 0 0,-1 0 0 0 0,0 0 0 0 0,-2 0 0 0 0,4 0 0 0 0,0 0 0 0 0,-1 0 0 0 0,-1 0 0 0 0,-2 0 0 0 0,0 0 0 0 0,-2 0 0 0 0,0 0 0 0 0,-1 0 0 0 0,1 0 0 0 0,-1 0 0 0 0,0 0 0 0 0,-8 4 0 0 0,-11 1 0 0 0,-6 5 0 0 0,-7 0 0 0 0,-7-2 0 0 0,-5-2 0 0 0,-3-2 0 0 0,-2-2 0 0 0,0-1 0 0 0,3 4 0 0 0,1 0 0 0 0,1 0 0 0 0,-1-1 0 0 0,3 3 0 0 0,1 0 0 0 0,-2-1 0 0 0,-5-1 0 0 0,1 2 0 0 0,1 0 0 0 0,-1-1 0 0 0,0 3 0 0 0,-1-1 0 0 0,0 3 0 0 0,0 0 0 0 0,4 2 0 0 0,1-2 0 0 0,8-2 0 0 0,10-2 0 0 0,9-4 0 0 0,8-1 0 0 0,5-1 0 0 0,3-1 0 0 0,2-1 0 0 0,5 1 0 0 0,1-1 0 0 0,0 1 0 0 0,2 0 0 0 0,0-1 0 0 0,-2 1 0 0 0,-2 0 0 0 0,-2 0 0 0 0,3 0 0 0 0,0 0 0 0 0,-1 0 0 0 0,3 0 0 0 0,-1 0 0 0 0,0 0 0 0 0,-3 0 0 0 0,3 0 0 0 0,0 0 0 0 0,-1 0 0 0 0,2 0 0 0 0,0 0 0 0 0,-1 0 0 0 0,-3 0 0 0 0,3 0 0 0 0,0 0 0 0 0,-2 0 0 0 0,4 0 0 0 0,-1 0 0 0 0,-2 0 0 0 0,-1 0 0 0 0,1 0 0 0 0,1 0 0 0 0,-1 0 0 0 0,2 0 0 0 0,0 0 0 0 0,-1 0 0 0 0,-3 0 0 0 0,3 0 0 0 0,0 0 0 0 0,-2 0 0 0 0,-1 0 0 0 0,-5 5 0 0 0,-12 0 0 0 0,-12 5 0 0 0,-9 0 0 0 0,-9-2 0 0 0,-4-2 0 0 0,-7-2 0 0 0,-4-2 0 0 0,1 4 0 0 0,-3-1 0 0 0,0 0 0 0 0,2-1 0 0 0,-2-1 0 0 0,-3-2 0 0 0,1 0 0 0 0,2-1 0 0 0,-1 0 0 0 0,1 0 0 0 0,2 0 0 0 0,4 0 0 0 0,-3-1 0 0 0,-4 1 0 0 0,0 0 0 0 0,2 0 0 0 0,-6 0 0 0 0,0 0 0 0 0,-2 4 0 0 0,2 2 0 0 0,0-1 0 0 0,-2 0 0 0 0,2-2 0 0 0,3-1 0 0 0,1 3 0 0 0,1 1 0 0 0,3-1 0 0 0,-2 3 0 0 0,1 1 0 0 0,2-2 0 0 0,2-2 0 0 0,-3-2 0 0 0,1-1 0 0 0,0-1 0 0 0,-2-1 0 0 0,0 0 0 0 0,6 3 0 0 0,3 3 0 0 0,2-1 0 0 0,0-1 0 0 0,-1-1 0 0 0,-4 3 0 0 0,2 4 0 0 0,10 2 0 0 0,12-3 0 0 0,9-2 0 0 0,10-2 0 0 0,5-2 0 0 0,3-2 0 0 0,2-1 0 0 0,1 0 0 0 0,0-1 0 0 0,-1 1 0 0 0,4 0 0 0 0,1-1 0 0 0,4 1 0 0 0,-1 0 0 0 0,-1 0 0 0 0,-2 0 0 0 0,-2 0 0 0 0,-3 0 0 0 0,0 0 0 0 0,3 0 0 0 0,1 0 0 0 0,-1 0 0 0 0,0 0 0 0 0,-2 0 0 0 0,-1 0 0 0 0,0 0 0 0 0,-1 0 0 0 0,-1 0 0 0 0,1 0 0 0 0,-1 0 0 0 0,0 0 0 0 0,-3 4 0 0 0,-2 2 0 0 0,-4 3 0 0 0,-5 5 0 0 0,-7 0 0 0 0,-10-2 0 0 0,-2 0 0 0 0,-5-1 0 0 0,-4-3 0 0 0,-3-2 0 0 0,2 1 0 0 0,0 0 0 0 0,0-1 0 0 0,-3-2 0 0 0,4 3 0 0 0,0 0 0 0 0,-5-2 0 0 0,-2 4 0 0 0,-7-1 0 0 0,0-1 0 0 0,-1-2 0 0 0,-1 3 0 0 0,-1-1 0 0 0,3-1 0 0 0,2-2 0 0 0,-3-1 0 0 0,-3-1 0 0 0,0 2 0 0 0,2 2 0 0 0,-2-1 0 0 0,5 3 0 0 0,4 1 0 0 0,-1-2 0 0 0,-1-2 0 0 0,-4 2 0 0 0,0 1 0 0 0,1-2 0 0 0,2 2 0 0 0,2 5 0 0 0,1-1 0 0 0,6 3 0 0 0,2-2 0 0 0,4 1 0 0 0,9-2 0 0 0,9-2 0 0 0,9-4 0 0 0,7-2 0 0 0,3-3 0 0 0,3 0 0 0 0,1-1 0 0 0,1-1 0 0 0,-1 1 0 0 0,0-1 0 0 0,0 1 0 0 0,3-1 0 0 0,2 1 0 0 0,-1 0 0 0 0,3 0 0 0 0,0 0 0 0 0,-1 0 0 0 0,-3 0 0 0 0,4 0 0 0 0,-1 0 0 0 0,-2 0 0 0 0,4 0 0 0 0,-2 0 0 0 0,0 0 0 0 0,-3 0 0 0 0,3 0 0 0 0,0 0 0 0 0,-1 0 0 0 0,2 0 0 0 0,0 0 0 0 0,-2 0 0 0 0,-1 0 0 0 0,2 0 0 0 0,0 0 0 0 0,-2 0 0 0 0,3 0 0 0 0,0 0 0 0 0,-1 0 0 0 0,-3 0 0 0 0,3 0 0 0 0,0 0 0 0 0,-1 0 0 0 0,-2 0 0 0 0,2 0 0 0 0,1 4 0 0 0,-1 2 0 0 0,-7 3 0 0 0,-10 1 0 0 0,-8 3 0 0 0,-6 3 0 0 0,-10-1 0 0 0,-8-4 0 0 0,-5-2 0 0 0,-8 0 0 0 0,-1-1 0 0 0,-1 3 0 0 0,-2-1 0 0 0,0-2 0 0 0,-2-3 0 0 0,1 3 0 0 0,2 3 0 0 0,-1 1 0 0 0,1-3 0 0 0,2-2 0 0 0,-2 2 0 0 0,1-1 0 0 0,2-2 0 0 0,-3 3 0 0 0,1-1 0 0 0,2-1 0 0 0,1-2 0 0 0,-2-2 0 0 0,1-2 0 0 0,4 4 0 0 0,4 1 0 0 0,-3-1 0 0 0,-2-1 0 0 0,1 2 0 0 0,-5 2 0 0 0,0-2 0 0 0,1 2 0 0 0,2 1 0 0 0,1-2 0 0 0,1 2 0 0 0,-2 0 0 0 0,-2-2 0 0 0,1-2 0 0 0,-3 2 0 0 0,1 1 0 0 0,0-2 0 0 0,2-2 0 0 0,7 3 0 0 0,6 4 0 0 0,2 0 0 0 0,4 3 0 0 0,0-1 0 0 0,1 1 0 0 0,3 3 0 0 0,6 2 0 0 0,8-2 0 0 0,7-3 0 0 0,1-1 0 0 0,2-2 0 0 0,2-3 0 0 0,-1 1 0 0 0,-1 0 0 0 0,2-3 0 0 0,1-1 0 0 0,-2 1 0 0 0,0 1 0 0 0,0-1 0 0 0,3-2 0 0 0,1-1 0 0 0,-4 3 0 0 0,1 0 0 0 0,0-1 0 0 0,1-1 0 0 0,2-1 0 0 0,-3 3 0 0 0,-1 0 0 0 0,2 0 0 0 0,0-2 0 0 0,-2 3 0 0 0,-1 0 0 0 0,2-1 0 0 0,1-1 0 0 0,1-2 0 0 0,2-2 0 0 0,1 0 0 0 0,1-1 0 0 0,-5 4 0 0 0,0 1 0 0 0,-1 0 0 0 0,2-1 0 0 0,1-1 0 0 0,0-1 0 0 0,-2 3 0 0 0,-6 5 0 0 0,-8 1 0 0 0,-10-1 0 0 0,-5 1 0 0 0,-4-1 0 0 0,-5-2 0 0 0,-3-2 0 0 0,-2-3 0 0 0,-1-1 0 0 0,-6-2 0 0 0,-1 0 0 0 0,4 4 0 0 0,3 1 0 0 0,1 0 0 0 0,1-1 0 0 0,-5-1 0 0 0,-2-2 0 0 0,0 0 0 0 0,1 4 0 0 0,-4 0 0 0 0,0 1 0 0 0,-3-2 0 0 0,0-2 0 0 0,2 0 0 0 0,-2 3 0 0 0,1 1 0 0 0,2-1 0 0 0,3 0 0 0 0,1-3 0 0 0,2 0 0 0 0,1 3 0 0 0,0 1 0 0 0,1-1 0 0 0,4 3 0 0 0,1 1 0 0 0,4 2 0 0 0,1 0 0 0 0,2 1 0 0 0,3 4 0 0 0,4 3 0 0 0,6-2 0 0 0,7 1 0 0 0,7-3 0 0 0,5-4 0 0 0,3-4 0 0 0,2-3 0 0 0,1-3 0 0 0,4 0 0 0 0,2-2 0 0 0,-1 1 0 0 0,2-1 0 0 0,1 0 0 0 0,-2 1 0 0 0,-2-1 0 0 0,2 1 0 0 0,0 0 0 0 0,-1 0 0 0 0,-2 0 0 0 0,2 0 0 0 0,1 4 0 0 0,-1 2 0 0 0,2-1 0 0 0,0 0 0 0 0,-2-2 0 0 0,3-1 0 0 0,-1-1 0 0 0,-1-1 0 0 0,-2 0 0 0 0,2 0 0 0 0,-1 0 0 0 0,0-1 0 0 0,-2 1 0 0 0,2 0 0 0 0,1 0 0 0 0,-1 0 0 0 0,-2 0 0 0 0,-2 0 0 0 0,-1 0 0 0 0,0 0 0 0 0,-2 0 0 0 0,1 0 0 0 0,-1 0 0 0 0,-8 0 0 0 0,-7 4 0 0 0,-9 2 0 0 0,-9-1 0 0 0,-7 3 0 0 0,-5 1 0 0 0,-3-2 0 0 0,-6-2 0 0 0,-6-1 0 0 0,-1-2 0 0 0,1-1 0 0 0,3 3 0 0 0,-1 1 0 0 0,0 0 0 0 0,3-1 0 0 0,-3-1 0 0 0,1 3 0 0 0,-2 0 0 0 0,0 0 0 0 0,2-2 0 0 0,3-1 0 0 0,1-1 0 0 0,7 3 0 0 0,2 0 0 0 0,1 1 0 0 0,-1-2 0 0 0,-1-2 0 0 0,3 4 0 0 0,4 5 0 0 0,1 0 0 0 0,-2 3 0 0 0,-2-2 0 0 0,1 2 0 0 0,0-1 0 0 0,6-4 0 0 0,10-2 0 0 0,8-3 0 0 0,7-2 0 0 0,6-2 0 0 0,3 0 0 0 0,-3 4 0 0 0,0 1 0 0 0,0-1 0 0 0,1 0 0 0 0,1-1 0 0 0,0-1 0 0 0,5-1 0 0 0,2-1 0 0 0,0 0 0 0 0,-1 0 0 0 0,-1 0 0 0 0,-1-1 0 0 0,-2 1 0 0 0,1 0 0 0 0,-2 0 0 0 0,1 0 0 0 0,-1 0 0 0 0,0 0 0 0 0,1 0 0 0 0,-5 4 0 0 0,-9 2 0 0 0,-11-1 0 0 0,-10-1 0 0 0,-12 4 0 0 0,-5-1 0 0 0,-3-1 0 0 0,-1-1 0 0 0,1-2 0 0 0,2-1 0 0 0,-4-1 0 0 0,1-1 0 0 0,0 0 0 0 0,2-1 0 0 0,-3 1 0 0 0,1 0 0 0 0,0-1 0 0 0,2 1 0 0 0,1 0 0 0 0,2 0 0 0 0,1 0 0 0 0,0 0 0 0 0,1 0 0 0 0,-5 0 0 0 0,3 4 0 0 0,2 2 0 0 0,1-1 0 0 0,0 0 0 0 0,4 2 0 0 0,0 0 0 0 0,1 0 0 0 0,-2-3 0 0 0,7-1 0 0 0,10-1 0 0 0,9-1 0 0 0,8-1 0 0 0,7 0 0 0 0,2-1 0 0 0,3 1 0 0 0,0 0 0 0 0,1 0 0 0 0,-1-1 0 0 0,0 1 0 0 0,-1 0 0 0 0,1 0 0 0 0,-2 0 0 0 0,1 0 0 0 0,0 0 0 0 0,-1 0 0 0 0,1 0 0 0 0,-1 0 0 0 0,1 0 0 0 0,-1 0 0 0 0,1 0 0 0 0,-1 0 0 0 0,1 0 0 0 0,-4-4 0 0 0,-2-1 0 0 0,-4-5 0 0 0,-9 0 0 0 0,-5-2 0 0 0,-7 0 0 0 0,-7 3 0 0 0,-1 2-16383 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21"/>
    </inkml:context>
    <inkml:brush xml:id="br0">
      <inkml:brushProperty name="width" value="0.3" units="cm"/>
      <inkml:brushProperty name="height" value="0.6" units="cm"/>
      <inkml:brushProperty name="color" value="#FF40FF"/>
      <inkml:brushProperty name="tip" value="rectangle"/>
      <inkml:brushProperty name="rasterOp" value="maskPen"/>
    </inkml:brush>
  </inkml:definitions>
  <inkml:trace contextRef="#ctx0" brushRef="#br0">20173 8855 16383 0 0,'-4'0'0'0'0,"-6"0"0"0"0,-5 0 0 0 0,0-4 0 0 0,-2-1 0 0 0,-1-1 0 0 0,-3 2 0 0 0,-2 1 0 0 0,-1 1 0 0 0,0 1 0 0 0,-1 1 0 0 0,0 0 0 0 0,4-4 0 0 0,1-2 0 0 0,1 1 0 0 0,-2 1 0 0 0,4 6 0 0 0,4 5 0 0 0,0 3 0 0 0,3 4 0 0 0,2 3 0 0 0,3 3 0 0 0,3 2 0 0 0,-3 2 0 0 0,-1 1 0 0 0,1 1 0 0 0,1-1 0 0 0,2 0 0 0 0,-4-4 0 0 0,0-2 0 0 0,0 1 0 0 0,2 0 0 0 0,1 2 0 0 0,2 1 0 0 0,0 0 0 0 0,1 1 0 0 0,0 1 0 0 0,0 0 0 0 0,0 0 0 0 0,5-5 0 0 0,5-5 0 0 0,1-1 0 0 0,3-3 0 0 0,3-3 0 0 0,3-4 0 0 0,2-1 0 0 0,2-2 0 0 0,0-2 0 0 0,1 1 0 0 0,1-1 0 0 0,-5-3 0 0 0,-2-3 0 0 0,1 2 0 0 0,-4-4 0 0 0,0 0 0 0 0,2 2 0 0 0,-3-2 0 0 0,1 0 0 0 0,1 2 0 0 0,-2-3 0 0 0,1 2 0 0 0,2-4 0 0 0,-3-2 0 0 0,1-4 0 0 0,-2-3 0 0 0,0-2 0 0 0,2 3 0 0 0,-1 0 0 0 0,-4 0 0 0 0,-3-1 0 0 0,-4-1 0 0 0,-2-1 0 0 0,-1-1 0 0 0,-5 4 0 0 0,-2 1 0 0 0,-5 3 0 0 0,1 1 0 0 0,-3-1 0 0 0,1-3 0 0 0,-2 3 0 0 0,2-1 0 0 0,-2 3 0 0 0,-2 4 0 0 0,-3 3 0 0 0,2-1 0 0 0,0 1 0 0 0,-2 1 0 0 0,-1 2 0 0 0,-3 2 0 0 0,0 1 0 0 0,-1 0 0 0 0,0 1 0 0 0,-1 1 0 0 0,0-1 0 0 0,0 0 0 0 0,0 1 0 0 0,0-1 0 0 0,5 4 0 0 0,1 2 0 0 0,3 3 0 0 0,2 1 0 0 0,2 2 0 0 0,-1 0 0 0 0,2 2 0 0 0,-2-2 0 0 0,2 1 0 0 0,-2-1 0 0 0,2 2 0 0 0,-2 2 0 0 0,2 2 0 0 0,-2 3 0 0 0,1 2 0 0 0,3 1 0 0 0,3 1 0 0 0,3 0 0 0 0,1 0 0 0 0,1 0 0 0 0,6-4 0 0 0,1-1 0 0 0,0-1 0 0 0,3-3 0 0 0,0 0 0 0 0,2-3 0 0 0,0 1 0 0 0,-2 2 0 0 0,2-2 0 0 0,2-3 0 0 0,0 1 0 0 0,2-2 0 0 0,-3 2 0 0 0,3-2 0 0 0,1-2 0 0 0,3-2 0 0 0,2-3 0 0 0,-2 3 0 0 0,0 0 0 0 0,0-1 0 0 0,2-1 0 0 0,1-1 0 0 0,1-2 0 0 0,1 0 0 0 0,0-1 0 0 0,1 0 0 0 0,0 0 0 0 0,0-1 0 0 0,0 1 0 0 0,-1 0 0 0 0,-3 0-16383 0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22"/>
    </inkml:context>
    <inkml:brush xml:id="br0">
      <inkml:brushProperty name="width" value="0.3" units="cm"/>
      <inkml:brushProperty name="height" value="0.6" units="cm"/>
      <inkml:brushProperty name="color" value="#FF40FF"/>
      <inkml:brushProperty name="tip" value="rectangle"/>
      <inkml:brushProperty name="rasterOp" value="maskPen"/>
    </inkml:brush>
  </inkml:definitions>
  <inkml:trace contextRef="#ctx0" brushRef="#br0">21462 12480 16383 0 0,'-4'0'0'0'0,"-6"0"0"0"0,-1 4 0 0 0,1 6 0 0 0,-1 1 0 0 0,-4-2 0 0 0,1 3 0 0 0,-1-2 0 0 0,2 3 0 0 0,-1-2 0 0 0,-3-2 0 0 0,2 1 0 0 0,0-1 0 0 0,1 2 0 0 0,0 0 0 0 0,2 1 0 0 0,-1 0 0 0 0,1 1 0 0 0,-1-2 0 0 0,2 2 0 0 0,-2-1 0 0 0,1 1 0 0 0,4 3 0 0 0,-3-1 0 0 0,2 0 0 0 0,-2-1 0 0 0,1 0 0 0 0,2 2 0 0 0,2 3 0 0 0,-2-2 0 0 0,-3-4 0 0 0,-1 0 0 0 0,3 2 0 0 0,2 3 0 0 0,2 2 0 0 0,3 2 0 0 0,-3-2 0 0 0,-1-1 0 0 0,1 0 0 0 0,1 2 0 0 0,2 1 0 0 0,0 1 0 0 0,1 1 0 0 0,1 1 0 0 0,0-1 0 0 0,5-3 0 0 0,5-6 0 0 0,1-1 0 0 0,3-3 0 0 0,3-3 0 0 0,3-4 0 0 0,2-1 0 0 0,2-2 0 0 0,1-1 0 0 0,0-1 0 0 0,0 0 0 0 0,0 1 0 0 0,0-1 0 0 0,0 1 0 0 0,0 0 0 0 0,0 0 0 0 0,-1 0 0 0 0,1 0 0 0 0,0 0 0 0 0,-1 0 0 0 0,1 0 0 0 0,-1 0 0 0 0,1 0 0 0 0,0 0 0 0 0,-1 0 0 0 0,-3-4 0 0 0,-2-2 0 0 0,0 1 0 0 0,1 0 0 0 0,2 2 0 0 0,-4-3 0 0 0,1 0 0 0 0,-5-4 0 0 0,1 0 0 0 0,-3-2 0 0 0,1 0 0 0 0,-1-1 0 0 0,0 1 0 0 0,0-2 0 0 0,-4-2 0 0 0,2 2 0 0 0,-1-2 0 0 0,2-2 0 0 0,4-1 0 0 0,-2-3 0 0 0,-2-1 0 0 0,-3-2 0 0 0,1 5 0 0 0,-1 1 0 0 0,-1-1 0 0 0,-3-1 0 0 0,-2-1 0 0 0,0-1 0 0 0,-2 0 0 0 0,0-2 0 0 0,0 1 0 0 0,-1-1 0 0 0,1 0 0 0 0,0 0 0 0 0,-5 5 0 0 0,0 0 0 0 0,-5 5 0 0 0,0 0 0 0 0,-2 3 0 0 0,-4 4 0 0 0,1-2 0 0 0,-1 1 0 0 0,-2 3 0 0 0,-2 1 0 0 0,2-1 0 0 0,0-1 0 0 0,-1 1 0 0 0,-1 2 0 0 0,-2 1 0 0 0,-2 2 0 0 0,5 5 0 0 0,0 1 0 0 0,-1 0 0 0 0,4 4 0 0 0,-1 0 0 0 0,0-1 0 0 0,1 1 0 0 0,1 0 0 0 0,1 3 0 0 0,1-1 0 0 0,-4 1 0 0 0,3 4 0 0 0,-1-2 0 0 0,1 2 0 0 0,0-2 0 0 0,2 0 0 0 0,-1-2 0 0 0,-3-2 0 0 0,2 0 0 0 0,3 3 0 0 0,-1 0 0 0 0,2 1 0 0 0,2 3 0 0 0,3 2 0 0 0,-2-1 0 0 0,0-1 0 0 0,1 2 0 0 0,2 2 0 0 0,2 1 0 0 0,0 1 0 0 0,2 1 0 0 0,0 1 0 0 0,0-1 0 0 0,4-3 0 0 0,6-6 0 0 0,6-5 0 0 0,3-4 0 0 0,4-4 0 0 0,-3-6 0 0 0,-5-2-16383 0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23"/>
    </inkml:context>
    <inkml:brush xml:id="br0">
      <inkml:brushProperty name="width" value="0.3" units="cm"/>
      <inkml:brushProperty name="height" value="0.6" units="cm"/>
      <inkml:brushProperty name="color" value="#FF40FF"/>
      <inkml:brushProperty name="tip" value="rectangle"/>
      <inkml:brushProperty name="rasterOp" value="maskPen"/>
    </inkml:brush>
  </inkml:definitions>
  <inkml:trace contextRef="#ctx0" brushRef="#br0">27577 5366 16383 0 0,'-4'0'0'0'0,"-6"0"0"0"0,-5 0 0 0 0,-4 0 0 0 0,-4 0 0 0 0,-1 0 0 0 0,-1 0 0 0 0,-1 0 0 0 0,1 0 0 0 0,-1 0 0 0 0,1 0 0 0 0,0 0 0 0 0,4 4 0 0 0,2 1 0 0 0,0 1 0 0 0,2 2 0 0 0,2 1 0 0 0,-3-2 0 0 0,3 2 0 0 0,-1 0 0 0 0,3 3 0 0 0,-1-2 0 0 0,2 3 0 0 0,4 3 0 0 0,-3-2 0 0 0,3 2 0 0 0,-4-2 0 0 0,2 0 0 0 0,-2 3 0 0 0,1 2 0 0 0,2 2 0 0 0,3 2 0 0 0,-2-3 0 0 0,1-1 0 0 0,1 0 0 0 0,-3-2 0 0 0,1-1 0 0 0,2 2 0 0 0,1 2 0 0 0,2 1 0 0 0,1 2 0 0 0,1 1 0 0 0,1 0 0 0 0,1 1 0 0 0,-1 0 0 0 0,0 0 0 0 0,1 0 0 0 0,-1 0 0 0 0,0-1 0 0 0,4-3 0 0 0,2-2 0 0 0,3-4 0 0 0,5-4 0 0 0,0-1 0 0 0,2-1 0 0 0,2-2 0 0 0,2-3 0 0 0,-2 3 0 0 0,0-1 0 0 0,2 0 0 0 0,0-2 0 0 0,2-2 0 0 0,1 0 0 0 0,-3 2 0 0 0,-1 2 0 0 0,1-1 0 0 0,0-1 0 0 0,2-1 0 0 0,1-1 0 0 0,1-2 0 0 0,0 1 0 0 0,-3-6 0 0 0,-2 0 0 0 0,0-1 0 0 0,-2-3 0 0 0,-1 1 0 0 0,2-4 0 0 0,1 1 0 0 0,-2-2 0 0 0,-4-3 0 0 0,0 2 0 0 0,-2-2 0 0 0,1 2 0 0 0,-2 0 0 0 0,-2-3 0 0 0,-2-2 0 0 0,-3-2 0 0 0,2 2 0 0 0,1 1 0 0 0,0-1 0 0 0,-3-2 0 0 0,0-1 0 0 0,3 3 0 0 0,0 0 0 0 0,-1 0 0 0 0,-1-1 0 0 0,-1-2 0 0 0,-1-1 0 0 0,-1-1 0 0 0,-1 0 0 0 0,0-1 0 0 0,-1 0 0 0 0,1 0 0 0 0,0 0 0 0 0,-4 5 0 0 0,-2 1 0 0 0,-4 3 0 0 0,-4 6 0 0 0,0-1 0 0 0,-1 2 0 0 0,-3 3 0 0 0,-3 1 0 0 0,-1 3 0 0 0,-2 1 0 0 0,0 1 0 0 0,-1 0 0 0 0,0 1 0 0 0,4 3 0 0 0,2 2 0 0 0,3 4 0 0 0,1 0 0 0 0,-1-1 0 0 0,2 1 0 0 0,-1 0 0 0 0,2 1 0 0 0,-1 0 0 0 0,2 2 0 0 0,3 3 0 0 0,3 2 0 0 0,3 3 0 0 0,-3-2 0 0 0,0 0 0 0 0,1 1 0 0 0,2 0 0 0 0,0 3 0 0 0,2 0 0 0 0,0 1 0 0 0,1 0 0 0 0,0-3-16383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3:21:08.812"/>
    </inkml:context>
    <inkml:brush xml:id="br0">
      <inkml:brushProperty name="width" value="0.1" units="cm"/>
      <inkml:brushProperty name="height" value="0.1" units="cm"/>
      <inkml:brushProperty name="color" value="#333333"/>
    </inkml:brush>
  </inkml:definitions>
  <inkml:trace contextRef="#ctx0" brushRef="#br0">7194 11286 16383 0 0,'0'-4'0'0'0,"0"-6"0"0"0,0-5 0 0 0,0-4 0 0 0,0-4 0 0 0,-4 3 0 0 0,-2 0 0 0 0,1 0 0 0 0,1-1 0 0 0,-3 2 0 0 0,-1 2 0 0 0,-2 2 0 0 0,-1 0 0 0 0,-1 3 0 0 0,-4 3 0 0 0,1-1 0 0 0,4-2 0 0 0,-2-1 0 0 0,3-1 0 0 0,-2 2 0 0 0,-3 2 0 0 0,1-1 0 0 0,-1 2 0 0 0,-3 2 0 0 0,3-2 0 0 0,-1 0 0 0 0,-2 3 0 0 0,2-3 0 0 0,0 0 0 0 0,-2 3 0 0 0,-2 1 0 0 0,-1 2 0 0 0,-2 1 0 0 0,-1 1 0 0 0,-1 1 0 0 0,0 1 0 0 0,0-1 0 0 0,0 0 0 0 0,0 1 0 0 0,0-1 0 0 0,1 0 0 0 0,3 4 0 0 0,6 6 0 0 0,6 5 0 0 0,3 5 0 0 0,4 2 0 0 0,6-2 0 0 0,2 0 0 0 0,5 0 0 0 0,0 1 0 0 0,-2 2 0 0 0,2-4 0 0 0,-1 0 0 0 0,-2 0 0 0 0,1-3 0 0 0,4-4 0 0 0,0 0 0 0 0,-3 2 0 0 0,2-1 0 0 0,-2 1 0 0 0,2-1 0 0 0,-2 0 0 0 0,3-1 0 0 0,-2 1 0 0 0,-2 3 0 0 0,-3 3 0 0 0,2-2 0 0 0,-1 0 0 0 0,-1 2 0 0 0,3-3 0 0 0,-1 0 0 0 0,-2 2 0 0 0,3-2 0 0 0,4-4 0 0 0,4-4 0 0 0,3-4 0 0 0,2-1 0 0 0,2-3 0 0 0,1 0 0 0 0,0-1 0 0 0,1 0 0 0 0,-1 1 0 0 0,0-1 0 0 0,0 1 0 0 0,0 0 0 0 0,-4-5 0 0 0,-6-4 0 0 0,-2-2 0 0 0,2 1 0 0 0,-2-1 0 0 0,-3-4 0 0 0,1 1 0 0 0,-2-1 0 0 0,-1 2-16383 0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24"/>
    </inkml:context>
    <inkml:brush xml:id="br0">
      <inkml:brushProperty name="width" value="0.3" units="cm"/>
      <inkml:brushProperty name="height" value="0.6" units="cm"/>
      <inkml:brushProperty name="color" value="#FF40FF"/>
      <inkml:brushProperty name="tip" value="rectangle"/>
      <inkml:brushProperty name="rasterOp" value="maskPen"/>
    </inkml:brush>
  </inkml:definitions>
  <inkml:trace contextRef="#ctx0" brushRef="#br0">29971 11034 16383 0 0,'-4'0'0'0'0,"-6"0"0"0"0,-5 0 0 0 0,-4 0 0 0 0,-3 0 0 0 0,-3 0 0 0 0,4 4 0 0 0,5 6 0 0 0,6 5 0 0 0,3 5 0 0 0,5 2 0 0 0,5-2 0 0 0,3 0 0 0 0,4-4 0 0 0,1 0 0 0 0,3-3 0 0 0,-2 0 0 0 0,2-1 0 0 0,3-4 0 0 0,-2 2 0 0 0,1-1 0 0 0,2-2 0 0 0,2-3 0 0 0,1-1 0 0 0,3-2 0 0 0,0 0 0 0 0,0-1 0 0 0,-3-5 0 0 0,-1-1 0 0 0,-5-4 0 0 0,-4-4 0 0 0,0 0 0 0 0,-2-2 0 0 0,2 2 0 0 0,-1-1 0 0 0,-3-2 0 0 0,-2-2 0 0 0,-6 2 0 0 0,-2-1 0 0 0,-6-1 0 0 0,-6 3 0 0 0,-3 4 0 0 0,0 0 0 0 0,0 2 0 0 0,-1 2 0 0 0,-3 3 0 0 0,0 2 0 0 0,-2 2 0 0 0,0 1 0 0 0,-1 0 0 0 0,4 5 0 0 0,2 1 0 0 0,-1 0 0 0 0,0-1 0 0 0,2 2 0 0 0,1 1 0 0 0,3 2 0 0 0,0 0 0 0 0,2 3 0 0 0,-2-1 0 0 0,3 1 0 0 0,3 3 0 0 0,2 3 0 0 0,3 2 0 0 0,1 2 0 0 0,2 1 0 0 0,4-3 0 0 0,6-6 0 0 0,6-4 0 0 0,4-6 0 0 0,3-2 0 0 0,1-2 0 0 0,2-2 0 0 0,-5-4 0 0 0,-5-2-16383 0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25"/>
    </inkml:context>
    <inkml:brush xml:id="br0">
      <inkml:brushProperty name="width" value="0.3" units="cm"/>
      <inkml:brushProperty name="height" value="0.6" units="cm"/>
      <inkml:brushProperty name="color" value="#FF40FF"/>
      <inkml:brushProperty name="tip" value="rectangle"/>
      <inkml:brushProperty name="rasterOp" value="maskPen"/>
    </inkml:brush>
  </inkml:definitions>
  <inkml:trace contextRef="#ctx0" brushRef="#br0">30474 11657 16383 0 0,'-4'0'0'0'0,"-2"4"0"0"0,1 6 0 0 0,0 5 0 0 0,2 4 0 0 0,2 4 0 0 0,0 1 0 0 0,0 1 0 0 0,1 1 0 0 0,0-1 0 0 0,1 1 0 0 0,-1-1 0 0 0,0 0 0 0 0,0 0 0 0 0,0 0 0 0 0,4-5 0 0 0,2-1 0 0 0,3 1 0 0 0,1 0 0 0 0,3-3 0 0 0,-1 0 0 0 0,-3 2 0 0 0,2-4 0 0 0,-2 1 0 0 0,3-2 0 0 0,-1 0 0 0 0,1-2 0 0 0,-1 1 0 0 0,2-2 0 0 0,-1 2 0 0 0,1-2 0 0 0,-1 2 0 0 0,1-1 0 0 0,-1 0 0 0 0,1 0 0 0 0,2-3 0 0 0,0 1 0 0 0,0-1 0 0 0,3-2 0 0 0,2-2 0 0 0,1-2 0 0 0,-1 2 0 0 0,-2 1 0 0 0,2 0 0 0 0,0-2 0 0 0,2-2 0 0 0,1 0 0 0 0,1-2 0 0 0,1 1 0 0 0,-1-2 0 0 0,-3-3 0 0 0,-2-2 0 0 0,1 1 0 0 0,-4-4 0 0 0,0 0 0 0 0,2 2 0 0 0,1 2 0 0 0,-2-3 0 0 0,0 1 0 0 0,-2-4 0 0 0,-1 1 0 0 0,-1-2 0 0 0,0 1 0 0 0,-2-3 0 0 0,-2-2 0 0 0,1 2 0 0 0,-1-2 0 0 0,-3-2 0 0 0,3 3 0 0 0,0-2 0 0 0,-3-1 0 0 0,-5 3 0 0 0,-4-1 0 0 0,-1-2 0 0 0,1-2 0 0 0,0-2 0 0 0,1-1 0 0 0,-4 4 0 0 0,0 0 0 0 0,-4 3 0 0 0,0 1 0 0 0,-2 3 0 0 0,-4 3 0 0 0,1-1 0 0 0,-1 1 0 0 0,2-2 0 0 0,0 1 0 0 0,1-2 0 0 0,0 1 0 0 0,1-2 0 0 0,-1 2 0 0 0,2-3 0 0 0,-2 3 0 0 0,-3 2 0 0 0,2-2 0 0 0,-2 2 0 0 0,3-2 0 0 0,-1 1 0 0 0,-3 1 0 0 0,2 0 0 0 0,0 0 0 0 0,-3 1 0 0 0,-1 4 0 0 0,-3 1 0 0 0,-1 1 0 0 0,-1 2 0 0 0,-1 0 0 0 0,0 0 0 0 0,0 0 0 0 0,0 1 0 0 0,0-1 0 0 0,5 4 0 0 0,0 2 0 0 0,1 4 0 0 0,-1 0 0 0 0,2 2 0 0 0,1 0 0 0 0,-1-3 0 0 0,2 2 0 0 0,4 3 0 0 0,5 3 0 0 0,-2-1 0 0 0,1 1 0 0 0,-2-3 0 0 0,1 1 0 0 0,1 2 0 0 0,3 2 0 0 0,-3-2 0 0 0,1 0 0 0 0,1 2 0 0 0,-3-3 0 0 0,1-4-16383 0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26"/>
    </inkml:context>
    <inkml:brush xml:id="br0">
      <inkml:brushProperty name="width" value="0.3" units="cm"/>
      <inkml:brushProperty name="height" value="0.6" units="cm"/>
      <inkml:brushProperty name="color" value="#FF40FF"/>
      <inkml:brushProperty name="tip" value="rectangle"/>
      <inkml:brushProperty name="rasterOp" value="maskPen"/>
    </inkml:brush>
  </inkml:definitions>
  <inkml:trace contextRef="#ctx0" brushRef="#br0">30353 11701 16383 0 0,'0'4'0'0'0,"-4"2"0"0"0,-2 3 0 0 0,1 5 0 0 0,-4 0 0 0 0,1 2 0 0 0,1 2 0 0 0,1 2 0 0 0,3 3 0 0 0,1 0 0 0 0,1 2 0 0 0,1 0 0 0 0,0 0 0 0 0,1 0 0 0 0,-1 0 0 0 0,0 0 0 0 0,5-5 0 0 0,0-1 0 0 0,1 1 0 0 0,2 0 0 0 0,1 2 0 0 0,2-4 0 0 0,0 0 0 0 0,-2 1 0 0 0,1-3 0 0 0,0 0 0 0 0,-3 2 0 0 0,2-3 0 0 0,0 1 0 0 0,-2 2 0 0 0,2-3 0 0 0,3-3 0 0 0,1 0 0 0 0,-3 2 0 0 0,-3 4 0 0 0,2-3 0 0 0,-1 2 0 0 0,-2 1 0 0 0,3 2 0 0 0,-1 2 0 0 0,-1 2 0 0 0,2-4 0 0 0,-1-1 0 0 0,-1 0 0 0 0,-2 2 0 0 0,2-3 0 0 0,1-1 0 0 0,2-2 0 0 0,0-1 0 0 0,-2 2 0 0 0,2-1 0 0 0,-1 0 0 0 0,2-2 0 0 0,4-3 0 0 0,3-4 0 0 0,3-2 0 0 0,2-2 0 0 0,1-2 0 0 0,-3-5 0 0 0,-1-1 0 0 0,-4-4 0 0 0,-1 0 0 0 0,2 1 0 0 0,-3-2 0 0 0,1 2 0 0 0,3 1 0 0 0,-3-2 0 0 0,0 2 0 0 0,-1-4 0 0 0,-4-2 0 0 0,1 0 0 0 0,-2-1 0 0 0,2 1 0 0 0,-1 0 0 0 0,2 1 0 0 0,-1 0 0 0 0,-2-3 0 0 0,1 1 0 0 0,-1 0 0 0 0,-1-2 0 0 0,1 1 0 0 0,-1 0 0 0 0,3 2 0 0 0,-1 0 0 0 0,3 2 0 0 0,-2-1 0 0 0,-2-3 0 0 0,2 2 0 0 0,2 2 0 0 0,0 1 0 0 0,-3-4 0 0 0,1 2 0 0 0,0-1 0 0 0,0 1 0 0 0,0-1 0 0 0,2 2 0 0 0,-2-1 0 0 0,2 1 0 0 0,-1-1 0 0 0,1 1 0 0 0,-2-1 0 0 0,-2-2 0 0 0,1 0 0 0 0,4 4 0 0 0,-2-1 0 0 0,-2-2 0 0 0,2 0 0 0 0,-2 0 0 0 0,2 1 0 0 0,-2-1 0 0 0,-1-2 0 0 0,-4-3 0 0 0,3 2 0 0 0,-1 0 0 0 0,-1-2 0 0 0,-6 3 0 0 0,-7 3 0 0 0,-2 1 0 0 0,-5 2 0 0 0,-3 2 0 0 0,-3 3 0 0 0,2-2 0 0 0,-1 1 0 0 0,4-4 0 0 0,-1 1 0 0 0,-1 1 0 0 0,-2 2 0 0 0,2-2 0 0 0,0 1 0 0 0,-1 1 0 0 0,2-3 0 0 0,0 1 0 0 0,-2 1 0 0 0,-2 2 0 0 0,-2 2 0 0 0,0-3 0 0 0,-2 0 0 0 0,3-4 0 0 0,2 1 0 0 0,-1 1 0 0 0,0 2 0 0 0,-2 2 0 0 0,3-2 0 0 0,1 0 0 0 0,-1 0 0 0 0,-2 2 0 0 0,0 1 0 0 0,-2 2 0 0 0,3-4 0 0 0,1-1 0 0 0,0 1 0 0 0,-2 1 0 0 0,-1 2 0 0 0,-1 0 0 0 0,0 1 0 0 0,-2 1 0 0 0,1 0 0 0 0,-1 0 0 0 0,4-4 0 0 0,2-1 0 0 0,-1 0 0 0 0,0 0 0 0 0,-2 2 0 0 0,-1 2 0 0 0,0 0 0 0 0,3 0-16383 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2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13900 5248 16383 0 0,'0'0'-16383'0'0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13988 5454 16383 0 0,'0'0'-16383'0'0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2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12959 6747 16383 0 0,'4'0'0'0'0,"2"5"0"0"0,-1 4 0 0 0,4 2 0 0 0,-1 3 0 0 0,4-1 0 0 0,-2 1 0 0 0,-1 3 0 0 0,2-2 0 0 0,2-3 0 0 0,0 1 0 0 0,-3 1 0 0 0,2 0 0 0 0,-2 0 0 0 0,2 3 0 0 0,-1 3 0 0 0,-3 1 0 0 0,2-2 0 0 0,-1 0 0 0 0,2-4 0 0 0,0 0 0 0 0,1-2 0 0 0,-1 0 0 0 0,3-2 0 0 0,-3 2 0 0 0,2-2 0 0 0,-1 2 0 0 0,1-2 0 0 0,3 2 0 0 0,3-1 0 0 0,-2 1 0 0 0,0-2 0 0 0,-2-2-16383 0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3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13282 6806 16383 0 0,'5'0'0'0'0,"0"4"0"0"0,5 2 0 0 0,4-1 0 0 0,0 4 0 0 0,1-1 0 0 0,3-1 0 0 0,-1 3 0 0 0,-1-1 0 0 0,3-2 0 0 0,1-2 0 0 0,-3 3 0 0 0,1-1 0 0 0,-3 3 0 0 0,-1 0 0 0 0,3-2 0 0 0,-3 2 0 0 0,2-1 0 0 0,1-2 0 0 0,3-2 0 0 0,1-1 0 0 0,2-3 0 0 0,1 0 0 0 0,1-1 0 0 0,-4 4 0 0 0,-6 5 0 0 0,-5 5 0 0 0,0 1 0 0 0,-2 2 0 0 0,-3 2 0 0 0,-1 2 0 0 0,-2 1 0 0 0,-1 2 0 0 0,-1-8 0 0 0,-4-6 0 0 0,-2-10 0 0 0,0-4-16383 0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3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13753 7012 16383 0 0,'4'0'0'0'0,"6"0"0"0"0,5 0 0 0 0,4 0 0 0 0,4 0 0 0 0,1 0 0 0 0,1 0 0 0 0,1 0 0 0 0,-1 0 0 0 0,1 0 0 0 0,-1 0 0 0 0,-4 0-16383 0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13870 6859 16383 0 0,'0'-4'0'0'0,"5"-1"0"0"0,4-5 0 0 0,2 0-16383 0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3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13368 7277 16383 0 0,'0'4'0'0'0,"0"5"0"0"0,-4 2 0 0 0,-2 3 0 0 0,1-1-16383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3:21:08.813"/>
    </inkml:context>
    <inkml:brush xml:id="br0">
      <inkml:brushProperty name="width" value="0.1" units="cm"/>
      <inkml:brushProperty name="height" value="0.1" units="cm"/>
      <inkml:brushProperty name="color" value="#333333"/>
    </inkml:brush>
  </inkml:definitions>
  <inkml:trace contextRef="#ctx0" brushRef="#br0">7282 6229 16383 0 0,'0'-4'0'0'0,"0"-5"0"0"0,0-7 0 0 0,0-3 0 0 0,-5 1 0 0 0,0-1 0 0 0,-1-1 0 0 0,2-1 0 0 0,-3 2 0 0 0,0 1 0 0 0,-4 4 0 0 0,1-1 0 0 0,1-2 0 0 0,-1 3 0 0 0,1-1 0 0 0,-3 1 0 0 0,2 1 0 0 0,-3 1 0 0 0,-3 3 0 0 0,2-1 0 0 0,3-4 0 0 0,-2 2 0 0 0,-1 2 0 0 0,-4 3 0 0 0,2-2 0 0 0,-1 2 0 0 0,-1 0 0 0 0,2-1 0 0 0,-1 0 0 0 0,-1 1 0 0 0,-1 2 0 0 0,-3 2 0 0 0,-1 2 0 0 0,-1 0 0 0 0,-1 1 0 0 0,5 4 0 0 0,4 7 0 0 0,7 4 0 0 0,3 5 0 0 0,3 2 0 0 0,3 3 0 0 0,1 0 0 0 0,0 1 0 0 0,0-1 0 0 0,0 1 0 0 0,-1-1 0 0 0,5-4 0 0 0,1-2 0 0 0,3-4 0 0 0,5-4 0 0 0,0 0 0 0 0,2-2 0 0 0,2-3 0 0 0,-2 2 0 0 0,-3 5 0 0 0,-1-2 0 0 0,3-1 0 0 0,-2 1 0 0 0,2-1 0 0 0,-2 2 0 0 0,1-1 0 0 0,2-2 0 0 0,2-3 0 0 0,-1 1 0 0 0,1 1 0 0 0,0-3 0 0 0,3 0 0 0 0,1-3 0 0 0,1 0 0 0 0,1-2 0 0 0,1 0 0 0 0,-5-4 0 0 0,-4-2-16383 0 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3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13459 7218 16383 0 0,'4'0'0'0'0,"6"0"0"0"0,5 0 0 0 0,4 0 0 0 0,4 0 0 0 0,-3 4 0 0 0,-1 1 0 0 0,-2 1-16383 0 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3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13341 7118 16383 0 0,'4'0'0'0'0,"2"-4"0"0"0,3-2 0 0 0,1-3 0 0 0,-1-5 0 0 0,1 0 0 0 0,0 2-16383 0 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3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12577 7835 16383 0 0,'0'0'-16383'0'0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3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12547 8100 16383 0 0,'0'0'-16383'0'0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3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11455 8805 16383 0 0,'-4'0'0'0'0,"-6"0"0"0"0,-5 0 0 0 0,-5 0 0 0 0,2 4 0 0 0,0 2 0 0 0,-2-1 0 0 0,-2 0 0 0 0,0-2 0 0 0,2 3 0 0 0,1 0 0 0 0,0 4 0 0 0,-2 0 0 0 0,4 2 0 0 0,-1 0 0 0 0,4 1 0 0 0,0-1 0 0 0,1 2 0 0 0,0-3 0 0 0,2 3 0 0 0,-2-3 0 0 0,2 2 0 0 0,-2-1 0 0 0,2 1 0 0 0,-2-1 0 0 0,1 1 0 0 0,-1-2 0 0 0,2 2 0 0 0,-2-1 0 0 0,-3-3 0 0 0,2 1 0 0 0,2-1-16383 0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3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11607 8893 16383 0 0,'0'5'0'0'0,"0"4"0"0"0,0 6 0 0 0,0 5 0 0 0,0 2 0 0 0,0 2 0 0 0,0 2 0 0 0,0-1 0 0 0,0 1 0 0 0,0 0 0 0 0,0-1 0 0 0,0 0 0 0 0,0 0 0 0 0,0-1 0 0 0,0 1 0 0 0,0 0 0 0 0,0-5-16383 0 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4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11166 8923 16383 0 0,'0'4'0'0'0,"0"6"0"0"0,0 5 0 0 0,0 0-16383 0 0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4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11533 9099 16383 0 0,'0'4'0'0'0,"-4"2"0"0"0,-2 3 0 0 0,-3 1 0 0 0,-5-1 0 0 0,0 1 0 0 0,-2 0 0 0 0,2-3-16383 0 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4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11607 9158 16383 0 0,'4'0'0'0'0,"6"0"0"0"0,5 0 0 0 0,4 0 0 0 0,-1 0-16383 0 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4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12401 9775 16383 0 0,'0'0'-16383'0'0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3:21:08.814"/>
    </inkml:context>
    <inkml:brush xml:id="br0">
      <inkml:brushProperty name="width" value="0.1" units="cm"/>
      <inkml:brushProperty name="height" value="0.1" units="cm"/>
      <inkml:brushProperty name="color" value="#333333"/>
    </inkml:brush>
  </inkml:definitions>
  <inkml:trace contextRef="#ctx0" brushRef="#br0">10049 3235 16383 0 0,'4'0'0'0'0,"1"-4"0"0"0,1-6 0 0 0,-2-5 0 0 0,-1-4 0 0 0,3 0 0 0 0,5 5 0 0 0,0 0 0 0 0,-1-3 0 0 0,1 3 0 0 0,4 3 0 0 0,-2 0 0 0 0,-2-3 0 0 0,1 1 0 0 0,2 3 0 0 0,4 3 0 0 0,-2-2 0 0 0,0 1 0 0 0,3 2 0 0 0,1 2 0 0 0,2 2 0 0 0,2 0 0 0 0,0 2 0 0 0,0 0 0 0 0,1 0 0 0 0,0 1 0 0 0,-4 3 0 0 0,-6 6 0 0 0,-1 5 0 0 0,-3 5 0 0 0,-3 2 0 0 0,1-2 0 0 0,-1 0 0 0 0,-2 0 0 0 0,-2 2 0 0 0,-2 0 0 0 0,0 2 0 0 0,-6-5 0 0 0,-2 0 0 0 0,-4-3 0 0 0,-4-6 0 0 0,-5 1 0 0 0,-2-2 0 0 0,-3-2 0 0 0,0-3 0 0 0,-2-1 0 0 0,5 2 0 0 0,1 1 0 0 0,0-1 0 0 0,-1-1 0 0 0,-1 2 0 0 0,0 1 0 0 0,-2-1 0 0 0,0-1 0 0 0,-1-2 0 0 0,0-2 0 0 0,5 0-16383 0 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4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12489 9893 16383 0 0,'0'0'-16383'0'0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4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11838 10393 16383 0 0,'0'4'0'0'0,"0"6"0"0"0,0 5 0 0 0,-5 0 0 0 0,-4-3 0 0 0,-2 2 0 0 0,1 2 0 0 0,-1-2 0 0 0,0 1 0 0 0,3 2 0 0 0,-2-1 0 0 0,1 0 0 0 0,2 1 0 0 0,2 3 0 0 0,-2-2 0 0 0,0-1 0 0 0,-3-2 0 0 0,0 0 0 0 0,2 1 0 0 0,2 3 0 0 0,-1-2 0 0 0,-1 0 0 0 0,2 1 0 0 0,2 3 0 0 0,1 1 0 0 0,1 1 0 0 0,2 1 0 0 0,0 0 0 0 0,4-3 0 0 0,2-2 0 0 0,0-3-16383 0 0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4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11989 10393 16383 0 0,'4'0'0'0'0,"2"4"0"0"0,3 1 0 0 0,5 5 0 0 0,4 0 0 0 0,-1 2 0 0 0,1 0 0 0 0,2 2 0 0 0,-4 2 0 0 0,1-1 0 0 0,-3 1 0 0 0,1-3 0 0 0,-3 2 0 0 0,-3 1 0 0 0,-3 3 0 0 0,1-2 0 0 0,0 0 0 0 0,-1 2 0 0 0,2-3 0 0 0,0 1 0 0 0,-2 1 0 0 0,3-3 0 0 0,4-3 0 0 0,0 0 0 0 0,-3 2 0 0 0,-3 4 0 0 0,2-3 0 0 0,-1 2 0 0 0,-1-3-16383 0 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12507 10628 16383 0 0,'4'0'0'0'0,"6"0"0"0"0,-4 0 0 0 0,-6 0 0 0 0,-7 0 0 0 0,-8 0 0 0 0,-4 0 0 0 0,-4 0 0 0 0,-2 0 0 0 0,-1 0 0 0 0,0 0 0 0 0,0 0 0 0 0,0 0 0 0 0,5 4 0 0 0,6 2-16383 0 0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4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12246 10716 16383 0 0,'-4'4'0'0'0,"-2"6"0"0"0,-3 1 0 0 0,-1 3 0 0 0,2-1-16383 0 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11430 10771 16383 0 0,'5'0'0'0'0,"4"0"0"0"0,2-5 0 0 0,3 0 0 0 0,3-1 0 0 0,3 2 0 0 0,2 1 0 0 0,-2 5 0 0 0,-5 7 0 0 0,-5 6 0 0 0,0 0 0 0 0,-2 2 0 0 0,-2-2-16383 0 0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5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15135 10187 16383 0 0,'0'0'-16383'0'0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5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15135 10452 16383 0 0,'0'0'-16383'0'0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5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14744 10120 16383 0 0,'4'0'0'0'0,"6"0"0"0"0,1 4 0 0 0,3 2 0 0 0,3 3 0 0 0,3 1 0 0 0,2-2 0 0 0,-2 3 0 0 0,-1-2 0 0 0,-4 3 0 0 0,1-1 0 0 0,1-2 0 0 0,2-3 0 0 0,-3 1 0 0 0,1 1 0 0 0,-3 2 0 0 0,-7 0 0 0 0,-10-2 0 0 0,-4 2 0 0 0,-6-1 0 0 0,1 2 0 0 0,-3 0 0 0 0,-3-3 0 0 0,-2-2 0 0 0,2 2 0 0 0,0-1 0 0 0,-1-1 0 0 0,2 3 0 0 0,1-1 0 0 0,-2-1 0 0 0,2 2 0 0 0,0-1 0 0 0,3 3 0 0 0,-1 0 0 0 0,-2-3 0 0 0,1-6 0 0 0,0-4 0 0 0,2-5 0 0 0,3-7 0 0 0,-1 0 0 0 0,2-2 0 0 0,-3 2 0 0 0,2-1 0 0 0,2-3 0 0 0,-2 3 0 0 0,-3 3 0 0 0,1 0 0 0 0,-3 2 0 0 0,3-2 0 0 0,2-3 0 0 0,3-3 0 0 0,7 2 0 0 0,8 3 0 0 0,2 0 0 0 0,4 2 0 0 0,0-1 0 0 0,1 1 0 0 0,-2-2 0 0 0,1 2 0 0 0,3 3 0 0 0,-2-2 0 0 0,1 1 0 0 0,-3 1-16383 0 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5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13441 10751 16383 0 0,'0'-4'0'0'0,"-4"-2"0"0"0,-6-3 0 0 0,-5-1 0 0 0,-5 2 0 0 0,2-3 0 0 0,4-3 0 0 0,-1 1 0 0 0,-1 3 0 0 0,-2 2 0 0 0,-3 3 0 0 0,3-1 0 0 0,0-1 0 0 0,-1 2 0 0 0,-2 1 0 0 0,3 2-16383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3:21:08.815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9922 4422 16383 0 0,'0'-4'0'0'0,"0"-6"0"0"0,0-5 0 0 0,0-4 0 0 0,0-3 0 0 0,0-3 0 0 0,-4 4 0 0 0,-2 1 0 0 0,1 0 0 0 0,0-1 0 0 0,2-2 0 0 0,1 0 0 0 0,1-1 0 0 0,1 0 0 0 0,0-1 0 0 0,-4 1 0 0 0,-1-1 0 0 0,0 0 0 0 0,-4 5 0 0 0,1 0 0 0 0,1 1 0 0 0,2-1 0 0 0,1 6 0 0 0,2 11 0 0 0,1 10 0 0 0,1 7 0 0 0,0 6 0 0 0,1 4 0 0 0,-1 2 0 0 0,0 0 0 0 0,1 1 0 0 0,-1-1 0 0 0,4-4 0 0 0,2-2 0 0 0,-1-1 0 0 0,-1 2 0 0 0,-1 1 0 0 0,-1 0 0 0 0,-1 2 0 0 0,0 0 0 0 0,-1 0 0 0 0,-1-7 0 0 0,5-12 0 0 0,2-10 0 0 0,-1-9 0 0 0,-1-6 0 0 0,-1-4 0 0 0,-1-2 0 0 0,-1 0 0 0 0,-1-1 0 0 0,0 0 0 0 0,0 10 0 0 0,0 11 0 0 0,0 11 0 0 0,-1 9 0 0 0,1 6 0 0 0,0 4 0 0 0,0 2 0 0 0,0 1 0 0 0,0-1 0 0 0,0 1 0 0 0,0-1 0 0 0,0-1 0 0 0,0 0 0 0 0,0-8 0 0 0,0-12 0 0 0,0-10 0 0 0,0-10 0 0 0,-4-1 0 0 0,-2-2 0 0 0,-3 1 0 0 0,-1 0 0 0 0,2-1 0 0 0,-3 2 0 0 0,2 0 0 0 0,-3 2 0 0 0,1 0 0 0 0,-2-3 0 0 0,-2 3 0 0 0,0-1 0 0 0,4-3 0 0 0,-1 3 0 0 0,1-1 0 0 0,3-2 0 0 0,3 7 0 0 0,2 9 0 0 0,2 9 0 0 0,5 3 0 0 0,1 5 0 0 0,5-1 0 0 0,1 1 0 0 0,2-1 0 0 0,-1 1 0 0 0,-3 2 0 0 0,2-2 0 0 0,-1 1 0 0 0,2-3 0 0 0,-2 1 0 0 0,3 3 0 0 0,2-3 0 0 0,0 2 0 0 0,0-3 0 0 0,-1-7 0 0 0,-4-10 0 0 0,-3-7 0 0 0,-3-6 0 0 0,-3-5 0 0 0,0-3 0 0 0,-1-1 0 0 0,-5 4 0 0 0,-1 10 0 0 0,0 10 0 0 0,1 11 0 0 0,2 8 0 0 0,0 4 0 0 0,2 4 0 0 0,1 2 0 0 0,0-9 0 0 0,0-11 0 0 0,0-11 0 0 0,1-9 0 0 0,-5-2 0 0 0,-2-3 0 0 0,-3 2 0 0 0,-1-1 0 0 0,2-2 0 0 0,-3 3 0 0 0,2 0 0 0 0,1 6 0 0 0,3 10 0 0 0,2 9 0 0 0,1 6 0 0 0,1 6 0 0 0,1 3 0 0 0,1 2 0 0 0,-1 0 0 0 0,1 0 0 0 0,3-4 0 0 0,2-1 0 0 0,4-6 0 0 0,-1 1 0 0 0,0-8 0 0 0,-7-5 0 0 0,-4-7 0 0 0,-1-7 0 0 0,-4-2 0 0 0,-2-3 0 0 0,-2 2 0 0 0,0-2 0 0 0,-3 3 0 0 0,2-1 0 0 0,7 1 0 0 0,4 8 0 0 0,6 5 0 0 0,3 6 0 0 0,0 6 0 0 0,2 2 0 0 0,5-3 0 0 0,-2 3 0 0 0,-6-3 0 0 0,-8-2 0 0 0,-9-3 0 0 0,-3-3-16383 0 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5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13194 10431 16383 0 0,'4'0'0'0'0,"2"-5"0"0"0,-1-4 0 0 0,0-6 0 0 0,-2-5 0 0 0,-1-2 0 0 0,-1-2 0 0 0,-1-2 0 0 0,0 1 0 0 0,0-1 0 0 0,0 1 0 0 0,-1-1 0 0 0,5 5 0 0 0,2 6-16383 0 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5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13111 10393 16383 0 0,'-4'0'0'0'0,"-1"4"0"0"0,-5 1 0 0 0,-4 1 0 0 0,0 2 0 0 0,-1 1 0 0 0,1 2 0 0 0,-1 0 0 0 0,-2-2 0 0 0,2-3-16383 0 0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5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13104 10598 16383 0 0,'0'5'0'0'0,"-4"0"0"0"0,-2 1-16383 0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5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13464 11010 16383 0 0,'-4'0'0'0'0,"-6"0"0"0"0,-5 4 0 0 0,0 6 0 0 0,-2 1 0 0 0,-2 3 0 0 0,-2-1 0 0 0,3 1 0 0 0,-1-1 0 0 0,0 1 0 0 0,3 2 0 0 0,-1-1 0 0 0,4 0 0 0 0,-1-1 0 0 0,-3-4 0 0 0,3 1 0 0 0,-1-2 0 0 0,2-2-16383 0 0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5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13034 11245 16383 0 0,'0'4'0'0'0,"-4"2"0"0"0,-2 3 0 0 0,-3 1 0 0 0,-5-1 0 0 0,-4-3 0 0 0,1-2-16383 0 0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5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13253 11304 16383 0 0,'0'4'0'0'0,"4"2"0"0"0,2 3 0 0 0,3 1 0 0 0,1 3 0 0 0,3-2 0 0 0,-2 3 0 0 0,-1-2-16383 0 0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6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13576 11245 16383 0 0,'0'0'-16383'0'0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6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13459 12421 16383 0 0,'0'0'-16383'0'0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6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13547 12595 16383 0 0,'0'-5'0'0'0,"4"0"0"0"0,2 0-16383 0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12716 13215 16383 0 0,'0'4'0'0'0,"-4"2"0"0"0,-6-1 0 0 0,0 3 0 0 0,-4 1 0 0 0,-3-2 0 0 0,-3-1 0 0 0,-3-3 0 0 0,0-1 0 0 0,2 3 0 0 0,2 1 0 0 0,-1-1 0 0 0,-1-1 0 0 0,-1-2 0 0 0,-1 0 0 0 0,-1-1 0 0 0,0-1 0 0 0,-1 0 0 0 0,4 0-16383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3:21:08.816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7510 8196 16383 0 0,'4'-5'0'0'0,"6"0"0"0"0,1-5 0 0 0,3 1 0 0 0,-1-4 0 0 0,1 1 0 0 0,3 3 0 0 0,2 2 0 0 0,-1-1 0 0 0,0 0 0 0 0,1 2 0 0 0,1 2 0 0 0,2 2 0 0 0,-3-4 0 0 0,0 0 0 0 0,-4 5 0 0 0,-9 2 0 0 0,-4 6 0 0 0,-4 6 0 0 0,-5 0 0 0 0,-6-2 0 0 0,0 2 0 0 0,-3-2 0 0 0,2 2 0 0 0,-1-2 0 0 0,2 2 0 0 0,3 2 0 0 0,0 0 0 0 0,-4-4 0 0 0,2 1 0 0 0,-3-2 0 0 0,3 2 0 0 0,-2-1 0 0 0,2 1 0 0 0,3 4 0 0 0,-2-2 0 0 0,2 2 0 0 0,2-7 0 0 0,2-9 0 0 0,7-4 0 0 0,2-6 0 0 0,1-5 0 0 0,3 0 0 0 0,1-2 0 0 0,-1-2 0 0 0,2 2 0 0 0,-5 4 0 0 0,-7 4 0 0 0,-8 4 0 0 0,-2 6 0 0 0,-3 4 0 0 0,-3 1 0 0 0,1 3 0 0 0,-1 0 0 0 0,4 4 0 0 0,3 2 0 0 0,4 4 0 0 0,3 3 0 0 0,2 1 0 0 0,1-7 0 0 0,2-10 0 0 0,4-7 0 0 0,1-7 0 0 0,4-2 0 0 0,1-4 0 0 0,1 1 0 0 0,0-2 0 0 0,-2-2 0 0 0,-4-3 0 0 0,3 2 0 0 0,-2 1 0 0 0,-1 6 0 0 0,-1 10 0 0 0,-3 9 0 0 0,-5 3 0 0 0,-2 0-16383 0 0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6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12749 13303 16383 0 0,'0'4'0'0'0,"0"6"0"0"0,0 5 0 0 0,0 4 0 0 0,0 4 0 0 0,-4-3 0 0 0,-2 0 0 0 0,1 0 0 0 0,1 1 0 0 0,1-2-16383 0 0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6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12224 13251 16383 0 0,'0'-4'0'0'0,"0"-6"0"0"0,4-1 0 0 0,2-3 0 0 0,-1-3 0 0 0,-1-3 0 0 0,-1-2 0 0 0,-1 2-16383 0 0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12221 13333 16383 0 0,'-4'0'0'0'0,"-2"4"0"0"0,1 1-16383 0 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6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12930 13627 16383 0 0,'0'0'-16383'0'0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6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12959 13563 16383 0 0,'0'-4'0'0'0,"0"-6"0"0"0,0-1-16383 0 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6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12713 12842 16383 0 0,'-4'0'0'0'0,"-6"-4"0"0"0,-5-2 0 0 0,0-4 0 0 0,-2 1 0 0 0,3-4 0 0 0,-2 1 0 0 0,-1-1 0 0 0,1-4 0 0 0,1 3 0 0 0,-3 2 0 0 0,2 0 0 0 0,0 1 0 0 0,-1 3 0 0 0,1-1 0 0 0,0 0 0 0 0,2-1 0 0 0,0-5 0 0 0,-2 2 0 0 0,2-2 0 0 0,-2 1 0 0 0,-1 4 0 0 0,1-1 0 0 0,4 1-16383 0 0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7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19169 7805 16383 0 0,'-5'0'0'0'0,"-4"0"0"0"0,-6 0 0 0 0,-5 0 0 0 0,-2 0 0 0 0,-2 0 0 0 0,-2 0 0 0 0,1 0 0 0 0,-1 0 0 0 0,0 0 0 0 0,1 0 0 0 0,4 5 0 0 0,6 4 0 0 0,6 6 0 0 0,7 1 0 0 0,6 0 0 0 0,5 3 0 0 0,2 2 0 0 0,2-2 0 0 0,4-5 0 0 0,-1-9 0 0 0,1-5 0 0 0,1-3 0 0 0,-1-4 0 0 0,-5-6 0 0 0,0-1 0 0 0,-1-2 0 0 0,1 2 0 0 0,-2-1 0 0 0,-2-2 0 0 0,2 2 0 0 0,3 3 0 0 0,-1 8 0 0 0,-2 9 0 0 0,-2 8 0 0 0,0 1 0 0 0,0 3 0 0 0,-2 3 0 0 0,-1 2 0 0 0,-3 1 0 0 0,4-3 0 0 0,0-1 0 0 0,3-3 0 0 0,5-5 0 0 0,0-8 0 0 0,1-5 0 0 0,-1-6 0 0 0,-4-6 0 0 0,1-1 0 0 0,-1-1 0 0 0,-3-3 0 0 0,-2-2 0 0 0,2 2 0 0 0,4 5 0 0 0,1 0 0 0 0,-7 3 0 0 0,-8 3 0 0 0,-3-1 0 0 0,-6 1 0 0 0,-4 1 0 0 0,-4 3 0 0 0,-2 1 0 0 0,2 2-16383 0 0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7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18945 7894 16383 0 0,'0'4'0'0'0,"0"6"0"0"0,0 5 0 0 0,0 4 0 0 0,0 4 0 0 0,0 1 0 0 0,0 1 0 0 0,0 1 0 0 0,0-1 0 0 0,0 1 0 0 0,0-1 0 0 0,0 0 0 0 0,0 0 0 0 0,0 0 0 0 0,0-1 0 0 0,0 1 0 0 0,0 0 0 0 0,0-1 0 0 0,0 1 0 0 0,-4-5 0 0 0,-1-1 0 0 0,-1 0 0 0 0,2 2 0 0 0,1 0 0 0 0,1 2 0 0 0,1 1 0 0 0,1 0 0 0 0,0 1 0 0 0,0-1 0 0 0,-4 1 0 0 0,-1 0 0 0 0,0 0 0 0 0,0 0 0 0 0,2-1 0 0 0,2 1 0 0 0,0 0 0 0 0,0-1 0 0 0,1 1 0 0 0,0-1 0 0 0,1 1 0 0 0,-1 0 0 0 0,0-1 0 0 0,0 5 0 0 0,0 1 0 0 0,0 0 0 0 0,0-1 0 0 0,0-1 0 0 0,0-2 0 0 0,0 4 0 0 0,0 1 0 0 0,0-2 0 0 0,0 0 0 0 0,0 3 0 0 0,0 0 0 0 0,0-2 0 0 0,0 4 0 0 0,0-1 0 0 0,0-2 0 0 0,0-1 0 0 0,0 2 0 0 0,0 0 0 0 0,0-1 0 0 0,0-2 0 0 0,0 2 0 0 0,0 1 0 0 0,0-2 0 0 0,0 4 0 0 0,0-1 0 0 0,0-2 0 0 0,0-1 0 0 0,0 2 0 0 0,0-1 0 0 0,0 0 0 0 0,0 2 0 0 0,0 0 0 0 0,0-1 0 0 0,0-3 0 0 0,0 3 0 0 0,0 0 0 0 0,0-1 0 0 0,-4 2 0 0 0,-2 0 0 0 0,1-2 0 0 0,1-1 0 0 0,1 2 0 0 0,1 0 0 0 0,1-2 0 0 0,1 3 0 0 0,-1 0 0 0 0,2-1 0 0 0,-1-3 0 0 0,0 3 0 0 0,0 0 0 0 0,0-1 0 0 0,1 2 0 0 0,-1 0 0 0 0,0-2 0 0 0,0-1 0 0 0,0 2 0 0 0,0 0 0 0 0,0-2 0 0 0,0-1 0 0 0,0 3 0 0 0,0-1 0 0 0,0 0 0 0 0,0 2 0 0 0,0 0 0 0 0,0-1 0 0 0,0-3 0 0 0,0 3 0 0 0,0 0 0 0 0,0-1 0 0 0,0 2 0 0 0,0 0 0 0 0,0-2 0 0 0,0-1 0 0 0,0 2 0 0 0,0 0 0 0 0,0-2 0 0 0,-5 3 0 0 0,0 0 0 0 0,0-1 0 0 0,0 2 0 0 0,2-1 0 0 0,1 3 0 0 0,1-1 0 0 0,-3-2 0 0 0,-2 2 0 0 0,1-2 0 0 0,1-1 0 0 0,1-2 0 0 0,1 2 0 0 0,2-1 0 0 0,-1 4 0 0 0,1-1 0 0 0,0-1 0 0 0,1-3 0 0 0,-1 3 0 0 0,-4-1 0 0 0,-1 3 0 0 0,-1-1 0 0 0,2-1 0 0 0,1-3 0 0 0,1 3 0 0 0,1-1 0 0 0,-3-1 0 0 0,-2-2 0 0 0,1-2 0 0 0,1-1 0 0 0,1-1 0 0 0,1 0 0 0 0,1-1 0 0 0,-3-4 0 0 0,-2-1 0 0 0,1 0 0 0 0,1 1 0 0 0,1 2 0 0 0,2 0 0 0 0,-4-2 0 0 0,-1-2 0 0 0,0 2 0 0 0,2 0 0 0 0,-3-2 0 0 0,0-1 0 0 0,-3-2 0 0 0,0-1 0 0 0,1 2 0 0 0,-1-1 0 0 0,1 0 0 0 0,2-6 0 0 0,1-9 0 0 0,3-9 0 0 0,2-6 0 0 0,0-6 0 0 0,1-3 0 0 0,1-1 0 0 0,-5-2 0 0 0,-1 1 0 0 0,0 0 0 0 0,-4 4 0 0 0,1 3 0 0 0,-3 3 0 0 0,0 1 0 0 0,2 3-16383 0 0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7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21808 7071 16383 0 0,'-4'0'0'0'0,"-5"0"0"0"0,-7 0 0 0 0,-3 0 0 0 0,-3 0 0 0 0,2 4 0 0 0,0 1 0 0 0,0 1 0 0 0,2 2 0 0 0,1 1 0 0 0,4 2 0 0 0,-2 0 0 0 0,3 2 0 0 0,-1-1 0 0 0,-2-3 0 0 0,-3-3 0 0 0,1 2 0 0 0,0 0 0 0 0,-6-2 0 0 0,2 2 0 0 0,-1 0 0 0 0,0-1 0 0 0,3 2 0 0 0,-3-1 0 0 0,-2-1 0 0 0,-2-2 0 0 0,5 3 0 0 0,0-1 0 0 0,1-1 0 0 0,-1 2 0 0 0,-1 1 0 0 0,-1-3 0 0 0,-1 3 0 0 0,4 4 0 0 0,1 0 0 0 0,4 1 0 0 0,0-1 0 0 0,-2 2 0 0 0,-1-3 0 0 0,1 1 0 0 0,5 4 0 0 0,-1-3 0 0 0,2 2 0 0 0,-1-3 0 0 0,2 1 0 0 0,-3-2 0 0 0,-2-3 0 0 0,1 2 0 0 0,-1-2 0 0 0,1 2 0 0 0,4 3 0 0 0,-5 0 0 0 0,0 1 0 0 0,-1-2 0 0 0,1 1 0 0 0,0-1 0 0 0,2 0 0 0 0,3 3 0 0 0,-1-1 0 0 0,-2-4 0 0 0,0 1 0 0 0,4 2 0 0 0,-3 0 0 0 0,2 0 0 0 0,3 3 0 0 0,2-2-16383 0 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7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21972 6910 16383 0 0,'0'-4'0'0'0,"0"-6"0"0"0,0-5 0 0 0,0-4 0 0 0,0-3 0 0 0,0-3 0 0 0,-4 4 0 0 0,-2 1 0 0 0,1 0 0 0 0,-4 3 0 0 0,1 0 0 0 0,-3 3 0 0 0,-5 5 0 0 0,-2 2 0 0 0,1 8 0 0 0,-1 3 0 0 0,3 6 0 0 0,0 0 0 0 0,2 3 0 0 0,0 0 0 0 0,1 1 0 0 0,-1-1 0 0 0,2 0 0 0 0,2 4 0 0 0,8-3 0 0 0,7-2 0 0 0,3 0 0 0 0,5 2 0 0 0,3 0 0 0 0,-1 0 0 0 0,1-1 0 0 0,2 1 0 0 0,2-2 0 0 0,1-3 0 0 0,2 1 0 0 0,0-1 0 0 0,-3 2 0 0 0,-2 0 0 0 0,1-3 0 0 0,0-2 0 0 0,2-3 0 0 0,-3 3 0 0 0,-1 0 0 0 0,1-1 0 0 0,1-1 0 0 0,-2 3 0 0 0,-1 0 0 0 0,-2 3 0 0 0,-5 4 0 0 0,-3 4 0 0 0,-8-1 0 0 0,-3 1 0 0 0,-5-3 0 0 0,-2 0 0 0 0,2 2 0 0 0,-2-2 0 0 0,1 1 0 0 0,-2-3 0 0 0,1 1 0 0 0,-2-2 0 0 0,-3-3 0 0 0,1 1 0 0 0,0-1 0 0 0,1 2 0 0 0,0-1 0 0 0,2 2 0 0 0,2-5 0 0 0,4-8 0 0 0,3-8 0 0 0,1-6 0 0 0,2-6 0 0 0,0-2 0 0 0,1-3 0 0 0,-5 4 0 0 0,-1 2 0 0 0,0-1 0 0 0,1 0 0 0 0,1-2 0 0 0,1 0 0 0 0,-3 4 0 0 0,-1 0 0 0 0,1 4-16383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3:21:08.826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7576 13602 16383 0 0,'0'-4'0'0'0,"0"-6"0"0"0,-4-1 0 0 0,-2-2 0 0 0,-3 0 0 0 0,-5 3 0 0 0,0-2 0 0 0,-2 2 0 0 0,-2 3 0 0 0,2-3 0 0 0,-1 2 0 0 0,-1 1 0 0 0,-2 2 0 0 0,-2 2 0 0 0,-1 2 0 0 0,-1 0 0 0 0,-1 1 0 0 0,0 1 0 0 0,5 3 0 0 0,4 6 0 0 0,6 6 0 0 0,9-1 0 0 0,9 2 0 0 0,6 2 0 0 0,6-2 0 0 0,-1 0 0 0 0,1-3 0 0 0,1-3 0 0 0,1-4 0 0 0,1-4 0 0 0,1-1 0 0 0,1-2 0 0 0,-1 0 0 0 0,1-1 0 0 0,0 0 0 0 0,-5-3 0 0 0,-4-7 0 0 0,-7-4 0 0 0,-3-5 0 0 0,-8 2 0 0 0,-8 4 0 0 0,-6 3 0 0 0,-4 5 0 0 0,-3 3 0 0 0,-3 2 0 0 0,1 1 0 0 0,-2 0 0 0 0,6 1-16383 0 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7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23043 11194 16383 0 0,'0'-4'0'0'0,"0"-6"0"0"0,4-1 0 0 0,1-3 0 0 0,1-3 0 0 0,-2-3 0 0 0,-1-2 0 0 0,3-2 0 0 0,1 0 0 0 0,-2-1 0 0 0,0-1 0 0 0,-2 1 0 0 0,-2 0 0 0 0,4 4 0 0 0,1 2 0 0 0,-1 0 0 0 0,-1-2 0 0 0,3 4 0 0 0,0 0 0 0 0,-1-2 0 0 0,-1 0 0 0 0,-2-3 0 0 0,-1-1 0 0 0,-2-1 0 0 0,5 4 0 0 0,0 1 0 0 0,0-1 0 0 0,-1 0 0 0 0,-1-2 0 0 0,-1-1 0 0 0,-2-1 0 0 0,5 4 0 0 0,0 1 0 0 0,1-1 0 0 0,-2 0 0 0 0,-2-2 0 0 0,0-1 0 0 0,-1-1 0 0 0,-1 0 0 0 0,5-1 0 0 0,0 1 0 0 0,0-1 0 0 0,-1 0 0 0 0,-1 0 0 0 0,-1 0 0 0 0,3 5 0 0 0,1 1 0 0 0,-1-1 0 0 0,-1 0 0 0 0,-1-1 0 0 0,-1-2 0 0 0,-2-1 0 0 0,-3 4 0 0 0,-7 5 0 0 0,-6 6 0 0 0,-3 3 0 0 0,-4 4 0 0 0,-1 1 0 0 0,3 6 0 0 0,0 1 0 0 0,5 5 0 0 0,5 4 0 0 0,3 4 0 0 0,5 2 0 0 0,1 3 0 0 0,6-3 0 0 0,3-2 0 0 0,-1 1 0 0 0,-1 2 0 0 0,-1 0 0 0 0,2-3 0 0 0,1-1 0 0 0,-1 1 0 0 0,3-3 0 0 0,3-4 0 0 0,1-8 0 0 0,1-5 0 0 0,-1-7 0 0 0,2-1 0 0 0,1 0 0 0 0,-1-2 0 0 0,1 1 0 0 0,-2-3 0 0 0,-4-3 0 0 0,1 2 0 0 0,-2-2 0 0 0,2 3 0 0 0,-1-2 0 0 0,3 3 0 0 0,-2-1 0 0 0,-3-3 0 0 0,2 1 0 0 0,0 0 0 0 0,-3-3 0 0 0,2 3 0 0 0,-1-1 0 0 0,-1-2 0 0 0,2 2 0 0 0,4 4 0 0 0,-1 0 0 0 0,3 2 0 0 0,2 7 0 0 0,-2 7 0 0 0,-3 9 0 0 0,-3 5 0 0 0,0 0 0 0 0,-1 1 0 0 0,-2 1 0 0 0,-2 2 0 0 0,-1 1 0 0 0,2-3 0 0 0,1-1 0 0 0,-5-4 0 0 0,-7-4 0 0 0,-6-4 0 0 0,-6-4 0 0 0,-4-1 0 0 0,-2-2 0 0 0,-1-1 0 0 0,-1 1 0 0 0,0-1 0 0 0,0 0 0 0 0,1 1 0 0 0,4-1-16383 0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7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24787 12892 16383 0 0,'-4'0'0'0'0,"-6"0"0"0"0,-5 0 0 0 0,-4 0 0 0 0,1 4 0 0 0,-1 1 0 0 0,-1 1 0 0 0,3 2 0 0 0,0 1 0 0 0,3 2 0 0 0,-1 0 0 0 0,-1-2 0 0 0,-3-3 0 0 0,3 2 0 0 0,-1 0 0 0 0,-2-2 0 0 0,3 2 0 0 0,0 0 0 0 0,2 3 0 0 0,0 0 0 0 0,2 1 0 0 0,-1 0 0 0 0,1 1 0 0 0,-1-1 0 0 0,2 1 0 0 0,-2-1 0 0 0,2 1 0 0 0,2 3 0 0 0,-1-2 0 0 0,1 2 0 0 0,-2-3 0 0 0,0 1 0 0 0,-1-1 0 0 0,-4 0 0 0 0,2 3 0 0 0,-1-2 0 0 0,1 2 0 0 0,0-3 0 0 0,1 1 0 0 0,0 2 0 0 0,-3-1 0 0 0,2 1 0 0 0,-2 1 0 0 0,-1-1 0 0 0,1 0 0 0 0,0-3 0 0 0,-2 1 0 0 0,3 3 0 0 0,-2-3 0 0 0,4 2 0 0 0,-1 1 0 0 0,2 3 0 0 0,-2-3 0 0 0,-1 1 0 0 0,0 1 0 0 0,4 1 0 0 0,0-2 0 0 0,0-1 0 0 0,0-2 0 0 0,0-1 0 0 0,3 3 0 0 0,-2-2 0 0 0,1 0 0 0 0,-2-2 0 0 0,0 1 0 0 0,-1-2 0 0 0,1 1 0 0 0,-2-2 0 0 0,1 2 0 0 0,-1-1 0 0 0,-3-3 0 0 0,-3-4 0 0 0,-2-1 0 0 0,-2-2 0 0 0,-1-2 0 0 0,3 4 0 0 0,2 1 0 0 0,-1 0 0 0 0,-1-1 0 0 0,-1-2 0 0 0,-1 0 0 0 0,-1-1 0 0 0,0-1 0 0 0,0 0 0 0 0,-1 0 0 0 0,0 0 0 0 0,0 0 0 0 0,0-1 0 0 0,1 1 0 0 0,-1 0 0 0 0,4-4 0 0 0,2-2 0 0 0,0 1 0 0 0,-1 1 0 0 0,-2 1 0 0 0,-1 1 0 0 0,0 1 0 0 0,-1 1 0 0 0,3-5 0 0 0,6 0-16383 0 0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7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20862 13475 16383 0 0,'-4'0'0'0'0,"-6"0"0"0"0,-5 0 0 0 0,-5 0 0 0 0,-2 0 0 0 0,-2 0 0 0 0,-1 0 0 0 0,-1 0 0 0 0,0 0 0 0 0,1 0 0 0 0,-1 0 0 0 0,1 0 0 0 0,0 0 0 0 0,1 0 0 0 0,-1-5 0 0 0,1 0 0 0 0,-1-1 0 0 0,0 2 0 0 0,1 1 0 0 0,-1 1 0 0 0,1 1 0 0 0,-1 1 0 0 0,0 0 0 0 0,1 0 0 0 0,-1 0 0 0 0,1 0 0 0 0,-1 1 0 0 0,0-1 0 0 0,1 0 0 0 0,-1 0 0 0 0,1 0 0 0 0,-1 0 0 0 0,0 0 0 0 0,1 0 0 0 0,-1 0 0 0 0,0 0 0 0 0,1 0 0 0 0,-1 0 0 0 0,1 0 0 0 0,-1 0 0 0 0,0 0 0 0 0,1 0 0 0 0,-1 0 0 0 0,1 0 0 0 0,-1 0 0 0 0,0 0 0 0 0,1 0 0 0 0,-1 0 0 0 0,1 0 0 0 0,-1 0 0 0 0,0 0 0 0 0,1 0 0 0 0,-1 0 0 0 0,0 0 0 0 0,1 0 0 0 0,-1 0 0 0 0,1 0 0 0 0,-1 0 0 0 0,0 0 0 0 0,1 0 0 0 0,-1 0 0 0 0,1 0 0 0 0,-1 0 0 0 0,0 0 0 0 0,1 0 0 0 0,-1 0 0 0 0,1 0 0 0 0,-1 0 0 0 0,0 0 0 0 0,5 4 0 0 0,1 2 0 0 0,0-1 0 0 0,-2-1 0 0 0,0-1 0 0 0,-2-1 0 0 0,-1-1 0 0 0,0 0 0 0 0,4-1-16383 0 0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7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20869 13251 16383 0 0,'0'-4'0'0'0,"4"-1"0"0"0,6-1 0 0 0,1-2 0 0 0,3-1 0 0 0,3 2 0 0 0,-1-2 0 0 0,0 0 0 0 0,-1-3 0 0 0,-1 1 0 0 0,-1-1 0 0 0,1 0 0 0 0,1 3 0 0 0,0 7 0 0 0,-4 8 0 0 0,-3 7 0 0 0,-4 6 0 0 0,-2 4 0 0 0,-1 1 0 0 0,-1 2 0 0 0,-1 0 0 0 0,1 0 0 0 0,-1 0 0 0 0,-4-5 0 0 0,0-1 0 0 0,-5-5 0 0 0,-4-4 0 0 0,-4-4 0 0 0,-4-4 0 0 0,3-6 0 0 0,4-7 0 0 0,1-2 0 0 0,-2 2 0 0 0,-2-2 0 0 0,-2 0 0 0 0,-3 0 0 0 0,0-4 0 0 0,3-3 0 0 0,5-2 0 0 0,1-2 0 0 0,-2 3 0 0 0,-2 5 0 0 0,-2 5 0 0 0,-1 4 0 0 0,1 8 0 0 0,6 7 0 0 0,0 2 0 0 0,3 3 0 0 0,-1 0 0 0 0,1 2 0 0 0,3 1 0 0 0,-2-1 0 0 0,2 0 0 0 0,1 2 0 0 0,2 2 0 0 0,-2-2 0 0 0,0 0 0 0 0,2 0 0 0 0,0 3 0 0 0,7-4 0 0 0,2-7 0 0 0,5-7 0 0 0,5-3 0 0 0,4-2 0 0 0,-1-5 0 0 0,2-1 0 0 0,0 1 0 0 0,-2-2 0 0 0,0-1 0 0 0,1 3 0 0 0,2 1 0 0 0,-2-1 0 0 0,-5-5 0 0 0,0 0 0 0 0,2 3 0 0 0,3 2 0 0 0,2 2 0 0 0,-2-1 0 0 0,-5-1-16383 0 0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7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20724 11451 16383 0 0,'0'4'0'0'0,"-5"2"0"0"0,0 3 0 0 0,-5 1 0 0 0,-4-2 0 0 0,0 3 0 0 0,-1-2 0 0 0,1 3 0 0 0,-1-1 0 0 0,2 2 0 0 0,4 3 0 0 0,-2-2 0 0 0,-2-3 0 0 0,-4-3 0 0 0,1 2 0 0 0,0-2 0 0 0,2 2 0 0 0,-1 0 0 0 0,2 2 0 0 0,0-1 0 0 0,1 2 0 0 0,-1-2 0 0 0,2 3 0 0 0,-2-3 0 0 0,1 2 0 0 0,0 3 0 0 0,-4-1 0 0 0,1 0 0 0 0,0-1 0 0 0,2 0 0 0 0,-2-2 0 0 0,3 2 0 0 0,-1 1 0 0 0,-3 4 0 0 0,-3-2 0 0 0,3 0 0 0 0,-2-3 0 0 0,4 1 0 0 0,-1 2 0 0 0,-2-2 0 0 0,-2 0 0 0 0,2 3 0 0 0,0-3 0 0 0,-1-3 0 0 0,-3 0 0 0 0,4 3 0 0 0,-1-2 0 0 0,4 1 0 0 0,-1-1 0 0 0,3 1 0 0 0,-2-2 0 0 0,-1-3 0 0 0,1 1 0 0 0,-1-1 0 0 0,-3-2 0 0 0,3 2 0 0 0,-1 3 0 0 0,-2 1 0 0 0,-2 1 0 0 0,-2-1 0 0 0,3 1 0 0 0,1-2 0 0 0,-1-3 0 0 0,2 2 0 0 0,1-2 0 0 0,2 2 0 0 0,0-1 0 0 0,-2 3 0 0 0,-3-2 0 0 0,-1 2 0 0 0,-3-1 0 0 0,-1-4 0 0 0,4 3 0 0 0,5 2 0 0 0,0 0 0 0 0,0-3 0 0 0,-3-3 0 0 0,3 2 0 0 0,-2-1 0 0 0,-1-2 0 0 0,2 2 0 0 0,0 1 0 0 0,-2-3 0 0 0,3 3 0 0 0,3 4 0 0 0,0-1 0 0 0,2 3 0 0 0,-2-2 0 0 0,-3-3 0 0 0,2 1 0 0 0,-2-2 0 0 0,2 3 0 0 0,-2 2 0 0 0,-1 0 0 0 0,1 1 0 0 0,0-1 0 0 0,1 0 0 0 0,0-2 0 0 0,2 2 0 0 0,3 2 0 0 0,-1-2 0 0 0,-4-3 0 0 0,-2-3 0 0 0,-4 1 0 0 0,2 3 0 0 0,0 0 0 0 0,-1-3 0 0 0,-2-2 0 0 0,3 1 0 0 0,4 4 0 0 0,1 0 0 0 0,-2-2 0 0 0,2 1 0 0 0,-2-1 0 0 0,-1-3 0 0 0,1 3 0 0 0,-1-1 0 0 0,-2-3 0 0 0,2-1-16383 0 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20322 9834 16383 0 0,'0'4'0'0'0,"0"6"0"0"0,-4 5 0 0 0,-6 4 0 0 0,-1 4 0 0 0,1 1 0 0 0,3 1 0 0 0,-2-3 0 0 0,1-2 0 0 0,1 0 0 0 0,2 1 0 0 0,2 1 0 0 0,-2-3 0 0 0,-1-1 0 0 0,0 1 0 0 0,-2-3 0 0 0,0 0 0 0 0,1 2 0 0 0,-2 1 0 0 0,0 3 0 0 0,2 1 0 0 0,2 0 0 0 0,2 2 0 0 0,1 0 0 0 0,-3-4 0 0 0,0-2 0 0 0,0 1 0 0 0,1 0 0 0 0,-3-2 0 0 0,0-1 0 0 0,1 1 0 0 0,1 2 0 0 0,2 2 0 0 0,1 1 0 0 0,2 5 0 0 0,-5-3 0 0 0,0 0 0 0 0,0-1 0 0 0,-3-5 0 0 0,-1 0 0 0 0,2-1 0 0 0,2 2 0 0 0,2 1 0 0 0,-3-2 0 0 0,-1-1 0 0 0,2 1 0 0 0,1 1 0 0 0,1 2 0 0 0,-2-3 0 0 0,-2-1 0 0 0,2 1 0 0 0,1 1 0 0 0,1 2 0 0 0,-3-3 0 0 0,0-1 0 0 0,-4-3 0 0 0,0 0 0 0 0,2 2 0 0 0,2 1 0 0 0,-2 3 0 0 0,1 2 0 0 0,0 0 0 0 0,3 2 0 0 0,-3-4 0 0 0,0-2 0 0 0,-3-3 0 0 0,0 3 0 0 0,-2-1 0 0 0,0 0 0 0 0,3 2 0 0 0,3 1 0 0 0,2 1 0 0 0,-2-2 0 0 0,0-2 0 0 0,0 2 0 0 0,-2-4 0 0 0,0 0 0 0 0,2 2 0 0 0,1 2 0 0 0,2 1 0 0 0,-3-3 0 0 0,-1 1 0 0 0,-2-4 0 0 0,-1 0 0 0 0,2 1 0 0 0,2-1-16383 0 0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8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20653 5509 16383 0 0,'0'-4'0'0'0,"0"-6"0"0"0,4-1 0 0 0,2-3 0 0 0,-1-3 0 0 0,0-3 0 0 0,-2-2 0 0 0,-2-2 0 0 0,0-1 0 0 0,0 0 0 0 0,-1 0 0 0 0,0 0 0 0 0,-1 0 0 0 0,1 0 0 0 0,0 0 0 0 0,0 9 0 0 0,-4 6 0 0 0,-2 10 0 0 0,1 9 0 0 0,0 7 0 0 0,2 5 0 0 0,-3-1 0 0 0,0 0 0 0 0,0 1 0 0 0,-2-3 0 0 0,-1-1 0 0 0,2 2 0 0 0,2 1 0 0 0,2 1 0 0 0,-3-2 0 0 0,-5-1 0 0 0,0 1 0 0 0,2 2 0 0 0,-2-3 0 0 0,1-1 0 0 0,2 2 0 0 0,-2 1 0 0 0,1 1 0 0 0,2 2 0 0 0,-2-3 0 0 0,1-1 0 0 0,1 1 0 0 0,-2-4 0 0 0,1 0 0 0 0,1 2 0 0 0,2 1 0 0 0,6-1 0 0 0,3-10 0 0 0,5-4 0 0 0,5-5 0 0 0,4 0 0 0 0,4-2 0 0 0,-3-3 0 0 0,1-1 0 0 0,-4-4 0 0 0,0 0 0 0 0,1 2 0 0 0,2 3 0 0 0,2 2 0 0 0,2-2 0 0 0,0-1 0 0 0,2 2 0 0 0,0 1 0 0 0,0 1 0 0 0,-5-2 0 0 0,0-2 0 0 0,-5 6 0 0 0,-4 7 0 0 0,-5 6 0 0 0,-2 6 0 0 0,-7-1 0 0 0,-3 2 0 0 0,0 1 0 0 0,1 1 0 0 0,1 2 0 0 0,2 1 0 0 0,0 1 0 0 0,1-1 0 0 0,1 1 0 0 0,-4-4 0 0 0,-5-10 0 0 0,-2-11 0 0 0,-2-5 0 0 0,0-7 0 0 0,-1 0 0 0 0,1-3 0 0 0,3-3 0 0 0,4-3 0 0 0,-3 3 0 0 0,2-1 0 0 0,1 0 0 0 0,2-2 0 0 0,2-1 0 0 0,0-1 0 0 0,-2 3 0 0 0,-6 5 0 0 0,-1 10 0 0 0,2 9 0 0 0,2 8 0 0 0,-2 3 0 0 0,1 2 0 0 0,1 3 0 0 0,3 2 0 0 0,1 2 0 0 0,-3-4 0 0 0,0-1 0 0 0,1 1 0 0 0,1 1 0 0 0,1 1 0 0 0,2 1 0 0 0,0 1 0 0 0,-3 0 0 0 0,-2 1 0 0 0,-3 0 0 0 0,-1-1 0 0 0,2 1 0 0 0,2 0 0 0 0,2 0 0 0 0,2-1 0 0 0,1 1 0 0 0,1 0 0 0 0,-4-5 0 0 0,-1-1 0 0 0,0 0 0 0 0,1 2 0 0 0,1 0 0 0 0,1 2 0 0 0,1 1 0 0 0,1 0 0 0 0,0 1 0 0 0,0-1 0 0 0,1 1 0 0 0,-5-4 0 0 0,-2-2 0 0 0,1 0 0 0 0,1 2 0 0 0,-3-4 0 0 0,-1 1 0 0 0,2-4-16383 0 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8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26829 6483 16383 0 0,'0'4'0'0'0,"0"6"0"0"0,-4 1 0 0 0,-6 2 0 0 0,-1 4 0 0 0,1 3 0 0 0,-1-2 0 0 0,0 1 0 0 0,3 0 0 0 0,-2-2 0 0 0,1-1 0 0 0,2 2 0 0 0,-2-2 0 0 0,-3 0 0 0 0,-1 2 0 0 0,-1-3 0 0 0,1 1 0 0 0,3 1 0 0 0,3 3 0 0 0,-1-3 0 0 0,1 1 0 0 0,-3-4 0 0 0,0 1 0 0 0,2 2 0 0 0,-2-3 0 0 0,1 2 0 0 0,-2 1 0 0 0,0 3 0 0 0,3 1 0 0 0,-2 6 0 0 0,1 3 0 0 0,-3 0 0 0 0,2-1 0 0 0,1-1 0 0 0,0-5 0 0 0,-1-3 0 0 0,-1-4 0 0 0,1-1 0 0 0,1 1 0 0 0,3 2 0 0 0,-1-2 0 0 0,-1 1 0 0 0,-2-3 0 0 0,0 0 0 0 0,2 3 0 0 0,-1-3 0 0 0,-1 2 0 0 0,3 1 0 0 0,-2 3 0 0 0,0 1 0 0 0,-2 2 0 0 0,-3-3 0 0 0,0-1 0 0 0,3 1 0 0 0,-1-3 0 0 0,1-1 0 0 0,-1-2 0 0 0,1 0 0 0 0,-1 2 0 0 0,-4-2 0 0 0,2 1 0 0 0,-2 2 0 0 0,3 3 0 0 0,-1-3 0 0 0,1 1 0 0 0,0-4 0 0 0,1 1 0 0 0,-1 2 0 0 0,2 2 0 0 0,-2-2 0 0 0,1 0 0 0 0,-1 1 0 0 0,-2-2 0 0 0,0 0 0 0 0,4 2 0 0 0,-1-2 0 0 0,-2 0 0 0 0,0 1 0 0 0,0-1 0 0 0,1 0 0 0 0,-1 2 0 0 0,-2-3 0 0 0,-3-3 0 0 0,2 0 0 0 0,0-2 0 0 0,2 2 0 0 0,0-2 0 0 0,3 3 0 0 0,-2-2 0 0 0,-1-3 0 0 0,0 2 0 0 0,0 0 0 0 0,2 1 0 0 0,-1-1 0 0 0,-2-2 0 0 0,-3-2 0 0 0,2 2 0 0 0,0-1 0 0 0,2 3 0 0 0,0 0 0 0 0,-1-2 0 0 0,-3-2 0 0 0,2 2 0 0 0,0-1 0 0 0,2 3 0 0 0,1 0 0 0 0,-3-2 0 0 0,-2-2 0 0 0,2 2 0 0 0,0-1 0 0 0,-1-1 0 0 0,-3 3 0 0 0,0-1 0 0 0,-3-1 0 0 0,0 2 0 0 0,0 0 0 0 0,3 2 0 0 0,2-1 0 0 0,-1-1 0 0 0,-1 1 0 0 0,0-1 0 0 0,-2-2 0 0 0,-1-2 0 0 0,0-2 0 0 0,-1-1 0 0 0,5-6 0 0 0,5-6 0 0 0,5-1-16383 0 0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26994 6336 16383 0 0,'-5'0'0'0'0,"-4"0"0"0"0,-2 4 0 0 0,-3 2 0 0 0,1 3 0 0 0,3 5 0 0 0,-1 0 0 0 0,1 2 0 0 0,2 2 0 0 0,7-2 0 0 0,8-4 0 0 0,6-3 0 0 0,6-4 0 0 0,4-2 0 0 0,1-3 0 0 0,2 0 0 0 0,0-1 0 0 0,0 1 0 0 0,0-1 0 0 0,0 0 0 0 0,-1 1 0 0 0,-1 0 0 0 0,-3 4 0 0 0,-6 6 0 0 0,-6 5 0 0 0,-3 4 0 0 0,0-1 0 0 0,0 1 0 0 0,-2 1 0 0 0,0 1 0 0 0,-2 2 0 0 0,-1 1 0 0 0,-1 0 0 0 0,0 1 0 0 0,0-1 0 0 0,-1 1 0 0 0,1-8 0 0 0,0-12 0 0 0,0-10 0 0 0,0-9 0 0 0,0-6 0 0 0,-5 0 0 0 0,0 0 0 0 0,0-2 0 0 0,0 0 0 0 0,-2 2 0 0 0,0 2 0 0 0,0 3-16383 0 0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8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31480 12774 16383 0 0,'4'0'0'0'0,"6"0"0"0"0,1 4 0 0 0,-2 6 0 0 0,3 1 0 0 0,2-2 0 0 0,0 3 0 0 0,1-2 0 0 0,3-1 0 0 0,2-4 0 0 0,-3 3 0 0 0,1-1 0 0 0,-3 3 0 0 0,0 0 0 0 0,-3 2 0 0 0,2-1 0 0 0,1-2 0 0 0,0 2 0 0 0,0-2 0 0 0,-2 2 0 0 0,1 0 0 0 0,2-3 0 0 0,3-2 0 0 0,-2 2 0 0 0,0-1 0 0 0,-2 3 0 0 0,0 0 0 0 0,1-2 0 0 0,-1 2 0 0 0,0-1 0 0 0,3-2 0 0 0,-3 3 0 0 0,1-2 0 0 0,2-1 0 0 0,-3 2 0 0 0,-3 4 0 0 0,0-1 0 0 0,3-2 0 0 0,-2 2 0 0 0,1-2 0 0 0,3-2 0 0 0,-2 1 0 0 0,1 0 0 0 0,-2 2 0 0 0,0-1 0 0 0,-2 3 0 0 0,2-2 0 0 0,1-2 0 0 0,0 1 0 0 0,0 0 0 0 0,-2 1 0 0 0,1-1 0 0 0,-1 3 0 0 0,-4 2 0 0 0,1 0 0 0 0,3-4 0 0 0,0 1 0 0 0,1-1 0 0 0,-2 1 0 0 0,2-2 0 0 0,3-1 0 0 0,-3 1 0 0 0,2-1 0 0 0,2-2 0 0 0,-3 2 0 0 0,-3 3 0 0 0,1 0 0 0 0,-3 3 0 0 0,2-2 0 0 0,3-4 0 0 0,2-2 0 0 0,0 1 0 0 0,-4 4 0 0 0,0 0 0 0 0,-2 1 0 0 0,1 0 0 0 0,-1-4-16383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3:21:08.827"/>
    </inkml:context>
    <inkml:brush xml:id="br0">
      <inkml:brushProperty name="width" value="0.1" units="cm"/>
      <inkml:brushProperty name="height" value="0.1" units="cm"/>
      <inkml:brushProperty name="color" value="#66CC00"/>
    </inkml:brush>
  </inkml:definitions>
  <inkml:trace contextRef="#ctx0" brushRef="#br0">9898 1133 16383 0 0,'4'0'0'0'0,"1"-4"0"0"0,5-2 0 0 0,0-3 0 0 0,2-1 0 0 0,0-3 0 0 0,2 2 0 0 0,-2-3 0 0 0,-3-2 0 0 0,2 1 0 0 0,2 3 0 0 0,4 4 0 0 0,-1-1 0 0 0,1 1 0 0 0,1 2 0 0 0,2 1 0 0 0,-6 3 0 0 0,-6 5 0 0 0,-8 2 0 0 0,-5 5 0 0 0,0 4 0 0 0,-5 1 0 0 0,0 1 0 0 0,-2-2 0 0 0,0 1 0 0 0,-2-2 0 0 0,2 0 0 0 0,-1-1 0 0 0,1 1 0 0 0,-2-1 0 0 0,-2-3 0 0 0,2 1 0 0 0,-2-1 0 0 0,-1-2 0 0 0,-3-3 0 0 0,-2-1 0 0 0,3-1-16383 0 0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8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32803 13685 16383 0 0,'4'0'0'0'0,"2"4"0"0"0,3 2 0 0 0,1 4 0 0 0,-2 4 0 0 0,-2 4 0 0 0,-2 3 0 0 0,-1 2 0 0 0,-2 2 0 0 0,-1 0 0 0 0,4-3 0 0 0,1-3 0 0 0,0 1 0 0 0,-1 1 0 0 0,-1 1 0 0 0,3-3 0 0 0,0-1 0 0 0,0 1 0 0 0,-2 1 0 0 0,-1 2 0 0 0,-1 1 0 0 0,-2 0 0 0 0,1 2 0 0 0,-2 0 0 0 0,1-1 0 0 0,0 1 0 0 0,4-4 0 0 0,1-10 0 0 0,0-7-16383 0 0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8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32862 13744 16383 0 0,'4'0'0'0'0,"6"0"0"0"0,5 0 0 0 0,4 0 0 0 0,3 0 0 0 0,3 0 0 0 0,0 0 0 0 0,1 0 0 0 0,-1 0 0 0 0,1 0 0 0 0,-1 0 0 0 0,0 0 0 0 0,0 0 0 0 0,0 0 0 0 0,-1 0 0 0 0,1 0 0 0 0,-1 0 0 0 0,1 0 0 0 0,0 0 0 0 0,-1 0 0 0 0,-8 0 0 0 0,-11 0 0 0 0,-10 0 0 0 0,-9 0 0 0 0,-2 4 0 0 0,-2 2 0 0 0,1-1-16383 0 0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8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33273 13862 16383 0 0,'4'0'0'0'0,"2"4"0"0"0,-1 6 0 0 0,4 0 0 0 0,4 0 0 0 0,3-3 0 0 0,5-2 0 0 0,-7-2 0 0 0,-5-1-16383 0 0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8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33099 13842 16383 0 0,'-4'0'0'0'0,"-2"4"0"0"0,1 6 0 0 0,5 1 0 0 0,7-1 0 0 0,6-3 0 0 0,1 2 0 0 0,2-1 0 0 0,3-1 0 0 0,3 2 0 0 0,0 0 0 0 0,2-3 0 0 0,-3 3 0 0 0,-2 0 0 0 0,-3 2 0 0 0,-1-1 0 0 0,2-1 0 0 0,-3 1 0 0 0,-7-1 0 0 0,-5-6 0 0 0,-7-3 0 0 0,-7-3 0 0 0,-2-4 0 0 0,-2-1 0 0 0,-2 1 0 0 0,-3-3 0 0 0,-2 1 0 0 0,-1 1 0 0 0,3-1 0 0 0,6 4 0 0 0,5 7 0 0 0,4 8 0 0 0,7 7 0 0 0,8-1 0 0 0,3 2 0 0 0,3-2 0 0 0,-1 0 0 0 0,-3 2 0 0 0,1-2 0 0 0,-2 0 0 0 0,2-3 0 0 0,3 1 0 0 0,-5-2 0 0 0,-5-7 0 0 0,-6-5 0 0 0,-9-2 0 0 0,-1-5 0 0 0,0-5 0 0 0,-1-1 0 0 0,-4-2 0 0 0,2-3 0 0 0,-2 1 0 0 0,2 0 0 0 0,4-1 0 0 0,-1 2 0 0 0,2-1 0 0 0,-3 4 0 0 0,2-2 0 0 0,2-1 0 0 0,3 6 0 0 0,1 8 0 0 0,2 10 0 0 0,6 2 0 0 0,2 5 0 0 0,-1 3 0 0 0,4 3 0 0 0,0 3 0 0 0,-1 0 0 0 0,2 1 0 0 0,3-4 0 0 0,0-1 0 0 0,-3 0 0 0 0,-2 1 0 0 0,1-3 0 0 0,-1-9 0 0 0,-6-11 0 0 0,-7-4 0 0 0,-4-5 0 0 0,1-6 0 0 0,-3 1 0 0 0,0-2 0 0 0,3-1 0 0 0,-2 2 0 0 0,0 0 0 0 0,-1 3 0 0 0,0-1 0 0 0,3 7 0 0 0,2 9 0 0 0,7 4 0 0 0,2 5 0 0 0,2 6 0 0 0,-1 4 0 0 0,0 2 0 0 0,-2 3 0 0 0,-5-4 0 0 0,-1-1 0 0 0,-1-8 0 0 0,-4-6 0 0 0,0-9 0 0 0,-2-3 0 0 0,0-5 0 0 0,-2-1 0 0 0,1-2 0 0 0,2-3 0 0 0,0 1 0 0 0,1 0 0 0 0,1-3 0 0 0,-1 3 0 0 0,1 0 0 0 0,-3 2 0 0 0,1 0 0 0 0,1 6 0 0 0,8 4 0 0 0,3 8 0 0 0,1 6 0 0 0,1 7 0 0 0,3 4 0 0 0,1 3 0 0 0,-1 1 0 0 0,-2 1 0 0 0,2 0 0 0 0,1 0 0 0 0,-2-1 0 0 0,-1-8 0 0 0,-3-11 0 0 0,0-12 0 0 0,-6-4 0 0 0,-1-4 0 0 0,0-5 0 0 0,0-3 0 0 0,2-1 0 0 0,0-2 0 0 0,-2 4 0 0 0,-1 1 0 0 0,0-1 0 0 0,2 0 0 0 0,2-1 0 0 0,0 8 0 0 0,1 10 0 0 0,1 9 0 0 0,0 10 0 0 0,0 5 0 0 0,0 3 0 0 0,5-1 0 0 0,1-1 0 0 0,-1 0 0 0 0,-1 1 0 0 0,-1 1 0 0 0,-1 1 0 0 0,-1 0 0 0 0,0 0 0 0 0,-1 1 0 0 0,0-9 0 0 0,-1-11 0 0 0,1-10 0 0 0,0-9 0 0 0,0-6 0 0 0,0-4 0 0 0,0-2 0 0 0,0 0 0 0 0,0-1 0 0 0,0 0 0 0 0,0 1 0 0 0,4 5 0 0 0,1 2 0 0 0,1-1 0 0 0,-2 0 0 0 0,-1-2 0 0 0,3 4 0 0 0,5 4 0 0 0,4 5 0 0 0,5 4 0 0 0,2 2 0 0 0,2 3 0 0 0,1 0 0 0 0,0 1 0 0 0,1 0 0 0 0,4 0 0 0 0,-4-5 0 0 0,-1-1 0 0 0,-1 0 0 0 0,-1 1 0 0 0,1 1 0 0 0,-5-3 0 0 0,0-1 0 0 0,-5-3 0 0 0,-3-4 0 0 0,-9 0 0 0 0,-8-1 0 0 0,-4-3 0 0 0,-4 2 0 0 0,-3 4 0 0 0,-4 3 0 0 0,2 0 0 0 0,0 1 0 0 0,-1 2 0 0 0,-1 2 0 0 0,-1 1 0 0 0,-2 2 0 0 0,0 1 0 0 0,0 0 0 0 0,-1 0 0 0 0,0 1 0 0 0,0-1 0 0 0,0 0 0 0 0,1 1 0 0 0,7-1 0 0 0,12 0 0 0 0,6 4 0 0 0,8 2 0 0 0,6-1 0 0 0,4-1 0 0 0,4-1 0 0 0,2-1 0 0 0,1-1 0 0 0,0-1 0 0 0,-9 0 0 0 0,-10 0 0 0 0,-12 0 0 0 0,-5 0-16383 0 0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8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33009 4778 16383 0 0,'0'0'-16383'0'0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8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32950 5042 16383 0 0,'0'4'0'0'0,"4"2"0"0"0,2 3 0 0 0,-1 1-16383 0 0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9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32920 7041 16383 0 0,'0'0'-16383'0'0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9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33185 7277 16383 0 0,'4'0'0'0'0,"6"0"0"0"0,5 0 0 0 0,0 0-16383 0 0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9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31921 9364 16383 0 0,'0'0'-16383'0'0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17T11:43:35.19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32097 9423 16383 0 0,'0'0'-16383'0'0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17.3.2021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17.3.2021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17.3.2021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17.3.2021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17.3.2021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17.3.2021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17.3.2021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17.3.2021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17.3.2021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17.3.2021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17.3.2021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17.3.2021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22.3.-5.4.2021/marja-leena.seilo@taitopirkanmaa.fi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customXml" Target="../ink/ink6.xml"/><Relationship Id="rId18" Type="http://schemas.openxmlformats.org/officeDocument/2006/relationships/image" Target="../media/image10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12" Type="http://schemas.openxmlformats.org/officeDocument/2006/relationships/image" Target="../media/image7.png"/><Relationship Id="rId17" Type="http://schemas.openxmlformats.org/officeDocument/2006/relationships/customXml" Target="../ink/ink8.xml"/><Relationship Id="rId2" Type="http://schemas.openxmlformats.org/officeDocument/2006/relationships/image" Target="../media/image1.jpeg"/><Relationship Id="rId16" Type="http://schemas.openxmlformats.org/officeDocument/2006/relationships/image" Target="../media/image9.png"/><Relationship Id="rId20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customXml" Target="../ink/ink5.xml"/><Relationship Id="rId5" Type="http://schemas.openxmlformats.org/officeDocument/2006/relationships/customXml" Target="../ink/ink2.xml"/><Relationship Id="rId15" Type="http://schemas.openxmlformats.org/officeDocument/2006/relationships/customXml" Target="../ink/ink7.xml"/><Relationship Id="rId10" Type="http://schemas.openxmlformats.org/officeDocument/2006/relationships/image" Target="../media/image6.png"/><Relationship Id="rId19" Type="http://schemas.openxmlformats.org/officeDocument/2006/relationships/customXml" Target="../ink/ink9.xml"/><Relationship Id="rId4" Type="http://schemas.openxmlformats.org/officeDocument/2006/relationships/image" Target="../media/image3.png"/><Relationship Id="rId9" Type="http://schemas.openxmlformats.org/officeDocument/2006/relationships/customXml" Target="../ink/ink4.xml"/><Relationship Id="rId1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64.png"/><Relationship Id="rId299" Type="http://schemas.openxmlformats.org/officeDocument/2006/relationships/customXml" Target="../ink/ink172.xml"/><Relationship Id="rId21" Type="http://schemas.openxmlformats.org/officeDocument/2006/relationships/customXml" Target="../ink/ink19.xml"/><Relationship Id="rId63" Type="http://schemas.openxmlformats.org/officeDocument/2006/relationships/image" Target="../media/image41.png"/><Relationship Id="rId159" Type="http://schemas.openxmlformats.org/officeDocument/2006/relationships/image" Target="../media/image84.png"/><Relationship Id="rId324" Type="http://schemas.openxmlformats.org/officeDocument/2006/relationships/image" Target="../media/image158.png"/><Relationship Id="rId170" Type="http://schemas.openxmlformats.org/officeDocument/2006/relationships/customXml" Target="../ink/ink102.xml"/><Relationship Id="rId226" Type="http://schemas.openxmlformats.org/officeDocument/2006/relationships/image" Target="../media/image113.png"/><Relationship Id="rId268" Type="http://schemas.openxmlformats.org/officeDocument/2006/relationships/image" Target="../media/image133.png"/><Relationship Id="rId32" Type="http://schemas.openxmlformats.org/officeDocument/2006/relationships/image" Target="../media/image26.png"/><Relationship Id="rId74" Type="http://schemas.openxmlformats.org/officeDocument/2006/relationships/customXml" Target="../ink/ink47.xml"/><Relationship Id="rId128" Type="http://schemas.openxmlformats.org/officeDocument/2006/relationships/customXml" Target="../ink/ink78.xml"/><Relationship Id="rId335" Type="http://schemas.openxmlformats.org/officeDocument/2006/relationships/customXml" Target="../ink/ink195.xml"/><Relationship Id="rId5" Type="http://schemas.openxmlformats.org/officeDocument/2006/relationships/customXml" Target="../ink/ink11.xml"/><Relationship Id="rId181" Type="http://schemas.openxmlformats.org/officeDocument/2006/relationships/image" Target="../media/image91.png"/><Relationship Id="rId237" Type="http://schemas.openxmlformats.org/officeDocument/2006/relationships/customXml" Target="../ink/ink137.xml"/><Relationship Id="rId279" Type="http://schemas.openxmlformats.org/officeDocument/2006/relationships/image" Target="../media/image137.png"/><Relationship Id="rId43" Type="http://schemas.openxmlformats.org/officeDocument/2006/relationships/customXml" Target="../ink/ink30.xml"/><Relationship Id="rId139" Type="http://schemas.openxmlformats.org/officeDocument/2006/relationships/image" Target="../media/image74.png"/><Relationship Id="rId290" Type="http://schemas.openxmlformats.org/officeDocument/2006/relationships/image" Target="../media/image141.png"/><Relationship Id="rId304" Type="http://schemas.openxmlformats.org/officeDocument/2006/relationships/image" Target="../media/image148.png"/><Relationship Id="rId85" Type="http://schemas.openxmlformats.org/officeDocument/2006/relationships/image" Target="../media/image50.png"/><Relationship Id="rId150" Type="http://schemas.openxmlformats.org/officeDocument/2006/relationships/customXml" Target="../ink/ink89.xml"/><Relationship Id="rId192" Type="http://schemas.openxmlformats.org/officeDocument/2006/relationships/customXml" Target="../ink/ink114.xml"/><Relationship Id="rId206" Type="http://schemas.openxmlformats.org/officeDocument/2006/relationships/customXml" Target="../ink/ink121.xml"/><Relationship Id="rId248" Type="http://schemas.openxmlformats.org/officeDocument/2006/relationships/image" Target="../media/image124.png"/><Relationship Id="rId12" Type="http://schemas.openxmlformats.org/officeDocument/2006/relationships/image" Target="../media/image16.png"/><Relationship Id="rId108" Type="http://schemas.openxmlformats.org/officeDocument/2006/relationships/customXml" Target="../ink/ink66.xml"/><Relationship Id="rId315" Type="http://schemas.openxmlformats.org/officeDocument/2006/relationships/customXml" Target="../ink/ink180.xml"/><Relationship Id="rId54" Type="http://schemas.openxmlformats.org/officeDocument/2006/relationships/customXml" Target="../ink/ink36.xml"/><Relationship Id="rId96" Type="http://schemas.openxmlformats.org/officeDocument/2006/relationships/customXml" Target="../ink/ink60.xml"/><Relationship Id="rId161" Type="http://schemas.openxmlformats.org/officeDocument/2006/relationships/customXml" Target="../ink/ink95.xml"/><Relationship Id="rId217" Type="http://schemas.openxmlformats.org/officeDocument/2006/relationships/customXml" Target="../ink/ink127.xml"/><Relationship Id="rId259" Type="http://schemas.openxmlformats.org/officeDocument/2006/relationships/customXml" Target="../ink/ink148.xml"/><Relationship Id="rId23" Type="http://schemas.openxmlformats.org/officeDocument/2006/relationships/customXml" Target="../ink/ink20.xml"/><Relationship Id="rId119" Type="http://schemas.openxmlformats.org/officeDocument/2006/relationships/customXml" Target="../ink/ink73.xml"/><Relationship Id="rId270" Type="http://schemas.openxmlformats.org/officeDocument/2006/relationships/image" Target="../media/image134.png"/><Relationship Id="rId326" Type="http://schemas.openxmlformats.org/officeDocument/2006/relationships/customXml" Target="../ink/ink186.xml"/><Relationship Id="rId65" Type="http://schemas.openxmlformats.org/officeDocument/2006/relationships/image" Target="../media/image42.png"/><Relationship Id="rId130" Type="http://schemas.openxmlformats.org/officeDocument/2006/relationships/customXml" Target="../ink/ink79.xml"/><Relationship Id="rId172" Type="http://schemas.openxmlformats.org/officeDocument/2006/relationships/customXml" Target="../ink/ink103.xml"/><Relationship Id="rId228" Type="http://schemas.openxmlformats.org/officeDocument/2006/relationships/image" Target="../media/image114.png"/><Relationship Id="rId281" Type="http://schemas.openxmlformats.org/officeDocument/2006/relationships/customXml" Target="../ink/ink162.xml"/><Relationship Id="rId337" Type="http://schemas.openxmlformats.org/officeDocument/2006/relationships/customXml" Target="../ink/ink197.xml"/><Relationship Id="rId34" Type="http://schemas.openxmlformats.org/officeDocument/2006/relationships/image" Target="../media/image27.png"/><Relationship Id="rId76" Type="http://schemas.openxmlformats.org/officeDocument/2006/relationships/customXml" Target="../ink/ink48.xml"/><Relationship Id="rId141" Type="http://schemas.openxmlformats.org/officeDocument/2006/relationships/image" Target="../media/image75.png"/><Relationship Id="rId7" Type="http://schemas.openxmlformats.org/officeDocument/2006/relationships/customXml" Target="../ink/ink12.xml"/><Relationship Id="rId183" Type="http://schemas.openxmlformats.org/officeDocument/2006/relationships/image" Target="../media/image92.png"/><Relationship Id="rId239" Type="http://schemas.openxmlformats.org/officeDocument/2006/relationships/customXml" Target="../ink/ink138.xml"/><Relationship Id="rId250" Type="http://schemas.openxmlformats.org/officeDocument/2006/relationships/image" Target="../media/image125.png"/><Relationship Id="rId292" Type="http://schemas.openxmlformats.org/officeDocument/2006/relationships/image" Target="../media/image142.png"/><Relationship Id="rId306" Type="http://schemas.openxmlformats.org/officeDocument/2006/relationships/image" Target="../media/image149.png"/><Relationship Id="rId45" Type="http://schemas.openxmlformats.org/officeDocument/2006/relationships/customXml" Target="../ink/ink31.xml"/><Relationship Id="rId87" Type="http://schemas.openxmlformats.org/officeDocument/2006/relationships/image" Target="../media/image51.png"/><Relationship Id="rId110" Type="http://schemas.openxmlformats.org/officeDocument/2006/relationships/customXml" Target="../ink/ink68.xml"/><Relationship Id="rId152" Type="http://schemas.openxmlformats.org/officeDocument/2006/relationships/customXml" Target="../ink/ink90.xml"/><Relationship Id="rId173" Type="http://schemas.openxmlformats.org/officeDocument/2006/relationships/image" Target="../media/image88.png"/><Relationship Id="rId194" Type="http://schemas.openxmlformats.org/officeDocument/2006/relationships/customXml" Target="../ink/ink115.xml"/><Relationship Id="rId208" Type="http://schemas.openxmlformats.org/officeDocument/2006/relationships/customXml" Target="../ink/ink122.xml"/><Relationship Id="rId229" Type="http://schemas.openxmlformats.org/officeDocument/2006/relationships/customXml" Target="../ink/ink133.xml"/><Relationship Id="rId240" Type="http://schemas.openxmlformats.org/officeDocument/2006/relationships/image" Target="../media/image120.png"/><Relationship Id="rId261" Type="http://schemas.openxmlformats.org/officeDocument/2006/relationships/customXml" Target="../ink/ink149.xml"/><Relationship Id="rId14" Type="http://schemas.openxmlformats.org/officeDocument/2006/relationships/image" Target="../media/image17.png"/><Relationship Id="rId35" Type="http://schemas.openxmlformats.org/officeDocument/2006/relationships/customXml" Target="../ink/ink26.xml"/><Relationship Id="rId56" Type="http://schemas.openxmlformats.org/officeDocument/2006/relationships/customXml" Target="../ink/ink37.xml"/><Relationship Id="rId77" Type="http://schemas.openxmlformats.org/officeDocument/2006/relationships/image" Target="../media/image47.png"/><Relationship Id="rId100" Type="http://schemas.openxmlformats.org/officeDocument/2006/relationships/customXml" Target="../ink/ink62.xml"/><Relationship Id="rId282" Type="http://schemas.openxmlformats.org/officeDocument/2006/relationships/customXml" Target="../ink/ink163.xml"/><Relationship Id="rId317" Type="http://schemas.openxmlformats.org/officeDocument/2006/relationships/customXml" Target="../ink/ink181.xml"/><Relationship Id="rId338" Type="http://schemas.openxmlformats.org/officeDocument/2006/relationships/customXml" Target="../ink/ink198.xml"/><Relationship Id="rId8" Type="http://schemas.openxmlformats.org/officeDocument/2006/relationships/image" Target="../media/image14.png"/><Relationship Id="rId98" Type="http://schemas.openxmlformats.org/officeDocument/2006/relationships/customXml" Target="../ink/ink61.xml"/><Relationship Id="rId121" Type="http://schemas.openxmlformats.org/officeDocument/2006/relationships/image" Target="../media/image65.png"/><Relationship Id="rId142" Type="http://schemas.openxmlformats.org/officeDocument/2006/relationships/customXml" Target="../ink/ink85.xml"/><Relationship Id="rId163" Type="http://schemas.openxmlformats.org/officeDocument/2006/relationships/customXml" Target="../ink/ink96.xml"/><Relationship Id="rId184" Type="http://schemas.openxmlformats.org/officeDocument/2006/relationships/customXml" Target="../ink/ink110.xml"/><Relationship Id="rId219" Type="http://schemas.openxmlformats.org/officeDocument/2006/relationships/customXml" Target="../ink/ink128.xml"/><Relationship Id="rId230" Type="http://schemas.openxmlformats.org/officeDocument/2006/relationships/image" Target="../media/image115.png"/><Relationship Id="rId251" Type="http://schemas.openxmlformats.org/officeDocument/2006/relationships/customXml" Target="../ink/ink144.xml"/><Relationship Id="rId25" Type="http://schemas.openxmlformats.org/officeDocument/2006/relationships/customXml" Target="../ink/ink21.xml"/><Relationship Id="rId46" Type="http://schemas.openxmlformats.org/officeDocument/2006/relationships/image" Target="../media/image33.png"/><Relationship Id="rId67" Type="http://schemas.openxmlformats.org/officeDocument/2006/relationships/customXml" Target="../ink/ink43.xml"/><Relationship Id="rId272" Type="http://schemas.openxmlformats.org/officeDocument/2006/relationships/customXml" Target="../ink/ink156.xml"/><Relationship Id="rId293" Type="http://schemas.openxmlformats.org/officeDocument/2006/relationships/customXml" Target="../ink/ink169.xml"/><Relationship Id="rId307" Type="http://schemas.openxmlformats.org/officeDocument/2006/relationships/customXml" Target="../ink/ink176.xml"/><Relationship Id="rId328" Type="http://schemas.openxmlformats.org/officeDocument/2006/relationships/customXml" Target="../ink/ink188.xml"/><Relationship Id="rId88" Type="http://schemas.openxmlformats.org/officeDocument/2006/relationships/customXml" Target="../ink/ink55.xml"/><Relationship Id="rId111" Type="http://schemas.openxmlformats.org/officeDocument/2006/relationships/image" Target="../media/image61.png"/><Relationship Id="rId132" Type="http://schemas.openxmlformats.org/officeDocument/2006/relationships/customXml" Target="../ink/ink80.xml"/><Relationship Id="rId153" Type="http://schemas.openxmlformats.org/officeDocument/2006/relationships/image" Target="../media/image81.png"/><Relationship Id="rId174" Type="http://schemas.openxmlformats.org/officeDocument/2006/relationships/customXml" Target="../ink/ink104.xml"/><Relationship Id="rId195" Type="http://schemas.openxmlformats.org/officeDocument/2006/relationships/image" Target="../media/image98.png"/><Relationship Id="rId209" Type="http://schemas.openxmlformats.org/officeDocument/2006/relationships/image" Target="../media/image105.png"/><Relationship Id="rId220" Type="http://schemas.openxmlformats.org/officeDocument/2006/relationships/image" Target="../media/image110.png"/><Relationship Id="rId241" Type="http://schemas.openxmlformats.org/officeDocument/2006/relationships/customXml" Target="../ink/ink139.xml"/><Relationship Id="rId15" Type="http://schemas.openxmlformats.org/officeDocument/2006/relationships/customXml" Target="../ink/ink16.xml"/><Relationship Id="rId36" Type="http://schemas.openxmlformats.org/officeDocument/2006/relationships/image" Target="../media/image28.png"/><Relationship Id="rId57" Type="http://schemas.openxmlformats.org/officeDocument/2006/relationships/image" Target="../media/image38.png"/><Relationship Id="rId262" Type="http://schemas.openxmlformats.org/officeDocument/2006/relationships/image" Target="../media/image131.png"/><Relationship Id="rId283" Type="http://schemas.openxmlformats.org/officeDocument/2006/relationships/customXml" Target="../ink/ink164.xml"/><Relationship Id="rId318" Type="http://schemas.openxmlformats.org/officeDocument/2006/relationships/image" Target="../media/image155.png"/><Relationship Id="rId78" Type="http://schemas.openxmlformats.org/officeDocument/2006/relationships/customXml" Target="../ink/ink49.xml"/><Relationship Id="rId99" Type="http://schemas.openxmlformats.org/officeDocument/2006/relationships/image" Target="../media/image56.png"/><Relationship Id="rId101" Type="http://schemas.openxmlformats.org/officeDocument/2006/relationships/image" Target="../media/image57.png"/><Relationship Id="rId122" Type="http://schemas.openxmlformats.org/officeDocument/2006/relationships/customXml" Target="../ink/ink75.xml"/><Relationship Id="rId143" Type="http://schemas.openxmlformats.org/officeDocument/2006/relationships/image" Target="../media/image76.png"/><Relationship Id="rId164" Type="http://schemas.openxmlformats.org/officeDocument/2006/relationships/customXml" Target="../ink/ink97.xml"/><Relationship Id="rId185" Type="http://schemas.openxmlformats.org/officeDocument/2006/relationships/image" Target="../media/image93.png"/><Relationship Id="rId9" Type="http://schemas.openxmlformats.org/officeDocument/2006/relationships/customXml" Target="../ink/ink13.xml"/><Relationship Id="rId210" Type="http://schemas.openxmlformats.org/officeDocument/2006/relationships/customXml" Target="../ink/ink123.xml"/><Relationship Id="rId26" Type="http://schemas.openxmlformats.org/officeDocument/2006/relationships/image" Target="../media/image23.png"/><Relationship Id="rId231" Type="http://schemas.openxmlformats.org/officeDocument/2006/relationships/customXml" Target="../ink/ink134.xml"/><Relationship Id="rId252" Type="http://schemas.openxmlformats.org/officeDocument/2006/relationships/image" Target="../media/image126.png"/><Relationship Id="rId273" Type="http://schemas.openxmlformats.org/officeDocument/2006/relationships/image" Target="../media/image135.png"/><Relationship Id="rId294" Type="http://schemas.openxmlformats.org/officeDocument/2006/relationships/image" Target="../media/image143.png"/><Relationship Id="rId308" Type="http://schemas.openxmlformats.org/officeDocument/2006/relationships/image" Target="../media/image150.png"/><Relationship Id="rId329" Type="http://schemas.openxmlformats.org/officeDocument/2006/relationships/customXml" Target="../ink/ink189.xml"/><Relationship Id="rId47" Type="http://schemas.openxmlformats.org/officeDocument/2006/relationships/customXml" Target="../ink/ink32.xml"/><Relationship Id="rId68" Type="http://schemas.openxmlformats.org/officeDocument/2006/relationships/customXml" Target="../ink/ink44.xml"/><Relationship Id="rId89" Type="http://schemas.openxmlformats.org/officeDocument/2006/relationships/image" Target="../media/image52.png"/><Relationship Id="rId112" Type="http://schemas.openxmlformats.org/officeDocument/2006/relationships/customXml" Target="../ink/ink69.xml"/><Relationship Id="rId133" Type="http://schemas.openxmlformats.org/officeDocument/2006/relationships/image" Target="../media/image71.png"/><Relationship Id="rId154" Type="http://schemas.openxmlformats.org/officeDocument/2006/relationships/customXml" Target="../ink/ink91.xml"/><Relationship Id="rId175" Type="http://schemas.openxmlformats.org/officeDocument/2006/relationships/customXml" Target="../ink/ink105.xml"/><Relationship Id="rId196" Type="http://schemas.openxmlformats.org/officeDocument/2006/relationships/customXml" Target="../ink/ink116.xml"/><Relationship Id="rId200" Type="http://schemas.openxmlformats.org/officeDocument/2006/relationships/customXml" Target="../ink/ink118.xml"/><Relationship Id="rId16" Type="http://schemas.openxmlformats.org/officeDocument/2006/relationships/image" Target="../media/image18.png"/><Relationship Id="rId221" Type="http://schemas.openxmlformats.org/officeDocument/2006/relationships/customXml" Target="../ink/ink129.xml"/><Relationship Id="rId242" Type="http://schemas.openxmlformats.org/officeDocument/2006/relationships/image" Target="../media/image121.png"/><Relationship Id="rId263" Type="http://schemas.openxmlformats.org/officeDocument/2006/relationships/customXml" Target="../ink/ink150.xml"/><Relationship Id="rId284" Type="http://schemas.openxmlformats.org/officeDocument/2006/relationships/image" Target="../media/image138.png"/><Relationship Id="rId319" Type="http://schemas.openxmlformats.org/officeDocument/2006/relationships/customXml" Target="../ink/ink182.xml"/><Relationship Id="rId37" Type="http://schemas.openxmlformats.org/officeDocument/2006/relationships/customXml" Target="../ink/ink27.xml"/><Relationship Id="rId58" Type="http://schemas.openxmlformats.org/officeDocument/2006/relationships/customXml" Target="../ink/ink38.xml"/><Relationship Id="rId79" Type="http://schemas.openxmlformats.org/officeDocument/2006/relationships/customXml" Target="../ink/ink50.xml"/><Relationship Id="rId102" Type="http://schemas.openxmlformats.org/officeDocument/2006/relationships/customXml" Target="../ink/ink63.xml"/><Relationship Id="rId123" Type="http://schemas.openxmlformats.org/officeDocument/2006/relationships/image" Target="../media/image66.png"/><Relationship Id="rId144" Type="http://schemas.openxmlformats.org/officeDocument/2006/relationships/customXml" Target="../ink/ink86.xml"/><Relationship Id="rId330" Type="http://schemas.openxmlformats.org/officeDocument/2006/relationships/customXml" Target="../ink/ink190.xml"/><Relationship Id="rId90" Type="http://schemas.openxmlformats.org/officeDocument/2006/relationships/customXml" Target="../ink/ink56.xml"/><Relationship Id="rId165" Type="http://schemas.openxmlformats.org/officeDocument/2006/relationships/image" Target="../media/image86.png"/><Relationship Id="rId186" Type="http://schemas.openxmlformats.org/officeDocument/2006/relationships/customXml" Target="../ink/ink111.xml"/><Relationship Id="rId211" Type="http://schemas.openxmlformats.org/officeDocument/2006/relationships/image" Target="../media/image106.png"/><Relationship Id="rId232" Type="http://schemas.openxmlformats.org/officeDocument/2006/relationships/image" Target="../media/image116.png"/><Relationship Id="rId253" Type="http://schemas.openxmlformats.org/officeDocument/2006/relationships/customXml" Target="../ink/ink145.xml"/><Relationship Id="rId274" Type="http://schemas.openxmlformats.org/officeDocument/2006/relationships/customXml" Target="../ink/ink157.xml"/><Relationship Id="rId295" Type="http://schemas.openxmlformats.org/officeDocument/2006/relationships/customXml" Target="../ink/ink170.xml"/><Relationship Id="rId309" Type="http://schemas.openxmlformats.org/officeDocument/2006/relationships/customXml" Target="../ink/ink177.xml"/><Relationship Id="rId27" Type="http://schemas.openxmlformats.org/officeDocument/2006/relationships/customXml" Target="../ink/ink22.xml"/><Relationship Id="rId48" Type="http://schemas.openxmlformats.org/officeDocument/2006/relationships/image" Target="../media/image34.png"/><Relationship Id="rId69" Type="http://schemas.openxmlformats.org/officeDocument/2006/relationships/image" Target="../media/image43.png"/><Relationship Id="rId113" Type="http://schemas.openxmlformats.org/officeDocument/2006/relationships/image" Target="../media/image62.png"/><Relationship Id="rId134" Type="http://schemas.openxmlformats.org/officeDocument/2006/relationships/customXml" Target="../ink/ink81.xml"/><Relationship Id="rId320" Type="http://schemas.openxmlformats.org/officeDocument/2006/relationships/image" Target="../media/image156.png"/><Relationship Id="rId80" Type="http://schemas.openxmlformats.org/officeDocument/2006/relationships/customXml" Target="../ink/ink51.xml"/><Relationship Id="rId155" Type="http://schemas.openxmlformats.org/officeDocument/2006/relationships/image" Target="../media/image82.png"/><Relationship Id="rId176" Type="http://schemas.openxmlformats.org/officeDocument/2006/relationships/customXml" Target="../ink/ink106.xml"/><Relationship Id="rId197" Type="http://schemas.openxmlformats.org/officeDocument/2006/relationships/image" Target="../media/image99.png"/><Relationship Id="rId201" Type="http://schemas.openxmlformats.org/officeDocument/2006/relationships/image" Target="../media/image101.png"/><Relationship Id="rId222" Type="http://schemas.openxmlformats.org/officeDocument/2006/relationships/image" Target="../media/image111.png"/><Relationship Id="rId243" Type="http://schemas.openxmlformats.org/officeDocument/2006/relationships/customXml" Target="../ink/ink140.xml"/><Relationship Id="rId264" Type="http://schemas.openxmlformats.org/officeDocument/2006/relationships/image" Target="../media/image132.png"/><Relationship Id="rId285" Type="http://schemas.openxmlformats.org/officeDocument/2006/relationships/customXml" Target="../ink/ink165.xml"/><Relationship Id="rId17" Type="http://schemas.openxmlformats.org/officeDocument/2006/relationships/customXml" Target="../ink/ink17.xml"/><Relationship Id="rId38" Type="http://schemas.openxmlformats.org/officeDocument/2006/relationships/image" Target="../media/image29.png"/><Relationship Id="rId59" Type="http://schemas.openxmlformats.org/officeDocument/2006/relationships/image" Target="../media/image39.png"/><Relationship Id="rId103" Type="http://schemas.openxmlformats.org/officeDocument/2006/relationships/image" Target="../media/image58.png"/><Relationship Id="rId124" Type="http://schemas.openxmlformats.org/officeDocument/2006/relationships/customXml" Target="../ink/ink76.xml"/><Relationship Id="rId310" Type="http://schemas.openxmlformats.org/officeDocument/2006/relationships/image" Target="../media/image151.png"/><Relationship Id="rId70" Type="http://schemas.openxmlformats.org/officeDocument/2006/relationships/customXml" Target="../ink/ink45.xml"/><Relationship Id="rId91" Type="http://schemas.openxmlformats.org/officeDocument/2006/relationships/customXml" Target="../ink/ink57.xml"/><Relationship Id="rId145" Type="http://schemas.openxmlformats.org/officeDocument/2006/relationships/image" Target="../media/image77.png"/><Relationship Id="rId166" Type="http://schemas.openxmlformats.org/officeDocument/2006/relationships/customXml" Target="../ink/ink98.xml"/><Relationship Id="rId187" Type="http://schemas.openxmlformats.org/officeDocument/2006/relationships/image" Target="../media/image94.png"/><Relationship Id="rId331" Type="http://schemas.openxmlformats.org/officeDocument/2006/relationships/customXml" Target="../ink/ink191.xml"/><Relationship Id="rId1" Type="http://schemas.openxmlformats.org/officeDocument/2006/relationships/slideLayout" Target="../slideLayouts/slideLayout6.xml"/><Relationship Id="rId212" Type="http://schemas.openxmlformats.org/officeDocument/2006/relationships/customXml" Target="../ink/ink124.xml"/><Relationship Id="rId233" Type="http://schemas.openxmlformats.org/officeDocument/2006/relationships/customXml" Target="../ink/ink135.xml"/><Relationship Id="rId254" Type="http://schemas.openxmlformats.org/officeDocument/2006/relationships/image" Target="../media/image127.png"/><Relationship Id="rId28" Type="http://schemas.openxmlformats.org/officeDocument/2006/relationships/image" Target="../media/image24.png"/><Relationship Id="rId49" Type="http://schemas.openxmlformats.org/officeDocument/2006/relationships/customXml" Target="../ink/ink33.xml"/><Relationship Id="rId114" Type="http://schemas.openxmlformats.org/officeDocument/2006/relationships/customXml" Target="../ink/ink70.xml"/><Relationship Id="rId275" Type="http://schemas.openxmlformats.org/officeDocument/2006/relationships/image" Target="../media/image136.png"/><Relationship Id="rId296" Type="http://schemas.openxmlformats.org/officeDocument/2006/relationships/image" Target="../media/image144.png"/><Relationship Id="rId300" Type="http://schemas.openxmlformats.org/officeDocument/2006/relationships/image" Target="../media/image146.png"/><Relationship Id="rId60" Type="http://schemas.openxmlformats.org/officeDocument/2006/relationships/customXml" Target="../ink/ink39.xml"/><Relationship Id="rId81" Type="http://schemas.openxmlformats.org/officeDocument/2006/relationships/image" Target="../media/image48.png"/><Relationship Id="rId135" Type="http://schemas.openxmlformats.org/officeDocument/2006/relationships/image" Target="../media/image72.png"/><Relationship Id="rId156" Type="http://schemas.openxmlformats.org/officeDocument/2006/relationships/customXml" Target="../ink/ink92.xml"/><Relationship Id="rId177" Type="http://schemas.openxmlformats.org/officeDocument/2006/relationships/image" Target="../media/image89.png"/><Relationship Id="rId198" Type="http://schemas.openxmlformats.org/officeDocument/2006/relationships/customXml" Target="../ink/ink117.xml"/><Relationship Id="rId321" Type="http://schemas.openxmlformats.org/officeDocument/2006/relationships/customXml" Target="../ink/ink183.xml"/><Relationship Id="rId202" Type="http://schemas.openxmlformats.org/officeDocument/2006/relationships/customXml" Target="../ink/ink119.xml"/><Relationship Id="rId223" Type="http://schemas.openxmlformats.org/officeDocument/2006/relationships/customXml" Target="../ink/ink130.xml"/><Relationship Id="rId244" Type="http://schemas.openxmlformats.org/officeDocument/2006/relationships/image" Target="../media/image122.png"/><Relationship Id="rId18" Type="http://schemas.openxmlformats.org/officeDocument/2006/relationships/image" Target="../media/image19.png"/><Relationship Id="rId39" Type="http://schemas.openxmlformats.org/officeDocument/2006/relationships/customXml" Target="../ink/ink28.xml"/><Relationship Id="rId265" Type="http://schemas.openxmlformats.org/officeDocument/2006/relationships/customXml" Target="../ink/ink151.xml"/><Relationship Id="rId286" Type="http://schemas.openxmlformats.org/officeDocument/2006/relationships/image" Target="../media/image139.png"/><Relationship Id="rId50" Type="http://schemas.openxmlformats.org/officeDocument/2006/relationships/image" Target="../media/image35.png"/><Relationship Id="rId104" Type="http://schemas.openxmlformats.org/officeDocument/2006/relationships/customXml" Target="../ink/ink64.xml"/><Relationship Id="rId125" Type="http://schemas.openxmlformats.org/officeDocument/2006/relationships/image" Target="../media/image67.png"/><Relationship Id="rId146" Type="http://schemas.openxmlformats.org/officeDocument/2006/relationships/customXml" Target="../ink/ink87.xml"/><Relationship Id="rId167" Type="http://schemas.openxmlformats.org/officeDocument/2006/relationships/customXml" Target="../ink/ink99.xml"/><Relationship Id="rId188" Type="http://schemas.openxmlformats.org/officeDocument/2006/relationships/customXml" Target="../ink/ink112.xml"/><Relationship Id="rId311" Type="http://schemas.openxmlformats.org/officeDocument/2006/relationships/customXml" Target="../ink/ink178.xml"/><Relationship Id="rId332" Type="http://schemas.openxmlformats.org/officeDocument/2006/relationships/customXml" Target="../ink/ink192.xml"/><Relationship Id="rId71" Type="http://schemas.openxmlformats.org/officeDocument/2006/relationships/image" Target="../media/image44.png"/><Relationship Id="rId92" Type="http://schemas.openxmlformats.org/officeDocument/2006/relationships/customXml" Target="../ink/ink58.xml"/><Relationship Id="rId213" Type="http://schemas.openxmlformats.org/officeDocument/2006/relationships/image" Target="../media/image107.png"/><Relationship Id="rId234" Type="http://schemas.openxmlformats.org/officeDocument/2006/relationships/image" Target="../media/image117.png"/><Relationship Id="rId2" Type="http://schemas.openxmlformats.org/officeDocument/2006/relationships/image" Target="../media/image1.jpeg"/><Relationship Id="rId29" Type="http://schemas.openxmlformats.org/officeDocument/2006/relationships/customXml" Target="../ink/ink23.xml"/><Relationship Id="rId255" Type="http://schemas.openxmlformats.org/officeDocument/2006/relationships/customXml" Target="../ink/ink146.xml"/><Relationship Id="rId276" Type="http://schemas.openxmlformats.org/officeDocument/2006/relationships/customXml" Target="../ink/ink158.xml"/><Relationship Id="rId297" Type="http://schemas.openxmlformats.org/officeDocument/2006/relationships/customXml" Target="../ink/ink171.xml"/><Relationship Id="rId40" Type="http://schemas.openxmlformats.org/officeDocument/2006/relationships/image" Target="../media/image30.png"/><Relationship Id="rId115" Type="http://schemas.openxmlformats.org/officeDocument/2006/relationships/image" Target="../media/image63.png"/><Relationship Id="rId136" Type="http://schemas.openxmlformats.org/officeDocument/2006/relationships/customXml" Target="../ink/ink82.xml"/><Relationship Id="rId157" Type="http://schemas.openxmlformats.org/officeDocument/2006/relationships/image" Target="../media/image83.png"/><Relationship Id="rId178" Type="http://schemas.openxmlformats.org/officeDocument/2006/relationships/customXml" Target="../ink/ink107.xml"/><Relationship Id="rId301" Type="http://schemas.openxmlformats.org/officeDocument/2006/relationships/customXml" Target="../ink/ink173.xml"/><Relationship Id="rId322" Type="http://schemas.openxmlformats.org/officeDocument/2006/relationships/image" Target="../media/image157.png"/><Relationship Id="rId61" Type="http://schemas.openxmlformats.org/officeDocument/2006/relationships/image" Target="../media/image40.png"/><Relationship Id="rId82" Type="http://schemas.openxmlformats.org/officeDocument/2006/relationships/customXml" Target="../ink/ink52.xml"/><Relationship Id="rId199" Type="http://schemas.openxmlformats.org/officeDocument/2006/relationships/image" Target="../media/image100.png"/><Relationship Id="rId203" Type="http://schemas.openxmlformats.org/officeDocument/2006/relationships/image" Target="../media/image102.png"/><Relationship Id="rId19" Type="http://schemas.openxmlformats.org/officeDocument/2006/relationships/customXml" Target="../ink/ink18.xml"/><Relationship Id="rId224" Type="http://schemas.openxmlformats.org/officeDocument/2006/relationships/image" Target="../media/image112.png"/><Relationship Id="rId245" Type="http://schemas.openxmlformats.org/officeDocument/2006/relationships/customXml" Target="../ink/ink141.xml"/><Relationship Id="rId266" Type="http://schemas.openxmlformats.org/officeDocument/2006/relationships/customXml" Target="../ink/ink152.xml"/><Relationship Id="rId287" Type="http://schemas.openxmlformats.org/officeDocument/2006/relationships/customXml" Target="../ink/ink166.xml"/><Relationship Id="rId30" Type="http://schemas.openxmlformats.org/officeDocument/2006/relationships/image" Target="../media/image25.png"/><Relationship Id="rId105" Type="http://schemas.openxmlformats.org/officeDocument/2006/relationships/image" Target="../media/image59.png"/><Relationship Id="rId126" Type="http://schemas.openxmlformats.org/officeDocument/2006/relationships/customXml" Target="../ink/ink77.xml"/><Relationship Id="rId147" Type="http://schemas.openxmlformats.org/officeDocument/2006/relationships/image" Target="../media/image78.png"/><Relationship Id="rId168" Type="http://schemas.openxmlformats.org/officeDocument/2006/relationships/customXml" Target="../ink/ink100.xml"/><Relationship Id="rId312" Type="http://schemas.openxmlformats.org/officeDocument/2006/relationships/image" Target="../media/image152.png"/><Relationship Id="rId333" Type="http://schemas.openxmlformats.org/officeDocument/2006/relationships/customXml" Target="../ink/ink193.xml"/><Relationship Id="rId51" Type="http://schemas.openxmlformats.org/officeDocument/2006/relationships/customXml" Target="../ink/ink34.xml"/><Relationship Id="rId72" Type="http://schemas.openxmlformats.org/officeDocument/2006/relationships/customXml" Target="../ink/ink46.xml"/><Relationship Id="rId93" Type="http://schemas.openxmlformats.org/officeDocument/2006/relationships/image" Target="../media/image53.png"/><Relationship Id="rId189" Type="http://schemas.openxmlformats.org/officeDocument/2006/relationships/image" Target="../media/image95.png"/><Relationship Id="rId3" Type="http://schemas.openxmlformats.org/officeDocument/2006/relationships/customXml" Target="../ink/ink10.xml"/><Relationship Id="rId214" Type="http://schemas.openxmlformats.org/officeDocument/2006/relationships/customXml" Target="../ink/ink125.xml"/><Relationship Id="rId235" Type="http://schemas.openxmlformats.org/officeDocument/2006/relationships/customXml" Target="../ink/ink136.xml"/><Relationship Id="rId256" Type="http://schemas.openxmlformats.org/officeDocument/2006/relationships/image" Target="../media/image128.png"/><Relationship Id="rId277" Type="http://schemas.openxmlformats.org/officeDocument/2006/relationships/customXml" Target="../ink/ink159.xml"/><Relationship Id="rId298" Type="http://schemas.openxmlformats.org/officeDocument/2006/relationships/image" Target="../media/image145.png"/><Relationship Id="rId116" Type="http://schemas.openxmlformats.org/officeDocument/2006/relationships/customXml" Target="../ink/ink71.xml"/><Relationship Id="rId137" Type="http://schemas.openxmlformats.org/officeDocument/2006/relationships/image" Target="../media/image73.png"/><Relationship Id="rId158" Type="http://schemas.openxmlformats.org/officeDocument/2006/relationships/customXml" Target="../ink/ink93.xml"/><Relationship Id="rId302" Type="http://schemas.openxmlformats.org/officeDocument/2006/relationships/image" Target="../media/image147.png"/><Relationship Id="rId323" Type="http://schemas.openxmlformats.org/officeDocument/2006/relationships/customXml" Target="../ink/ink184.xml"/><Relationship Id="rId20" Type="http://schemas.openxmlformats.org/officeDocument/2006/relationships/image" Target="../media/image20.png"/><Relationship Id="rId41" Type="http://schemas.openxmlformats.org/officeDocument/2006/relationships/customXml" Target="../ink/ink29.xml"/><Relationship Id="rId62" Type="http://schemas.openxmlformats.org/officeDocument/2006/relationships/customXml" Target="../ink/ink40.xml"/><Relationship Id="rId83" Type="http://schemas.openxmlformats.org/officeDocument/2006/relationships/image" Target="../media/image49.png"/><Relationship Id="rId179" Type="http://schemas.openxmlformats.org/officeDocument/2006/relationships/image" Target="../media/image90.png"/><Relationship Id="rId190" Type="http://schemas.openxmlformats.org/officeDocument/2006/relationships/customXml" Target="../ink/ink113.xml"/><Relationship Id="rId204" Type="http://schemas.openxmlformats.org/officeDocument/2006/relationships/customXml" Target="../ink/ink120.xml"/><Relationship Id="rId225" Type="http://schemas.openxmlformats.org/officeDocument/2006/relationships/customXml" Target="../ink/ink131.xml"/><Relationship Id="rId246" Type="http://schemas.openxmlformats.org/officeDocument/2006/relationships/image" Target="../media/image123.png"/><Relationship Id="rId267" Type="http://schemas.openxmlformats.org/officeDocument/2006/relationships/customXml" Target="../ink/ink153.xml"/><Relationship Id="rId288" Type="http://schemas.openxmlformats.org/officeDocument/2006/relationships/image" Target="../media/image140.png"/><Relationship Id="rId106" Type="http://schemas.openxmlformats.org/officeDocument/2006/relationships/customXml" Target="../ink/ink65.xml"/><Relationship Id="rId127" Type="http://schemas.openxmlformats.org/officeDocument/2006/relationships/image" Target="../media/image68.png"/><Relationship Id="rId313" Type="http://schemas.openxmlformats.org/officeDocument/2006/relationships/customXml" Target="../ink/ink179.xml"/><Relationship Id="rId10" Type="http://schemas.openxmlformats.org/officeDocument/2006/relationships/image" Target="../media/image15.png"/><Relationship Id="rId31" Type="http://schemas.openxmlformats.org/officeDocument/2006/relationships/customXml" Target="../ink/ink24.xml"/><Relationship Id="rId52" Type="http://schemas.openxmlformats.org/officeDocument/2006/relationships/customXml" Target="../ink/ink35.xml"/><Relationship Id="rId73" Type="http://schemas.openxmlformats.org/officeDocument/2006/relationships/image" Target="../media/image45.png"/><Relationship Id="rId94" Type="http://schemas.openxmlformats.org/officeDocument/2006/relationships/customXml" Target="../ink/ink59.xml"/><Relationship Id="rId148" Type="http://schemas.openxmlformats.org/officeDocument/2006/relationships/customXml" Target="../ink/ink88.xml"/><Relationship Id="rId169" Type="http://schemas.openxmlformats.org/officeDocument/2006/relationships/customXml" Target="../ink/ink101.xml"/><Relationship Id="rId334" Type="http://schemas.openxmlformats.org/officeDocument/2006/relationships/customXml" Target="../ink/ink194.xml"/><Relationship Id="rId4" Type="http://schemas.openxmlformats.org/officeDocument/2006/relationships/image" Target="../media/image12.png"/><Relationship Id="rId180" Type="http://schemas.openxmlformats.org/officeDocument/2006/relationships/customXml" Target="../ink/ink108.xml"/><Relationship Id="rId215" Type="http://schemas.openxmlformats.org/officeDocument/2006/relationships/customXml" Target="../ink/ink126.xml"/><Relationship Id="rId236" Type="http://schemas.openxmlformats.org/officeDocument/2006/relationships/image" Target="../media/image118.png"/><Relationship Id="rId257" Type="http://schemas.openxmlformats.org/officeDocument/2006/relationships/customXml" Target="../ink/ink147.xml"/><Relationship Id="rId278" Type="http://schemas.openxmlformats.org/officeDocument/2006/relationships/customXml" Target="../ink/ink160.xml"/><Relationship Id="rId303" Type="http://schemas.openxmlformats.org/officeDocument/2006/relationships/customXml" Target="../ink/ink174.xml"/><Relationship Id="rId42" Type="http://schemas.openxmlformats.org/officeDocument/2006/relationships/image" Target="../media/image31.png"/><Relationship Id="rId84" Type="http://schemas.openxmlformats.org/officeDocument/2006/relationships/customXml" Target="../ink/ink53.xml"/><Relationship Id="rId138" Type="http://schemas.openxmlformats.org/officeDocument/2006/relationships/customXml" Target="../ink/ink83.xml"/><Relationship Id="rId191" Type="http://schemas.openxmlformats.org/officeDocument/2006/relationships/image" Target="../media/image96.png"/><Relationship Id="rId205" Type="http://schemas.openxmlformats.org/officeDocument/2006/relationships/image" Target="../media/image103.png"/><Relationship Id="rId247" Type="http://schemas.openxmlformats.org/officeDocument/2006/relationships/customXml" Target="../ink/ink142.xml"/><Relationship Id="rId107" Type="http://schemas.openxmlformats.org/officeDocument/2006/relationships/image" Target="../media/image60.png"/><Relationship Id="rId289" Type="http://schemas.openxmlformats.org/officeDocument/2006/relationships/customXml" Target="../ink/ink167.xml"/><Relationship Id="rId11" Type="http://schemas.openxmlformats.org/officeDocument/2006/relationships/customXml" Target="../ink/ink14.xml"/><Relationship Id="rId53" Type="http://schemas.openxmlformats.org/officeDocument/2006/relationships/image" Target="../media/image36.png"/><Relationship Id="rId149" Type="http://schemas.openxmlformats.org/officeDocument/2006/relationships/image" Target="../media/image79.png"/><Relationship Id="rId314" Type="http://schemas.openxmlformats.org/officeDocument/2006/relationships/image" Target="../media/image153.png"/><Relationship Id="rId95" Type="http://schemas.openxmlformats.org/officeDocument/2006/relationships/image" Target="../media/image54.png"/><Relationship Id="rId160" Type="http://schemas.openxmlformats.org/officeDocument/2006/relationships/customXml" Target="../ink/ink94.xml"/><Relationship Id="rId216" Type="http://schemas.openxmlformats.org/officeDocument/2006/relationships/image" Target="../media/image108.png"/><Relationship Id="rId258" Type="http://schemas.openxmlformats.org/officeDocument/2006/relationships/image" Target="../media/image129.png"/><Relationship Id="rId22" Type="http://schemas.openxmlformats.org/officeDocument/2006/relationships/image" Target="../media/image21.png"/><Relationship Id="rId64" Type="http://schemas.openxmlformats.org/officeDocument/2006/relationships/customXml" Target="../ink/ink41.xml"/><Relationship Id="rId118" Type="http://schemas.openxmlformats.org/officeDocument/2006/relationships/customXml" Target="../ink/ink72.xml"/><Relationship Id="rId325" Type="http://schemas.openxmlformats.org/officeDocument/2006/relationships/customXml" Target="../ink/ink185.xml"/><Relationship Id="rId171" Type="http://schemas.openxmlformats.org/officeDocument/2006/relationships/image" Target="../media/image87.png"/><Relationship Id="rId227" Type="http://schemas.openxmlformats.org/officeDocument/2006/relationships/customXml" Target="../ink/ink132.xml"/><Relationship Id="rId269" Type="http://schemas.openxmlformats.org/officeDocument/2006/relationships/customXml" Target="../ink/ink154.xml"/><Relationship Id="rId33" Type="http://schemas.openxmlformats.org/officeDocument/2006/relationships/customXml" Target="../ink/ink25.xml"/><Relationship Id="rId129" Type="http://schemas.openxmlformats.org/officeDocument/2006/relationships/image" Target="../media/image69.png"/><Relationship Id="rId280" Type="http://schemas.openxmlformats.org/officeDocument/2006/relationships/customXml" Target="../ink/ink161.xml"/><Relationship Id="rId336" Type="http://schemas.openxmlformats.org/officeDocument/2006/relationships/customXml" Target="../ink/ink196.xml"/><Relationship Id="rId75" Type="http://schemas.openxmlformats.org/officeDocument/2006/relationships/image" Target="../media/image46.png"/><Relationship Id="rId140" Type="http://schemas.openxmlformats.org/officeDocument/2006/relationships/customXml" Target="../ink/ink84.xml"/><Relationship Id="rId182" Type="http://schemas.openxmlformats.org/officeDocument/2006/relationships/customXml" Target="../ink/ink109.xml"/><Relationship Id="rId6" Type="http://schemas.openxmlformats.org/officeDocument/2006/relationships/image" Target="../media/image13.png"/><Relationship Id="rId238" Type="http://schemas.openxmlformats.org/officeDocument/2006/relationships/image" Target="../media/image119.png"/><Relationship Id="rId291" Type="http://schemas.openxmlformats.org/officeDocument/2006/relationships/customXml" Target="../ink/ink168.xml"/><Relationship Id="rId305" Type="http://schemas.openxmlformats.org/officeDocument/2006/relationships/customXml" Target="../ink/ink175.xml"/><Relationship Id="rId44" Type="http://schemas.openxmlformats.org/officeDocument/2006/relationships/image" Target="../media/image32.png"/><Relationship Id="rId86" Type="http://schemas.openxmlformats.org/officeDocument/2006/relationships/customXml" Target="../ink/ink54.xml"/><Relationship Id="rId151" Type="http://schemas.openxmlformats.org/officeDocument/2006/relationships/image" Target="../media/image80.png"/><Relationship Id="rId193" Type="http://schemas.openxmlformats.org/officeDocument/2006/relationships/image" Target="../media/image97.png"/><Relationship Id="rId207" Type="http://schemas.openxmlformats.org/officeDocument/2006/relationships/image" Target="../media/image104.png"/><Relationship Id="rId249" Type="http://schemas.openxmlformats.org/officeDocument/2006/relationships/customXml" Target="../ink/ink143.xml"/><Relationship Id="rId13" Type="http://schemas.openxmlformats.org/officeDocument/2006/relationships/customXml" Target="../ink/ink15.xml"/><Relationship Id="rId109" Type="http://schemas.openxmlformats.org/officeDocument/2006/relationships/customXml" Target="../ink/ink67.xml"/><Relationship Id="rId260" Type="http://schemas.openxmlformats.org/officeDocument/2006/relationships/image" Target="../media/image130.png"/><Relationship Id="rId316" Type="http://schemas.openxmlformats.org/officeDocument/2006/relationships/image" Target="../media/image154.png"/><Relationship Id="rId55" Type="http://schemas.openxmlformats.org/officeDocument/2006/relationships/image" Target="../media/image37.png"/><Relationship Id="rId97" Type="http://schemas.openxmlformats.org/officeDocument/2006/relationships/image" Target="../media/image55.png"/><Relationship Id="rId120" Type="http://schemas.openxmlformats.org/officeDocument/2006/relationships/customXml" Target="../ink/ink74.xml"/><Relationship Id="rId162" Type="http://schemas.openxmlformats.org/officeDocument/2006/relationships/image" Target="../media/image85.png"/><Relationship Id="rId218" Type="http://schemas.openxmlformats.org/officeDocument/2006/relationships/image" Target="../media/image109.png"/><Relationship Id="rId271" Type="http://schemas.openxmlformats.org/officeDocument/2006/relationships/customXml" Target="../ink/ink155.xml"/><Relationship Id="rId24" Type="http://schemas.openxmlformats.org/officeDocument/2006/relationships/image" Target="../media/image22.png"/><Relationship Id="rId66" Type="http://schemas.openxmlformats.org/officeDocument/2006/relationships/customXml" Target="../ink/ink42.xml"/><Relationship Id="rId131" Type="http://schemas.openxmlformats.org/officeDocument/2006/relationships/image" Target="../media/image70.png"/><Relationship Id="rId327" Type="http://schemas.openxmlformats.org/officeDocument/2006/relationships/customXml" Target="../ink/ink18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52978AB-59FE-4018-9C25-2F6FB4B3E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0517"/>
          </a:xfrm>
        </p:spPr>
        <p:txBody>
          <a:bodyPr>
            <a:normAutofit/>
          </a:bodyPr>
          <a:lstStyle/>
          <a:p>
            <a:r>
              <a:rPr lang="en-US" sz="1200" b="1">
                <a:cs typeface="Calibri Light"/>
              </a:rPr>
              <a:t>NÄPSÄÄ ETÄNÄ</a:t>
            </a:r>
            <a:r>
              <a:rPr lang="en-US" sz="1200" b="1" u="sng" dirty="0">
                <a:cs typeface="Calibri Light"/>
              </a:rPr>
              <a:t> </a:t>
            </a:r>
            <a:r>
              <a:rPr lang="en-US" sz="1200" b="1" u="sng" dirty="0">
                <a:cs typeface="Calibri Light"/>
                <a:hlinkClick r:id="rId2"/>
              </a:rPr>
              <a:t>22.3.-5.4.2021</a:t>
            </a:r>
            <a:r>
              <a:rPr lang="en-US" sz="1200" u="sng" dirty="0">
                <a:cs typeface="Calibri Light"/>
                <a:hlinkClick r:id="rId2"/>
              </a:rPr>
              <a:t>/ </a:t>
            </a:r>
            <a:r>
              <a:rPr lang="en-US" sz="1200" dirty="0">
                <a:cs typeface="Calibri Light"/>
                <a:hlinkClick r:id="rId2"/>
              </a:rPr>
              <a:t> marja-leena.seilo@taitopirkanmaa.fi</a:t>
            </a:r>
            <a:br>
              <a:rPr lang="en-US" sz="1200" dirty="0">
                <a:cs typeface="Calibri Light"/>
              </a:rPr>
            </a:br>
            <a:r>
              <a:rPr lang="en-US" sz="3600">
                <a:cs typeface="Calibri Light"/>
              </a:rPr>
              <a:t>… JATKAMME KESKENERÄISTÄ KEVÄTLIINAA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0274AAA-957D-4F42-93D6-69A49ACB34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5107" y="3712902"/>
            <a:ext cx="5181600" cy="234001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sz="1800" dirty="0">
              <a:cs typeface="Calibri" panose="020F0502020204030204"/>
            </a:endParaRPr>
          </a:p>
          <a:p>
            <a:pPr marL="0" indent="0">
              <a:buNone/>
            </a:pPr>
            <a:endParaRPr lang="en-US" sz="1600">
              <a:cs typeface="Calibri" panose="020F0502020204030204"/>
            </a:endParaRPr>
          </a:p>
          <a:p>
            <a:pPr marL="0" indent="0">
              <a:buNone/>
            </a:pPr>
            <a:endParaRPr lang="en-US" sz="1600" dirty="0">
              <a:cs typeface="Calibri" panose="020F0502020204030204"/>
            </a:endParaRPr>
          </a:p>
          <a:p>
            <a:pPr marL="0" indent="0">
              <a:buNone/>
            </a:pPr>
            <a:endParaRPr lang="en-US" sz="1600" dirty="0">
              <a:cs typeface="Calibri" panose="020F0502020204030204"/>
            </a:endParaRPr>
          </a:p>
          <a:p>
            <a:pPr marL="0" indent="0">
              <a:buNone/>
            </a:pPr>
            <a:endParaRPr lang="en-US" sz="1600" dirty="0">
              <a:cs typeface="Calibri" panose="020F0502020204030204"/>
            </a:endParaRPr>
          </a:p>
          <a:p>
            <a:pPr marL="0" indent="0">
              <a:buNone/>
            </a:pPr>
            <a:endParaRPr lang="en-US" sz="2000" dirty="0">
              <a:cs typeface="Calibri" panose="020F0502020204030204"/>
            </a:endParaRPr>
          </a:p>
          <a:p>
            <a:pPr marL="0" indent="0">
              <a:buNone/>
            </a:pPr>
            <a:endParaRPr lang="en-US" sz="2000">
              <a:cs typeface="Calibri" panose="020F0502020204030204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8B38275-AFA8-4132-AFA7-7E06337A78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25470" y="5496793"/>
            <a:ext cx="1041991" cy="75539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772D52B-2360-4E89-B468-B213CD76E607}"/>
              </a:ext>
            </a:extLst>
          </p:cNvPr>
          <p:cNvSpPr txBox="1"/>
          <p:nvPr/>
        </p:nvSpPr>
        <p:spPr>
          <a:xfrm>
            <a:off x="11407406" y="4097522"/>
            <a:ext cx="67339" cy="3416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BBA0CD5-F183-42C6-8DAD-F045C0A155EB}"/>
              </a:ext>
            </a:extLst>
          </p:cNvPr>
          <p:cNvSpPr txBox="1"/>
          <p:nvPr/>
        </p:nvSpPr>
        <p:spPr>
          <a:xfrm>
            <a:off x="130249" y="1627667"/>
            <a:ext cx="5631711" cy="252376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1200" dirty="0">
                <a:ea typeface="+mn-lt"/>
                <a:cs typeface="+mn-lt"/>
              </a:rPr>
              <a:t>MEILLÄ ON VÄRJÄTTYNÄ KANGAS KODIN KEVÄÄN SISUSTUKSEEN, JOTA VOI JATKAA KANKAANPAINOVÄREIN KOTONA. </a:t>
            </a:r>
            <a:r>
              <a:rPr lang="en-US" sz="1200" b="1" dirty="0">
                <a:ea typeface="+mn-lt"/>
                <a:cs typeface="+mn-lt"/>
              </a:rPr>
              <a:t>TAVOITTEENA</a:t>
            </a:r>
            <a:r>
              <a:rPr lang="en-US" sz="1200" dirty="0">
                <a:ea typeface="+mn-lt"/>
                <a:cs typeface="+mn-lt"/>
              </a:rPr>
              <a:t> ON SAADA TYÖ VALMIIKSI  PÄÄSIÄISEKSI.</a:t>
            </a:r>
            <a:endParaRPr lang="en-US"/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1200" b="1" dirty="0">
                <a:ea typeface="+mn-lt"/>
                <a:cs typeface="+mn-lt"/>
              </a:rPr>
              <a:t>KOTONA TARVITAAN </a:t>
            </a:r>
            <a:endParaRPr lang="en-US" b="1" dirty="0"/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1200" dirty="0">
                <a:ea typeface="+mn-lt"/>
                <a:cs typeface="+mn-lt"/>
              </a:rPr>
              <a:t>- PÖYTÄTILAA TYÖSKENTELYLLE. ESIM. KEITTIÖN PÖYTÄ, JOSSA ON VESIPISTE LÄHELLÄ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1200" dirty="0">
                <a:ea typeface="+mn-lt"/>
                <a:cs typeface="+mn-lt"/>
              </a:rPr>
              <a:t>- SUURI PYYHE PEHMUKKEEKSI, 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1200" dirty="0">
                <a:ea typeface="+mn-lt"/>
                <a:cs typeface="+mn-lt"/>
              </a:rPr>
              <a:t>- HALKAISTU PERUNA JA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1200" dirty="0">
                <a:ea typeface="+mn-lt"/>
                <a:cs typeface="+mn-lt"/>
              </a:rPr>
              <a:t>- KOSTUTETTAVA SIIVOUSLIINA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1200" dirty="0" err="1">
                <a:ea typeface="+mn-lt"/>
                <a:cs typeface="+mn-lt"/>
              </a:rPr>
              <a:t>Halutessaan</a:t>
            </a:r>
            <a:r>
              <a:rPr lang="en-US" sz="1200" dirty="0">
                <a:ea typeface="+mn-lt"/>
                <a:cs typeface="+mn-lt"/>
              </a:rPr>
              <a:t> </a:t>
            </a:r>
            <a:r>
              <a:rPr lang="en-US" sz="1200" dirty="0" err="1">
                <a:ea typeface="+mn-lt"/>
                <a:cs typeface="+mn-lt"/>
              </a:rPr>
              <a:t>voi</a:t>
            </a:r>
            <a:r>
              <a:rPr lang="en-US" sz="1200" dirty="0">
                <a:ea typeface="+mn-lt"/>
                <a:cs typeface="+mn-lt"/>
              </a:rPr>
              <a:t> </a:t>
            </a:r>
            <a:r>
              <a:rPr lang="en-US" sz="1200" dirty="0" err="1">
                <a:ea typeface="+mn-lt"/>
                <a:cs typeface="+mn-lt"/>
              </a:rPr>
              <a:t>käyttää</a:t>
            </a:r>
            <a:r>
              <a:rPr lang="en-US" sz="1200" dirty="0">
                <a:ea typeface="+mn-lt"/>
                <a:cs typeface="+mn-lt"/>
              </a:rPr>
              <a:t> </a:t>
            </a:r>
            <a:r>
              <a:rPr lang="en-US" sz="1200" dirty="0" err="1">
                <a:ea typeface="+mn-lt"/>
                <a:cs typeface="+mn-lt"/>
              </a:rPr>
              <a:t>myös</a:t>
            </a:r>
            <a:r>
              <a:rPr lang="en-US" sz="1200" dirty="0">
                <a:ea typeface="+mn-lt"/>
                <a:cs typeface="+mn-lt"/>
              </a:rPr>
              <a:t> </a:t>
            </a:r>
            <a:r>
              <a:rPr lang="en-US" sz="1200" dirty="0" err="1">
                <a:ea typeface="+mn-lt"/>
                <a:cs typeface="+mn-lt"/>
              </a:rPr>
              <a:t>käytöstä</a:t>
            </a:r>
            <a:r>
              <a:rPr lang="en-US" sz="1200" dirty="0">
                <a:ea typeface="+mn-lt"/>
                <a:cs typeface="+mn-lt"/>
              </a:rPr>
              <a:t> </a:t>
            </a:r>
            <a:r>
              <a:rPr lang="en-US" sz="1200" dirty="0" err="1">
                <a:ea typeface="+mn-lt"/>
                <a:cs typeface="+mn-lt"/>
              </a:rPr>
              <a:t>poistettua</a:t>
            </a:r>
            <a:r>
              <a:rPr lang="en-US" sz="1200" dirty="0">
                <a:ea typeface="+mn-lt"/>
                <a:cs typeface="+mn-lt"/>
              </a:rPr>
              <a:t> </a:t>
            </a:r>
            <a:r>
              <a:rPr lang="en-US" sz="1200" dirty="0" err="1">
                <a:ea typeface="+mn-lt"/>
                <a:cs typeface="+mn-lt"/>
              </a:rPr>
              <a:t>hammasharjaa</a:t>
            </a:r>
            <a:r>
              <a:rPr lang="en-US" sz="1200" dirty="0">
                <a:ea typeface="+mn-lt"/>
                <a:cs typeface="+mn-lt"/>
              </a:rPr>
              <a:t>, </a:t>
            </a:r>
            <a:r>
              <a:rPr lang="en-US" sz="1200" dirty="0" err="1">
                <a:ea typeface="+mn-lt"/>
                <a:cs typeface="+mn-lt"/>
              </a:rPr>
              <a:t>hammastahnaa</a:t>
            </a:r>
            <a:r>
              <a:rPr lang="en-US" sz="1200" dirty="0">
                <a:ea typeface="+mn-lt"/>
                <a:cs typeface="+mn-lt"/>
              </a:rPr>
              <a:t>, </a:t>
            </a:r>
            <a:r>
              <a:rPr lang="en-US" sz="1200" dirty="0" err="1">
                <a:ea typeface="+mn-lt"/>
                <a:cs typeface="+mn-lt"/>
              </a:rPr>
              <a:t>hammastikkuja</a:t>
            </a:r>
            <a:r>
              <a:rPr lang="en-US" sz="1200" dirty="0">
                <a:ea typeface="+mn-lt"/>
                <a:cs typeface="+mn-lt"/>
              </a:rPr>
              <a:t>, </a:t>
            </a:r>
            <a:r>
              <a:rPr lang="en-US" sz="1200" dirty="0" err="1">
                <a:ea typeface="+mn-lt"/>
                <a:cs typeface="+mn-lt"/>
              </a:rPr>
              <a:t>omia</a:t>
            </a:r>
            <a:r>
              <a:rPr lang="en-US" sz="1200" dirty="0">
                <a:ea typeface="+mn-lt"/>
                <a:cs typeface="+mn-lt"/>
              </a:rPr>
              <a:t> </a:t>
            </a:r>
            <a:r>
              <a:rPr lang="en-US" sz="1200" dirty="0" err="1">
                <a:ea typeface="+mn-lt"/>
                <a:cs typeface="+mn-lt"/>
              </a:rPr>
              <a:t>siveltimiä</a:t>
            </a:r>
            <a:r>
              <a:rPr lang="en-US" sz="1200" dirty="0">
                <a:ea typeface="+mn-lt"/>
                <a:cs typeface="+mn-lt"/>
              </a:rPr>
              <a:t>, </a:t>
            </a:r>
            <a:r>
              <a:rPr lang="en-US" sz="1200" dirty="0" err="1">
                <a:ea typeface="+mn-lt"/>
                <a:cs typeface="+mn-lt"/>
              </a:rPr>
              <a:t>viinipullonkorkkia</a:t>
            </a:r>
            <a:r>
              <a:rPr lang="en-US" sz="1200" dirty="0">
                <a:ea typeface="+mn-lt"/>
                <a:cs typeface="+mn-lt"/>
              </a:rPr>
              <a:t> tai </a:t>
            </a:r>
            <a:r>
              <a:rPr lang="en-US" sz="1200" dirty="0" err="1">
                <a:ea typeface="+mn-lt"/>
                <a:cs typeface="+mn-lt"/>
              </a:rPr>
              <a:t>muita</a:t>
            </a:r>
            <a:r>
              <a:rPr lang="en-US" sz="1200" dirty="0">
                <a:ea typeface="+mn-lt"/>
                <a:cs typeface="+mn-lt"/>
              </a:rPr>
              <a:t> </a:t>
            </a:r>
            <a:r>
              <a:rPr lang="en-US" sz="1200" dirty="0" err="1">
                <a:ea typeface="+mn-lt"/>
                <a:cs typeface="+mn-lt"/>
              </a:rPr>
              <a:t>leimasimia</a:t>
            </a:r>
            <a:r>
              <a:rPr lang="en-US" sz="1200" dirty="0">
                <a:ea typeface="+mn-lt"/>
                <a:cs typeface="+mn-lt"/>
              </a:rPr>
              <a:t>.  </a:t>
            </a:r>
            <a:endParaRPr lang="en-US" sz="1200" dirty="0"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F16D66-4844-4027-A770-28423717F911}"/>
              </a:ext>
            </a:extLst>
          </p:cNvPr>
          <p:cNvSpPr txBox="1"/>
          <p:nvPr/>
        </p:nvSpPr>
        <p:spPr>
          <a:xfrm>
            <a:off x="4724400" y="3200400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dirty="0">
              <a:cs typeface="Calibri"/>
            </a:endParaRPr>
          </a:p>
        </p:txBody>
      </p:sp>
      <p:sp>
        <p:nvSpPr>
          <p:cNvPr id="2" name="Speech Bubble: Rectangle with Corners Rounded 1">
            <a:extLst>
              <a:ext uri="{FF2B5EF4-FFF2-40B4-BE49-F238E27FC236}">
                <a16:creationId xmlns:a16="http://schemas.microsoft.com/office/drawing/2014/main" id="{CFAE1065-DC0A-4403-9E90-A6F523B20EE1}"/>
              </a:ext>
            </a:extLst>
          </p:cNvPr>
          <p:cNvSpPr/>
          <p:nvPr/>
        </p:nvSpPr>
        <p:spPr>
          <a:xfrm>
            <a:off x="8890589" y="367072"/>
            <a:ext cx="3304952" cy="2613836"/>
          </a:xfrm>
          <a:prstGeom prst="wedgeRoundRectCallou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TÄMÄ ETÄTEHTÄVÄ SOPII MAINIOSTI LÄHIPIIRIN YHTEISEEN TYÖSKENTELYYN. KYSYTTEHÄN KUITENKIN </a:t>
            </a:r>
            <a:r>
              <a:rPr lang="en-US">
                <a:solidFill>
                  <a:schemeClr val="tx1"/>
                </a:solidFill>
                <a:ea typeface="+mn-lt"/>
                <a:cs typeface="+mn-lt"/>
              </a:rPr>
              <a:t>NÄPSÄLÄISELTÄ VOITTEKO   T</a:t>
            </a:r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YÖSTÄÄ YHTEISTÄ KEVÄTLIINAA VAI TULISIKO MUILLE VARATA OMAT TEKSTIILIT. 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11">
            <a:extLst>
              <a:ext uri="{FF2B5EF4-FFF2-40B4-BE49-F238E27FC236}">
                <a16:creationId xmlns:a16="http://schemas.microsoft.com/office/drawing/2014/main" id="{5C466B95-AAEA-412F-A3DC-0E83ED618D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8726" y="4522143"/>
            <a:ext cx="2743200" cy="2031297"/>
          </a:xfrm>
          <a:prstGeom prst="rect">
            <a:avLst/>
          </a:prstGeom>
        </p:spPr>
      </p:pic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9113EA1B-7CE8-42ED-96F2-3747390883FD}"/>
              </a:ext>
            </a:extLst>
          </p:cNvPr>
          <p:cNvSpPr/>
          <p:nvPr/>
        </p:nvSpPr>
        <p:spPr>
          <a:xfrm>
            <a:off x="5417289" y="3353048"/>
            <a:ext cx="4740346" cy="306572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ea typeface="+mn-lt"/>
                <a:cs typeface="+mn-lt"/>
              </a:rPr>
              <a:t>LAITATTEHAN MINULLE SÄHKÖPOSTIA KEVYELLÄ KYNNYKSELLÄ MM JOS  </a:t>
            </a:r>
            <a:endParaRPr lang="en-US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-EHDOTETUISTA EI LÖYDY TEILLE SOPIVAA AIKAA MATERIAALIEN NOUDOLLE </a:t>
            </a:r>
          </a:p>
          <a:p>
            <a:r>
              <a:rPr lang="en-US" dirty="0">
                <a:ea typeface="+mn-lt"/>
                <a:cs typeface="+mn-lt"/>
              </a:rPr>
              <a:t>- HALUATTE KESKUSTELLA ETÄOPETUKSESTA </a:t>
            </a:r>
          </a:p>
          <a:p>
            <a:r>
              <a:rPr lang="en-US" dirty="0">
                <a:ea typeface="+mn-lt"/>
                <a:cs typeface="+mn-lt"/>
              </a:rPr>
              <a:t>- HALUATTE SOPIA TEAMS AJAN KOMMUNIKOINTIIN LAPSEN KANSSA HÄNEN KÄSITYÖSTÄÄN.  </a:t>
            </a:r>
          </a:p>
          <a:p>
            <a:endParaRPr lang="en-US" dirty="0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endParaRPr lang="en-US" dirty="0">
              <a:cs typeface="Calibri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1D74DD0-9351-4BE7-B902-2F215F0919A6}"/>
              </a:ext>
            </a:extLst>
          </p:cNvPr>
          <p:cNvSpPr txBox="1"/>
          <p:nvPr/>
        </p:nvSpPr>
        <p:spPr>
          <a:xfrm>
            <a:off x="129140" y="4151792"/>
            <a:ext cx="5215269" cy="88537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1200">
                <a:ea typeface="+mn-lt"/>
                <a:cs typeface="+mn-lt"/>
              </a:rPr>
              <a:t>PAKKAAN JOKAISELLE, NOUDETTAVAKSI  MAANANTAINA 22.3.21 KOTIIN , OMAN </a:t>
            </a:r>
            <a:r>
              <a:rPr lang="en-US" sz="1200" dirty="0">
                <a:ea typeface="+mn-lt"/>
                <a:cs typeface="+mn-lt"/>
              </a:rPr>
              <a:t>RYHMÄN KOKOONTUMISAIKAAN, MATERIAALIT JA OHJEEN KEVÄTLIINAN VALMISTAMISEEN. 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1200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268675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4B12F93-3149-4954-8110-767312C03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MUISTILISTA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A57760-90E6-4697-8327-7280BADDDE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79991" y="1825625"/>
            <a:ext cx="7405573" cy="43513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ea typeface="+mn-lt"/>
                <a:cs typeface="+mn-lt"/>
              </a:rPr>
              <a:t>22.3.2021, 15.15-16.45 tai 19- 19.30.  </a:t>
            </a:r>
            <a:r>
              <a:rPr lang="en-US" dirty="0" err="1">
                <a:ea typeface="+mn-lt"/>
                <a:cs typeface="+mn-lt"/>
              </a:rPr>
              <a:t>Haetaan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Nuolialan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koululta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tarvikepaketit</a:t>
            </a:r>
            <a:r>
              <a:rPr lang="en-US" dirty="0">
                <a:ea typeface="+mn-lt"/>
                <a:cs typeface="+mn-lt"/>
              </a:rPr>
              <a:t>. </a:t>
            </a:r>
          </a:p>
          <a:p>
            <a:pPr marL="0" indent="0">
              <a:buNone/>
            </a:pPr>
            <a:r>
              <a:rPr lang="fi-FI" dirty="0">
                <a:ea typeface="+mn-lt"/>
                <a:cs typeface="+mn-lt"/>
              </a:rPr>
              <a:t>Fanni 17, Sara 17.15, Sofia 17.30, Ansa 17.45, Enni 18, </a:t>
            </a:r>
            <a:r>
              <a:rPr lang="fi-FI" dirty="0" err="1">
                <a:ea typeface="+mn-lt"/>
                <a:cs typeface="+mn-lt"/>
              </a:rPr>
              <a:t>Erna</a:t>
            </a:r>
            <a:r>
              <a:rPr lang="fi-FI" dirty="0">
                <a:ea typeface="+mn-lt"/>
                <a:cs typeface="+mn-lt"/>
              </a:rPr>
              <a:t> 18.15, Pihla 18.30 ja </a:t>
            </a:r>
            <a:r>
              <a:rPr lang="fi-FI" dirty="0" err="1">
                <a:ea typeface="+mn-lt"/>
                <a:cs typeface="+mn-lt"/>
              </a:rPr>
              <a:t>Fia</a:t>
            </a:r>
            <a:r>
              <a:rPr lang="fi-FI" dirty="0">
                <a:ea typeface="+mn-lt"/>
                <a:cs typeface="+mn-lt"/>
              </a:rPr>
              <a:t> 18.45.</a:t>
            </a:r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22.3-5.4.2021 </a:t>
            </a:r>
            <a:r>
              <a:rPr lang="en-US" dirty="0">
                <a:cs typeface="Calibri"/>
              </a:rPr>
              <a:t>  </a:t>
            </a:r>
            <a:r>
              <a:rPr lang="en-US" dirty="0" err="1">
                <a:cs typeface="Calibri"/>
              </a:rPr>
              <a:t>Etätyöskennellään</a:t>
            </a:r>
            <a:r>
              <a:rPr lang="en-US" dirty="0">
                <a:cs typeface="Calibri"/>
              </a:rPr>
              <a:t>  </a:t>
            </a:r>
            <a:r>
              <a:rPr lang="en-US" dirty="0" err="1">
                <a:ea typeface="+mn-lt"/>
                <a:cs typeface="+mn-lt"/>
              </a:rPr>
              <a:t>keskeneräisen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käsityön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parissa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>
                <a:cs typeface="Calibri"/>
              </a:rPr>
              <a:t> </a:t>
            </a:r>
            <a:r>
              <a:rPr lang="en-US" dirty="0" err="1">
                <a:cs typeface="Calibri"/>
              </a:rPr>
              <a:t>kotona</a:t>
            </a:r>
            <a:r>
              <a:rPr lang="en-US" dirty="0">
                <a:cs typeface="Calibri"/>
              </a:rPr>
              <a:t>  </a:t>
            </a:r>
            <a:r>
              <a:rPr lang="en-US" dirty="0" err="1">
                <a:cs typeface="Calibri"/>
              </a:rPr>
              <a:t>valitsemananne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ajankohtana</a:t>
            </a:r>
            <a:r>
              <a:rPr lang="en-US" dirty="0">
                <a:cs typeface="Calibri"/>
              </a:rPr>
              <a:t>. </a:t>
            </a:r>
            <a:r>
              <a:rPr lang="en-US" dirty="0" err="1">
                <a:cs typeface="Calibri"/>
              </a:rPr>
              <a:t>Ohjeet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tässä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esityksessä</a:t>
            </a:r>
            <a:r>
              <a:rPr lang="en-US" dirty="0">
                <a:cs typeface="Calibri"/>
              </a:rPr>
              <a:t>. </a:t>
            </a:r>
            <a:r>
              <a:rPr lang="en-US" dirty="0" err="1">
                <a:cs typeface="Calibri"/>
              </a:rPr>
              <a:t>Olette</a:t>
            </a:r>
            <a:r>
              <a:rPr lang="en-US" dirty="0">
                <a:cs typeface="Calibri"/>
              </a:rPr>
              <a:t>, </a:t>
            </a:r>
            <a:r>
              <a:rPr lang="en-US" dirty="0" err="1">
                <a:cs typeface="Calibri"/>
              </a:rPr>
              <a:t>nuoret</a:t>
            </a:r>
            <a:r>
              <a:rPr lang="en-US" dirty="0">
                <a:cs typeface="Calibri"/>
              </a:rPr>
              <a:t>, </a:t>
            </a:r>
            <a:r>
              <a:rPr lang="en-US" dirty="0" err="1">
                <a:cs typeface="Calibri"/>
              </a:rPr>
              <a:t>itse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työnne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parhaita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asiantuntijoita</a:t>
            </a:r>
            <a:r>
              <a:rPr lang="en-US" dirty="0">
                <a:cs typeface="Calibri"/>
              </a:rPr>
              <a:t>.</a:t>
            </a:r>
            <a:endParaRPr lang="en-US">
              <a:cs typeface="Calibri"/>
            </a:endParaRPr>
          </a:p>
          <a:p>
            <a:r>
              <a:rPr lang="en-US" dirty="0">
                <a:cs typeface="Calibri"/>
              </a:rPr>
              <a:t>29.3.2021 Teams </a:t>
            </a:r>
            <a:r>
              <a:rPr lang="en-US" dirty="0" err="1">
                <a:cs typeface="Calibri"/>
              </a:rPr>
              <a:t>tapaapaaminen</a:t>
            </a:r>
            <a:r>
              <a:rPr lang="en-US" dirty="0">
                <a:cs typeface="Calibri"/>
              </a:rPr>
              <a:t> 17-19.15</a:t>
            </a:r>
          </a:p>
          <a:p>
            <a:endParaRPr lang="en-US" dirty="0">
              <a:cs typeface="Calibri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5570EF1-8CEC-4A1D-83D7-FEDB53AF00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297478" y="1825625"/>
            <a:ext cx="4056322" cy="43513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endParaRPr lang="en-US" dirty="0">
              <a:cs typeface="Calibri"/>
            </a:endParaRPr>
          </a:p>
          <a:p>
            <a:pPr marL="0" indent="0">
              <a:lnSpc>
                <a:spcPct val="110000"/>
              </a:lnSpc>
              <a:buNone/>
            </a:pPr>
            <a:endParaRPr lang="en-US" sz="1200" dirty="0"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B1683F-B874-40C7-8AAF-A2DAE545E74C}"/>
              </a:ext>
            </a:extLst>
          </p:cNvPr>
          <p:cNvSpPr txBox="1"/>
          <p:nvPr/>
        </p:nvSpPr>
        <p:spPr>
          <a:xfrm>
            <a:off x="7781261" y="5256028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dirty="0">
              <a:cs typeface="Calibri"/>
            </a:endParaRPr>
          </a:p>
        </p:txBody>
      </p:sp>
      <p:pic>
        <p:nvPicPr>
          <p:cNvPr id="7" name="Picture 7">
            <a:extLst>
              <a:ext uri="{FF2B5EF4-FFF2-40B4-BE49-F238E27FC236}">
                <a16:creationId xmlns:a16="http://schemas.microsoft.com/office/drawing/2014/main" id="{C8557E66-5B48-4F1D-8C45-6BD81E9148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86284" y="4531003"/>
            <a:ext cx="2743200" cy="2031297"/>
          </a:xfrm>
          <a:prstGeom prst="rect">
            <a:avLst/>
          </a:prstGeom>
        </p:spPr>
      </p:pic>
      <p:sp>
        <p:nvSpPr>
          <p:cNvPr id="2" name="Speech Bubble: Rectangle with Corners Rounded 1">
            <a:extLst>
              <a:ext uri="{FF2B5EF4-FFF2-40B4-BE49-F238E27FC236}">
                <a16:creationId xmlns:a16="http://schemas.microsoft.com/office/drawing/2014/main" id="{B8F6D9B5-BEFA-40D7-A030-5BFE94F51664}"/>
              </a:ext>
            </a:extLst>
          </p:cNvPr>
          <p:cNvSpPr/>
          <p:nvPr/>
        </p:nvSpPr>
        <p:spPr>
          <a:xfrm>
            <a:off x="8102009" y="437955"/>
            <a:ext cx="3783417" cy="2516371"/>
          </a:xfrm>
          <a:prstGeom prst="wedgeRoundRectCallou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TARVIKEPAKETISTA LÖYTYY​</a:t>
            </a:r>
            <a:endParaRPr lang="en-US" dirty="0">
              <a:solidFill>
                <a:schemeClr val="tx1"/>
              </a:solidFill>
              <a:cs typeface="Calibri"/>
            </a:endParaRPr>
          </a:p>
          <a:p>
            <a:r>
              <a:rPr lang="en-US" dirty="0">
                <a:solidFill>
                  <a:schemeClr val="tx1"/>
                </a:solidFill>
              </a:rPr>
              <a:t>KEVÄTLIINATYÖSKENTELYYN​</a:t>
            </a:r>
            <a:endParaRPr lang="en-US" dirty="0">
              <a:solidFill>
                <a:schemeClr val="tx1"/>
              </a:solidFill>
              <a:cs typeface="Calibri"/>
            </a:endParaRPr>
          </a:p>
          <a:p>
            <a:r>
              <a:rPr lang="en-US" dirty="0">
                <a:solidFill>
                  <a:schemeClr val="tx1"/>
                </a:solidFill>
              </a:rPr>
              <a:t>- POHJAKANGAS​</a:t>
            </a:r>
            <a:endParaRPr lang="en-US" dirty="0">
              <a:solidFill>
                <a:schemeClr val="tx1"/>
              </a:solidFill>
              <a:cs typeface="Calibri"/>
            </a:endParaRPr>
          </a:p>
          <a:p>
            <a:r>
              <a:rPr lang="en-US" dirty="0">
                <a:solidFill>
                  <a:schemeClr val="tx1"/>
                </a:solidFill>
              </a:rPr>
              <a:t>- VIHREÄÄ, KELTAISTA, TEHOSTEVÄRIÄ JA MUSTAA PIGMENTTITEKSTIILIVÄRIÄ ​</a:t>
            </a:r>
            <a:endParaRPr lang="en-US" dirty="0">
              <a:solidFill>
                <a:schemeClr val="tx1"/>
              </a:solidFill>
              <a:cs typeface="Calibri"/>
            </a:endParaRPr>
          </a:p>
          <a:p>
            <a:r>
              <a:rPr lang="en-US" dirty="0">
                <a:solidFill>
                  <a:schemeClr val="tx1"/>
                </a:solidFill>
              </a:rPr>
              <a:t>-SIVELLIN</a:t>
            </a:r>
            <a:endParaRPr lang="en-US" dirty="0">
              <a:solidFill>
                <a:schemeClr val="tx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530038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>
            <a:extLst>
              <a:ext uri="{FF2B5EF4-FFF2-40B4-BE49-F238E27FC236}">
                <a16:creationId xmlns:a16="http://schemas.microsoft.com/office/drawing/2014/main" id="{A7767EA6-69E8-4F0F-9567-DB85B9D2D2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3609" y="4743654"/>
            <a:ext cx="2743200" cy="203129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E6897BB-8F93-43B3-9475-E361404BAAD3}"/>
              </a:ext>
            </a:extLst>
          </p:cNvPr>
          <p:cNvSpPr txBox="1"/>
          <p:nvPr/>
        </p:nvSpPr>
        <p:spPr>
          <a:xfrm>
            <a:off x="3607981" y="1446028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dirty="0"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998C4F-C19E-4C38-BDF4-BF55DB065F12}"/>
              </a:ext>
            </a:extLst>
          </p:cNvPr>
          <p:cNvSpPr txBox="1"/>
          <p:nvPr/>
        </p:nvSpPr>
        <p:spPr>
          <a:xfrm>
            <a:off x="3005470" y="418215"/>
            <a:ext cx="5879803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>
                <a:cs typeface="Calibri"/>
              </a:rPr>
              <a:t>ETÄTYÖSKENTELYN VALMISTELU KOTONA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1F3AEE0-59C0-442F-BE5D-B8B44C818676}"/>
              </a:ext>
            </a:extLst>
          </p:cNvPr>
          <p:cNvSpPr txBox="1"/>
          <p:nvPr/>
        </p:nvSpPr>
        <p:spPr>
          <a:xfrm>
            <a:off x="1030693" y="1074996"/>
            <a:ext cx="10655594" cy="50783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- VARMISTA, ETTÄ YLLÄSI ON </a:t>
            </a:r>
            <a:r>
              <a:rPr lang="en-US" u="sng" dirty="0">
                <a:cs typeface="Calibri"/>
              </a:rPr>
              <a:t>VAATETUS</a:t>
            </a:r>
            <a:r>
              <a:rPr lang="en-US" dirty="0">
                <a:cs typeface="Calibri"/>
              </a:rPr>
              <a:t>, JOTA EI TARVITSE VAROA </a:t>
            </a:r>
          </a:p>
          <a:p>
            <a:r>
              <a:rPr lang="en-US" u="sng" dirty="0">
                <a:cs typeface="Calibri"/>
              </a:rPr>
              <a:t>- RASVAA KÄDET</a:t>
            </a:r>
            <a:r>
              <a:rPr lang="en-US" dirty="0">
                <a:cs typeface="Calibri"/>
              </a:rPr>
              <a:t> NIIN VÄRI IRTOAA PESUSSA HELPOMMIN</a:t>
            </a:r>
          </a:p>
          <a:p>
            <a:r>
              <a:rPr lang="en-US" dirty="0">
                <a:cs typeface="Calibri"/>
              </a:rPr>
              <a:t>- PYYDÄ AIKUISELTA </a:t>
            </a:r>
            <a:r>
              <a:rPr lang="en-US" u="sng">
                <a:cs typeface="Calibri"/>
              </a:rPr>
              <a:t>PERUNA</a:t>
            </a:r>
            <a:r>
              <a:rPr lang="en-US">
                <a:cs typeface="Calibri"/>
              </a:rPr>
              <a:t> PESE JA HALKAISE SE – SUUNTAAN TAI TOISEEN</a:t>
            </a:r>
          </a:p>
          <a:p>
            <a:r>
              <a:rPr lang="en-US" dirty="0">
                <a:cs typeface="Calibri"/>
              </a:rPr>
              <a:t>- LEVITÄ ESIMERKIKSI </a:t>
            </a:r>
            <a:r>
              <a:rPr lang="en-US" u="sng" dirty="0">
                <a:cs typeface="Calibri"/>
              </a:rPr>
              <a:t>PYYHE KEITTIÖN PÖYDÄLLE </a:t>
            </a:r>
            <a:r>
              <a:rPr lang="en-US" dirty="0">
                <a:cs typeface="Calibri"/>
              </a:rPr>
              <a:t>KANKAANPAINOTYÖN PEHMUKKEEKSI</a:t>
            </a:r>
          </a:p>
          <a:p>
            <a:r>
              <a:rPr lang="en-US" dirty="0">
                <a:cs typeface="Calibri"/>
              </a:rPr>
              <a:t>- ASETA PAINETTAVA TEKSTIILI SILEÄSTI PAINOPÖYDÄLLE. VOIT LIIKUTELLA TEKSTIILIÄ PAINOALUSTAN KANSSA, JOTTA ULETUT TYÖSKENTELEMÄÄN.</a:t>
            </a:r>
          </a:p>
          <a:p>
            <a:r>
              <a:rPr lang="en-US" dirty="0">
                <a:cs typeface="Calibri"/>
              </a:rPr>
              <a:t>- ETSI JOUTAVA RÄTTI TAI </a:t>
            </a:r>
            <a:r>
              <a:rPr lang="en-US" u="sng" dirty="0">
                <a:cs typeface="Calibri"/>
              </a:rPr>
              <a:t>KÄYTÖSTÄ POISTETTU TEKSTIILI, KOSTUTA SE</a:t>
            </a:r>
            <a:r>
              <a:rPr lang="en-US" dirty="0">
                <a:cs typeface="Calibri"/>
              </a:rPr>
              <a:t> JA LAITA PÖYDÄLLE. PYYHIT SIIHEN </a:t>
            </a:r>
            <a:r>
              <a:rPr lang="en-US" dirty="0">
                <a:ea typeface="+mn-lt"/>
                <a:cs typeface="+mn-lt"/>
              </a:rPr>
              <a:t>TYÖSKENTELYN AIKANA SEKÄ </a:t>
            </a:r>
            <a:r>
              <a:rPr lang="en-US" dirty="0">
                <a:cs typeface="Calibri"/>
              </a:rPr>
              <a:t>TAHRIINTUNEET KÄTESI  ETTÄ TYÖSKENTELY-YMPÄRISTÖN ROISKEET</a:t>
            </a:r>
          </a:p>
          <a:p>
            <a:r>
              <a:rPr lang="en-US" dirty="0">
                <a:cs typeface="Calibri"/>
              </a:rPr>
              <a:t>- ASETA  VÄRIT ESIMERKIKSI KUPPIIN, NIIN ETTÄ PYSYVÄT PYSTYSSÄ - AVAA KANSI</a:t>
            </a:r>
          </a:p>
          <a:p>
            <a:r>
              <a:rPr lang="en-US" dirty="0">
                <a:cs typeface="Calibri"/>
              </a:rPr>
              <a:t>- LAITA MYÖS SIVELLIN KUPPIIN</a:t>
            </a:r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OTAT SIVELTIMELLÄ VÄRIÄ ASTIOISTA, LEVITÄ SE PERUNAN HALKAISTUUN PINTAAN JA PAINA VÄRITETTY PINTA TEKSTIILIÄ VASTEN VALITSEMAASI KOHTAAN.  VOIT LEVITTÄÄ VÄRIÄ TEKSTIILIIN MYÖS SUORAAN SIVELTIMELLÄ.</a:t>
            </a:r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LÄHIVÄREJÄ VOI TYÖN </a:t>
            </a:r>
            <a:r>
              <a:rPr lang="en-US" u="sng" dirty="0">
                <a:cs typeface="Calibri"/>
              </a:rPr>
              <a:t>EDETESSÄ</a:t>
            </a:r>
            <a:r>
              <a:rPr lang="en-US" dirty="0">
                <a:cs typeface="Calibri"/>
              </a:rPr>
              <a:t> SEKOITELLA KESKENÄÄN SAADEN UUSIEN SÄVYJÄ</a:t>
            </a: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4C220F19-E6B8-4D65-A5E7-520C3D2487C2}"/>
                  </a:ext>
                </a:extLst>
              </p14:cNvPr>
              <p14:cNvContentPartPr/>
              <p14:nvPr/>
            </p14:nvContentPartPr>
            <p14:xfrm>
              <a:off x="1044605" y="241263"/>
              <a:ext cx="647700" cy="571500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4C220F19-E6B8-4D65-A5E7-520C3D2487C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26973" y="223251"/>
                <a:ext cx="683324" cy="575066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BF0F9F64-E4E2-45B1-B5EB-3A787A72A4FE}"/>
                  </a:ext>
                </a:extLst>
              </p14:cNvPr>
              <p14:cNvContentPartPr/>
              <p14:nvPr/>
            </p14:nvContentPartPr>
            <p14:xfrm>
              <a:off x="858524" y="1558072"/>
              <a:ext cx="323850" cy="3505200"/>
            </p14:xfrm>
          </p:contentPart>
        </mc:Choice>
        <mc:Fallback xmlns=""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BF0F9F64-E4E2-45B1-B5EB-3A787A72A4FE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840289" y="1540087"/>
                <a:ext cx="359955" cy="354081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341DC952-83E7-4DFA-99FE-EBC9C7F6E8F7}"/>
                  </a:ext>
                </a:extLst>
              </p14:cNvPr>
              <p14:cNvContentPartPr/>
              <p14:nvPr/>
            </p14:nvContentPartPr>
            <p14:xfrm>
              <a:off x="618012" y="3186799"/>
              <a:ext cx="228600" cy="200025"/>
            </p14:xfrm>
          </p:contentPart>
        </mc:Choice>
        <mc:Fallback xmlns=""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341DC952-83E7-4DFA-99FE-EBC9C7F6E8F7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00097" y="3168549"/>
                <a:ext cx="264072" cy="23616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1FB52F19-D5E5-4BE7-813D-7F140780DB93}"/>
                  </a:ext>
                </a:extLst>
              </p14:cNvPr>
              <p14:cNvContentPartPr/>
              <p14:nvPr/>
            </p14:nvContentPartPr>
            <p14:xfrm>
              <a:off x="688802" y="1662820"/>
              <a:ext cx="171450" cy="161925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1FB52F19-D5E5-4BE7-813D-7F140780DB93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670717" y="1644708"/>
                <a:ext cx="207259" cy="19778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22847DF4-576B-4657-A98D-A9AF19777F3B}"/>
                  </a:ext>
                </a:extLst>
              </p14:cNvPr>
              <p14:cNvContentPartPr/>
              <p14:nvPr/>
            </p14:nvContentPartPr>
            <p14:xfrm>
              <a:off x="1665214" y="812216"/>
              <a:ext cx="171450" cy="123825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22847DF4-576B-4657-A98D-A9AF19777F3B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647339" y="794781"/>
                <a:ext cx="207564" cy="15905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A45E5DE2-C88C-40A8-A856-678F727BA350}"/>
                  </a:ext>
                </a:extLst>
              </p14:cNvPr>
              <p14:cNvContentPartPr/>
              <p14:nvPr/>
            </p14:nvContentPartPr>
            <p14:xfrm>
              <a:off x="1567001" y="1096858"/>
              <a:ext cx="76200" cy="17145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A45E5DE2-C88C-40A8-A856-678F727BA350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548608" y="1078849"/>
                <a:ext cx="113362" cy="20710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C28641B3-6E84-486B-830D-1E379E3E31A5}"/>
                  </a:ext>
                </a:extLst>
              </p14:cNvPr>
              <p14:cNvContentPartPr/>
              <p14:nvPr/>
            </p14:nvContentPartPr>
            <p14:xfrm>
              <a:off x="884248" y="2341193"/>
              <a:ext cx="114300" cy="104775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C28641B3-6E84-486B-830D-1E379E3E31A5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865989" y="2322857"/>
                <a:ext cx="150452" cy="1418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03EE9F59-BD3F-4BA1-99A3-59C5EAE1EBCC}"/>
                  </a:ext>
                </a:extLst>
              </p14:cNvPr>
              <p14:cNvContentPartPr/>
              <p14:nvPr/>
            </p14:nvContentPartPr>
            <p14:xfrm>
              <a:off x="824184" y="3966489"/>
              <a:ext cx="114300" cy="5715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03EE9F59-BD3F-4BA1-99A3-59C5EAE1EBCC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806380" y="3947934"/>
                <a:ext cx="149551" cy="9388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922577F1-4642-4DE5-AB8E-5D957060D0C7}"/>
                  </a:ext>
                </a:extLst>
              </p14:cNvPr>
              <p14:cNvContentPartPr/>
              <p14:nvPr/>
            </p14:nvContentPartPr>
            <p14:xfrm>
              <a:off x="1613578" y="201353"/>
              <a:ext cx="85725" cy="7620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922577F1-4642-4DE5-AB8E-5D957060D0C7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1596011" y="182303"/>
                <a:ext cx="120507" cy="113919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0553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>
            <a:extLst>
              <a:ext uri="{FF2B5EF4-FFF2-40B4-BE49-F238E27FC236}">
                <a16:creationId xmlns:a16="http://schemas.microsoft.com/office/drawing/2014/main" id="{A7767EA6-69E8-4F0F-9567-DB85B9D2D2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9818" y="4566445"/>
            <a:ext cx="2743200" cy="203129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8AFF605-6E17-4689-9326-09BF1443259E}"/>
              </a:ext>
            </a:extLst>
          </p:cNvPr>
          <p:cNvSpPr txBox="1"/>
          <p:nvPr/>
        </p:nvSpPr>
        <p:spPr>
          <a:xfrm>
            <a:off x="178982" y="834656"/>
            <a:ext cx="11834036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dirty="0">
              <a:cs typeface="Calibri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E48E9D7-CF57-474D-8F7E-19901C066AAC}"/>
              </a:ext>
            </a:extLst>
          </p:cNvPr>
          <p:cNvSpPr/>
          <p:nvPr/>
        </p:nvSpPr>
        <p:spPr>
          <a:xfrm>
            <a:off x="1607288" y="1102241"/>
            <a:ext cx="8142765" cy="309230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0086FB9D-033B-40FB-9A9D-5DEB50548782}"/>
                  </a:ext>
                </a:extLst>
              </p14:cNvPr>
              <p14:cNvContentPartPr/>
              <p14:nvPr/>
            </p14:nvContentPartPr>
            <p14:xfrm>
              <a:off x="2574034" y="1503394"/>
              <a:ext cx="304800" cy="32385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0086FB9D-033B-40FB-9A9D-5DEB5054878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520182" y="1394720"/>
                <a:ext cx="412144" cy="54083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9CE65B46-DFA7-44C2-94B3-A55D5C385E18}"/>
                  </a:ext>
                </a:extLst>
              </p14:cNvPr>
              <p14:cNvContentPartPr/>
              <p14:nvPr/>
            </p14:nvContentPartPr>
            <p14:xfrm>
              <a:off x="2134046" y="2247838"/>
              <a:ext cx="371475" cy="238125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9CE65B46-DFA7-44C2-94B3-A55D5C385E18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080313" y="2140896"/>
                <a:ext cx="478583" cy="45165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63A9925F-2721-477D-AAFD-DEAF1DBEED64}"/>
                  </a:ext>
                </a:extLst>
              </p14:cNvPr>
              <p14:cNvContentPartPr/>
              <p14:nvPr/>
            </p14:nvContentPartPr>
            <p14:xfrm>
              <a:off x="2754639" y="2983623"/>
              <a:ext cx="457200" cy="276225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63A9925F-2721-477D-AAFD-DEAF1DBEED64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700167" y="2875299"/>
                <a:ext cx="565780" cy="49251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986C381C-F28A-4E2C-8BC9-A64EDBD5C8B9}"/>
                  </a:ext>
                </a:extLst>
              </p14:cNvPr>
              <p14:cNvContentPartPr/>
              <p14:nvPr/>
            </p14:nvContentPartPr>
            <p14:xfrm>
              <a:off x="2215926" y="2876911"/>
              <a:ext cx="200025" cy="104775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986C381C-F28A-4E2C-8BC9-A64EDBD5C8B9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162633" y="2770720"/>
                <a:ext cx="306255" cy="31680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F9DC0F7F-AD4F-4C23-AD09-FD931723949B}"/>
                  </a:ext>
                </a:extLst>
              </p14:cNvPr>
              <p14:cNvContentPartPr/>
              <p14:nvPr/>
            </p14:nvContentPartPr>
            <p14:xfrm>
              <a:off x="2533027" y="3648158"/>
              <a:ext cx="257175" cy="17145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F9DC0F7F-AD4F-4C23-AD09-FD931723949B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2480038" y="3539416"/>
                <a:ext cx="362800" cy="38857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13526349-12A1-4BA3-B6E3-821A084E33F5}"/>
                  </a:ext>
                </a:extLst>
              </p14:cNvPr>
              <p14:cNvContentPartPr/>
              <p14:nvPr/>
            </p14:nvContentPartPr>
            <p14:xfrm>
              <a:off x="8513853" y="1335110"/>
              <a:ext cx="285750" cy="104775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13526349-12A1-4BA3-B6E3-821A084E33F5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8459597" y="1229632"/>
                <a:ext cx="393901" cy="3153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93FFD05B-0655-40B5-B1A2-D199C96B69A6}"/>
                  </a:ext>
                </a:extLst>
              </p14:cNvPr>
              <p14:cNvContentPartPr/>
              <p14:nvPr/>
            </p14:nvContentPartPr>
            <p14:xfrm>
              <a:off x="8478530" y="1905751"/>
              <a:ext cx="209550" cy="257175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93FFD05B-0655-40B5-B1A2-D199C96B69A6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8425613" y="1796932"/>
                <a:ext cx="315031" cy="47445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18DABA92-4C5B-4E67-A071-679191183785}"/>
                  </a:ext>
                </a:extLst>
              </p14:cNvPr>
              <p14:cNvContentPartPr/>
              <p14:nvPr/>
            </p14:nvContentPartPr>
            <p14:xfrm>
              <a:off x="8681963" y="2524375"/>
              <a:ext cx="247650" cy="228600"/>
            </p14:xfrm>
          </p:contentPart>
        </mc:Choice>
        <mc:Fallback xmlns=""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18DABA92-4C5B-4E67-A071-679191183785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8628436" y="2417051"/>
                <a:ext cx="354346" cy="44289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307BA0F4-03EB-4EC9-BB72-EDC368CFCD44}"/>
                  </a:ext>
                </a:extLst>
              </p14:cNvPr>
              <p14:cNvContentPartPr/>
              <p14:nvPr/>
            </p14:nvContentPartPr>
            <p14:xfrm>
              <a:off x="8221257" y="2567181"/>
              <a:ext cx="295275" cy="190500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307BA0F4-03EB-4EC9-BB72-EDC368CFCD44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8166912" y="2457065"/>
                <a:ext cx="403603" cy="41036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C84B6858-1778-4A6B-9624-CA9DCDCCAE76}"/>
                  </a:ext>
                </a:extLst>
              </p14:cNvPr>
              <p14:cNvContentPartPr/>
              <p14:nvPr/>
            </p14:nvContentPartPr>
            <p14:xfrm>
              <a:off x="8398781" y="3116043"/>
              <a:ext cx="200025" cy="209550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C84B6858-1778-4A6B-9624-CA9DCDCCAE76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8343627" y="3010565"/>
                <a:ext cx="309965" cy="42015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546A86E7-462F-4FF8-96DE-82250F549BAD}"/>
                  </a:ext>
                </a:extLst>
              </p14:cNvPr>
              <p14:cNvContentPartPr/>
              <p14:nvPr/>
            </p14:nvContentPartPr>
            <p14:xfrm>
              <a:off x="8770674" y="3704034"/>
              <a:ext cx="209550" cy="257175"/>
            </p14:xfrm>
          </p:contentPart>
        </mc:Choice>
        <mc:Fallback xmlns=""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546A86E7-462F-4FF8-96DE-82250F549BAD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8717757" y="3595215"/>
                <a:ext cx="315031" cy="47445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20" name="Ink 19">
                <a:extLst>
                  <a:ext uri="{FF2B5EF4-FFF2-40B4-BE49-F238E27FC236}">
                    <a16:creationId xmlns:a16="http://schemas.microsoft.com/office/drawing/2014/main" id="{D7BA0EB3-D874-44C0-A5A2-550A2E428CA7}"/>
                  </a:ext>
                </a:extLst>
              </p14:cNvPr>
              <p14:cNvContentPartPr/>
              <p14:nvPr/>
            </p14:nvContentPartPr>
            <p14:xfrm>
              <a:off x="4437535" y="2035057"/>
              <a:ext cx="295275" cy="228600"/>
            </p14:xfrm>
          </p:contentPart>
        </mc:Choice>
        <mc:Fallback xmlns=""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D7BA0EB3-D874-44C0-A5A2-550A2E428CA7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4383323" y="1928731"/>
                <a:ext cx="403338" cy="44089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7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AC8F461B-FBEC-4196-B62A-2113DA3C3EAC}"/>
                  </a:ext>
                </a:extLst>
              </p14:cNvPr>
              <p14:cNvContentPartPr/>
              <p14:nvPr/>
            </p14:nvContentPartPr>
            <p14:xfrm>
              <a:off x="4873026" y="3143111"/>
              <a:ext cx="295275" cy="285750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AC8F461B-FBEC-4196-B62A-2113DA3C3EAC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4818547" y="3034736"/>
                <a:ext cx="403869" cy="5021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9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2384ED60-FA4A-4790-9648-980FA81FE45D}"/>
                  </a:ext>
                </a:extLst>
              </p14:cNvPr>
              <p14:cNvContentPartPr/>
              <p14:nvPr/>
            </p14:nvContentPartPr>
            <p14:xfrm>
              <a:off x="5634478" y="2531739"/>
              <a:ext cx="304800" cy="342900"/>
            </p14:xfrm>
          </p:contentPart>
        </mc:Choice>
        <mc:Fallback xmlns=""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2384ED60-FA4A-4790-9648-980FA81FE45D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5579724" y="2424917"/>
                <a:ext cx="413944" cy="55618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1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E8A2C35A-CC0B-4BD0-813A-426D68D84B2A}"/>
                  </a:ext>
                </a:extLst>
              </p14:cNvPr>
              <p14:cNvContentPartPr/>
              <p14:nvPr/>
            </p14:nvContentPartPr>
            <p14:xfrm>
              <a:off x="5350771" y="1681134"/>
              <a:ext cx="333375" cy="333375"/>
            </p14:xfrm>
          </p:contentPart>
        </mc:Choice>
        <mc:Fallback xmlns=""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E8A2C35A-CC0B-4BD0-813A-426D68D84B2A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5296119" y="1574511"/>
                <a:ext cx="442314" cy="54626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3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7AD48636-7E7D-452E-AC06-B089DB57AE2A}"/>
                  </a:ext>
                </a:extLst>
              </p14:cNvPr>
              <p14:cNvContentPartPr/>
              <p14:nvPr/>
            </p14:nvContentPartPr>
            <p14:xfrm>
              <a:off x="1474130" y="1202669"/>
              <a:ext cx="762000" cy="2876550"/>
            </p14:xfrm>
          </p:contentPart>
        </mc:Choice>
        <mc:Fallback xmlns=""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7AD48636-7E7D-452E-AC06-B089DB57AE2A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1456226" y="1184695"/>
                <a:ext cx="797450" cy="291213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5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512F37CC-247A-42E3-AA96-6774205D70A3}"/>
                  </a:ext>
                </a:extLst>
              </p14:cNvPr>
              <p14:cNvContentPartPr/>
              <p14:nvPr/>
            </p14:nvContentPartPr>
            <p14:xfrm>
              <a:off x="9159739" y="1184948"/>
              <a:ext cx="914400" cy="2952750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512F37CC-247A-42E3-AA96-6774205D70A3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9141732" y="1166941"/>
                <a:ext cx="950054" cy="298840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7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1AA86087-5E86-4939-993B-3ACF5A33F02E}"/>
                  </a:ext>
                </a:extLst>
              </p14:cNvPr>
              <p14:cNvContentPartPr/>
              <p14:nvPr/>
            </p14:nvContentPartPr>
            <p14:xfrm>
              <a:off x="4552810" y="2560134"/>
              <a:ext cx="228600" cy="209550"/>
            </p14:xfrm>
          </p:contentPart>
        </mc:Choice>
        <mc:Fallback xmlns=""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1AA86087-5E86-4939-993B-3ACF5A33F02E}"/>
                  </a:ext>
                </a:extLst>
              </p:cNvPr>
              <p:cNvPicPr/>
              <p:nvPr/>
            </p:nvPicPr>
            <p:blipFill>
              <a:blip r:embed="rId38"/>
              <a:stretch>
                <a:fillRect/>
              </a:stretch>
            </p:blipFill>
            <p:spPr>
              <a:xfrm>
                <a:off x="4499812" y="2453221"/>
                <a:ext cx="334244" cy="4230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9">
            <p14:nvContentPartPr>
              <p14:cNvPr id="30" name="Ink 29">
                <a:extLst>
                  <a:ext uri="{FF2B5EF4-FFF2-40B4-BE49-F238E27FC236}">
                    <a16:creationId xmlns:a16="http://schemas.microsoft.com/office/drawing/2014/main" id="{6C824F7A-9EB1-4D2D-977C-7A1D415AA2E5}"/>
                  </a:ext>
                </a:extLst>
              </p14:cNvPr>
              <p14:cNvContentPartPr/>
              <p14:nvPr/>
            </p14:nvContentPartPr>
            <p14:xfrm>
              <a:off x="4978623" y="3665878"/>
              <a:ext cx="323850" cy="257175"/>
            </p14:xfrm>
          </p:contentPart>
        </mc:Choice>
        <mc:Fallback xmlns="">
          <p:pic>
            <p:nvPicPr>
              <p:cNvPr id="30" name="Ink 29">
                <a:extLst>
                  <a:ext uri="{FF2B5EF4-FFF2-40B4-BE49-F238E27FC236}">
                    <a16:creationId xmlns:a16="http://schemas.microsoft.com/office/drawing/2014/main" id="{6C824F7A-9EB1-4D2D-977C-7A1D415AA2E5}"/>
                  </a:ext>
                </a:extLst>
              </p:cNvPr>
              <p:cNvPicPr/>
              <p:nvPr/>
            </p:nvPicPr>
            <p:blipFill>
              <a:blip r:embed="rId40"/>
              <a:stretch>
                <a:fillRect/>
              </a:stretch>
            </p:blipFill>
            <p:spPr>
              <a:xfrm>
                <a:off x="4924042" y="3558423"/>
                <a:ext cx="432649" cy="47172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1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88CADC20-6B73-4A50-8424-2DD78E4AC54B}"/>
                  </a:ext>
                </a:extLst>
              </p14:cNvPr>
              <p14:cNvContentPartPr/>
              <p14:nvPr/>
            </p14:nvContentPartPr>
            <p14:xfrm>
              <a:off x="6777110" y="1521645"/>
              <a:ext cx="238125" cy="276225"/>
            </p14:xfrm>
          </p:contentPart>
        </mc:Choice>
        <mc:Fallback xmlns=""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88CADC20-6B73-4A50-8424-2DD78E4AC54B}"/>
                  </a:ext>
                </a:extLst>
              </p:cNvPr>
              <p:cNvPicPr/>
              <p:nvPr/>
            </p:nvPicPr>
            <p:blipFill>
              <a:blip r:embed="rId42"/>
              <a:stretch>
                <a:fillRect/>
              </a:stretch>
            </p:blipFill>
            <p:spPr>
              <a:xfrm>
                <a:off x="6723719" y="1413321"/>
                <a:ext cx="344552" cy="49251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3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C700F51F-34C7-40EA-9177-A7A3896FFB84}"/>
                  </a:ext>
                </a:extLst>
              </p14:cNvPr>
              <p14:cNvContentPartPr/>
              <p14:nvPr/>
            </p14:nvContentPartPr>
            <p14:xfrm>
              <a:off x="7609661" y="3221971"/>
              <a:ext cx="152400" cy="95250"/>
            </p14:xfrm>
          </p:contentPart>
        </mc:Choice>
        <mc:Fallback xmlns=""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C700F51F-34C7-40EA-9177-A7A3896FFB84}"/>
                  </a:ext>
                </a:extLst>
              </p:cNvPr>
              <p:cNvPicPr/>
              <p:nvPr/>
            </p:nvPicPr>
            <p:blipFill>
              <a:blip r:embed="rId44"/>
              <a:stretch>
                <a:fillRect/>
              </a:stretch>
            </p:blipFill>
            <p:spPr>
              <a:xfrm>
                <a:off x="7554972" y="3109912"/>
                <a:ext cx="261413" cy="31899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5">
            <p14:nvContentPartPr>
              <p14:cNvPr id="34" name="Ink 33">
                <a:extLst>
                  <a:ext uri="{FF2B5EF4-FFF2-40B4-BE49-F238E27FC236}">
                    <a16:creationId xmlns:a16="http://schemas.microsoft.com/office/drawing/2014/main" id="{05BA3DB1-B1CF-47D5-8395-1E88DF043533}"/>
                  </a:ext>
                </a:extLst>
              </p14:cNvPr>
              <p14:cNvContentPartPr/>
              <p14:nvPr/>
            </p14:nvContentPartPr>
            <p14:xfrm>
              <a:off x="7811096" y="3417785"/>
              <a:ext cx="295275" cy="238125"/>
            </p14:xfrm>
          </p:contentPart>
        </mc:Choice>
        <mc:Fallback xmlns="">
          <p:pic>
            <p:nvPicPr>
              <p:cNvPr id="34" name="Ink 33">
                <a:extLst>
                  <a:ext uri="{FF2B5EF4-FFF2-40B4-BE49-F238E27FC236}">
                    <a16:creationId xmlns:a16="http://schemas.microsoft.com/office/drawing/2014/main" id="{05BA3DB1-B1CF-47D5-8395-1E88DF043533}"/>
                  </a:ext>
                </a:extLst>
              </p:cNvPr>
              <p:cNvPicPr/>
              <p:nvPr/>
            </p:nvPicPr>
            <p:blipFill>
              <a:blip r:embed="rId46"/>
              <a:stretch>
                <a:fillRect/>
              </a:stretch>
            </p:blipFill>
            <p:spPr>
              <a:xfrm>
                <a:off x="7756751" y="3310682"/>
                <a:ext cx="403603" cy="45197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7">
            <p14:nvContentPartPr>
              <p14:cNvPr id="35" name="Ink 34">
                <a:extLst>
                  <a:ext uri="{FF2B5EF4-FFF2-40B4-BE49-F238E27FC236}">
                    <a16:creationId xmlns:a16="http://schemas.microsoft.com/office/drawing/2014/main" id="{476F04AE-1D99-47B6-B21F-7EDEF2FE0AFD}"/>
                  </a:ext>
                </a:extLst>
              </p14:cNvPr>
              <p14:cNvContentPartPr/>
              <p14:nvPr/>
            </p14:nvContentPartPr>
            <p14:xfrm>
              <a:off x="7769456" y="3408561"/>
              <a:ext cx="390525" cy="371475"/>
            </p14:xfrm>
          </p:contentPart>
        </mc:Choice>
        <mc:Fallback xmlns="">
          <p:pic>
            <p:nvPicPr>
              <p:cNvPr id="35" name="Ink 34">
                <a:extLst>
                  <a:ext uri="{FF2B5EF4-FFF2-40B4-BE49-F238E27FC236}">
                    <a16:creationId xmlns:a16="http://schemas.microsoft.com/office/drawing/2014/main" id="{476F04AE-1D99-47B6-B21F-7EDEF2FE0AFD}"/>
                  </a:ext>
                </a:extLst>
              </p:cNvPr>
              <p:cNvPicPr/>
              <p:nvPr/>
            </p:nvPicPr>
            <p:blipFill>
              <a:blip r:embed="rId48"/>
              <a:stretch>
                <a:fillRect/>
              </a:stretch>
            </p:blipFill>
            <p:spPr>
              <a:xfrm>
                <a:off x="7715116" y="3301302"/>
                <a:ext cx="498843" cy="58563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9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F622DD49-6E30-40BB-B917-95AF958AF826}"/>
                  </a:ext>
                </a:extLst>
              </p14:cNvPr>
              <p14:cNvContentPartPr/>
              <p14:nvPr/>
            </p14:nvContentPartPr>
            <p14:xfrm>
              <a:off x="2825934" y="1486204"/>
              <a:ext cx="9525" cy="9525"/>
            </p14:xfrm>
          </p:contentPart>
        </mc:Choice>
        <mc:Fallback xmlns=""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F622DD49-6E30-40BB-B917-95AF958AF826}"/>
                  </a:ext>
                </a:extLst>
              </p:cNvPr>
              <p:cNvPicPr/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2349684" y="1009954"/>
                <a:ext cx="95250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1">
            <p14:nvContentPartPr>
              <p14:cNvPr id="37" name="Ink 36">
                <a:extLst>
                  <a:ext uri="{FF2B5EF4-FFF2-40B4-BE49-F238E27FC236}">
                    <a16:creationId xmlns:a16="http://schemas.microsoft.com/office/drawing/2014/main" id="{DE265D13-A9EC-4E8F-A406-4DC579DBBD5F}"/>
                  </a:ext>
                </a:extLst>
              </p14:cNvPr>
              <p14:cNvContentPartPr/>
              <p14:nvPr/>
            </p14:nvContentPartPr>
            <p14:xfrm>
              <a:off x="2852515" y="1548227"/>
              <a:ext cx="9525" cy="9525"/>
            </p14:xfrm>
          </p:contentPart>
        </mc:Choice>
        <mc:Fallback xmlns="">
          <p:pic>
            <p:nvPicPr>
              <p:cNvPr id="37" name="Ink 36">
                <a:extLst>
                  <a:ext uri="{FF2B5EF4-FFF2-40B4-BE49-F238E27FC236}">
                    <a16:creationId xmlns:a16="http://schemas.microsoft.com/office/drawing/2014/main" id="{DE265D13-A9EC-4E8F-A406-4DC579DBBD5F}"/>
                  </a:ext>
                </a:extLst>
              </p:cNvPr>
              <p:cNvPicPr/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2376265" y="1071977"/>
                <a:ext cx="95250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2">
            <p14:nvContentPartPr>
              <p14:cNvPr id="38" name="Ink 37">
                <a:extLst>
                  <a:ext uri="{FF2B5EF4-FFF2-40B4-BE49-F238E27FC236}">
                    <a16:creationId xmlns:a16="http://schemas.microsoft.com/office/drawing/2014/main" id="{2DC32DEA-E838-4FC9-8CC5-1D06394CD704}"/>
                  </a:ext>
                </a:extLst>
              </p14:cNvPr>
              <p14:cNvContentPartPr/>
              <p14:nvPr/>
            </p14:nvContentPartPr>
            <p14:xfrm>
              <a:off x="2542400" y="1938088"/>
              <a:ext cx="133350" cy="152400"/>
            </p14:xfrm>
          </p:contentPart>
        </mc:Choice>
        <mc:Fallback xmlns="">
          <p:pic>
            <p:nvPicPr>
              <p:cNvPr id="38" name="Ink 37">
                <a:extLst>
                  <a:ext uri="{FF2B5EF4-FFF2-40B4-BE49-F238E27FC236}">
                    <a16:creationId xmlns:a16="http://schemas.microsoft.com/office/drawing/2014/main" id="{2DC32DEA-E838-4FC9-8CC5-1D06394CD704}"/>
                  </a:ext>
                </a:extLst>
              </p:cNvPr>
              <p:cNvPicPr/>
              <p:nvPr/>
            </p:nvPicPr>
            <p:blipFill>
              <a:blip r:embed="rId53"/>
              <a:stretch>
                <a:fillRect/>
              </a:stretch>
            </p:blipFill>
            <p:spPr>
              <a:xfrm>
                <a:off x="2524620" y="1920571"/>
                <a:ext cx="168554" cy="18708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4">
            <p14:nvContentPartPr>
              <p14:cNvPr id="39" name="Ink 38">
                <a:extLst>
                  <a:ext uri="{FF2B5EF4-FFF2-40B4-BE49-F238E27FC236}">
                    <a16:creationId xmlns:a16="http://schemas.microsoft.com/office/drawing/2014/main" id="{886B10C7-3BE9-4582-A5A0-34A06F48BF0A}"/>
                  </a:ext>
                </a:extLst>
              </p14:cNvPr>
              <p14:cNvContentPartPr/>
              <p14:nvPr/>
            </p14:nvContentPartPr>
            <p14:xfrm>
              <a:off x="2639865" y="1955809"/>
              <a:ext cx="171450" cy="114300"/>
            </p14:xfrm>
          </p:contentPart>
        </mc:Choice>
        <mc:Fallback xmlns="">
          <p:pic>
            <p:nvPicPr>
              <p:cNvPr id="39" name="Ink 38">
                <a:extLst>
                  <a:ext uri="{FF2B5EF4-FFF2-40B4-BE49-F238E27FC236}">
                    <a16:creationId xmlns:a16="http://schemas.microsoft.com/office/drawing/2014/main" id="{886B10C7-3BE9-4582-A5A0-34A06F48BF0A}"/>
                  </a:ext>
                </a:extLst>
              </p:cNvPr>
              <p:cNvPicPr/>
              <p:nvPr/>
            </p:nvPicPr>
            <p:blipFill>
              <a:blip r:embed="rId55"/>
              <a:stretch>
                <a:fillRect/>
              </a:stretch>
            </p:blipFill>
            <p:spPr>
              <a:xfrm>
                <a:off x="2621664" y="1938061"/>
                <a:ext cx="207487" cy="14944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6">
            <p14:nvContentPartPr>
              <p14:cNvPr id="40" name="Ink 39">
                <a:extLst>
                  <a:ext uri="{FF2B5EF4-FFF2-40B4-BE49-F238E27FC236}">
                    <a16:creationId xmlns:a16="http://schemas.microsoft.com/office/drawing/2014/main" id="{4F885324-6933-4C20-BFEA-D18059B65942}"/>
                  </a:ext>
                </a:extLst>
              </p14:cNvPr>
              <p14:cNvContentPartPr/>
              <p14:nvPr/>
            </p14:nvContentPartPr>
            <p14:xfrm>
              <a:off x="2781631" y="2017832"/>
              <a:ext cx="85725" cy="9525"/>
            </p14:xfrm>
          </p:contentPart>
        </mc:Choice>
        <mc:Fallback xmlns="">
          <p:pic>
            <p:nvPicPr>
              <p:cNvPr id="40" name="Ink 39">
                <a:extLst>
                  <a:ext uri="{FF2B5EF4-FFF2-40B4-BE49-F238E27FC236}">
                    <a16:creationId xmlns:a16="http://schemas.microsoft.com/office/drawing/2014/main" id="{4F885324-6933-4C20-BFEA-D18059B65942}"/>
                  </a:ext>
                </a:extLst>
              </p:cNvPr>
              <p:cNvPicPr/>
              <p:nvPr/>
            </p:nvPicPr>
            <p:blipFill>
              <a:blip r:embed="rId57"/>
              <a:stretch>
                <a:fillRect/>
              </a:stretch>
            </p:blipFill>
            <p:spPr>
              <a:xfrm>
                <a:off x="2764064" y="1541582"/>
                <a:ext cx="120507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8">
            <p14:nvContentPartPr>
              <p14:cNvPr id="41" name="Ink 40">
                <a:extLst>
                  <a:ext uri="{FF2B5EF4-FFF2-40B4-BE49-F238E27FC236}">
                    <a16:creationId xmlns:a16="http://schemas.microsoft.com/office/drawing/2014/main" id="{43BCBD5F-29EF-40A1-BC29-1F49029441DE}"/>
                  </a:ext>
                </a:extLst>
              </p14:cNvPr>
              <p14:cNvContentPartPr/>
              <p14:nvPr/>
            </p14:nvContentPartPr>
            <p14:xfrm>
              <a:off x="2817074" y="1963058"/>
              <a:ext cx="9525" cy="9525"/>
            </p14:xfrm>
          </p:contentPart>
        </mc:Choice>
        <mc:Fallback xmlns="">
          <p:pic>
            <p:nvPicPr>
              <p:cNvPr id="41" name="Ink 40">
                <a:extLst>
                  <a:ext uri="{FF2B5EF4-FFF2-40B4-BE49-F238E27FC236}">
                    <a16:creationId xmlns:a16="http://schemas.microsoft.com/office/drawing/2014/main" id="{43BCBD5F-29EF-40A1-BC29-1F49029441DE}"/>
                  </a:ext>
                </a:extLst>
              </p:cNvPr>
              <p:cNvPicPr/>
              <p:nvPr/>
            </p:nvPicPr>
            <p:blipFill>
              <a:blip r:embed="rId59"/>
              <a:stretch>
                <a:fillRect/>
              </a:stretch>
            </p:blipFill>
            <p:spPr>
              <a:xfrm>
                <a:off x="2798757" y="1947183"/>
                <a:ext cx="45793" cy="4095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0">
            <p14:nvContentPartPr>
              <p14:cNvPr id="42" name="Ink 41">
                <a:extLst>
                  <a:ext uri="{FF2B5EF4-FFF2-40B4-BE49-F238E27FC236}">
                    <a16:creationId xmlns:a16="http://schemas.microsoft.com/office/drawing/2014/main" id="{ABC2413A-56AD-4EE0-8519-EC8AE9AA0BEE}"/>
                  </a:ext>
                </a:extLst>
              </p14:cNvPr>
              <p14:cNvContentPartPr/>
              <p14:nvPr/>
            </p14:nvContentPartPr>
            <p14:xfrm>
              <a:off x="2661024" y="2097577"/>
              <a:ext cx="9525" cy="19050"/>
            </p14:xfrm>
          </p:contentPart>
        </mc:Choice>
        <mc:Fallback xmlns="">
          <p:pic>
            <p:nvPicPr>
              <p:cNvPr id="42" name="Ink 41">
                <a:extLst>
                  <a:ext uri="{FF2B5EF4-FFF2-40B4-BE49-F238E27FC236}">
                    <a16:creationId xmlns:a16="http://schemas.microsoft.com/office/drawing/2014/main" id="{ABC2413A-56AD-4EE0-8519-EC8AE9AA0BEE}"/>
                  </a:ext>
                </a:extLst>
              </p:cNvPr>
              <p:cNvPicPr/>
              <p:nvPr/>
            </p:nvPicPr>
            <p:blipFill>
              <a:blip r:embed="rId61"/>
              <a:stretch>
                <a:fillRect/>
              </a:stretch>
            </p:blipFill>
            <p:spPr>
              <a:xfrm>
                <a:off x="2631258" y="2079260"/>
                <a:ext cx="68461" cy="5531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2">
            <p14:nvContentPartPr>
              <p14:cNvPr id="43" name="Ink 42">
                <a:extLst>
                  <a:ext uri="{FF2B5EF4-FFF2-40B4-BE49-F238E27FC236}">
                    <a16:creationId xmlns:a16="http://schemas.microsoft.com/office/drawing/2014/main" id="{CC9E7C36-B637-48D8-9EF4-C2452D75C7B2}"/>
                  </a:ext>
                </a:extLst>
              </p14:cNvPr>
              <p14:cNvContentPartPr/>
              <p14:nvPr/>
            </p14:nvContentPartPr>
            <p14:xfrm>
              <a:off x="2693027" y="2079855"/>
              <a:ext cx="47625" cy="9525"/>
            </p14:xfrm>
          </p:contentPart>
        </mc:Choice>
        <mc:Fallback xmlns="">
          <p:pic>
            <p:nvPicPr>
              <p:cNvPr id="43" name="Ink 42">
                <a:extLst>
                  <a:ext uri="{FF2B5EF4-FFF2-40B4-BE49-F238E27FC236}">
                    <a16:creationId xmlns:a16="http://schemas.microsoft.com/office/drawing/2014/main" id="{CC9E7C36-B637-48D8-9EF4-C2452D75C7B2}"/>
                  </a:ext>
                </a:extLst>
              </p:cNvPr>
              <p:cNvPicPr/>
              <p:nvPr/>
            </p:nvPicPr>
            <p:blipFill>
              <a:blip r:embed="rId63"/>
              <a:stretch>
                <a:fillRect/>
              </a:stretch>
            </p:blipFill>
            <p:spPr>
              <a:xfrm>
                <a:off x="2674423" y="2050089"/>
                <a:ext cx="84460" cy="6846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4">
            <p14:nvContentPartPr>
              <p14:cNvPr id="44" name="Ink 43">
                <a:extLst>
                  <a:ext uri="{FF2B5EF4-FFF2-40B4-BE49-F238E27FC236}">
                    <a16:creationId xmlns:a16="http://schemas.microsoft.com/office/drawing/2014/main" id="{65C338ED-58E9-4192-83A5-A5C6B4521EE3}"/>
                  </a:ext>
                </a:extLst>
              </p14:cNvPr>
              <p14:cNvContentPartPr/>
              <p14:nvPr/>
            </p14:nvContentPartPr>
            <p14:xfrm>
              <a:off x="2657585" y="2032154"/>
              <a:ext cx="19050" cy="19050"/>
            </p14:xfrm>
          </p:contentPart>
        </mc:Choice>
        <mc:Fallback xmlns="">
          <p:pic>
            <p:nvPicPr>
              <p:cNvPr id="44" name="Ink 43">
                <a:extLst>
                  <a:ext uri="{FF2B5EF4-FFF2-40B4-BE49-F238E27FC236}">
                    <a16:creationId xmlns:a16="http://schemas.microsoft.com/office/drawing/2014/main" id="{65C338ED-58E9-4192-83A5-A5C6B4521EE3}"/>
                  </a:ext>
                </a:extLst>
              </p:cNvPr>
              <p:cNvPicPr/>
              <p:nvPr/>
            </p:nvPicPr>
            <p:blipFill>
              <a:blip r:embed="rId65"/>
              <a:stretch>
                <a:fillRect/>
              </a:stretch>
            </p:blipFill>
            <p:spPr>
              <a:xfrm>
                <a:off x="2641441" y="2016279"/>
                <a:ext cx="51015" cy="5048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6">
            <p14:nvContentPartPr>
              <p14:cNvPr id="45" name="Ink 44">
                <a:extLst>
                  <a:ext uri="{FF2B5EF4-FFF2-40B4-BE49-F238E27FC236}">
                    <a16:creationId xmlns:a16="http://schemas.microsoft.com/office/drawing/2014/main" id="{D180F61A-0F33-4D3D-937A-4AFAD4B367C2}"/>
                  </a:ext>
                </a:extLst>
              </p14:cNvPr>
              <p14:cNvContentPartPr/>
              <p14:nvPr/>
            </p14:nvContentPartPr>
            <p14:xfrm>
              <a:off x="2427213" y="2265925"/>
              <a:ext cx="9525" cy="9525"/>
            </p14:xfrm>
          </p:contentPart>
        </mc:Choice>
        <mc:Fallback xmlns="">
          <p:pic>
            <p:nvPicPr>
              <p:cNvPr id="45" name="Ink 44">
                <a:extLst>
                  <a:ext uri="{FF2B5EF4-FFF2-40B4-BE49-F238E27FC236}">
                    <a16:creationId xmlns:a16="http://schemas.microsoft.com/office/drawing/2014/main" id="{D180F61A-0F33-4D3D-937A-4AFAD4B367C2}"/>
                  </a:ext>
                </a:extLst>
              </p:cNvPr>
              <p:cNvPicPr/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1950963" y="1789675"/>
                <a:ext cx="95250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7">
            <p14:nvContentPartPr>
              <p14:cNvPr id="46" name="Ink 45">
                <a:extLst>
                  <a:ext uri="{FF2B5EF4-FFF2-40B4-BE49-F238E27FC236}">
                    <a16:creationId xmlns:a16="http://schemas.microsoft.com/office/drawing/2014/main" id="{3D907303-0CB8-4446-B1C8-23BF3178A4C8}"/>
                  </a:ext>
                </a:extLst>
              </p14:cNvPr>
              <p14:cNvContentPartPr/>
              <p14:nvPr/>
            </p14:nvContentPartPr>
            <p14:xfrm>
              <a:off x="2418352" y="2345669"/>
              <a:ext cx="9525" cy="9525"/>
            </p14:xfrm>
          </p:contentPart>
        </mc:Choice>
        <mc:Fallback xmlns="">
          <p:pic>
            <p:nvPicPr>
              <p:cNvPr id="46" name="Ink 45">
                <a:extLst>
                  <a:ext uri="{FF2B5EF4-FFF2-40B4-BE49-F238E27FC236}">
                    <a16:creationId xmlns:a16="http://schemas.microsoft.com/office/drawing/2014/main" id="{3D907303-0CB8-4446-B1C8-23BF3178A4C8}"/>
                  </a:ext>
                </a:extLst>
              </p:cNvPr>
              <p:cNvPicPr/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1942102" y="1869419"/>
                <a:ext cx="95250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8">
            <p14:nvContentPartPr>
              <p14:cNvPr id="47" name="Ink 46">
                <a:extLst>
                  <a:ext uri="{FF2B5EF4-FFF2-40B4-BE49-F238E27FC236}">
                    <a16:creationId xmlns:a16="http://schemas.microsoft.com/office/drawing/2014/main" id="{F7759BE0-A338-4C40-9C1B-AEFECE4AFEC8}"/>
                  </a:ext>
                </a:extLst>
              </p14:cNvPr>
              <p14:cNvContentPartPr/>
              <p14:nvPr/>
            </p14:nvContentPartPr>
            <p14:xfrm>
              <a:off x="1944500" y="2558320"/>
              <a:ext cx="171450" cy="104775"/>
            </p14:xfrm>
          </p:contentPart>
        </mc:Choice>
        <mc:Fallback xmlns="">
          <p:pic>
            <p:nvPicPr>
              <p:cNvPr id="47" name="Ink 46">
                <a:extLst>
                  <a:ext uri="{FF2B5EF4-FFF2-40B4-BE49-F238E27FC236}">
                    <a16:creationId xmlns:a16="http://schemas.microsoft.com/office/drawing/2014/main" id="{F7759BE0-A338-4C40-9C1B-AEFECE4AFEC8}"/>
                  </a:ext>
                </a:extLst>
              </p:cNvPr>
              <p:cNvPicPr/>
              <p:nvPr/>
            </p:nvPicPr>
            <p:blipFill>
              <a:blip r:embed="rId69"/>
              <a:stretch>
                <a:fillRect/>
              </a:stretch>
            </p:blipFill>
            <p:spPr>
              <a:xfrm>
                <a:off x="1926678" y="2539743"/>
                <a:ext cx="206738" cy="14155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0">
            <p14:nvContentPartPr>
              <p14:cNvPr id="48" name="Ink 47">
                <a:extLst>
                  <a:ext uri="{FF2B5EF4-FFF2-40B4-BE49-F238E27FC236}">
                    <a16:creationId xmlns:a16="http://schemas.microsoft.com/office/drawing/2014/main" id="{DB655D78-86ED-4151-BC0F-7DF7D3BFB76E}"/>
                  </a:ext>
                </a:extLst>
              </p14:cNvPr>
              <p14:cNvContentPartPr/>
              <p14:nvPr/>
            </p14:nvContentPartPr>
            <p14:xfrm>
              <a:off x="2134817" y="2584902"/>
              <a:ext cx="9525" cy="133350"/>
            </p14:xfrm>
          </p:contentPart>
        </mc:Choice>
        <mc:Fallback xmlns="">
          <p:pic>
            <p:nvPicPr>
              <p:cNvPr id="48" name="Ink 47">
                <a:extLst>
                  <a:ext uri="{FF2B5EF4-FFF2-40B4-BE49-F238E27FC236}">
                    <a16:creationId xmlns:a16="http://schemas.microsoft.com/office/drawing/2014/main" id="{DB655D78-86ED-4151-BC0F-7DF7D3BFB76E}"/>
                  </a:ext>
                </a:extLst>
              </p:cNvPr>
              <p:cNvPicPr/>
              <p:nvPr/>
            </p:nvPicPr>
            <p:blipFill>
              <a:blip r:embed="rId71"/>
              <a:stretch>
                <a:fillRect/>
              </a:stretch>
            </p:blipFill>
            <p:spPr>
              <a:xfrm>
                <a:off x="1658567" y="2566784"/>
                <a:ext cx="952500" cy="16922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2">
            <p14:nvContentPartPr>
              <p14:cNvPr id="49" name="Ink 48">
                <a:extLst>
                  <a:ext uri="{FF2B5EF4-FFF2-40B4-BE49-F238E27FC236}">
                    <a16:creationId xmlns:a16="http://schemas.microsoft.com/office/drawing/2014/main" id="{8D71D2AE-72D5-45DD-9EB3-A9A99E57957A}"/>
                  </a:ext>
                </a:extLst>
              </p14:cNvPr>
              <p14:cNvContentPartPr/>
              <p14:nvPr/>
            </p14:nvContentPartPr>
            <p14:xfrm>
              <a:off x="2001911" y="2593762"/>
              <a:ext cx="9525" cy="19050"/>
            </p14:xfrm>
          </p:contentPart>
        </mc:Choice>
        <mc:Fallback xmlns="">
          <p:pic>
            <p:nvPicPr>
              <p:cNvPr id="49" name="Ink 48">
                <a:extLst>
                  <a:ext uri="{FF2B5EF4-FFF2-40B4-BE49-F238E27FC236}">
                    <a16:creationId xmlns:a16="http://schemas.microsoft.com/office/drawing/2014/main" id="{8D71D2AE-72D5-45DD-9EB3-A9A99E57957A}"/>
                  </a:ext>
                </a:extLst>
              </p:cNvPr>
              <p:cNvPicPr/>
              <p:nvPr/>
            </p:nvPicPr>
            <p:blipFill>
              <a:blip r:embed="rId73"/>
              <a:stretch>
                <a:fillRect/>
              </a:stretch>
            </p:blipFill>
            <p:spPr>
              <a:xfrm>
                <a:off x="1525661" y="2572595"/>
                <a:ext cx="952500" cy="60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4">
            <p14:nvContentPartPr>
              <p14:cNvPr id="50" name="Ink 49">
                <a:extLst>
                  <a:ext uri="{FF2B5EF4-FFF2-40B4-BE49-F238E27FC236}">
                    <a16:creationId xmlns:a16="http://schemas.microsoft.com/office/drawing/2014/main" id="{1F9BD4D1-2E49-4900-8930-A9BB31D30CBC}"/>
                  </a:ext>
                </a:extLst>
              </p14:cNvPr>
              <p14:cNvContentPartPr/>
              <p14:nvPr/>
            </p14:nvContentPartPr>
            <p14:xfrm>
              <a:off x="2089471" y="2646925"/>
              <a:ext cx="28575" cy="19050"/>
            </p14:xfrm>
          </p:contentPart>
        </mc:Choice>
        <mc:Fallback xmlns="">
          <p:pic>
            <p:nvPicPr>
              <p:cNvPr id="50" name="Ink 49">
                <a:extLst>
                  <a:ext uri="{FF2B5EF4-FFF2-40B4-BE49-F238E27FC236}">
                    <a16:creationId xmlns:a16="http://schemas.microsoft.com/office/drawing/2014/main" id="{1F9BD4D1-2E49-4900-8930-A9BB31D30CBC}"/>
                  </a:ext>
                </a:extLst>
              </p:cNvPr>
              <p:cNvPicPr/>
              <p:nvPr/>
            </p:nvPicPr>
            <p:blipFill>
              <a:blip r:embed="rId75"/>
              <a:stretch>
                <a:fillRect/>
              </a:stretch>
            </p:blipFill>
            <p:spPr>
              <a:xfrm>
                <a:off x="2071154" y="2632493"/>
                <a:ext cx="64843" cy="4762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6">
            <p14:nvContentPartPr>
              <p14:cNvPr id="51" name="Ink 50">
                <a:extLst>
                  <a:ext uri="{FF2B5EF4-FFF2-40B4-BE49-F238E27FC236}">
                    <a16:creationId xmlns:a16="http://schemas.microsoft.com/office/drawing/2014/main" id="{4B09F382-080D-4BD3-808C-D5FC9AB7265D}"/>
                  </a:ext>
                </a:extLst>
              </p14:cNvPr>
              <p14:cNvContentPartPr/>
              <p14:nvPr/>
            </p14:nvContentPartPr>
            <p14:xfrm>
              <a:off x="2134817" y="2664646"/>
              <a:ext cx="28575" cy="9525"/>
            </p14:xfrm>
          </p:contentPart>
        </mc:Choice>
        <mc:Fallback xmlns="">
          <p:pic>
            <p:nvPicPr>
              <p:cNvPr id="51" name="Ink 50">
                <a:extLst>
                  <a:ext uri="{FF2B5EF4-FFF2-40B4-BE49-F238E27FC236}">
                    <a16:creationId xmlns:a16="http://schemas.microsoft.com/office/drawing/2014/main" id="{4B09F382-080D-4BD3-808C-D5FC9AB7265D}"/>
                  </a:ext>
                </a:extLst>
              </p:cNvPr>
              <p:cNvPicPr/>
              <p:nvPr/>
            </p:nvPicPr>
            <p:blipFill>
              <a:blip r:embed="rId77"/>
              <a:stretch>
                <a:fillRect/>
              </a:stretch>
            </p:blipFill>
            <p:spPr>
              <a:xfrm>
                <a:off x="2113492" y="2188396"/>
                <a:ext cx="70798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8">
            <p14:nvContentPartPr>
              <p14:cNvPr id="52" name="Ink 51">
                <a:extLst>
                  <a:ext uri="{FF2B5EF4-FFF2-40B4-BE49-F238E27FC236}">
                    <a16:creationId xmlns:a16="http://schemas.microsoft.com/office/drawing/2014/main" id="{F4E690B3-FE7F-46BF-9DC4-6885EF610071}"/>
                  </a:ext>
                </a:extLst>
              </p14:cNvPr>
              <p14:cNvContentPartPr/>
              <p14:nvPr/>
            </p14:nvContentPartPr>
            <p14:xfrm>
              <a:off x="2374050" y="2850715"/>
              <a:ext cx="9525" cy="9525"/>
            </p14:xfrm>
          </p:contentPart>
        </mc:Choice>
        <mc:Fallback xmlns="">
          <p:pic>
            <p:nvPicPr>
              <p:cNvPr id="52" name="Ink 51">
                <a:extLst>
                  <a:ext uri="{FF2B5EF4-FFF2-40B4-BE49-F238E27FC236}">
                    <a16:creationId xmlns:a16="http://schemas.microsoft.com/office/drawing/2014/main" id="{F4E690B3-FE7F-46BF-9DC4-6885EF610071}"/>
                  </a:ext>
                </a:extLst>
              </p:cNvPr>
              <p:cNvPicPr/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1897800" y="2374465"/>
                <a:ext cx="95250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9">
            <p14:nvContentPartPr>
              <p14:cNvPr id="53" name="Ink 52">
                <a:extLst>
                  <a:ext uri="{FF2B5EF4-FFF2-40B4-BE49-F238E27FC236}">
                    <a16:creationId xmlns:a16="http://schemas.microsoft.com/office/drawing/2014/main" id="{9A92631C-7856-4706-90AE-40FB2FD4A04D}"/>
                  </a:ext>
                </a:extLst>
              </p14:cNvPr>
              <p14:cNvContentPartPr/>
              <p14:nvPr/>
            </p14:nvContentPartPr>
            <p14:xfrm>
              <a:off x="2400632" y="2886157"/>
              <a:ext cx="9525" cy="9525"/>
            </p14:xfrm>
          </p:contentPart>
        </mc:Choice>
        <mc:Fallback xmlns="">
          <p:pic>
            <p:nvPicPr>
              <p:cNvPr id="53" name="Ink 52">
                <a:extLst>
                  <a:ext uri="{FF2B5EF4-FFF2-40B4-BE49-F238E27FC236}">
                    <a16:creationId xmlns:a16="http://schemas.microsoft.com/office/drawing/2014/main" id="{9A92631C-7856-4706-90AE-40FB2FD4A04D}"/>
                  </a:ext>
                </a:extLst>
              </p:cNvPr>
              <p:cNvPicPr/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1924382" y="2409907"/>
                <a:ext cx="95250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0">
            <p14:nvContentPartPr>
              <p14:cNvPr id="54" name="Ink 53">
                <a:extLst>
                  <a:ext uri="{FF2B5EF4-FFF2-40B4-BE49-F238E27FC236}">
                    <a16:creationId xmlns:a16="http://schemas.microsoft.com/office/drawing/2014/main" id="{1EC4F6E3-7BB1-4664-A34B-2E7EB90E49EB}"/>
                  </a:ext>
                </a:extLst>
              </p14:cNvPr>
              <p14:cNvContentPartPr/>
              <p14:nvPr/>
            </p14:nvContentPartPr>
            <p14:xfrm>
              <a:off x="2151991" y="3036786"/>
              <a:ext cx="66675" cy="190500"/>
            </p14:xfrm>
          </p:contentPart>
        </mc:Choice>
        <mc:Fallback xmlns="">
          <p:pic>
            <p:nvPicPr>
              <p:cNvPr id="54" name="Ink 53">
                <a:extLst>
                  <a:ext uri="{FF2B5EF4-FFF2-40B4-BE49-F238E27FC236}">
                    <a16:creationId xmlns:a16="http://schemas.microsoft.com/office/drawing/2014/main" id="{1EC4F6E3-7BB1-4664-A34B-2E7EB90E49EB}"/>
                  </a:ext>
                </a:extLst>
              </p:cNvPr>
              <p:cNvPicPr/>
              <p:nvPr/>
            </p:nvPicPr>
            <p:blipFill>
              <a:blip r:embed="rId81"/>
              <a:stretch>
                <a:fillRect/>
              </a:stretch>
            </p:blipFill>
            <p:spPr>
              <a:xfrm>
                <a:off x="2132941" y="3018609"/>
                <a:ext cx="104394" cy="22649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2">
            <p14:nvContentPartPr>
              <p14:cNvPr id="55" name="Ink 54">
                <a:extLst>
                  <a:ext uri="{FF2B5EF4-FFF2-40B4-BE49-F238E27FC236}">
                    <a16:creationId xmlns:a16="http://schemas.microsoft.com/office/drawing/2014/main" id="{B4BADB50-A9D8-477C-AAF5-5F4F1C1F41BB}"/>
                  </a:ext>
                </a:extLst>
              </p14:cNvPr>
              <p14:cNvContentPartPr/>
              <p14:nvPr/>
            </p14:nvContentPartPr>
            <p14:xfrm>
              <a:off x="2250004" y="3036785"/>
              <a:ext cx="114300" cy="142875"/>
            </p14:xfrm>
          </p:contentPart>
        </mc:Choice>
        <mc:Fallback xmlns="">
          <p:pic>
            <p:nvPicPr>
              <p:cNvPr id="55" name="Ink 54">
                <a:extLst>
                  <a:ext uri="{FF2B5EF4-FFF2-40B4-BE49-F238E27FC236}">
                    <a16:creationId xmlns:a16="http://schemas.microsoft.com/office/drawing/2014/main" id="{B4BADB50-A9D8-477C-AAF5-5F4F1C1F41BB}"/>
                  </a:ext>
                </a:extLst>
              </p:cNvPr>
              <p:cNvPicPr/>
              <p:nvPr/>
            </p:nvPicPr>
            <p:blipFill>
              <a:blip r:embed="rId83"/>
              <a:stretch>
                <a:fillRect/>
              </a:stretch>
            </p:blipFill>
            <p:spPr>
              <a:xfrm>
                <a:off x="2231803" y="3018881"/>
                <a:ext cx="150337" cy="17832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4">
            <p14:nvContentPartPr>
              <p14:cNvPr id="56" name="Ink 55">
                <a:extLst>
                  <a:ext uri="{FF2B5EF4-FFF2-40B4-BE49-F238E27FC236}">
                    <a16:creationId xmlns:a16="http://schemas.microsoft.com/office/drawing/2014/main" id="{EA39B035-87D4-4DB3-AE5F-0D956FBF067B}"/>
                  </a:ext>
                </a:extLst>
              </p14:cNvPr>
              <p14:cNvContentPartPr/>
              <p14:nvPr/>
            </p14:nvContentPartPr>
            <p14:xfrm>
              <a:off x="2343113" y="3107669"/>
              <a:ext cx="85725" cy="9525"/>
            </p14:xfrm>
          </p:contentPart>
        </mc:Choice>
        <mc:Fallback xmlns="">
          <p:pic>
            <p:nvPicPr>
              <p:cNvPr id="56" name="Ink 55">
                <a:extLst>
                  <a:ext uri="{FF2B5EF4-FFF2-40B4-BE49-F238E27FC236}">
                    <a16:creationId xmlns:a16="http://schemas.microsoft.com/office/drawing/2014/main" id="{EA39B035-87D4-4DB3-AE5F-0D956FBF067B}"/>
                  </a:ext>
                </a:extLst>
              </p:cNvPr>
              <p:cNvPicPr/>
              <p:nvPr/>
            </p:nvPicPr>
            <p:blipFill>
              <a:blip r:embed="rId85"/>
              <a:stretch>
                <a:fillRect/>
              </a:stretch>
            </p:blipFill>
            <p:spPr>
              <a:xfrm>
                <a:off x="2324477" y="3064374"/>
                <a:ext cx="122624" cy="9525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6">
            <p14:nvContentPartPr>
              <p14:cNvPr id="57" name="Ink 56">
                <a:extLst>
                  <a:ext uri="{FF2B5EF4-FFF2-40B4-BE49-F238E27FC236}">
                    <a16:creationId xmlns:a16="http://schemas.microsoft.com/office/drawing/2014/main" id="{B8AC252B-119C-4B63-9FFC-D30D38590E94}"/>
                  </a:ext>
                </a:extLst>
              </p14:cNvPr>
              <p14:cNvContentPartPr/>
              <p14:nvPr/>
            </p14:nvContentPartPr>
            <p14:xfrm>
              <a:off x="2316272" y="3134251"/>
              <a:ext cx="9525" cy="19050"/>
            </p14:xfrm>
          </p:contentPart>
        </mc:Choice>
        <mc:Fallback xmlns="">
          <p:pic>
            <p:nvPicPr>
              <p:cNvPr id="57" name="Ink 56">
                <a:extLst>
                  <a:ext uri="{FF2B5EF4-FFF2-40B4-BE49-F238E27FC236}">
                    <a16:creationId xmlns:a16="http://schemas.microsoft.com/office/drawing/2014/main" id="{B8AC252B-119C-4B63-9FFC-D30D38590E94}"/>
                  </a:ext>
                </a:extLst>
              </p:cNvPr>
              <p:cNvPicPr/>
              <p:nvPr/>
            </p:nvPicPr>
            <p:blipFill>
              <a:blip r:embed="rId87"/>
              <a:stretch>
                <a:fillRect/>
              </a:stretch>
            </p:blipFill>
            <p:spPr>
              <a:xfrm>
                <a:off x="2303739" y="3116279"/>
                <a:ext cx="34340" cy="5463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8">
            <p14:nvContentPartPr>
              <p14:cNvPr id="58" name="Ink 57">
                <a:extLst>
                  <a:ext uri="{FF2B5EF4-FFF2-40B4-BE49-F238E27FC236}">
                    <a16:creationId xmlns:a16="http://schemas.microsoft.com/office/drawing/2014/main" id="{B1CE4E32-0AB1-4A42-A2EC-79E5B7934880}"/>
                  </a:ext>
                </a:extLst>
              </p14:cNvPr>
              <p14:cNvContentPartPr/>
              <p14:nvPr/>
            </p14:nvContentPartPr>
            <p14:xfrm>
              <a:off x="2081656" y="3143917"/>
              <a:ext cx="57150" cy="28575"/>
            </p14:xfrm>
          </p:contentPart>
        </mc:Choice>
        <mc:Fallback xmlns="">
          <p:pic>
            <p:nvPicPr>
              <p:cNvPr id="58" name="Ink 57">
                <a:extLst>
                  <a:ext uri="{FF2B5EF4-FFF2-40B4-BE49-F238E27FC236}">
                    <a16:creationId xmlns:a16="http://schemas.microsoft.com/office/drawing/2014/main" id="{B1CE4E32-0AB1-4A42-A2EC-79E5B7934880}"/>
                  </a:ext>
                </a:extLst>
              </p:cNvPr>
              <p:cNvPicPr/>
              <p:nvPr/>
            </p:nvPicPr>
            <p:blipFill>
              <a:blip r:embed="rId89"/>
              <a:stretch>
                <a:fillRect/>
              </a:stretch>
            </p:blipFill>
            <p:spPr>
              <a:xfrm>
                <a:off x="2064647" y="3124610"/>
                <a:ext cx="90828" cy="6680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0">
            <p14:nvContentPartPr>
              <p14:cNvPr id="59" name="Ink 58">
                <a:extLst>
                  <a:ext uri="{FF2B5EF4-FFF2-40B4-BE49-F238E27FC236}">
                    <a16:creationId xmlns:a16="http://schemas.microsoft.com/office/drawing/2014/main" id="{95092982-169C-4C99-90A3-6CAD0DFCC01B}"/>
                  </a:ext>
                </a:extLst>
              </p14:cNvPr>
              <p14:cNvContentPartPr/>
              <p14:nvPr/>
            </p14:nvContentPartPr>
            <p14:xfrm>
              <a:off x="3198074" y="2974762"/>
              <a:ext cx="9525" cy="9525"/>
            </p14:xfrm>
          </p:contentPart>
        </mc:Choice>
        <mc:Fallback xmlns="">
          <p:pic>
            <p:nvPicPr>
              <p:cNvPr id="59" name="Ink 58">
                <a:extLst>
                  <a:ext uri="{FF2B5EF4-FFF2-40B4-BE49-F238E27FC236}">
                    <a16:creationId xmlns:a16="http://schemas.microsoft.com/office/drawing/2014/main" id="{95092982-169C-4C99-90A3-6CAD0DFCC01B}"/>
                  </a:ext>
                </a:extLst>
              </p:cNvPr>
              <p:cNvPicPr/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2721824" y="2498512"/>
                <a:ext cx="95250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1">
            <p14:nvContentPartPr>
              <p14:cNvPr id="60" name="Ink 59">
                <a:extLst>
                  <a:ext uri="{FF2B5EF4-FFF2-40B4-BE49-F238E27FC236}">
                    <a16:creationId xmlns:a16="http://schemas.microsoft.com/office/drawing/2014/main" id="{7AEAFDB7-0746-4381-8E39-92BD5C619DE5}"/>
                  </a:ext>
                </a:extLst>
              </p14:cNvPr>
              <p14:cNvContentPartPr/>
              <p14:nvPr/>
            </p14:nvContentPartPr>
            <p14:xfrm>
              <a:off x="3198074" y="3054506"/>
              <a:ext cx="9525" cy="9525"/>
            </p14:xfrm>
          </p:contentPart>
        </mc:Choice>
        <mc:Fallback xmlns="">
          <p:pic>
            <p:nvPicPr>
              <p:cNvPr id="60" name="Ink 59">
                <a:extLst>
                  <a:ext uri="{FF2B5EF4-FFF2-40B4-BE49-F238E27FC236}">
                    <a16:creationId xmlns:a16="http://schemas.microsoft.com/office/drawing/2014/main" id="{7AEAFDB7-0746-4381-8E39-92BD5C619DE5}"/>
                  </a:ext>
                </a:extLst>
              </p:cNvPr>
              <p:cNvPicPr/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2721824" y="2578256"/>
                <a:ext cx="95250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2">
            <p14:nvContentPartPr>
              <p14:cNvPr id="61" name="Ink 60">
                <a:extLst>
                  <a:ext uri="{FF2B5EF4-FFF2-40B4-BE49-F238E27FC236}">
                    <a16:creationId xmlns:a16="http://schemas.microsoft.com/office/drawing/2014/main" id="{927A1B17-38CF-4157-841C-B469A0C68521}"/>
                  </a:ext>
                </a:extLst>
              </p14:cNvPr>
              <p14:cNvContentPartPr/>
              <p14:nvPr/>
            </p14:nvContentPartPr>
            <p14:xfrm>
              <a:off x="3022209" y="2942083"/>
              <a:ext cx="161925" cy="114300"/>
            </p14:xfrm>
          </p:contentPart>
        </mc:Choice>
        <mc:Fallback xmlns="">
          <p:pic>
            <p:nvPicPr>
              <p:cNvPr id="61" name="Ink 60">
                <a:extLst>
                  <a:ext uri="{FF2B5EF4-FFF2-40B4-BE49-F238E27FC236}">
                    <a16:creationId xmlns:a16="http://schemas.microsoft.com/office/drawing/2014/main" id="{927A1B17-38CF-4157-841C-B469A0C68521}"/>
                  </a:ext>
                </a:extLst>
              </p:cNvPr>
              <p:cNvPicPr/>
              <p:nvPr/>
            </p:nvPicPr>
            <p:blipFill>
              <a:blip r:embed="rId93"/>
              <a:stretch>
                <a:fillRect/>
              </a:stretch>
            </p:blipFill>
            <p:spPr>
              <a:xfrm>
                <a:off x="3004297" y="2924765"/>
                <a:ext cx="197391" cy="14859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4">
            <p14:nvContentPartPr>
              <p14:cNvPr id="62" name="Ink 61">
                <a:extLst>
                  <a:ext uri="{FF2B5EF4-FFF2-40B4-BE49-F238E27FC236}">
                    <a16:creationId xmlns:a16="http://schemas.microsoft.com/office/drawing/2014/main" id="{8315444B-E085-4795-9820-BCAB838A2D76}"/>
                  </a:ext>
                </a:extLst>
              </p14:cNvPr>
              <p14:cNvContentPartPr/>
              <p14:nvPr/>
            </p14:nvContentPartPr>
            <p14:xfrm>
              <a:off x="2613945" y="3107887"/>
              <a:ext cx="85725" cy="47625"/>
            </p14:xfrm>
          </p:contentPart>
        </mc:Choice>
        <mc:Fallback xmlns="">
          <p:pic>
            <p:nvPicPr>
              <p:cNvPr id="62" name="Ink 61">
                <a:extLst>
                  <a:ext uri="{FF2B5EF4-FFF2-40B4-BE49-F238E27FC236}">
                    <a16:creationId xmlns:a16="http://schemas.microsoft.com/office/drawing/2014/main" id="{8315444B-E085-4795-9820-BCAB838A2D76}"/>
                  </a:ext>
                </a:extLst>
              </p:cNvPr>
              <p:cNvPicPr/>
              <p:nvPr/>
            </p:nvPicPr>
            <p:blipFill>
              <a:blip r:embed="rId95"/>
              <a:stretch>
                <a:fillRect/>
              </a:stretch>
            </p:blipFill>
            <p:spPr>
              <a:xfrm>
                <a:off x="2596521" y="3088527"/>
                <a:ext cx="120224" cy="8595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6">
            <p14:nvContentPartPr>
              <p14:cNvPr id="63" name="Ink 62">
                <a:extLst>
                  <a:ext uri="{FF2B5EF4-FFF2-40B4-BE49-F238E27FC236}">
                    <a16:creationId xmlns:a16="http://schemas.microsoft.com/office/drawing/2014/main" id="{7C379517-644E-4B7C-9D56-DA132FA3A7C5}"/>
                  </a:ext>
                </a:extLst>
              </p14:cNvPr>
              <p14:cNvContentPartPr/>
              <p14:nvPr/>
            </p14:nvContentPartPr>
            <p14:xfrm>
              <a:off x="2613282" y="2970363"/>
              <a:ext cx="9525" cy="95250"/>
            </p14:xfrm>
          </p:contentPart>
        </mc:Choice>
        <mc:Fallback xmlns="">
          <p:pic>
            <p:nvPicPr>
              <p:cNvPr id="63" name="Ink 62">
                <a:extLst>
                  <a:ext uri="{FF2B5EF4-FFF2-40B4-BE49-F238E27FC236}">
                    <a16:creationId xmlns:a16="http://schemas.microsoft.com/office/drawing/2014/main" id="{7C379517-644E-4B7C-9D56-DA132FA3A7C5}"/>
                  </a:ext>
                </a:extLst>
              </p:cNvPr>
              <p:cNvPicPr/>
              <p:nvPr/>
            </p:nvPicPr>
            <p:blipFill>
              <a:blip r:embed="rId97"/>
              <a:stretch>
                <a:fillRect/>
              </a:stretch>
            </p:blipFill>
            <p:spPr>
              <a:xfrm>
                <a:off x="2600053" y="2952046"/>
                <a:ext cx="35719" cy="13151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8">
            <p14:nvContentPartPr>
              <p14:cNvPr id="64" name="Ink 63">
                <a:extLst>
                  <a:ext uri="{FF2B5EF4-FFF2-40B4-BE49-F238E27FC236}">
                    <a16:creationId xmlns:a16="http://schemas.microsoft.com/office/drawing/2014/main" id="{6EDF1FD8-BD10-4A13-8F26-D18088EB8C9A}"/>
                  </a:ext>
                </a:extLst>
              </p14:cNvPr>
              <p14:cNvContentPartPr/>
              <p14:nvPr/>
            </p14:nvContentPartPr>
            <p14:xfrm>
              <a:off x="2551052" y="3036785"/>
              <a:ext cx="47625" cy="28575"/>
            </p14:xfrm>
          </p:contentPart>
        </mc:Choice>
        <mc:Fallback xmlns="">
          <p:pic>
            <p:nvPicPr>
              <p:cNvPr id="64" name="Ink 63">
                <a:extLst>
                  <a:ext uri="{FF2B5EF4-FFF2-40B4-BE49-F238E27FC236}">
                    <a16:creationId xmlns:a16="http://schemas.microsoft.com/office/drawing/2014/main" id="{6EDF1FD8-BD10-4A13-8F26-D18088EB8C9A}"/>
                  </a:ext>
                </a:extLst>
              </p:cNvPr>
              <p:cNvPicPr/>
              <p:nvPr/>
            </p:nvPicPr>
            <p:blipFill>
              <a:blip r:embed="rId99"/>
              <a:stretch>
                <a:fillRect/>
              </a:stretch>
            </p:blipFill>
            <p:spPr>
              <a:xfrm>
                <a:off x="2531848" y="3016374"/>
                <a:ext cx="85648" cy="6898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0">
            <p14:nvContentPartPr>
              <p14:cNvPr id="65" name="Ink 64">
                <a:extLst>
                  <a:ext uri="{FF2B5EF4-FFF2-40B4-BE49-F238E27FC236}">
                    <a16:creationId xmlns:a16="http://schemas.microsoft.com/office/drawing/2014/main" id="{4D48BA00-23C5-4888-B9CE-C9ED6C824840}"/>
                  </a:ext>
                </a:extLst>
              </p14:cNvPr>
              <p14:cNvContentPartPr/>
              <p14:nvPr/>
            </p14:nvContentPartPr>
            <p14:xfrm>
              <a:off x="2583191" y="3098809"/>
              <a:ext cx="9525" cy="9525"/>
            </p14:xfrm>
          </p:contentPart>
        </mc:Choice>
        <mc:Fallback xmlns="">
          <p:pic>
            <p:nvPicPr>
              <p:cNvPr id="65" name="Ink 64">
                <a:extLst>
                  <a:ext uri="{FF2B5EF4-FFF2-40B4-BE49-F238E27FC236}">
                    <a16:creationId xmlns:a16="http://schemas.microsoft.com/office/drawing/2014/main" id="{4D48BA00-23C5-4888-B9CE-C9ED6C824840}"/>
                  </a:ext>
                </a:extLst>
              </p:cNvPr>
              <p:cNvPicPr/>
              <p:nvPr/>
            </p:nvPicPr>
            <p:blipFill>
              <a:blip r:embed="rId101"/>
              <a:stretch>
                <a:fillRect/>
              </a:stretch>
            </p:blipFill>
            <p:spPr>
              <a:xfrm>
                <a:off x="2539896" y="3070794"/>
                <a:ext cx="95250" cy="6499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2">
            <p14:nvContentPartPr>
              <p14:cNvPr id="66" name="Ink 65">
                <a:extLst>
                  <a:ext uri="{FF2B5EF4-FFF2-40B4-BE49-F238E27FC236}">
                    <a16:creationId xmlns:a16="http://schemas.microsoft.com/office/drawing/2014/main" id="{945114F9-383E-4325-9A5E-CC0C930150AB}"/>
                  </a:ext>
                </a:extLst>
              </p14:cNvPr>
              <p14:cNvContentPartPr/>
              <p14:nvPr/>
            </p14:nvContentPartPr>
            <p14:xfrm>
              <a:off x="2611296" y="3222855"/>
              <a:ext cx="95250" cy="66675"/>
            </p14:xfrm>
          </p:contentPart>
        </mc:Choice>
        <mc:Fallback xmlns="">
          <p:pic>
            <p:nvPicPr>
              <p:cNvPr id="66" name="Ink 65">
                <a:extLst>
                  <a:ext uri="{FF2B5EF4-FFF2-40B4-BE49-F238E27FC236}">
                    <a16:creationId xmlns:a16="http://schemas.microsoft.com/office/drawing/2014/main" id="{945114F9-383E-4325-9A5E-CC0C930150AB}"/>
                  </a:ext>
                </a:extLst>
              </p:cNvPr>
              <p:cNvPicPr/>
              <p:nvPr/>
            </p:nvPicPr>
            <p:blipFill>
              <a:blip r:embed="rId103"/>
              <a:stretch>
                <a:fillRect/>
              </a:stretch>
            </p:blipFill>
            <p:spPr>
              <a:xfrm>
                <a:off x="2594103" y="3205401"/>
                <a:ext cx="129292" cy="10123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4">
            <p14:nvContentPartPr>
              <p14:cNvPr id="67" name="Ink 66">
                <a:extLst>
                  <a:ext uri="{FF2B5EF4-FFF2-40B4-BE49-F238E27FC236}">
                    <a16:creationId xmlns:a16="http://schemas.microsoft.com/office/drawing/2014/main" id="{55C6837A-197E-4BF9-B43E-0244F7D9627C}"/>
                  </a:ext>
                </a:extLst>
              </p14:cNvPr>
              <p14:cNvContentPartPr/>
              <p14:nvPr/>
            </p14:nvContentPartPr>
            <p14:xfrm>
              <a:off x="2544351" y="3293739"/>
              <a:ext cx="28575" cy="19050"/>
            </p14:xfrm>
          </p:contentPart>
        </mc:Choice>
        <mc:Fallback xmlns="">
          <p:pic>
            <p:nvPicPr>
              <p:cNvPr id="67" name="Ink 66">
                <a:extLst>
                  <a:ext uri="{FF2B5EF4-FFF2-40B4-BE49-F238E27FC236}">
                    <a16:creationId xmlns:a16="http://schemas.microsoft.com/office/drawing/2014/main" id="{55C6837A-197E-4BF9-B43E-0244F7D9627C}"/>
                  </a:ext>
                </a:extLst>
              </p:cNvPr>
              <p:cNvPicPr/>
              <p:nvPr/>
            </p:nvPicPr>
            <p:blipFill>
              <a:blip r:embed="rId105"/>
              <a:stretch>
                <a:fillRect/>
              </a:stretch>
            </p:blipFill>
            <p:spPr>
              <a:xfrm>
                <a:off x="2523644" y="3274300"/>
                <a:ext cx="69574" cy="5753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6">
            <p14:nvContentPartPr>
              <p14:cNvPr id="68" name="Ink 67">
                <a:extLst>
                  <a:ext uri="{FF2B5EF4-FFF2-40B4-BE49-F238E27FC236}">
                    <a16:creationId xmlns:a16="http://schemas.microsoft.com/office/drawing/2014/main" id="{19F127FF-530E-4A55-9D76-FE990AC2E752}"/>
                  </a:ext>
                </a:extLst>
              </p14:cNvPr>
              <p14:cNvContentPartPr/>
              <p14:nvPr/>
            </p14:nvContentPartPr>
            <p14:xfrm>
              <a:off x="2631004" y="3311459"/>
              <a:ext cx="19050" cy="28575"/>
            </p14:xfrm>
          </p:contentPart>
        </mc:Choice>
        <mc:Fallback xmlns="">
          <p:pic>
            <p:nvPicPr>
              <p:cNvPr id="68" name="Ink 67">
                <a:extLst>
                  <a:ext uri="{FF2B5EF4-FFF2-40B4-BE49-F238E27FC236}">
                    <a16:creationId xmlns:a16="http://schemas.microsoft.com/office/drawing/2014/main" id="{19F127FF-530E-4A55-9D76-FE990AC2E752}"/>
                  </a:ext>
                </a:extLst>
              </p:cNvPr>
              <p:cNvPicPr/>
              <p:nvPr/>
            </p:nvPicPr>
            <p:blipFill>
              <a:blip r:embed="rId107"/>
              <a:stretch>
                <a:fillRect/>
              </a:stretch>
            </p:blipFill>
            <p:spPr>
              <a:xfrm>
                <a:off x="2616121" y="3293600"/>
                <a:ext cx="48518" cy="6393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8">
            <p14:nvContentPartPr>
              <p14:cNvPr id="69" name="Ink 68">
                <a:extLst>
                  <a:ext uri="{FF2B5EF4-FFF2-40B4-BE49-F238E27FC236}">
                    <a16:creationId xmlns:a16="http://schemas.microsoft.com/office/drawing/2014/main" id="{11FCFC34-27BC-455E-92C6-A7164DA51AC1}"/>
                  </a:ext>
                </a:extLst>
              </p14:cNvPr>
              <p14:cNvContentPartPr/>
              <p14:nvPr/>
            </p14:nvContentPartPr>
            <p14:xfrm>
              <a:off x="2728469" y="3293739"/>
              <a:ext cx="9525" cy="9525"/>
            </p14:xfrm>
          </p:contentPart>
        </mc:Choice>
        <mc:Fallback xmlns="">
          <p:pic>
            <p:nvPicPr>
              <p:cNvPr id="69" name="Ink 68">
                <a:extLst>
                  <a:ext uri="{FF2B5EF4-FFF2-40B4-BE49-F238E27FC236}">
                    <a16:creationId xmlns:a16="http://schemas.microsoft.com/office/drawing/2014/main" id="{11FCFC34-27BC-455E-92C6-A7164DA51AC1}"/>
                  </a:ext>
                </a:extLst>
              </p:cNvPr>
              <p:cNvPicPr/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2252219" y="2817489"/>
                <a:ext cx="95250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9">
            <p14:nvContentPartPr>
              <p14:cNvPr id="70" name="Ink 69">
                <a:extLst>
                  <a:ext uri="{FF2B5EF4-FFF2-40B4-BE49-F238E27FC236}">
                    <a16:creationId xmlns:a16="http://schemas.microsoft.com/office/drawing/2014/main" id="{EA3819CD-2CDB-4FA0-A4A5-6AC04AC45C72}"/>
                  </a:ext>
                </a:extLst>
              </p14:cNvPr>
              <p14:cNvContentPartPr/>
              <p14:nvPr/>
            </p14:nvContentPartPr>
            <p14:xfrm>
              <a:off x="2693027" y="3648157"/>
              <a:ext cx="9525" cy="9525"/>
            </p14:xfrm>
          </p:contentPart>
        </mc:Choice>
        <mc:Fallback xmlns="">
          <p:pic>
            <p:nvPicPr>
              <p:cNvPr id="70" name="Ink 69">
                <a:extLst>
                  <a:ext uri="{FF2B5EF4-FFF2-40B4-BE49-F238E27FC236}">
                    <a16:creationId xmlns:a16="http://schemas.microsoft.com/office/drawing/2014/main" id="{EA3819CD-2CDB-4FA0-A4A5-6AC04AC45C72}"/>
                  </a:ext>
                </a:extLst>
              </p:cNvPr>
              <p:cNvPicPr/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2216777" y="3171907"/>
                <a:ext cx="95250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0">
            <p14:nvContentPartPr>
              <p14:cNvPr id="71" name="Ink 70">
                <a:extLst>
                  <a:ext uri="{FF2B5EF4-FFF2-40B4-BE49-F238E27FC236}">
                    <a16:creationId xmlns:a16="http://schemas.microsoft.com/office/drawing/2014/main" id="{B866CE44-7138-45F8-9F6B-1CE59026BECD}"/>
                  </a:ext>
                </a:extLst>
              </p14:cNvPr>
              <p14:cNvContentPartPr/>
              <p14:nvPr/>
            </p14:nvContentPartPr>
            <p14:xfrm>
              <a:off x="2719609" y="3695899"/>
              <a:ext cx="9525" cy="9525"/>
            </p14:xfrm>
          </p:contentPart>
        </mc:Choice>
        <mc:Fallback xmlns="">
          <p:pic>
            <p:nvPicPr>
              <p:cNvPr id="71" name="Ink 70">
                <a:extLst>
                  <a:ext uri="{FF2B5EF4-FFF2-40B4-BE49-F238E27FC236}">
                    <a16:creationId xmlns:a16="http://schemas.microsoft.com/office/drawing/2014/main" id="{B866CE44-7138-45F8-9F6B-1CE59026BECD}"/>
                  </a:ext>
                </a:extLst>
              </p:cNvPr>
              <p:cNvPicPr/>
              <p:nvPr/>
            </p:nvPicPr>
            <p:blipFill>
              <a:blip r:embed="rId111"/>
              <a:stretch>
                <a:fillRect/>
              </a:stretch>
            </p:blipFill>
            <p:spPr>
              <a:xfrm>
                <a:off x="2676314" y="3666133"/>
                <a:ext cx="95250" cy="6846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2">
            <p14:nvContentPartPr>
              <p14:cNvPr id="72" name="Ink 71">
                <a:extLst>
                  <a:ext uri="{FF2B5EF4-FFF2-40B4-BE49-F238E27FC236}">
                    <a16:creationId xmlns:a16="http://schemas.microsoft.com/office/drawing/2014/main" id="{21AFF841-B7F3-4905-A6F3-41A2C5E03949}"/>
                  </a:ext>
                </a:extLst>
              </p14:cNvPr>
              <p14:cNvContentPartPr/>
              <p14:nvPr/>
            </p14:nvContentPartPr>
            <p14:xfrm>
              <a:off x="2366454" y="3887390"/>
              <a:ext cx="123825" cy="28575"/>
            </p14:xfrm>
          </p:contentPart>
        </mc:Choice>
        <mc:Fallback xmlns="">
          <p:pic>
            <p:nvPicPr>
              <p:cNvPr id="72" name="Ink 71">
                <a:extLst>
                  <a:ext uri="{FF2B5EF4-FFF2-40B4-BE49-F238E27FC236}">
                    <a16:creationId xmlns:a16="http://schemas.microsoft.com/office/drawing/2014/main" id="{21AFF841-B7F3-4905-A6F3-41A2C5E03949}"/>
                  </a:ext>
                </a:extLst>
              </p:cNvPr>
              <p:cNvPicPr/>
              <p:nvPr/>
            </p:nvPicPr>
            <p:blipFill>
              <a:blip r:embed="rId113"/>
              <a:stretch>
                <a:fillRect/>
              </a:stretch>
            </p:blipFill>
            <p:spPr>
              <a:xfrm>
                <a:off x="2348351" y="3868591"/>
                <a:ext cx="159669" cy="6579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4">
            <p14:nvContentPartPr>
              <p14:cNvPr id="73" name="Ink 72">
                <a:extLst>
                  <a:ext uri="{FF2B5EF4-FFF2-40B4-BE49-F238E27FC236}">
                    <a16:creationId xmlns:a16="http://schemas.microsoft.com/office/drawing/2014/main" id="{2E36132A-425D-4319-968D-66822B3AD498}"/>
                  </a:ext>
                </a:extLst>
              </p14:cNvPr>
              <p14:cNvContentPartPr/>
              <p14:nvPr/>
            </p14:nvContentPartPr>
            <p14:xfrm>
              <a:off x="2472321" y="3913972"/>
              <a:ext cx="9525" cy="57150"/>
            </p14:xfrm>
          </p:contentPart>
        </mc:Choice>
        <mc:Fallback xmlns="">
          <p:pic>
            <p:nvPicPr>
              <p:cNvPr id="73" name="Ink 72">
                <a:extLst>
                  <a:ext uri="{FF2B5EF4-FFF2-40B4-BE49-F238E27FC236}">
                    <a16:creationId xmlns:a16="http://schemas.microsoft.com/office/drawing/2014/main" id="{2E36132A-425D-4319-968D-66822B3AD498}"/>
                  </a:ext>
                </a:extLst>
              </p:cNvPr>
              <p:cNvPicPr/>
              <p:nvPr/>
            </p:nvPicPr>
            <p:blipFill>
              <a:blip r:embed="rId115"/>
              <a:stretch>
                <a:fillRect/>
              </a:stretch>
            </p:blipFill>
            <p:spPr>
              <a:xfrm>
                <a:off x="2451614" y="3897359"/>
                <a:ext cx="50524" cy="9004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6">
            <p14:nvContentPartPr>
              <p14:cNvPr id="74" name="Ink 73">
                <a:extLst>
                  <a:ext uri="{FF2B5EF4-FFF2-40B4-BE49-F238E27FC236}">
                    <a16:creationId xmlns:a16="http://schemas.microsoft.com/office/drawing/2014/main" id="{E70A321A-65C0-4BF6-A517-15290EA787DB}"/>
                  </a:ext>
                </a:extLst>
              </p14:cNvPr>
              <p14:cNvContentPartPr/>
              <p14:nvPr/>
            </p14:nvContentPartPr>
            <p14:xfrm>
              <a:off x="2320888" y="3862823"/>
              <a:ext cx="9525" cy="38100"/>
            </p14:xfrm>
          </p:contentPart>
        </mc:Choice>
        <mc:Fallback xmlns="">
          <p:pic>
            <p:nvPicPr>
              <p:cNvPr id="74" name="Ink 73">
                <a:extLst>
                  <a:ext uri="{FF2B5EF4-FFF2-40B4-BE49-F238E27FC236}">
                    <a16:creationId xmlns:a16="http://schemas.microsoft.com/office/drawing/2014/main" id="{E70A321A-65C0-4BF6-A517-15290EA787DB}"/>
                  </a:ext>
                </a:extLst>
              </p:cNvPr>
              <p:cNvPicPr/>
              <p:nvPr/>
            </p:nvPicPr>
            <p:blipFill>
              <a:blip r:embed="rId117"/>
              <a:stretch>
                <a:fillRect/>
              </a:stretch>
            </p:blipFill>
            <p:spPr>
              <a:xfrm>
                <a:off x="2301838" y="3846815"/>
                <a:ext cx="47244" cy="6979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8">
            <p14:nvContentPartPr>
              <p14:cNvPr id="75" name="Ink 74">
                <a:extLst>
                  <a:ext uri="{FF2B5EF4-FFF2-40B4-BE49-F238E27FC236}">
                    <a16:creationId xmlns:a16="http://schemas.microsoft.com/office/drawing/2014/main" id="{63CCF46E-27A0-4FB4-A0A8-FC573DD5DE2F}"/>
                  </a:ext>
                </a:extLst>
              </p14:cNvPr>
              <p14:cNvContentPartPr/>
              <p14:nvPr/>
            </p14:nvContentPartPr>
            <p14:xfrm>
              <a:off x="2315466" y="3922832"/>
              <a:ext cx="9525" cy="9525"/>
            </p14:xfrm>
          </p:contentPart>
        </mc:Choice>
        <mc:Fallback xmlns="">
          <p:pic>
            <p:nvPicPr>
              <p:cNvPr id="75" name="Ink 74">
                <a:extLst>
                  <a:ext uri="{FF2B5EF4-FFF2-40B4-BE49-F238E27FC236}">
                    <a16:creationId xmlns:a16="http://schemas.microsoft.com/office/drawing/2014/main" id="{63CCF46E-27A0-4FB4-A0A8-FC573DD5DE2F}"/>
                  </a:ext>
                </a:extLst>
              </p:cNvPr>
              <p:cNvPicPr/>
              <p:nvPr/>
            </p:nvPicPr>
            <p:blipFill>
              <a:blip r:embed="rId111"/>
              <a:stretch>
                <a:fillRect/>
              </a:stretch>
            </p:blipFill>
            <p:spPr>
              <a:xfrm>
                <a:off x="2285700" y="3875207"/>
                <a:ext cx="68461" cy="10382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9">
            <p14:nvContentPartPr>
              <p14:cNvPr id="76" name="Ink 75">
                <a:extLst>
                  <a:ext uri="{FF2B5EF4-FFF2-40B4-BE49-F238E27FC236}">
                    <a16:creationId xmlns:a16="http://schemas.microsoft.com/office/drawing/2014/main" id="{7433F627-2B5F-40D2-A0BF-450A30A820DA}"/>
                  </a:ext>
                </a:extLst>
              </p14:cNvPr>
              <p14:cNvContentPartPr/>
              <p14:nvPr/>
            </p14:nvContentPartPr>
            <p14:xfrm>
              <a:off x="2533538" y="4011436"/>
              <a:ext cx="9525" cy="9525"/>
            </p14:xfrm>
          </p:contentPart>
        </mc:Choice>
        <mc:Fallback xmlns="">
          <p:pic>
            <p:nvPicPr>
              <p:cNvPr id="76" name="Ink 75">
                <a:extLst>
                  <a:ext uri="{FF2B5EF4-FFF2-40B4-BE49-F238E27FC236}">
                    <a16:creationId xmlns:a16="http://schemas.microsoft.com/office/drawing/2014/main" id="{7433F627-2B5F-40D2-A0BF-450A30A820DA}"/>
                  </a:ext>
                </a:extLst>
              </p:cNvPr>
              <p:cNvPicPr/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2057288" y="3535186"/>
                <a:ext cx="95250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0">
            <p14:nvContentPartPr>
              <p14:cNvPr id="77" name="Ink 76">
                <a:extLst>
                  <a:ext uri="{FF2B5EF4-FFF2-40B4-BE49-F238E27FC236}">
                    <a16:creationId xmlns:a16="http://schemas.microsoft.com/office/drawing/2014/main" id="{863A7C3E-76D9-4577-B3E0-32E97746A4B2}"/>
                  </a:ext>
                </a:extLst>
              </p14:cNvPr>
              <p14:cNvContentPartPr/>
              <p14:nvPr/>
            </p14:nvContentPartPr>
            <p14:xfrm>
              <a:off x="2542399" y="3984785"/>
              <a:ext cx="9525" cy="9525"/>
            </p14:xfrm>
          </p:contentPart>
        </mc:Choice>
        <mc:Fallback xmlns="">
          <p:pic>
            <p:nvPicPr>
              <p:cNvPr id="77" name="Ink 76">
                <a:extLst>
                  <a:ext uri="{FF2B5EF4-FFF2-40B4-BE49-F238E27FC236}">
                    <a16:creationId xmlns:a16="http://schemas.microsoft.com/office/drawing/2014/main" id="{863A7C3E-76D9-4577-B3E0-32E97746A4B2}"/>
                  </a:ext>
                </a:extLst>
              </p:cNvPr>
              <p:cNvPicPr/>
              <p:nvPr/>
            </p:nvPicPr>
            <p:blipFill>
              <a:blip r:embed="rId121"/>
              <a:stretch>
                <a:fillRect/>
              </a:stretch>
            </p:blipFill>
            <p:spPr>
              <a:xfrm>
                <a:off x="2066149" y="3966468"/>
                <a:ext cx="952500" cy="4579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2">
            <p14:nvContentPartPr>
              <p14:cNvPr id="78" name="Ink 77">
                <a:extLst>
                  <a:ext uri="{FF2B5EF4-FFF2-40B4-BE49-F238E27FC236}">
                    <a16:creationId xmlns:a16="http://schemas.microsoft.com/office/drawing/2014/main" id="{A48D89B3-ACA3-4422-BF7C-09785D9226C0}"/>
                  </a:ext>
                </a:extLst>
              </p14:cNvPr>
              <p14:cNvContentPartPr/>
              <p14:nvPr/>
            </p14:nvContentPartPr>
            <p14:xfrm>
              <a:off x="2360780" y="3697636"/>
              <a:ext cx="123825" cy="95250"/>
            </p14:xfrm>
          </p:contentPart>
        </mc:Choice>
        <mc:Fallback xmlns="">
          <p:pic>
            <p:nvPicPr>
              <p:cNvPr id="78" name="Ink 77">
                <a:extLst>
                  <a:ext uri="{FF2B5EF4-FFF2-40B4-BE49-F238E27FC236}">
                    <a16:creationId xmlns:a16="http://schemas.microsoft.com/office/drawing/2014/main" id="{A48D89B3-ACA3-4422-BF7C-09785D9226C0}"/>
                  </a:ext>
                </a:extLst>
              </p:cNvPr>
              <p:cNvPicPr/>
              <p:nvPr/>
            </p:nvPicPr>
            <p:blipFill>
              <a:blip r:embed="rId123"/>
              <a:stretch>
                <a:fillRect/>
              </a:stretch>
            </p:blipFill>
            <p:spPr>
              <a:xfrm>
                <a:off x="2343486" y="3679177"/>
                <a:ext cx="158067" cy="13179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4">
            <p14:nvContentPartPr>
              <p14:cNvPr id="79" name="Ink 78">
                <a:extLst>
                  <a:ext uri="{FF2B5EF4-FFF2-40B4-BE49-F238E27FC236}">
                    <a16:creationId xmlns:a16="http://schemas.microsoft.com/office/drawing/2014/main" id="{C6C42AD0-8A0F-4340-9575-9CF7C2D8B573}"/>
                  </a:ext>
                </a:extLst>
              </p14:cNvPr>
              <p14:cNvContentPartPr/>
              <p14:nvPr/>
            </p14:nvContentPartPr>
            <p14:xfrm>
              <a:off x="4332799" y="2256564"/>
              <a:ext cx="152400" cy="66675"/>
            </p14:xfrm>
          </p:contentPart>
        </mc:Choice>
        <mc:Fallback xmlns="">
          <p:pic>
            <p:nvPicPr>
              <p:cNvPr id="79" name="Ink 78">
                <a:extLst>
                  <a:ext uri="{FF2B5EF4-FFF2-40B4-BE49-F238E27FC236}">
                    <a16:creationId xmlns:a16="http://schemas.microsoft.com/office/drawing/2014/main" id="{C6C42AD0-8A0F-4340-9575-9CF7C2D8B573}"/>
                  </a:ext>
                </a:extLst>
              </p:cNvPr>
              <p:cNvPicPr/>
              <p:nvPr/>
            </p:nvPicPr>
            <p:blipFill>
              <a:blip r:embed="rId125"/>
              <a:stretch>
                <a:fillRect/>
              </a:stretch>
            </p:blipFill>
            <p:spPr>
              <a:xfrm>
                <a:off x="4314912" y="2239380"/>
                <a:ext cx="187817" cy="1007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6">
            <p14:nvContentPartPr>
              <p14:cNvPr id="80" name="Ink 79">
                <a:extLst>
                  <a:ext uri="{FF2B5EF4-FFF2-40B4-BE49-F238E27FC236}">
                    <a16:creationId xmlns:a16="http://schemas.microsoft.com/office/drawing/2014/main" id="{48C20800-616B-487E-B742-B09247A2D920}"/>
                  </a:ext>
                </a:extLst>
              </p14:cNvPr>
              <p14:cNvContentPartPr/>
              <p14:nvPr/>
            </p14:nvContentPartPr>
            <p14:xfrm>
              <a:off x="4238643" y="2283646"/>
              <a:ext cx="133350" cy="1704975"/>
            </p14:xfrm>
          </p:contentPart>
        </mc:Choice>
        <mc:Fallback xmlns="">
          <p:pic>
            <p:nvPicPr>
              <p:cNvPr id="80" name="Ink 79">
                <a:extLst>
                  <a:ext uri="{FF2B5EF4-FFF2-40B4-BE49-F238E27FC236}">
                    <a16:creationId xmlns:a16="http://schemas.microsoft.com/office/drawing/2014/main" id="{48C20800-616B-487E-B742-B09247A2D920}"/>
                  </a:ext>
                </a:extLst>
              </p:cNvPr>
              <p:cNvPicPr/>
              <p:nvPr/>
            </p:nvPicPr>
            <p:blipFill>
              <a:blip r:embed="rId127"/>
              <a:stretch>
                <a:fillRect/>
              </a:stretch>
            </p:blipFill>
            <p:spPr>
              <a:xfrm>
                <a:off x="4220071" y="2265615"/>
                <a:ext cx="170123" cy="174067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8">
            <p14:nvContentPartPr>
              <p14:cNvPr id="81" name="Ink 80">
                <a:extLst>
                  <a:ext uri="{FF2B5EF4-FFF2-40B4-BE49-F238E27FC236}">
                    <a16:creationId xmlns:a16="http://schemas.microsoft.com/office/drawing/2014/main" id="{9DFFEA94-6F5C-48CC-BC40-BE4ABA0ED898}"/>
                  </a:ext>
                </a:extLst>
              </p14:cNvPr>
              <p14:cNvContentPartPr/>
              <p14:nvPr/>
            </p14:nvContentPartPr>
            <p14:xfrm>
              <a:off x="4891400" y="2035552"/>
              <a:ext cx="381000" cy="238125"/>
            </p14:xfrm>
          </p:contentPart>
        </mc:Choice>
        <mc:Fallback xmlns="">
          <p:pic>
            <p:nvPicPr>
              <p:cNvPr id="81" name="Ink 80">
                <a:extLst>
                  <a:ext uri="{FF2B5EF4-FFF2-40B4-BE49-F238E27FC236}">
                    <a16:creationId xmlns:a16="http://schemas.microsoft.com/office/drawing/2014/main" id="{9DFFEA94-6F5C-48CC-BC40-BE4ABA0ED898}"/>
                  </a:ext>
                </a:extLst>
              </p:cNvPr>
              <p:cNvPicPr/>
              <p:nvPr/>
            </p:nvPicPr>
            <p:blipFill>
              <a:blip r:embed="rId129"/>
              <a:stretch>
                <a:fillRect/>
              </a:stretch>
            </p:blipFill>
            <p:spPr>
              <a:xfrm>
                <a:off x="4873360" y="2017648"/>
                <a:ext cx="416719" cy="27357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0">
            <p14:nvContentPartPr>
              <p14:cNvPr id="82" name="Ink 81">
                <a:extLst>
                  <a:ext uri="{FF2B5EF4-FFF2-40B4-BE49-F238E27FC236}">
                    <a16:creationId xmlns:a16="http://schemas.microsoft.com/office/drawing/2014/main" id="{87FAD68D-CCDB-4513-8B9B-207A63CF7D87}"/>
                  </a:ext>
                </a:extLst>
              </p14:cNvPr>
              <p14:cNvContentPartPr/>
              <p14:nvPr/>
            </p14:nvContentPartPr>
            <p14:xfrm>
              <a:off x="5194251" y="1920926"/>
              <a:ext cx="152400" cy="209550"/>
            </p14:xfrm>
          </p:contentPart>
        </mc:Choice>
        <mc:Fallback xmlns="">
          <p:pic>
            <p:nvPicPr>
              <p:cNvPr id="82" name="Ink 81">
                <a:extLst>
                  <a:ext uri="{FF2B5EF4-FFF2-40B4-BE49-F238E27FC236}">
                    <a16:creationId xmlns:a16="http://schemas.microsoft.com/office/drawing/2014/main" id="{87FAD68D-CCDB-4513-8B9B-207A63CF7D87}"/>
                  </a:ext>
                </a:extLst>
              </p:cNvPr>
              <p:cNvPicPr/>
              <p:nvPr/>
            </p:nvPicPr>
            <p:blipFill>
              <a:blip r:embed="rId131"/>
              <a:stretch>
                <a:fillRect/>
              </a:stretch>
            </p:blipFill>
            <p:spPr>
              <a:xfrm>
                <a:off x="5176734" y="1903228"/>
                <a:ext cx="187084" cy="24459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2">
            <p14:nvContentPartPr>
              <p14:cNvPr id="83" name="Ink 82">
                <a:extLst>
                  <a:ext uri="{FF2B5EF4-FFF2-40B4-BE49-F238E27FC236}">
                    <a16:creationId xmlns:a16="http://schemas.microsoft.com/office/drawing/2014/main" id="{D9E2DAA5-19D7-4444-8004-90E6B56A02FC}"/>
                  </a:ext>
                </a:extLst>
              </p14:cNvPr>
              <p14:cNvContentPartPr/>
              <p14:nvPr/>
            </p14:nvContentPartPr>
            <p14:xfrm>
              <a:off x="5581539" y="2925517"/>
              <a:ext cx="171450" cy="419100"/>
            </p14:xfrm>
          </p:contentPart>
        </mc:Choice>
        <mc:Fallback xmlns="">
          <p:pic>
            <p:nvPicPr>
              <p:cNvPr id="83" name="Ink 82">
                <a:extLst>
                  <a:ext uri="{FF2B5EF4-FFF2-40B4-BE49-F238E27FC236}">
                    <a16:creationId xmlns:a16="http://schemas.microsoft.com/office/drawing/2014/main" id="{D9E2DAA5-19D7-4444-8004-90E6B56A02FC}"/>
                  </a:ext>
                </a:extLst>
              </p:cNvPr>
              <p:cNvPicPr/>
              <p:nvPr/>
            </p:nvPicPr>
            <p:blipFill>
              <a:blip r:embed="rId133"/>
              <a:stretch>
                <a:fillRect/>
              </a:stretch>
            </p:blipFill>
            <p:spPr>
              <a:xfrm>
                <a:off x="5563717" y="2907622"/>
                <a:ext cx="206738" cy="45453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4">
            <p14:nvContentPartPr>
              <p14:cNvPr id="85" name="Ink 84">
                <a:extLst>
                  <a:ext uri="{FF2B5EF4-FFF2-40B4-BE49-F238E27FC236}">
                    <a16:creationId xmlns:a16="http://schemas.microsoft.com/office/drawing/2014/main" id="{4B22A944-742E-4DF8-8C42-26E4CEC9617A}"/>
                  </a:ext>
                </a:extLst>
              </p14:cNvPr>
              <p14:cNvContentPartPr/>
              <p14:nvPr/>
            </p14:nvContentPartPr>
            <p14:xfrm>
              <a:off x="5621800" y="3789925"/>
              <a:ext cx="581024" cy="323850"/>
            </p14:xfrm>
          </p:contentPart>
        </mc:Choice>
        <mc:Fallback xmlns="">
          <p:pic>
            <p:nvPicPr>
              <p:cNvPr id="85" name="Ink 84">
                <a:extLst>
                  <a:ext uri="{FF2B5EF4-FFF2-40B4-BE49-F238E27FC236}">
                    <a16:creationId xmlns:a16="http://schemas.microsoft.com/office/drawing/2014/main" id="{4B22A944-742E-4DF8-8C42-26E4CEC9617A}"/>
                  </a:ext>
                </a:extLst>
              </p:cNvPr>
              <p:cNvPicPr/>
              <p:nvPr/>
            </p:nvPicPr>
            <p:blipFill>
              <a:blip r:embed="rId135"/>
              <a:stretch>
                <a:fillRect/>
              </a:stretch>
            </p:blipFill>
            <p:spPr>
              <a:xfrm>
                <a:off x="5603778" y="3772170"/>
                <a:ext cx="616707" cy="35900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6">
            <p14:nvContentPartPr>
              <p14:cNvPr id="88" name="Ink 87">
                <a:extLst>
                  <a:ext uri="{FF2B5EF4-FFF2-40B4-BE49-F238E27FC236}">
                    <a16:creationId xmlns:a16="http://schemas.microsoft.com/office/drawing/2014/main" id="{52788336-A770-49AF-8894-B23BD44C10EE}"/>
                  </a:ext>
                </a:extLst>
              </p14:cNvPr>
              <p14:cNvContentPartPr/>
              <p14:nvPr/>
            </p14:nvContentPartPr>
            <p14:xfrm>
              <a:off x="4369026" y="3957887"/>
              <a:ext cx="666750" cy="9525"/>
            </p14:xfrm>
          </p:contentPart>
        </mc:Choice>
        <mc:Fallback xmlns="">
          <p:pic>
            <p:nvPicPr>
              <p:cNvPr id="88" name="Ink 87">
                <a:extLst>
                  <a:ext uri="{FF2B5EF4-FFF2-40B4-BE49-F238E27FC236}">
                    <a16:creationId xmlns:a16="http://schemas.microsoft.com/office/drawing/2014/main" id="{52788336-A770-49AF-8894-B23BD44C10EE}"/>
                  </a:ext>
                </a:extLst>
              </p:cNvPr>
              <p:cNvPicPr/>
              <p:nvPr/>
            </p:nvPicPr>
            <p:blipFill>
              <a:blip r:embed="rId137"/>
              <a:stretch>
                <a:fillRect/>
              </a:stretch>
            </p:blipFill>
            <p:spPr>
              <a:xfrm>
                <a:off x="4350937" y="3940878"/>
                <a:ext cx="702566" cy="4320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8">
            <p14:nvContentPartPr>
              <p14:cNvPr id="89" name="Ink 88">
                <a:extLst>
                  <a:ext uri="{FF2B5EF4-FFF2-40B4-BE49-F238E27FC236}">
                    <a16:creationId xmlns:a16="http://schemas.microsoft.com/office/drawing/2014/main" id="{DA074FBF-E936-4D62-9A24-72F58B4202FA}"/>
                  </a:ext>
                </a:extLst>
              </p14:cNvPr>
              <p14:cNvContentPartPr/>
              <p14:nvPr/>
            </p14:nvContentPartPr>
            <p14:xfrm>
              <a:off x="4838524" y="3863682"/>
              <a:ext cx="180974" cy="114300"/>
            </p14:xfrm>
          </p:contentPart>
        </mc:Choice>
        <mc:Fallback xmlns="">
          <p:pic>
            <p:nvPicPr>
              <p:cNvPr id="89" name="Ink 88">
                <a:extLst>
                  <a:ext uri="{FF2B5EF4-FFF2-40B4-BE49-F238E27FC236}">
                    <a16:creationId xmlns:a16="http://schemas.microsoft.com/office/drawing/2014/main" id="{DA074FBF-E936-4D62-9A24-72F58B4202FA}"/>
                  </a:ext>
                </a:extLst>
              </p:cNvPr>
              <p:cNvPicPr/>
              <p:nvPr/>
            </p:nvPicPr>
            <p:blipFill>
              <a:blip r:embed="rId139"/>
              <a:stretch>
                <a:fillRect/>
              </a:stretch>
            </p:blipFill>
            <p:spPr>
              <a:xfrm>
                <a:off x="4820170" y="3846043"/>
                <a:ext cx="217316" cy="14922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0">
            <p14:nvContentPartPr>
              <p14:cNvPr id="90" name="Ink 89">
                <a:extLst>
                  <a:ext uri="{FF2B5EF4-FFF2-40B4-BE49-F238E27FC236}">
                    <a16:creationId xmlns:a16="http://schemas.microsoft.com/office/drawing/2014/main" id="{DE50B056-B060-4B96-B74F-95041C21C03F}"/>
                  </a:ext>
                </a:extLst>
              </p14:cNvPr>
              <p14:cNvContentPartPr/>
              <p14:nvPr/>
            </p14:nvContentPartPr>
            <p14:xfrm>
              <a:off x="4340949" y="3355763"/>
              <a:ext cx="647700" cy="495300"/>
            </p14:xfrm>
          </p:contentPart>
        </mc:Choice>
        <mc:Fallback xmlns="">
          <p:pic>
            <p:nvPicPr>
              <p:cNvPr id="90" name="Ink 89">
                <a:extLst>
                  <a:ext uri="{FF2B5EF4-FFF2-40B4-BE49-F238E27FC236}">
                    <a16:creationId xmlns:a16="http://schemas.microsoft.com/office/drawing/2014/main" id="{DE50B056-B060-4B96-B74F-95041C21C03F}"/>
                  </a:ext>
                </a:extLst>
              </p:cNvPr>
              <p:cNvPicPr/>
              <p:nvPr/>
            </p:nvPicPr>
            <p:blipFill>
              <a:blip r:embed="rId141"/>
              <a:stretch>
                <a:fillRect/>
              </a:stretch>
            </p:blipFill>
            <p:spPr>
              <a:xfrm>
                <a:off x="4322947" y="3337765"/>
                <a:ext cx="683343" cy="53093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2">
            <p14:nvContentPartPr>
              <p14:cNvPr id="91" name="Ink 90">
                <a:extLst>
                  <a:ext uri="{FF2B5EF4-FFF2-40B4-BE49-F238E27FC236}">
                    <a16:creationId xmlns:a16="http://schemas.microsoft.com/office/drawing/2014/main" id="{AD129648-FF55-4107-9A8B-05C31393E3E2}"/>
                  </a:ext>
                </a:extLst>
              </p14:cNvPr>
              <p14:cNvContentPartPr/>
              <p14:nvPr/>
            </p14:nvContentPartPr>
            <p14:xfrm>
              <a:off x="4599797" y="2868436"/>
              <a:ext cx="190500" cy="600075"/>
            </p14:xfrm>
          </p:contentPart>
        </mc:Choice>
        <mc:Fallback xmlns="">
          <p:pic>
            <p:nvPicPr>
              <p:cNvPr id="91" name="Ink 90">
                <a:extLst>
                  <a:ext uri="{FF2B5EF4-FFF2-40B4-BE49-F238E27FC236}">
                    <a16:creationId xmlns:a16="http://schemas.microsoft.com/office/drawing/2014/main" id="{AD129648-FF55-4107-9A8B-05C31393E3E2}"/>
                  </a:ext>
                </a:extLst>
              </p:cNvPr>
              <p:cNvPicPr/>
              <p:nvPr/>
            </p:nvPicPr>
            <p:blipFill>
              <a:blip r:embed="rId143"/>
              <a:stretch>
                <a:fillRect/>
              </a:stretch>
            </p:blipFill>
            <p:spPr>
              <a:xfrm>
                <a:off x="4582093" y="2850545"/>
                <a:ext cx="225555" cy="635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4">
            <p14:nvContentPartPr>
              <p14:cNvPr id="92" name="Ink 91">
                <a:extLst>
                  <a:ext uri="{FF2B5EF4-FFF2-40B4-BE49-F238E27FC236}">
                    <a16:creationId xmlns:a16="http://schemas.microsoft.com/office/drawing/2014/main" id="{E3B201CA-55C9-4BC5-89D4-3EFB791ABCD9}"/>
                  </a:ext>
                </a:extLst>
              </p14:cNvPr>
              <p14:cNvContentPartPr/>
              <p14:nvPr/>
            </p14:nvContentPartPr>
            <p14:xfrm>
              <a:off x="4803097" y="1467561"/>
              <a:ext cx="142875" cy="485775"/>
            </p14:xfrm>
          </p:contentPart>
        </mc:Choice>
        <mc:Fallback xmlns="">
          <p:pic>
            <p:nvPicPr>
              <p:cNvPr id="92" name="Ink 91">
                <a:extLst>
                  <a:ext uri="{FF2B5EF4-FFF2-40B4-BE49-F238E27FC236}">
                    <a16:creationId xmlns:a16="http://schemas.microsoft.com/office/drawing/2014/main" id="{E3B201CA-55C9-4BC5-89D4-3EFB791ABCD9}"/>
                  </a:ext>
                </a:extLst>
              </p:cNvPr>
              <p:cNvPicPr/>
              <p:nvPr/>
            </p:nvPicPr>
            <p:blipFill>
              <a:blip r:embed="rId145"/>
              <a:stretch>
                <a:fillRect/>
              </a:stretch>
            </p:blipFill>
            <p:spPr>
              <a:xfrm>
                <a:off x="4784966" y="1449754"/>
                <a:ext cx="178775" cy="52103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6">
            <p14:nvContentPartPr>
              <p14:cNvPr id="93" name="Ink 92">
                <a:extLst>
                  <a:ext uri="{FF2B5EF4-FFF2-40B4-BE49-F238E27FC236}">
                    <a16:creationId xmlns:a16="http://schemas.microsoft.com/office/drawing/2014/main" id="{549E7202-EED4-460C-82F3-0E5306C8960C}"/>
                  </a:ext>
                </a:extLst>
              </p14:cNvPr>
              <p14:cNvContentPartPr/>
              <p14:nvPr/>
            </p14:nvContentPartPr>
            <p14:xfrm>
              <a:off x="6211831" y="1858344"/>
              <a:ext cx="609600" cy="647700"/>
            </p14:xfrm>
          </p:contentPart>
        </mc:Choice>
        <mc:Fallback xmlns="">
          <p:pic>
            <p:nvPicPr>
              <p:cNvPr id="93" name="Ink 92">
                <a:extLst>
                  <a:ext uri="{FF2B5EF4-FFF2-40B4-BE49-F238E27FC236}">
                    <a16:creationId xmlns:a16="http://schemas.microsoft.com/office/drawing/2014/main" id="{549E7202-EED4-460C-82F3-0E5306C8960C}"/>
                  </a:ext>
                </a:extLst>
              </p:cNvPr>
              <p:cNvPicPr/>
              <p:nvPr/>
            </p:nvPicPr>
            <p:blipFill>
              <a:blip r:embed="rId147"/>
              <a:stretch>
                <a:fillRect/>
              </a:stretch>
            </p:blipFill>
            <p:spPr>
              <a:xfrm>
                <a:off x="6193859" y="1840342"/>
                <a:ext cx="645184" cy="68334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8">
            <p14:nvContentPartPr>
              <p14:cNvPr id="94" name="Ink 93">
                <a:extLst>
                  <a:ext uri="{FF2B5EF4-FFF2-40B4-BE49-F238E27FC236}">
                    <a16:creationId xmlns:a16="http://schemas.microsoft.com/office/drawing/2014/main" id="{EF87CAB2-09C0-4EF1-AC8D-96898C3EA1A7}"/>
                  </a:ext>
                </a:extLst>
              </p14:cNvPr>
              <p14:cNvContentPartPr/>
              <p14:nvPr/>
            </p14:nvContentPartPr>
            <p14:xfrm>
              <a:off x="6744716" y="1814041"/>
              <a:ext cx="123825" cy="152400"/>
            </p14:xfrm>
          </p:contentPart>
        </mc:Choice>
        <mc:Fallback xmlns="">
          <p:pic>
            <p:nvPicPr>
              <p:cNvPr id="94" name="Ink 93">
                <a:extLst>
                  <a:ext uri="{FF2B5EF4-FFF2-40B4-BE49-F238E27FC236}">
                    <a16:creationId xmlns:a16="http://schemas.microsoft.com/office/drawing/2014/main" id="{EF87CAB2-09C0-4EF1-AC8D-96898C3EA1A7}"/>
                  </a:ext>
                </a:extLst>
              </p:cNvPr>
              <p:cNvPicPr/>
              <p:nvPr/>
            </p:nvPicPr>
            <p:blipFill>
              <a:blip r:embed="rId149"/>
              <a:stretch>
                <a:fillRect/>
              </a:stretch>
            </p:blipFill>
            <p:spPr>
              <a:xfrm>
                <a:off x="6726506" y="1795768"/>
                <a:ext cx="159880" cy="18858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0">
            <p14:nvContentPartPr>
              <p14:cNvPr id="95" name="Ink 94">
                <a:extLst>
                  <a:ext uri="{FF2B5EF4-FFF2-40B4-BE49-F238E27FC236}">
                    <a16:creationId xmlns:a16="http://schemas.microsoft.com/office/drawing/2014/main" id="{858C970D-18C8-466B-A29C-F41871210E4E}"/>
                  </a:ext>
                </a:extLst>
              </p14:cNvPr>
              <p14:cNvContentPartPr/>
              <p14:nvPr/>
            </p14:nvContentPartPr>
            <p14:xfrm>
              <a:off x="8124492" y="3754484"/>
              <a:ext cx="390525" cy="266700"/>
            </p14:xfrm>
          </p:contentPart>
        </mc:Choice>
        <mc:Fallback xmlns="">
          <p:pic>
            <p:nvPicPr>
              <p:cNvPr id="95" name="Ink 94">
                <a:extLst>
                  <a:ext uri="{FF2B5EF4-FFF2-40B4-BE49-F238E27FC236}">
                    <a16:creationId xmlns:a16="http://schemas.microsoft.com/office/drawing/2014/main" id="{858C970D-18C8-466B-A29C-F41871210E4E}"/>
                  </a:ext>
                </a:extLst>
              </p:cNvPr>
              <p:cNvPicPr/>
              <p:nvPr/>
            </p:nvPicPr>
            <p:blipFill>
              <a:blip r:embed="rId151"/>
              <a:stretch>
                <a:fillRect/>
              </a:stretch>
            </p:blipFill>
            <p:spPr>
              <a:xfrm>
                <a:off x="8106611" y="3736775"/>
                <a:ext cx="425930" cy="30176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2">
            <p14:nvContentPartPr>
              <p14:cNvPr id="96" name="Ink 95">
                <a:extLst>
                  <a:ext uri="{FF2B5EF4-FFF2-40B4-BE49-F238E27FC236}">
                    <a16:creationId xmlns:a16="http://schemas.microsoft.com/office/drawing/2014/main" id="{30D81E7D-7D26-4433-9B3F-DC4D053D6770}"/>
                  </a:ext>
                </a:extLst>
              </p14:cNvPr>
              <p14:cNvContentPartPr/>
              <p14:nvPr/>
            </p14:nvContentPartPr>
            <p14:xfrm>
              <a:off x="8523213" y="4029158"/>
              <a:ext cx="38100" cy="190500"/>
            </p14:xfrm>
          </p:contentPart>
        </mc:Choice>
        <mc:Fallback xmlns="">
          <p:pic>
            <p:nvPicPr>
              <p:cNvPr id="96" name="Ink 95">
                <a:extLst>
                  <a:ext uri="{FF2B5EF4-FFF2-40B4-BE49-F238E27FC236}">
                    <a16:creationId xmlns:a16="http://schemas.microsoft.com/office/drawing/2014/main" id="{30D81E7D-7D26-4433-9B3F-DC4D053D6770}"/>
                  </a:ext>
                </a:extLst>
              </p:cNvPr>
              <p:cNvPicPr/>
              <p:nvPr/>
            </p:nvPicPr>
            <p:blipFill>
              <a:blip r:embed="rId153"/>
              <a:stretch>
                <a:fillRect/>
              </a:stretch>
            </p:blipFill>
            <p:spPr>
              <a:xfrm>
                <a:off x="8506502" y="4011186"/>
                <a:ext cx="71187" cy="22608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4">
            <p14:nvContentPartPr>
              <p14:cNvPr id="97" name="Ink 96">
                <a:extLst>
                  <a:ext uri="{FF2B5EF4-FFF2-40B4-BE49-F238E27FC236}">
                    <a16:creationId xmlns:a16="http://schemas.microsoft.com/office/drawing/2014/main" id="{F7E9D2E7-A4C2-434A-ABB8-16F7219B2446}"/>
                  </a:ext>
                </a:extLst>
              </p14:cNvPr>
              <p14:cNvContentPartPr/>
              <p14:nvPr/>
            </p14:nvContentPartPr>
            <p14:xfrm>
              <a:off x="8540935" y="4046878"/>
              <a:ext cx="171450" cy="9525"/>
            </p14:xfrm>
          </p:contentPart>
        </mc:Choice>
        <mc:Fallback xmlns="">
          <p:pic>
            <p:nvPicPr>
              <p:cNvPr id="97" name="Ink 96">
                <a:extLst>
                  <a:ext uri="{FF2B5EF4-FFF2-40B4-BE49-F238E27FC236}">
                    <a16:creationId xmlns:a16="http://schemas.microsoft.com/office/drawing/2014/main" id="{F7E9D2E7-A4C2-434A-ABB8-16F7219B2446}"/>
                  </a:ext>
                </a:extLst>
              </p:cNvPr>
              <p:cNvPicPr/>
              <p:nvPr/>
            </p:nvPicPr>
            <p:blipFill>
              <a:blip r:embed="rId155"/>
              <a:stretch>
                <a:fillRect/>
              </a:stretch>
            </p:blipFill>
            <p:spPr>
              <a:xfrm>
                <a:off x="8522539" y="4017112"/>
                <a:ext cx="207874" cy="6846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6">
            <p14:nvContentPartPr>
              <p14:cNvPr id="98" name="Ink 97">
                <a:extLst>
                  <a:ext uri="{FF2B5EF4-FFF2-40B4-BE49-F238E27FC236}">
                    <a16:creationId xmlns:a16="http://schemas.microsoft.com/office/drawing/2014/main" id="{61B70ECA-19A6-4B3B-83BF-A04AD6B0EF3B}"/>
                  </a:ext>
                </a:extLst>
              </p14:cNvPr>
              <p14:cNvContentPartPr/>
              <p14:nvPr/>
            </p14:nvContentPartPr>
            <p14:xfrm>
              <a:off x="8664982" y="4082320"/>
              <a:ext cx="38100" cy="19050"/>
            </p14:xfrm>
          </p:contentPart>
        </mc:Choice>
        <mc:Fallback xmlns="">
          <p:pic>
            <p:nvPicPr>
              <p:cNvPr id="98" name="Ink 97">
                <a:extLst>
                  <a:ext uri="{FF2B5EF4-FFF2-40B4-BE49-F238E27FC236}">
                    <a16:creationId xmlns:a16="http://schemas.microsoft.com/office/drawing/2014/main" id="{61B70ECA-19A6-4B3B-83BF-A04AD6B0EF3B}"/>
                  </a:ext>
                </a:extLst>
              </p:cNvPr>
              <p:cNvPicPr/>
              <p:nvPr/>
            </p:nvPicPr>
            <p:blipFill>
              <a:blip r:embed="rId157"/>
              <a:stretch>
                <a:fillRect/>
              </a:stretch>
            </p:blipFill>
            <p:spPr>
              <a:xfrm>
                <a:off x="8645543" y="4064003"/>
                <a:ext cx="76589" cy="5531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8">
            <p14:nvContentPartPr>
              <p14:cNvPr id="99" name="Ink 98">
                <a:extLst>
                  <a:ext uri="{FF2B5EF4-FFF2-40B4-BE49-F238E27FC236}">
                    <a16:creationId xmlns:a16="http://schemas.microsoft.com/office/drawing/2014/main" id="{B9EADF11-B2D5-4160-B63B-C8828DE7149D}"/>
                  </a:ext>
                </a:extLst>
              </p14:cNvPr>
              <p14:cNvContentPartPr/>
              <p14:nvPr/>
            </p14:nvContentPartPr>
            <p14:xfrm>
              <a:off x="8570490" y="4046225"/>
              <a:ext cx="161925" cy="190500"/>
            </p14:xfrm>
          </p:contentPart>
        </mc:Choice>
        <mc:Fallback xmlns="">
          <p:pic>
            <p:nvPicPr>
              <p:cNvPr id="99" name="Ink 98">
                <a:extLst>
                  <a:ext uri="{FF2B5EF4-FFF2-40B4-BE49-F238E27FC236}">
                    <a16:creationId xmlns:a16="http://schemas.microsoft.com/office/drawing/2014/main" id="{B9EADF11-B2D5-4160-B63B-C8828DE7149D}"/>
                  </a:ext>
                </a:extLst>
              </p:cNvPr>
              <p:cNvPicPr/>
              <p:nvPr/>
            </p:nvPicPr>
            <p:blipFill>
              <a:blip r:embed="rId159"/>
              <a:stretch>
                <a:fillRect/>
              </a:stretch>
            </p:blipFill>
            <p:spPr>
              <a:xfrm>
                <a:off x="8552696" y="4027801"/>
                <a:ext cx="197157" cy="22697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0">
            <p14:nvContentPartPr>
              <p14:cNvPr id="100" name="Ink 99">
                <a:extLst>
                  <a:ext uri="{FF2B5EF4-FFF2-40B4-BE49-F238E27FC236}">
                    <a16:creationId xmlns:a16="http://schemas.microsoft.com/office/drawing/2014/main" id="{4D124BF0-6F7D-4100-A4DE-F700FC237B55}"/>
                  </a:ext>
                </a:extLst>
              </p14:cNvPr>
              <p14:cNvContentPartPr/>
              <p14:nvPr/>
            </p14:nvContentPartPr>
            <p14:xfrm>
              <a:off x="8585237" y="1344436"/>
              <a:ext cx="9525" cy="9525"/>
            </p14:xfrm>
          </p:contentPart>
        </mc:Choice>
        <mc:Fallback xmlns="">
          <p:pic>
            <p:nvPicPr>
              <p:cNvPr id="100" name="Ink 99">
                <a:extLst>
                  <a:ext uri="{FF2B5EF4-FFF2-40B4-BE49-F238E27FC236}">
                    <a16:creationId xmlns:a16="http://schemas.microsoft.com/office/drawing/2014/main" id="{4D124BF0-6F7D-4100-A4DE-F700FC237B55}"/>
                  </a:ext>
                </a:extLst>
              </p:cNvPr>
              <p:cNvPicPr/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8108987" y="868186"/>
                <a:ext cx="95250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1">
            <p14:nvContentPartPr>
              <p14:cNvPr id="101" name="Ink 100">
                <a:extLst>
                  <a:ext uri="{FF2B5EF4-FFF2-40B4-BE49-F238E27FC236}">
                    <a16:creationId xmlns:a16="http://schemas.microsoft.com/office/drawing/2014/main" id="{FEF441D9-32AD-41F3-A329-DC299E1BB532}"/>
                  </a:ext>
                </a:extLst>
              </p14:cNvPr>
              <p14:cNvContentPartPr/>
              <p14:nvPr/>
            </p14:nvContentPartPr>
            <p14:xfrm>
              <a:off x="8567515" y="1424180"/>
              <a:ext cx="9525" cy="9525"/>
            </p14:xfrm>
          </p:contentPart>
        </mc:Choice>
        <mc:Fallback xmlns="">
          <p:pic>
            <p:nvPicPr>
              <p:cNvPr id="101" name="Ink 100">
                <a:extLst>
                  <a:ext uri="{FF2B5EF4-FFF2-40B4-BE49-F238E27FC236}">
                    <a16:creationId xmlns:a16="http://schemas.microsoft.com/office/drawing/2014/main" id="{FEF441D9-32AD-41F3-A329-DC299E1BB532}"/>
                  </a:ext>
                </a:extLst>
              </p:cNvPr>
              <p:cNvPicPr/>
              <p:nvPr/>
            </p:nvPicPr>
            <p:blipFill>
              <a:blip r:embed="rId162"/>
              <a:stretch>
                <a:fillRect/>
              </a:stretch>
            </p:blipFill>
            <p:spPr>
              <a:xfrm>
                <a:off x="8537749" y="1408305"/>
                <a:ext cx="68461" cy="4095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3">
            <p14:nvContentPartPr>
              <p14:cNvPr id="102" name="Ink 101">
                <a:extLst>
                  <a:ext uri="{FF2B5EF4-FFF2-40B4-BE49-F238E27FC236}">
                    <a16:creationId xmlns:a16="http://schemas.microsoft.com/office/drawing/2014/main" id="{FF10610E-7AB0-4996-8B1D-8DD434E1B11B}"/>
                  </a:ext>
                </a:extLst>
              </p14:cNvPr>
              <p14:cNvContentPartPr/>
              <p14:nvPr/>
            </p14:nvContentPartPr>
            <p14:xfrm>
              <a:off x="8558655" y="2026692"/>
              <a:ext cx="9525" cy="9525"/>
            </p14:xfrm>
          </p:contentPart>
        </mc:Choice>
        <mc:Fallback xmlns="">
          <p:pic>
            <p:nvPicPr>
              <p:cNvPr id="102" name="Ink 101">
                <a:extLst>
                  <a:ext uri="{FF2B5EF4-FFF2-40B4-BE49-F238E27FC236}">
                    <a16:creationId xmlns:a16="http://schemas.microsoft.com/office/drawing/2014/main" id="{FF10610E-7AB0-4996-8B1D-8DD434E1B11B}"/>
                  </a:ext>
                </a:extLst>
              </p:cNvPr>
              <p:cNvPicPr/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8082405" y="1550442"/>
                <a:ext cx="95250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4">
            <p14:nvContentPartPr>
              <p14:cNvPr id="103" name="Ink 102">
                <a:extLst>
                  <a:ext uri="{FF2B5EF4-FFF2-40B4-BE49-F238E27FC236}">
                    <a16:creationId xmlns:a16="http://schemas.microsoft.com/office/drawing/2014/main" id="{5CBBDC7B-6AF9-44C0-99AD-D8D6C555D6C1}"/>
                  </a:ext>
                </a:extLst>
              </p14:cNvPr>
              <p14:cNvContentPartPr/>
              <p14:nvPr/>
            </p14:nvContentPartPr>
            <p14:xfrm>
              <a:off x="8638399" y="2097576"/>
              <a:ext cx="19050" cy="9525"/>
            </p14:xfrm>
          </p:contentPart>
        </mc:Choice>
        <mc:Fallback xmlns="">
          <p:pic>
            <p:nvPicPr>
              <p:cNvPr id="103" name="Ink 102">
                <a:extLst>
                  <a:ext uri="{FF2B5EF4-FFF2-40B4-BE49-F238E27FC236}">
                    <a16:creationId xmlns:a16="http://schemas.microsoft.com/office/drawing/2014/main" id="{5CBBDC7B-6AF9-44C0-99AD-D8D6C555D6C1}"/>
                  </a:ext>
                </a:extLst>
              </p:cNvPr>
              <p:cNvPicPr/>
              <p:nvPr/>
            </p:nvPicPr>
            <p:blipFill>
              <a:blip r:embed="rId165"/>
              <a:stretch>
                <a:fillRect/>
              </a:stretch>
            </p:blipFill>
            <p:spPr>
              <a:xfrm>
                <a:off x="8617232" y="1621326"/>
                <a:ext cx="6096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6">
            <p14:nvContentPartPr>
              <p14:cNvPr id="104" name="Ink 103">
                <a:extLst>
                  <a:ext uri="{FF2B5EF4-FFF2-40B4-BE49-F238E27FC236}">
                    <a16:creationId xmlns:a16="http://schemas.microsoft.com/office/drawing/2014/main" id="{44362003-4870-41AC-A6E7-DDFEF58A874E}"/>
                  </a:ext>
                </a:extLst>
              </p14:cNvPr>
              <p14:cNvContentPartPr/>
              <p14:nvPr/>
            </p14:nvContentPartPr>
            <p14:xfrm>
              <a:off x="8257399" y="2726669"/>
              <a:ext cx="9525" cy="9525"/>
            </p14:xfrm>
          </p:contentPart>
        </mc:Choice>
        <mc:Fallback xmlns="">
          <p:pic>
            <p:nvPicPr>
              <p:cNvPr id="104" name="Ink 103">
                <a:extLst>
                  <a:ext uri="{FF2B5EF4-FFF2-40B4-BE49-F238E27FC236}">
                    <a16:creationId xmlns:a16="http://schemas.microsoft.com/office/drawing/2014/main" id="{44362003-4870-41AC-A6E7-DDFEF58A874E}"/>
                  </a:ext>
                </a:extLst>
              </p:cNvPr>
              <p:cNvPicPr/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7781149" y="2250419"/>
                <a:ext cx="95250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7">
            <p14:nvContentPartPr>
              <p14:cNvPr id="105" name="Ink 104">
                <a:extLst>
                  <a:ext uri="{FF2B5EF4-FFF2-40B4-BE49-F238E27FC236}">
                    <a16:creationId xmlns:a16="http://schemas.microsoft.com/office/drawing/2014/main" id="{0DFBD9E6-4431-4FA6-92C1-17788E7B4CF0}"/>
                  </a:ext>
                </a:extLst>
              </p14:cNvPr>
              <p14:cNvContentPartPr/>
              <p14:nvPr/>
            </p14:nvContentPartPr>
            <p14:xfrm>
              <a:off x="8310562" y="2744390"/>
              <a:ext cx="9525" cy="9525"/>
            </p14:xfrm>
          </p:contentPart>
        </mc:Choice>
        <mc:Fallback xmlns="">
          <p:pic>
            <p:nvPicPr>
              <p:cNvPr id="105" name="Ink 104">
                <a:extLst>
                  <a:ext uri="{FF2B5EF4-FFF2-40B4-BE49-F238E27FC236}">
                    <a16:creationId xmlns:a16="http://schemas.microsoft.com/office/drawing/2014/main" id="{0DFBD9E6-4431-4FA6-92C1-17788E7B4CF0}"/>
                  </a:ext>
                </a:extLst>
              </p:cNvPr>
              <p:cNvPicPr/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7834312" y="2268140"/>
                <a:ext cx="95250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8">
            <p14:nvContentPartPr>
              <p14:cNvPr id="106" name="Ink 105">
                <a:extLst>
                  <a:ext uri="{FF2B5EF4-FFF2-40B4-BE49-F238E27FC236}">
                    <a16:creationId xmlns:a16="http://schemas.microsoft.com/office/drawing/2014/main" id="{66984CFD-E93B-4F5F-BF55-6CACDC2D41D3}"/>
                  </a:ext>
                </a:extLst>
              </p14:cNvPr>
              <p14:cNvContentPartPr/>
              <p14:nvPr/>
            </p14:nvContentPartPr>
            <p14:xfrm>
              <a:off x="8815608" y="2540599"/>
              <a:ext cx="9525" cy="9525"/>
            </p14:xfrm>
          </p:contentPart>
        </mc:Choice>
        <mc:Fallback xmlns="">
          <p:pic>
            <p:nvPicPr>
              <p:cNvPr id="106" name="Ink 105">
                <a:extLst>
                  <a:ext uri="{FF2B5EF4-FFF2-40B4-BE49-F238E27FC236}">
                    <a16:creationId xmlns:a16="http://schemas.microsoft.com/office/drawing/2014/main" id="{66984CFD-E93B-4F5F-BF55-6CACDC2D41D3}"/>
                  </a:ext>
                </a:extLst>
              </p:cNvPr>
              <p:cNvPicPr/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8339358" y="2064349"/>
                <a:ext cx="95250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9">
            <p14:nvContentPartPr>
              <p14:cNvPr id="107" name="Ink 106">
                <a:extLst>
                  <a:ext uri="{FF2B5EF4-FFF2-40B4-BE49-F238E27FC236}">
                    <a16:creationId xmlns:a16="http://schemas.microsoft.com/office/drawing/2014/main" id="{1D89234F-F332-4442-9D86-709F380B1432}"/>
                  </a:ext>
                </a:extLst>
              </p14:cNvPr>
              <p14:cNvContentPartPr/>
              <p14:nvPr/>
            </p14:nvContentPartPr>
            <p14:xfrm>
              <a:off x="8895352" y="2514018"/>
              <a:ext cx="9525" cy="9525"/>
            </p14:xfrm>
          </p:contentPart>
        </mc:Choice>
        <mc:Fallback xmlns="">
          <p:pic>
            <p:nvPicPr>
              <p:cNvPr id="107" name="Ink 106">
                <a:extLst>
                  <a:ext uri="{FF2B5EF4-FFF2-40B4-BE49-F238E27FC236}">
                    <a16:creationId xmlns:a16="http://schemas.microsoft.com/office/drawing/2014/main" id="{1D89234F-F332-4442-9D86-709F380B1432}"/>
                  </a:ext>
                </a:extLst>
              </p:cNvPr>
              <p:cNvPicPr/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8419102" y="2037768"/>
                <a:ext cx="95250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0">
            <p14:nvContentPartPr>
              <p14:cNvPr id="108" name="Ink 107">
                <a:extLst>
                  <a:ext uri="{FF2B5EF4-FFF2-40B4-BE49-F238E27FC236}">
                    <a16:creationId xmlns:a16="http://schemas.microsoft.com/office/drawing/2014/main" id="{F515BE94-35CA-4058-A4D3-A94089FD6117}"/>
                  </a:ext>
                </a:extLst>
              </p14:cNvPr>
              <p14:cNvContentPartPr/>
              <p14:nvPr/>
            </p14:nvContentPartPr>
            <p14:xfrm>
              <a:off x="8532073" y="3116530"/>
              <a:ext cx="9525" cy="9525"/>
            </p14:xfrm>
          </p:contentPart>
        </mc:Choice>
        <mc:Fallback xmlns="">
          <p:pic>
            <p:nvPicPr>
              <p:cNvPr id="108" name="Ink 107">
                <a:extLst>
                  <a:ext uri="{FF2B5EF4-FFF2-40B4-BE49-F238E27FC236}">
                    <a16:creationId xmlns:a16="http://schemas.microsoft.com/office/drawing/2014/main" id="{F515BE94-35CA-4058-A4D3-A94089FD6117}"/>
                  </a:ext>
                </a:extLst>
              </p:cNvPr>
              <p:cNvPicPr/>
              <p:nvPr/>
            </p:nvPicPr>
            <p:blipFill>
              <a:blip r:embed="rId171"/>
              <a:stretch>
                <a:fillRect/>
              </a:stretch>
            </p:blipFill>
            <p:spPr>
              <a:xfrm>
                <a:off x="8488778" y="2640280"/>
                <a:ext cx="9525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2">
            <p14:nvContentPartPr>
              <p14:cNvPr id="109" name="Ink 108">
                <a:extLst>
                  <a:ext uri="{FF2B5EF4-FFF2-40B4-BE49-F238E27FC236}">
                    <a16:creationId xmlns:a16="http://schemas.microsoft.com/office/drawing/2014/main" id="{3FA1FD60-DACD-4A5C-91E6-FAEF2B773C3A}"/>
                  </a:ext>
                </a:extLst>
              </p14:cNvPr>
              <p14:cNvContentPartPr/>
              <p14:nvPr/>
            </p14:nvContentPartPr>
            <p14:xfrm>
              <a:off x="8585237" y="3151971"/>
              <a:ext cx="9525" cy="9525"/>
            </p14:xfrm>
          </p:contentPart>
        </mc:Choice>
        <mc:Fallback xmlns="">
          <p:pic>
            <p:nvPicPr>
              <p:cNvPr id="109" name="Ink 108">
                <a:extLst>
                  <a:ext uri="{FF2B5EF4-FFF2-40B4-BE49-F238E27FC236}">
                    <a16:creationId xmlns:a16="http://schemas.microsoft.com/office/drawing/2014/main" id="{3FA1FD60-DACD-4A5C-91E6-FAEF2B773C3A}"/>
                  </a:ext>
                </a:extLst>
              </p:cNvPr>
              <p:cNvPicPr/>
              <p:nvPr/>
            </p:nvPicPr>
            <p:blipFill>
              <a:blip r:embed="rId173"/>
              <a:stretch>
                <a:fillRect/>
              </a:stretch>
            </p:blipFill>
            <p:spPr>
              <a:xfrm>
                <a:off x="8566187" y="2675721"/>
                <a:ext cx="47244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4">
            <p14:nvContentPartPr>
              <p14:cNvPr id="110" name="Ink 109">
                <a:extLst>
                  <a:ext uri="{FF2B5EF4-FFF2-40B4-BE49-F238E27FC236}">
                    <a16:creationId xmlns:a16="http://schemas.microsoft.com/office/drawing/2014/main" id="{FD045233-00C2-4A74-B5DE-D7C9B7252E5F}"/>
                  </a:ext>
                </a:extLst>
              </p14:cNvPr>
              <p14:cNvContentPartPr/>
              <p14:nvPr/>
            </p14:nvContentPartPr>
            <p14:xfrm>
              <a:off x="8780167" y="3807646"/>
              <a:ext cx="9525" cy="9525"/>
            </p14:xfrm>
          </p:contentPart>
        </mc:Choice>
        <mc:Fallback xmlns="">
          <p:pic>
            <p:nvPicPr>
              <p:cNvPr id="110" name="Ink 109">
                <a:extLst>
                  <a:ext uri="{FF2B5EF4-FFF2-40B4-BE49-F238E27FC236}">
                    <a16:creationId xmlns:a16="http://schemas.microsoft.com/office/drawing/2014/main" id="{FD045233-00C2-4A74-B5DE-D7C9B7252E5F}"/>
                  </a:ext>
                </a:extLst>
              </p:cNvPr>
              <p:cNvPicPr/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8303917" y="3331396"/>
                <a:ext cx="95250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5">
            <p14:nvContentPartPr>
              <p14:cNvPr id="111" name="Ink 110">
                <a:extLst>
                  <a:ext uri="{FF2B5EF4-FFF2-40B4-BE49-F238E27FC236}">
                    <a16:creationId xmlns:a16="http://schemas.microsoft.com/office/drawing/2014/main" id="{FD0EDC5D-322F-44E1-BBAA-EBB0B70CC1BA}"/>
                  </a:ext>
                </a:extLst>
              </p14:cNvPr>
              <p14:cNvContentPartPr/>
              <p14:nvPr/>
            </p14:nvContentPartPr>
            <p14:xfrm>
              <a:off x="8842190" y="3860808"/>
              <a:ext cx="9525" cy="9525"/>
            </p14:xfrm>
          </p:contentPart>
        </mc:Choice>
        <mc:Fallback xmlns="">
          <p:pic>
            <p:nvPicPr>
              <p:cNvPr id="111" name="Ink 110">
                <a:extLst>
                  <a:ext uri="{FF2B5EF4-FFF2-40B4-BE49-F238E27FC236}">
                    <a16:creationId xmlns:a16="http://schemas.microsoft.com/office/drawing/2014/main" id="{FD0EDC5D-322F-44E1-BBAA-EBB0B70CC1BA}"/>
                  </a:ext>
                </a:extLst>
              </p:cNvPr>
              <p:cNvPicPr/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8365940" y="3384558"/>
                <a:ext cx="95250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6">
            <p14:nvContentPartPr>
              <p14:cNvPr id="112" name="Ink 111">
                <a:extLst>
                  <a:ext uri="{FF2B5EF4-FFF2-40B4-BE49-F238E27FC236}">
                    <a16:creationId xmlns:a16="http://schemas.microsoft.com/office/drawing/2014/main" id="{22F024FB-768D-4E36-99D2-7988356C7056}"/>
                  </a:ext>
                </a:extLst>
              </p14:cNvPr>
              <p14:cNvContentPartPr/>
              <p14:nvPr/>
            </p14:nvContentPartPr>
            <p14:xfrm>
              <a:off x="8842190" y="1211702"/>
              <a:ext cx="57150" cy="38100"/>
            </p14:xfrm>
          </p:contentPart>
        </mc:Choice>
        <mc:Fallback xmlns="">
          <p:pic>
            <p:nvPicPr>
              <p:cNvPr id="112" name="Ink 111">
                <a:extLst>
                  <a:ext uri="{FF2B5EF4-FFF2-40B4-BE49-F238E27FC236}">
                    <a16:creationId xmlns:a16="http://schemas.microsoft.com/office/drawing/2014/main" id="{22F024FB-768D-4E36-99D2-7988356C7056}"/>
                  </a:ext>
                </a:extLst>
              </p:cNvPr>
              <p:cNvPicPr/>
              <p:nvPr/>
            </p:nvPicPr>
            <p:blipFill>
              <a:blip r:embed="rId177"/>
              <a:stretch>
                <a:fillRect/>
              </a:stretch>
            </p:blipFill>
            <p:spPr>
              <a:xfrm>
                <a:off x="8825577" y="1192460"/>
                <a:ext cx="90044" cy="76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8">
            <p14:nvContentPartPr>
              <p14:cNvPr id="113" name="Ink 112">
                <a:extLst>
                  <a:ext uri="{FF2B5EF4-FFF2-40B4-BE49-F238E27FC236}">
                    <a16:creationId xmlns:a16="http://schemas.microsoft.com/office/drawing/2014/main" id="{38A4F65E-8F4A-4F83-A0AA-0348ECA404A4}"/>
                  </a:ext>
                </a:extLst>
              </p14:cNvPr>
              <p14:cNvContentPartPr/>
              <p14:nvPr/>
            </p14:nvContentPartPr>
            <p14:xfrm>
              <a:off x="8859912" y="1294713"/>
              <a:ext cx="76200" cy="9525"/>
            </p14:xfrm>
          </p:contentPart>
        </mc:Choice>
        <mc:Fallback xmlns="">
          <p:pic>
            <p:nvPicPr>
              <p:cNvPr id="113" name="Ink 112">
                <a:extLst>
                  <a:ext uri="{FF2B5EF4-FFF2-40B4-BE49-F238E27FC236}">
                    <a16:creationId xmlns:a16="http://schemas.microsoft.com/office/drawing/2014/main" id="{38A4F65E-8F4A-4F83-A0AA-0348ECA404A4}"/>
                  </a:ext>
                </a:extLst>
              </p:cNvPr>
              <p:cNvPicPr/>
              <p:nvPr/>
            </p:nvPicPr>
            <p:blipFill>
              <a:blip r:embed="rId179"/>
              <a:stretch>
                <a:fillRect/>
              </a:stretch>
            </p:blipFill>
            <p:spPr>
              <a:xfrm>
                <a:off x="8841236" y="1264947"/>
                <a:ext cx="113179" cy="6846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0">
            <p14:nvContentPartPr>
              <p14:cNvPr id="114" name="Ink 113">
                <a:extLst>
                  <a:ext uri="{FF2B5EF4-FFF2-40B4-BE49-F238E27FC236}">
                    <a16:creationId xmlns:a16="http://schemas.microsoft.com/office/drawing/2014/main" id="{08F73573-9A00-4EDE-B693-9A329F754252}"/>
                  </a:ext>
                </a:extLst>
              </p14:cNvPr>
              <p14:cNvContentPartPr/>
              <p14:nvPr/>
            </p14:nvContentPartPr>
            <p14:xfrm>
              <a:off x="8691562" y="1803098"/>
              <a:ext cx="76200" cy="38100"/>
            </p14:xfrm>
          </p:contentPart>
        </mc:Choice>
        <mc:Fallback xmlns="">
          <p:pic>
            <p:nvPicPr>
              <p:cNvPr id="114" name="Ink 113">
                <a:extLst>
                  <a:ext uri="{FF2B5EF4-FFF2-40B4-BE49-F238E27FC236}">
                    <a16:creationId xmlns:a16="http://schemas.microsoft.com/office/drawing/2014/main" id="{08F73573-9A00-4EDE-B693-9A329F754252}"/>
                  </a:ext>
                </a:extLst>
              </p:cNvPr>
              <p:cNvPicPr/>
              <p:nvPr/>
            </p:nvPicPr>
            <p:blipFill>
              <a:blip r:embed="rId181"/>
              <a:stretch>
                <a:fillRect/>
              </a:stretch>
            </p:blipFill>
            <p:spPr>
              <a:xfrm>
                <a:off x="8673841" y="1785126"/>
                <a:ext cx="111287" cy="7368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2">
            <p14:nvContentPartPr>
              <p14:cNvPr id="115" name="Ink 114">
                <a:extLst>
                  <a:ext uri="{FF2B5EF4-FFF2-40B4-BE49-F238E27FC236}">
                    <a16:creationId xmlns:a16="http://schemas.microsoft.com/office/drawing/2014/main" id="{660189D2-1AC6-4095-8CB2-75421D8A4A82}"/>
                  </a:ext>
                </a:extLst>
              </p14:cNvPr>
              <p14:cNvContentPartPr/>
              <p14:nvPr/>
            </p14:nvContentPartPr>
            <p14:xfrm>
              <a:off x="8744726" y="1876870"/>
              <a:ext cx="47625" cy="9525"/>
            </p14:xfrm>
          </p:contentPart>
        </mc:Choice>
        <mc:Fallback xmlns="">
          <p:pic>
            <p:nvPicPr>
              <p:cNvPr id="115" name="Ink 114">
                <a:extLst>
                  <a:ext uri="{FF2B5EF4-FFF2-40B4-BE49-F238E27FC236}">
                    <a16:creationId xmlns:a16="http://schemas.microsoft.com/office/drawing/2014/main" id="{660189D2-1AC6-4095-8CB2-75421D8A4A82}"/>
                  </a:ext>
                </a:extLst>
              </p:cNvPr>
              <p:cNvPicPr/>
              <p:nvPr/>
            </p:nvPicPr>
            <p:blipFill>
              <a:blip r:embed="rId183"/>
              <a:stretch>
                <a:fillRect/>
              </a:stretch>
            </p:blipFill>
            <p:spPr>
              <a:xfrm>
                <a:off x="8728416" y="1857026"/>
                <a:ext cx="79919" cy="4881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4">
            <p14:nvContentPartPr>
              <p14:cNvPr id="116" name="Ink 115">
                <a:extLst>
                  <a:ext uri="{FF2B5EF4-FFF2-40B4-BE49-F238E27FC236}">
                    <a16:creationId xmlns:a16="http://schemas.microsoft.com/office/drawing/2014/main" id="{32CA0314-2C89-4E6C-B9D3-12189E5A41B8}"/>
                  </a:ext>
                </a:extLst>
              </p14:cNvPr>
              <p14:cNvContentPartPr/>
              <p14:nvPr/>
            </p14:nvContentPartPr>
            <p14:xfrm>
              <a:off x="8957376" y="2366992"/>
              <a:ext cx="19050" cy="38100"/>
            </p14:xfrm>
          </p:contentPart>
        </mc:Choice>
        <mc:Fallback xmlns="">
          <p:pic>
            <p:nvPicPr>
              <p:cNvPr id="116" name="Ink 115">
                <a:extLst>
                  <a:ext uri="{FF2B5EF4-FFF2-40B4-BE49-F238E27FC236}">
                    <a16:creationId xmlns:a16="http://schemas.microsoft.com/office/drawing/2014/main" id="{32CA0314-2C89-4E6C-B9D3-12189E5A41B8}"/>
                  </a:ext>
                </a:extLst>
              </p:cNvPr>
              <p:cNvPicPr/>
              <p:nvPr/>
            </p:nvPicPr>
            <p:blipFill>
              <a:blip r:embed="rId185"/>
              <a:stretch>
                <a:fillRect/>
              </a:stretch>
            </p:blipFill>
            <p:spPr>
              <a:xfrm>
                <a:off x="8940367" y="2350281"/>
                <a:ext cx="52728" cy="7118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6">
            <p14:nvContentPartPr>
              <p14:cNvPr id="117" name="Ink 116">
                <a:extLst>
                  <a:ext uri="{FF2B5EF4-FFF2-40B4-BE49-F238E27FC236}">
                    <a16:creationId xmlns:a16="http://schemas.microsoft.com/office/drawing/2014/main" id="{42DC5B9E-0F47-4065-BD7E-97086A19279C}"/>
                  </a:ext>
                </a:extLst>
              </p14:cNvPr>
              <p14:cNvContentPartPr/>
              <p14:nvPr/>
            </p14:nvContentPartPr>
            <p14:xfrm>
              <a:off x="8948515" y="2396466"/>
              <a:ext cx="85725" cy="66675"/>
            </p14:xfrm>
          </p:contentPart>
        </mc:Choice>
        <mc:Fallback xmlns="">
          <p:pic>
            <p:nvPicPr>
              <p:cNvPr id="117" name="Ink 116">
                <a:extLst>
                  <a:ext uri="{FF2B5EF4-FFF2-40B4-BE49-F238E27FC236}">
                    <a16:creationId xmlns:a16="http://schemas.microsoft.com/office/drawing/2014/main" id="{42DC5B9E-0F47-4065-BD7E-97086A19279C}"/>
                  </a:ext>
                </a:extLst>
              </p:cNvPr>
              <p:cNvPicPr/>
              <p:nvPr/>
            </p:nvPicPr>
            <p:blipFill>
              <a:blip r:embed="rId187"/>
              <a:stretch>
                <a:fillRect/>
              </a:stretch>
            </p:blipFill>
            <p:spPr>
              <a:xfrm>
                <a:off x="8930506" y="2377945"/>
                <a:ext cx="121384" cy="10334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8">
            <p14:nvContentPartPr>
              <p14:cNvPr id="118" name="Ink 117">
                <a:extLst>
                  <a:ext uri="{FF2B5EF4-FFF2-40B4-BE49-F238E27FC236}">
                    <a16:creationId xmlns:a16="http://schemas.microsoft.com/office/drawing/2014/main" id="{9E7FDB08-5E26-4249-8A66-8BEB9AA50966}"/>
                  </a:ext>
                </a:extLst>
              </p14:cNvPr>
              <p14:cNvContentPartPr/>
              <p14:nvPr/>
            </p14:nvContentPartPr>
            <p14:xfrm>
              <a:off x="8620679" y="3022118"/>
              <a:ext cx="47625" cy="19050"/>
            </p14:xfrm>
          </p:contentPart>
        </mc:Choice>
        <mc:Fallback xmlns="">
          <p:pic>
            <p:nvPicPr>
              <p:cNvPr id="118" name="Ink 117">
                <a:extLst>
                  <a:ext uri="{FF2B5EF4-FFF2-40B4-BE49-F238E27FC236}">
                    <a16:creationId xmlns:a16="http://schemas.microsoft.com/office/drawing/2014/main" id="{9E7FDB08-5E26-4249-8A66-8BEB9AA50966}"/>
                  </a:ext>
                </a:extLst>
              </p:cNvPr>
              <p:cNvPicPr/>
              <p:nvPr/>
            </p:nvPicPr>
            <p:blipFill>
              <a:blip r:embed="rId189"/>
              <a:stretch>
                <a:fillRect/>
              </a:stretch>
            </p:blipFill>
            <p:spPr>
              <a:xfrm>
                <a:off x="8604027" y="2999439"/>
                <a:ext cx="80596" cy="6395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0">
            <p14:nvContentPartPr>
              <p14:cNvPr id="119" name="Ink 118">
                <a:extLst>
                  <a:ext uri="{FF2B5EF4-FFF2-40B4-BE49-F238E27FC236}">
                    <a16:creationId xmlns:a16="http://schemas.microsoft.com/office/drawing/2014/main" id="{E4B2B660-70EB-48F2-9D45-493ABC837C4C}"/>
                  </a:ext>
                </a:extLst>
              </p14:cNvPr>
              <p14:cNvContentPartPr/>
              <p14:nvPr/>
            </p14:nvContentPartPr>
            <p14:xfrm>
              <a:off x="8647260" y="3054506"/>
              <a:ext cx="114300" cy="38100"/>
            </p14:xfrm>
          </p:contentPart>
        </mc:Choice>
        <mc:Fallback xmlns="">
          <p:pic>
            <p:nvPicPr>
              <p:cNvPr id="119" name="Ink 118">
                <a:extLst>
                  <a:ext uri="{FF2B5EF4-FFF2-40B4-BE49-F238E27FC236}">
                    <a16:creationId xmlns:a16="http://schemas.microsoft.com/office/drawing/2014/main" id="{E4B2B660-70EB-48F2-9D45-493ABC837C4C}"/>
                  </a:ext>
                </a:extLst>
              </p:cNvPr>
              <p:cNvPicPr/>
              <p:nvPr/>
            </p:nvPicPr>
            <p:blipFill>
              <a:blip r:embed="rId191"/>
              <a:stretch>
                <a:fillRect/>
              </a:stretch>
            </p:blipFill>
            <p:spPr>
              <a:xfrm>
                <a:off x="8629345" y="3035264"/>
                <a:ext cx="149772" cy="76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2">
            <p14:nvContentPartPr>
              <p14:cNvPr id="120" name="Ink 119">
                <a:extLst>
                  <a:ext uri="{FF2B5EF4-FFF2-40B4-BE49-F238E27FC236}">
                    <a16:creationId xmlns:a16="http://schemas.microsoft.com/office/drawing/2014/main" id="{80C5E31A-5713-4D66-A29A-84B6428C7D92}"/>
                  </a:ext>
                </a:extLst>
              </p14:cNvPr>
              <p14:cNvContentPartPr/>
              <p14:nvPr/>
            </p14:nvContentPartPr>
            <p14:xfrm>
              <a:off x="8354864" y="2347146"/>
              <a:ext cx="66675" cy="114300"/>
            </p14:xfrm>
          </p:contentPart>
        </mc:Choice>
        <mc:Fallback xmlns="">
          <p:pic>
            <p:nvPicPr>
              <p:cNvPr id="120" name="Ink 119">
                <a:extLst>
                  <a:ext uri="{FF2B5EF4-FFF2-40B4-BE49-F238E27FC236}">
                    <a16:creationId xmlns:a16="http://schemas.microsoft.com/office/drawing/2014/main" id="{80C5E31A-5713-4D66-A29A-84B6428C7D92}"/>
                  </a:ext>
                </a:extLst>
              </p:cNvPr>
              <p:cNvPicPr/>
              <p:nvPr/>
            </p:nvPicPr>
            <p:blipFill>
              <a:blip r:embed="rId193"/>
              <a:stretch>
                <a:fillRect/>
              </a:stretch>
            </p:blipFill>
            <p:spPr>
              <a:xfrm>
                <a:off x="8338195" y="2329061"/>
                <a:ext cx="99679" cy="15010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4">
            <p14:nvContentPartPr>
              <p14:cNvPr id="121" name="Ink 120">
                <a:extLst>
                  <a:ext uri="{FF2B5EF4-FFF2-40B4-BE49-F238E27FC236}">
                    <a16:creationId xmlns:a16="http://schemas.microsoft.com/office/drawing/2014/main" id="{44452153-4819-4080-A630-B6E34F1902D2}"/>
                  </a:ext>
                </a:extLst>
              </p14:cNvPr>
              <p14:cNvContentPartPr/>
              <p14:nvPr/>
            </p14:nvContentPartPr>
            <p14:xfrm>
              <a:off x="8452329" y="2320810"/>
              <a:ext cx="104775" cy="76200"/>
            </p14:xfrm>
          </p:contentPart>
        </mc:Choice>
        <mc:Fallback xmlns="">
          <p:pic>
            <p:nvPicPr>
              <p:cNvPr id="121" name="Ink 120">
                <a:extLst>
                  <a:ext uri="{FF2B5EF4-FFF2-40B4-BE49-F238E27FC236}">
                    <a16:creationId xmlns:a16="http://schemas.microsoft.com/office/drawing/2014/main" id="{44452153-4819-4080-A630-B6E34F1902D2}"/>
                  </a:ext>
                </a:extLst>
              </p:cNvPr>
              <p:cNvPicPr/>
              <p:nvPr/>
            </p:nvPicPr>
            <p:blipFill>
              <a:blip r:embed="rId195"/>
              <a:stretch>
                <a:fillRect/>
              </a:stretch>
            </p:blipFill>
            <p:spPr>
              <a:xfrm>
                <a:off x="8434749" y="2303333"/>
                <a:ext cx="139583" cy="11080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6">
            <p14:nvContentPartPr>
              <p14:cNvPr id="122" name="Ink 121">
                <a:extLst>
                  <a:ext uri="{FF2B5EF4-FFF2-40B4-BE49-F238E27FC236}">
                    <a16:creationId xmlns:a16="http://schemas.microsoft.com/office/drawing/2014/main" id="{5F033081-A513-4BD2-8B28-3BCB92E0A70F}"/>
                  </a:ext>
                </a:extLst>
              </p14:cNvPr>
              <p14:cNvContentPartPr/>
              <p14:nvPr/>
            </p14:nvContentPartPr>
            <p14:xfrm>
              <a:off x="8975097" y="3570511"/>
              <a:ext cx="85725" cy="57150"/>
            </p14:xfrm>
          </p:contentPart>
        </mc:Choice>
        <mc:Fallback xmlns="">
          <p:pic>
            <p:nvPicPr>
              <p:cNvPr id="122" name="Ink 121">
                <a:extLst>
                  <a:ext uri="{FF2B5EF4-FFF2-40B4-BE49-F238E27FC236}">
                    <a16:creationId xmlns:a16="http://schemas.microsoft.com/office/drawing/2014/main" id="{5F033081-A513-4BD2-8B28-3BCB92E0A70F}"/>
                  </a:ext>
                </a:extLst>
              </p:cNvPr>
              <p:cNvPicPr/>
              <p:nvPr/>
            </p:nvPicPr>
            <p:blipFill>
              <a:blip r:embed="rId197"/>
              <a:stretch>
                <a:fillRect/>
              </a:stretch>
            </p:blipFill>
            <p:spPr>
              <a:xfrm>
                <a:off x="8957814" y="3553400"/>
                <a:ext cx="119946" cy="9102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8">
            <p14:nvContentPartPr>
              <p14:cNvPr id="123" name="Ink 122">
                <a:extLst>
                  <a:ext uri="{FF2B5EF4-FFF2-40B4-BE49-F238E27FC236}">
                    <a16:creationId xmlns:a16="http://schemas.microsoft.com/office/drawing/2014/main" id="{394A66CA-3E40-4A0E-A9F1-3E13BC087EAC}"/>
                  </a:ext>
                </a:extLst>
              </p14:cNvPr>
              <p14:cNvContentPartPr/>
              <p14:nvPr/>
            </p14:nvContentPartPr>
            <p14:xfrm>
              <a:off x="9001846" y="3630050"/>
              <a:ext cx="171450" cy="9525"/>
            </p14:xfrm>
          </p:contentPart>
        </mc:Choice>
        <mc:Fallback xmlns="">
          <p:pic>
            <p:nvPicPr>
              <p:cNvPr id="123" name="Ink 122">
                <a:extLst>
                  <a:ext uri="{FF2B5EF4-FFF2-40B4-BE49-F238E27FC236}">
                    <a16:creationId xmlns:a16="http://schemas.microsoft.com/office/drawing/2014/main" id="{394A66CA-3E40-4A0E-A9F1-3E13BC087EAC}"/>
                  </a:ext>
                </a:extLst>
              </p:cNvPr>
              <p:cNvPicPr/>
              <p:nvPr/>
            </p:nvPicPr>
            <p:blipFill>
              <a:blip r:embed="rId199"/>
              <a:stretch>
                <a:fillRect/>
              </a:stretch>
            </p:blipFill>
            <p:spPr>
              <a:xfrm>
                <a:off x="8983529" y="3612411"/>
                <a:ext cx="207718" cy="4445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0">
            <p14:nvContentPartPr>
              <p14:cNvPr id="124" name="Ink 123">
                <a:extLst>
                  <a:ext uri="{FF2B5EF4-FFF2-40B4-BE49-F238E27FC236}">
                    <a16:creationId xmlns:a16="http://schemas.microsoft.com/office/drawing/2014/main" id="{7D78B06E-4E20-4183-B784-8E9D4BCE6211}"/>
                  </a:ext>
                </a:extLst>
              </p14:cNvPr>
              <p14:cNvContentPartPr/>
              <p14:nvPr/>
            </p14:nvContentPartPr>
            <p14:xfrm>
              <a:off x="1762679" y="1255374"/>
              <a:ext cx="2209800" cy="361949"/>
            </p14:xfrm>
          </p:contentPart>
        </mc:Choice>
        <mc:Fallback xmlns="">
          <p:pic>
            <p:nvPicPr>
              <p:cNvPr id="124" name="Ink 123">
                <a:extLst>
                  <a:ext uri="{FF2B5EF4-FFF2-40B4-BE49-F238E27FC236}">
                    <a16:creationId xmlns:a16="http://schemas.microsoft.com/office/drawing/2014/main" id="{7D78B06E-4E20-4183-B784-8E9D4BCE6211}"/>
                  </a:ext>
                </a:extLst>
              </p:cNvPr>
              <p:cNvPicPr/>
              <p:nvPr/>
            </p:nvPicPr>
            <p:blipFill>
              <a:blip r:embed="rId201"/>
              <a:stretch>
                <a:fillRect/>
              </a:stretch>
            </p:blipFill>
            <p:spPr>
              <a:xfrm>
                <a:off x="1744649" y="1237491"/>
                <a:ext cx="2245500" cy="39735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2">
            <p14:nvContentPartPr>
              <p14:cNvPr id="125" name="Ink 124">
                <a:extLst>
                  <a:ext uri="{FF2B5EF4-FFF2-40B4-BE49-F238E27FC236}">
                    <a16:creationId xmlns:a16="http://schemas.microsoft.com/office/drawing/2014/main" id="{F73D5F5A-44FA-4474-8BE7-F454E1D017F0}"/>
                  </a:ext>
                </a:extLst>
              </p14:cNvPr>
              <p14:cNvContentPartPr/>
              <p14:nvPr/>
            </p14:nvContentPartPr>
            <p14:xfrm>
              <a:off x="3003143" y="1273553"/>
              <a:ext cx="1257300" cy="533400"/>
            </p14:xfrm>
          </p:contentPart>
        </mc:Choice>
        <mc:Fallback xmlns="">
          <p:pic>
            <p:nvPicPr>
              <p:cNvPr id="125" name="Ink 124">
                <a:extLst>
                  <a:ext uri="{FF2B5EF4-FFF2-40B4-BE49-F238E27FC236}">
                    <a16:creationId xmlns:a16="http://schemas.microsoft.com/office/drawing/2014/main" id="{F73D5F5A-44FA-4474-8BE7-F454E1D017F0}"/>
                  </a:ext>
                </a:extLst>
              </p:cNvPr>
              <p:cNvPicPr/>
              <p:nvPr/>
            </p:nvPicPr>
            <p:blipFill>
              <a:blip r:embed="rId203"/>
              <a:stretch>
                <a:fillRect/>
              </a:stretch>
            </p:blipFill>
            <p:spPr>
              <a:xfrm>
                <a:off x="2985125" y="1255521"/>
                <a:ext cx="1292976" cy="56910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4">
            <p14:nvContentPartPr>
              <p14:cNvPr id="126" name="Ink 125">
                <a:extLst>
                  <a:ext uri="{FF2B5EF4-FFF2-40B4-BE49-F238E27FC236}">
                    <a16:creationId xmlns:a16="http://schemas.microsoft.com/office/drawing/2014/main" id="{EA71793B-C9E3-42EB-B5D0-33555CC400D4}"/>
                  </a:ext>
                </a:extLst>
              </p14:cNvPr>
              <p14:cNvContentPartPr/>
              <p14:nvPr/>
            </p14:nvContentPartPr>
            <p14:xfrm>
              <a:off x="3502180" y="1202456"/>
              <a:ext cx="190500" cy="85725"/>
            </p14:xfrm>
          </p:contentPart>
        </mc:Choice>
        <mc:Fallback xmlns="">
          <p:pic>
            <p:nvPicPr>
              <p:cNvPr id="126" name="Ink 125">
                <a:extLst>
                  <a:ext uri="{FF2B5EF4-FFF2-40B4-BE49-F238E27FC236}">
                    <a16:creationId xmlns:a16="http://schemas.microsoft.com/office/drawing/2014/main" id="{EA71793B-C9E3-42EB-B5D0-33555CC400D4}"/>
                  </a:ext>
                </a:extLst>
              </p:cNvPr>
              <p:cNvPicPr/>
              <p:nvPr/>
            </p:nvPicPr>
            <p:blipFill>
              <a:blip r:embed="rId205"/>
              <a:stretch>
                <a:fillRect/>
              </a:stretch>
            </p:blipFill>
            <p:spPr>
              <a:xfrm>
                <a:off x="3484443" y="1185103"/>
                <a:ext cx="225620" cy="12008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6">
            <p14:nvContentPartPr>
              <p14:cNvPr id="127" name="Ink 126">
                <a:extLst>
                  <a:ext uri="{FF2B5EF4-FFF2-40B4-BE49-F238E27FC236}">
                    <a16:creationId xmlns:a16="http://schemas.microsoft.com/office/drawing/2014/main" id="{22B53267-44FD-412C-B166-AB35905F5AB3}"/>
                  </a:ext>
                </a:extLst>
              </p14:cNvPr>
              <p14:cNvContentPartPr/>
              <p14:nvPr/>
            </p14:nvContentPartPr>
            <p14:xfrm>
              <a:off x="3376589" y="1548227"/>
              <a:ext cx="66675" cy="66675"/>
            </p14:xfrm>
          </p:contentPart>
        </mc:Choice>
        <mc:Fallback xmlns="">
          <p:pic>
            <p:nvPicPr>
              <p:cNvPr id="127" name="Ink 126">
                <a:extLst>
                  <a:ext uri="{FF2B5EF4-FFF2-40B4-BE49-F238E27FC236}">
                    <a16:creationId xmlns:a16="http://schemas.microsoft.com/office/drawing/2014/main" id="{22B53267-44FD-412C-B166-AB35905F5AB3}"/>
                  </a:ext>
                </a:extLst>
              </p:cNvPr>
              <p:cNvPicPr/>
              <p:nvPr/>
            </p:nvPicPr>
            <p:blipFill>
              <a:blip r:embed="rId207"/>
              <a:stretch>
                <a:fillRect/>
              </a:stretch>
            </p:blipFill>
            <p:spPr>
              <a:xfrm>
                <a:off x="3358856" y="1529392"/>
                <a:ext cx="101786" cy="10396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8">
            <p14:nvContentPartPr>
              <p14:cNvPr id="128" name="Ink 127">
                <a:extLst>
                  <a:ext uri="{FF2B5EF4-FFF2-40B4-BE49-F238E27FC236}">
                    <a16:creationId xmlns:a16="http://schemas.microsoft.com/office/drawing/2014/main" id="{5E358CC6-5091-4ADD-A506-03BF04B347F6}"/>
                  </a:ext>
                </a:extLst>
              </p14:cNvPr>
              <p14:cNvContentPartPr/>
              <p14:nvPr/>
            </p14:nvContentPartPr>
            <p14:xfrm>
              <a:off x="3705421" y="1583149"/>
              <a:ext cx="142875" cy="66675"/>
            </p14:xfrm>
          </p:contentPart>
        </mc:Choice>
        <mc:Fallback xmlns="">
          <p:pic>
            <p:nvPicPr>
              <p:cNvPr id="128" name="Ink 127">
                <a:extLst>
                  <a:ext uri="{FF2B5EF4-FFF2-40B4-BE49-F238E27FC236}">
                    <a16:creationId xmlns:a16="http://schemas.microsoft.com/office/drawing/2014/main" id="{5E358CC6-5091-4ADD-A506-03BF04B347F6}"/>
                  </a:ext>
                </a:extLst>
              </p:cNvPr>
              <p:cNvPicPr/>
              <p:nvPr/>
            </p:nvPicPr>
            <p:blipFill>
              <a:blip r:embed="rId209"/>
              <a:stretch>
                <a:fillRect/>
              </a:stretch>
            </p:blipFill>
            <p:spPr>
              <a:xfrm>
                <a:off x="3687009" y="1566396"/>
                <a:ext cx="179330" cy="9984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0">
            <p14:nvContentPartPr>
              <p14:cNvPr id="129" name="Ink 128">
                <a:extLst>
                  <a:ext uri="{FF2B5EF4-FFF2-40B4-BE49-F238E27FC236}">
                    <a16:creationId xmlns:a16="http://schemas.microsoft.com/office/drawing/2014/main" id="{4C57B413-FE30-4A12-9D81-32100276BBF5}"/>
                  </a:ext>
                </a:extLst>
              </p14:cNvPr>
              <p14:cNvContentPartPr/>
              <p14:nvPr/>
            </p14:nvContentPartPr>
            <p14:xfrm>
              <a:off x="1638631" y="2363390"/>
              <a:ext cx="390525" cy="9525"/>
            </p14:xfrm>
          </p:contentPart>
        </mc:Choice>
        <mc:Fallback xmlns="">
          <p:pic>
            <p:nvPicPr>
              <p:cNvPr id="129" name="Ink 128">
                <a:extLst>
                  <a:ext uri="{FF2B5EF4-FFF2-40B4-BE49-F238E27FC236}">
                    <a16:creationId xmlns:a16="http://schemas.microsoft.com/office/drawing/2014/main" id="{4C57B413-FE30-4A12-9D81-32100276BBF5}"/>
                  </a:ext>
                </a:extLst>
              </p:cNvPr>
              <p:cNvPicPr/>
              <p:nvPr/>
            </p:nvPicPr>
            <p:blipFill>
              <a:blip r:embed="rId211"/>
              <a:stretch>
                <a:fillRect/>
              </a:stretch>
            </p:blipFill>
            <p:spPr>
              <a:xfrm>
                <a:off x="1620585" y="2345751"/>
                <a:ext cx="426257" cy="4445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2">
            <p14:nvContentPartPr>
              <p14:cNvPr id="130" name="Ink 129">
                <a:extLst>
                  <a:ext uri="{FF2B5EF4-FFF2-40B4-BE49-F238E27FC236}">
                    <a16:creationId xmlns:a16="http://schemas.microsoft.com/office/drawing/2014/main" id="{81C30B27-E4FB-4D6C-B3E5-3A21DC10FD15}"/>
                  </a:ext>
                </a:extLst>
              </p14:cNvPr>
              <p14:cNvContentPartPr/>
              <p14:nvPr/>
            </p14:nvContentPartPr>
            <p14:xfrm>
              <a:off x="2675306" y="2398832"/>
              <a:ext cx="1371600" cy="200025"/>
            </p14:xfrm>
          </p:contentPart>
        </mc:Choice>
        <mc:Fallback xmlns="">
          <p:pic>
            <p:nvPicPr>
              <p:cNvPr id="130" name="Ink 129">
                <a:extLst>
                  <a:ext uri="{FF2B5EF4-FFF2-40B4-BE49-F238E27FC236}">
                    <a16:creationId xmlns:a16="http://schemas.microsoft.com/office/drawing/2014/main" id="{81C30B27-E4FB-4D6C-B3E5-3A21DC10FD15}"/>
                  </a:ext>
                </a:extLst>
              </p:cNvPr>
              <p:cNvPicPr/>
              <p:nvPr/>
            </p:nvPicPr>
            <p:blipFill>
              <a:blip r:embed="rId213"/>
              <a:stretch>
                <a:fillRect/>
              </a:stretch>
            </p:blipFill>
            <p:spPr>
              <a:xfrm>
                <a:off x="2657278" y="2381224"/>
                <a:ext cx="1407296" cy="23488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4">
            <p14:nvContentPartPr>
              <p14:cNvPr id="131" name="Ink 130">
                <a:extLst>
                  <a:ext uri="{FF2B5EF4-FFF2-40B4-BE49-F238E27FC236}">
                    <a16:creationId xmlns:a16="http://schemas.microsoft.com/office/drawing/2014/main" id="{824716E0-A48D-4B9E-825B-EC1CDF678FA8}"/>
                  </a:ext>
                </a:extLst>
              </p14:cNvPr>
              <p14:cNvContentPartPr/>
              <p14:nvPr/>
            </p14:nvContentPartPr>
            <p14:xfrm>
              <a:off x="4048678" y="2487436"/>
              <a:ext cx="9525" cy="9525"/>
            </p14:xfrm>
          </p:contentPart>
        </mc:Choice>
        <mc:Fallback xmlns="">
          <p:pic>
            <p:nvPicPr>
              <p:cNvPr id="131" name="Ink 130">
                <a:extLst>
                  <a:ext uri="{FF2B5EF4-FFF2-40B4-BE49-F238E27FC236}">
                    <a16:creationId xmlns:a16="http://schemas.microsoft.com/office/drawing/2014/main" id="{824716E0-A48D-4B9E-825B-EC1CDF678FA8}"/>
                  </a:ext>
                </a:extLst>
              </p:cNvPr>
              <p:cNvPicPr/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3572428" y="2011186"/>
                <a:ext cx="95250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5">
            <p14:nvContentPartPr>
              <p14:cNvPr id="132" name="Ink 131">
                <a:extLst>
                  <a:ext uri="{FF2B5EF4-FFF2-40B4-BE49-F238E27FC236}">
                    <a16:creationId xmlns:a16="http://schemas.microsoft.com/office/drawing/2014/main" id="{778F61F1-977E-4675-AED8-848ADC2BF9FF}"/>
                  </a:ext>
                </a:extLst>
              </p14:cNvPr>
              <p14:cNvContentPartPr/>
              <p14:nvPr/>
            </p14:nvContentPartPr>
            <p14:xfrm>
              <a:off x="3294393" y="2444454"/>
              <a:ext cx="104775" cy="76200"/>
            </p14:xfrm>
          </p:contentPart>
        </mc:Choice>
        <mc:Fallback xmlns="">
          <p:pic>
            <p:nvPicPr>
              <p:cNvPr id="132" name="Ink 131">
                <a:extLst>
                  <a:ext uri="{FF2B5EF4-FFF2-40B4-BE49-F238E27FC236}">
                    <a16:creationId xmlns:a16="http://schemas.microsoft.com/office/drawing/2014/main" id="{778F61F1-977E-4675-AED8-848ADC2BF9FF}"/>
                  </a:ext>
                </a:extLst>
              </p:cNvPr>
              <p:cNvPicPr/>
              <p:nvPr/>
            </p:nvPicPr>
            <p:blipFill>
              <a:blip r:embed="rId216"/>
              <a:stretch>
                <a:fillRect/>
              </a:stretch>
            </p:blipFill>
            <p:spPr>
              <a:xfrm>
                <a:off x="3276328" y="2427136"/>
                <a:ext cx="140543" cy="11049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7">
            <p14:nvContentPartPr>
              <p14:cNvPr id="133" name="Ink 132">
                <a:extLst>
                  <a:ext uri="{FF2B5EF4-FFF2-40B4-BE49-F238E27FC236}">
                    <a16:creationId xmlns:a16="http://schemas.microsoft.com/office/drawing/2014/main" id="{936F76AC-B2FE-4DF4-AC10-7A4B25317F70}"/>
                  </a:ext>
                </a:extLst>
              </p14:cNvPr>
              <p14:cNvContentPartPr/>
              <p14:nvPr/>
            </p14:nvContentPartPr>
            <p14:xfrm>
              <a:off x="3589565" y="2637101"/>
              <a:ext cx="66675" cy="95250"/>
            </p14:xfrm>
          </p:contentPart>
        </mc:Choice>
        <mc:Fallback xmlns="">
          <p:pic>
            <p:nvPicPr>
              <p:cNvPr id="133" name="Ink 132">
                <a:extLst>
                  <a:ext uri="{FF2B5EF4-FFF2-40B4-BE49-F238E27FC236}">
                    <a16:creationId xmlns:a16="http://schemas.microsoft.com/office/drawing/2014/main" id="{936F76AC-B2FE-4DF4-AC10-7A4B25317F70}"/>
                  </a:ext>
                </a:extLst>
              </p:cNvPr>
              <p:cNvPicPr/>
              <p:nvPr/>
            </p:nvPicPr>
            <p:blipFill>
              <a:blip r:embed="rId218"/>
              <a:stretch>
                <a:fillRect/>
              </a:stretch>
            </p:blipFill>
            <p:spPr>
              <a:xfrm>
                <a:off x="3571737" y="2619846"/>
                <a:ext cx="101974" cy="12941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9">
            <p14:nvContentPartPr>
              <p14:cNvPr id="134" name="Ink 133">
                <a:extLst>
                  <a:ext uri="{FF2B5EF4-FFF2-40B4-BE49-F238E27FC236}">
                    <a16:creationId xmlns:a16="http://schemas.microsoft.com/office/drawing/2014/main" id="{D76CD040-6673-4CF1-B533-53FF2E0F941D}"/>
                  </a:ext>
                </a:extLst>
              </p14:cNvPr>
              <p14:cNvContentPartPr/>
              <p14:nvPr/>
            </p14:nvContentPartPr>
            <p14:xfrm>
              <a:off x="1815841" y="3426646"/>
              <a:ext cx="2171700" cy="200025"/>
            </p14:xfrm>
          </p:contentPart>
        </mc:Choice>
        <mc:Fallback xmlns="">
          <p:pic>
            <p:nvPicPr>
              <p:cNvPr id="134" name="Ink 133">
                <a:extLst>
                  <a:ext uri="{FF2B5EF4-FFF2-40B4-BE49-F238E27FC236}">
                    <a16:creationId xmlns:a16="http://schemas.microsoft.com/office/drawing/2014/main" id="{D76CD040-6673-4CF1-B533-53FF2E0F941D}"/>
                  </a:ext>
                </a:extLst>
              </p:cNvPr>
              <p:cNvPicPr/>
              <p:nvPr/>
            </p:nvPicPr>
            <p:blipFill>
              <a:blip r:embed="rId220"/>
              <a:stretch>
                <a:fillRect/>
              </a:stretch>
            </p:blipFill>
            <p:spPr>
              <a:xfrm>
                <a:off x="1797813" y="3409069"/>
                <a:ext cx="2207396" cy="23482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1">
            <p14:nvContentPartPr>
              <p14:cNvPr id="135" name="Ink 134">
                <a:extLst>
                  <a:ext uri="{FF2B5EF4-FFF2-40B4-BE49-F238E27FC236}">
                    <a16:creationId xmlns:a16="http://schemas.microsoft.com/office/drawing/2014/main" id="{B80FB863-85BF-4904-A222-1E1ECC834D62}"/>
                  </a:ext>
                </a:extLst>
              </p14:cNvPr>
              <p14:cNvContentPartPr/>
              <p14:nvPr/>
            </p14:nvContentPartPr>
            <p14:xfrm>
              <a:off x="3365671" y="3399038"/>
              <a:ext cx="95250" cy="161925"/>
            </p14:xfrm>
          </p:contentPart>
        </mc:Choice>
        <mc:Fallback xmlns="">
          <p:pic>
            <p:nvPicPr>
              <p:cNvPr id="135" name="Ink 134">
                <a:extLst>
                  <a:ext uri="{FF2B5EF4-FFF2-40B4-BE49-F238E27FC236}">
                    <a16:creationId xmlns:a16="http://schemas.microsoft.com/office/drawing/2014/main" id="{B80FB863-85BF-4904-A222-1E1ECC834D62}"/>
                  </a:ext>
                </a:extLst>
              </p:cNvPr>
              <p:cNvPicPr/>
              <p:nvPr/>
            </p:nvPicPr>
            <p:blipFill>
              <a:blip r:embed="rId222"/>
              <a:stretch>
                <a:fillRect/>
              </a:stretch>
            </p:blipFill>
            <p:spPr>
              <a:xfrm>
                <a:off x="3347354" y="3380926"/>
                <a:ext cx="131518" cy="19778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3">
            <p14:nvContentPartPr>
              <p14:cNvPr id="136" name="Ink 135">
                <a:extLst>
                  <a:ext uri="{FF2B5EF4-FFF2-40B4-BE49-F238E27FC236}">
                    <a16:creationId xmlns:a16="http://schemas.microsoft.com/office/drawing/2014/main" id="{532B1A57-7F19-4559-8040-AEFE8D6596C0}"/>
                  </a:ext>
                </a:extLst>
              </p14:cNvPr>
              <p14:cNvContentPartPr/>
              <p14:nvPr/>
            </p14:nvContentPartPr>
            <p14:xfrm>
              <a:off x="3711981" y="3612715"/>
              <a:ext cx="57150" cy="66675"/>
            </p14:xfrm>
          </p:contentPart>
        </mc:Choice>
        <mc:Fallback xmlns="">
          <p:pic>
            <p:nvPicPr>
              <p:cNvPr id="136" name="Ink 135">
                <a:extLst>
                  <a:ext uri="{FF2B5EF4-FFF2-40B4-BE49-F238E27FC236}">
                    <a16:creationId xmlns:a16="http://schemas.microsoft.com/office/drawing/2014/main" id="{532B1A57-7F19-4559-8040-AEFE8D6596C0}"/>
                  </a:ext>
                </a:extLst>
              </p:cNvPr>
              <p:cNvPicPr/>
              <p:nvPr/>
            </p:nvPicPr>
            <p:blipFill>
              <a:blip r:embed="rId224"/>
              <a:stretch>
                <a:fillRect/>
              </a:stretch>
            </p:blipFill>
            <p:spPr>
              <a:xfrm>
                <a:off x="3692931" y="3593665"/>
                <a:ext cx="94869" cy="10439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5">
            <p14:nvContentPartPr>
              <p14:cNvPr id="137" name="Ink 136">
                <a:extLst>
                  <a:ext uri="{FF2B5EF4-FFF2-40B4-BE49-F238E27FC236}">
                    <a16:creationId xmlns:a16="http://schemas.microsoft.com/office/drawing/2014/main" id="{66C217DE-2031-4D57-B427-8F8928667825}"/>
                  </a:ext>
                </a:extLst>
              </p14:cNvPr>
              <p14:cNvContentPartPr/>
              <p14:nvPr/>
            </p14:nvContentPartPr>
            <p14:xfrm>
              <a:off x="7298183" y="1468017"/>
              <a:ext cx="2390775" cy="228600"/>
            </p14:xfrm>
          </p:contentPart>
        </mc:Choice>
        <mc:Fallback xmlns="">
          <p:pic>
            <p:nvPicPr>
              <p:cNvPr id="137" name="Ink 136">
                <a:extLst>
                  <a:ext uri="{FF2B5EF4-FFF2-40B4-BE49-F238E27FC236}">
                    <a16:creationId xmlns:a16="http://schemas.microsoft.com/office/drawing/2014/main" id="{66C217DE-2031-4D57-B427-8F8928667825}"/>
                  </a:ext>
                </a:extLst>
              </p:cNvPr>
              <p:cNvPicPr/>
              <p:nvPr/>
            </p:nvPicPr>
            <p:blipFill>
              <a:blip r:embed="rId226"/>
              <a:stretch>
                <a:fillRect/>
              </a:stretch>
            </p:blipFill>
            <p:spPr>
              <a:xfrm>
                <a:off x="7280215" y="1449960"/>
                <a:ext cx="2426351" cy="26435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7">
            <p14:nvContentPartPr>
              <p14:cNvPr id="138" name="Ink 137">
                <a:extLst>
                  <a:ext uri="{FF2B5EF4-FFF2-40B4-BE49-F238E27FC236}">
                    <a16:creationId xmlns:a16="http://schemas.microsoft.com/office/drawing/2014/main" id="{F642F018-F059-4D15-B99D-AD5C6F4363B4}"/>
                  </a:ext>
                </a:extLst>
              </p14:cNvPr>
              <p14:cNvContentPartPr/>
              <p14:nvPr/>
            </p14:nvContentPartPr>
            <p14:xfrm>
              <a:off x="7371982" y="1441901"/>
              <a:ext cx="76200" cy="28575"/>
            </p14:xfrm>
          </p:contentPart>
        </mc:Choice>
        <mc:Fallback xmlns="">
          <p:pic>
            <p:nvPicPr>
              <p:cNvPr id="138" name="Ink 137">
                <a:extLst>
                  <a:ext uri="{FF2B5EF4-FFF2-40B4-BE49-F238E27FC236}">
                    <a16:creationId xmlns:a16="http://schemas.microsoft.com/office/drawing/2014/main" id="{F642F018-F059-4D15-B99D-AD5C6F4363B4}"/>
                  </a:ext>
                </a:extLst>
              </p:cNvPr>
              <p:cNvPicPr/>
              <p:nvPr/>
            </p:nvPicPr>
            <p:blipFill>
              <a:blip r:embed="rId228"/>
              <a:stretch>
                <a:fillRect/>
              </a:stretch>
            </p:blipFill>
            <p:spPr>
              <a:xfrm>
                <a:off x="7354742" y="1422329"/>
                <a:ext cx="110335" cy="6732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9">
            <p14:nvContentPartPr>
              <p14:cNvPr id="139" name="Ink 138">
                <a:extLst>
                  <a:ext uri="{FF2B5EF4-FFF2-40B4-BE49-F238E27FC236}">
                    <a16:creationId xmlns:a16="http://schemas.microsoft.com/office/drawing/2014/main" id="{04194BB2-1E18-41F5-BD51-13FA2577436D}"/>
                  </a:ext>
                </a:extLst>
              </p14:cNvPr>
              <p14:cNvContentPartPr/>
              <p14:nvPr/>
            </p14:nvContentPartPr>
            <p14:xfrm>
              <a:off x="7662732" y="1521645"/>
              <a:ext cx="85725" cy="85725"/>
            </p14:xfrm>
          </p:contentPart>
        </mc:Choice>
        <mc:Fallback xmlns="">
          <p:pic>
            <p:nvPicPr>
              <p:cNvPr id="139" name="Ink 138">
                <a:extLst>
                  <a:ext uri="{FF2B5EF4-FFF2-40B4-BE49-F238E27FC236}">
                    <a16:creationId xmlns:a16="http://schemas.microsoft.com/office/drawing/2014/main" id="{04194BB2-1E18-41F5-BD51-13FA2577436D}"/>
                  </a:ext>
                </a:extLst>
              </p:cNvPr>
              <p:cNvPicPr/>
              <p:nvPr/>
            </p:nvPicPr>
            <p:blipFill>
              <a:blip r:embed="rId230"/>
              <a:stretch>
                <a:fillRect/>
              </a:stretch>
            </p:blipFill>
            <p:spPr>
              <a:xfrm>
                <a:off x="7645723" y="1502679"/>
                <a:ext cx="119403" cy="12327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1">
            <p14:nvContentPartPr>
              <p14:cNvPr id="140" name="Ink 139">
                <a:extLst>
                  <a:ext uri="{FF2B5EF4-FFF2-40B4-BE49-F238E27FC236}">
                    <a16:creationId xmlns:a16="http://schemas.microsoft.com/office/drawing/2014/main" id="{0771084E-B1AA-4CF5-B255-04B85FCC6A06}"/>
                  </a:ext>
                </a:extLst>
              </p14:cNvPr>
              <p14:cNvContentPartPr/>
              <p14:nvPr/>
            </p14:nvContentPartPr>
            <p14:xfrm>
              <a:off x="8035126" y="1351887"/>
              <a:ext cx="85725" cy="104775"/>
            </p14:xfrm>
          </p:contentPart>
        </mc:Choice>
        <mc:Fallback xmlns="">
          <p:pic>
            <p:nvPicPr>
              <p:cNvPr id="140" name="Ink 139">
                <a:extLst>
                  <a:ext uri="{FF2B5EF4-FFF2-40B4-BE49-F238E27FC236}">
                    <a16:creationId xmlns:a16="http://schemas.microsoft.com/office/drawing/2014/main" id="{0771084E-B1AA-4CF5-B255-04B85FCC6A06}"/>
                  </a:ext>
                </a:extLst>
              </p:cNvPr>
              <p:cNvPicPr/>
              <p:nvPr/>
            </p:nvPicPr>
            <p:blipFill>
              <a:blip r:embed="rId232"/>
              <a:stretch>
                <a:fillRect/>
              </a:stretch>
            </p:blipFill>
            <p:spPr>
              <a:xfrm>
                <a:off x="8018117" y="1334483"/>
                <a:ext cx="119403" cy="13923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3">
            <p14:nvContentPartPr>
              <p14:cNvPr id="141" name="Ink 140">
                <a:extLst>
                  <a:ext uri="{FF2B5EF4-FFF2-40B4-BE49-F238E27FC236}">
                    <a16:creationId xmlns:a16="http://schemas.microsoft.com/office/drawing/2014/main" id="{8906E97D-29DB-48CF-A5C1-4517DA39CEB3}"/>
                  </a:ext>
                </a:extLst>
              </p14:cNvPr>
              <p14:cNvContentPartPr/>
              <p14:nvPr/>
            </p14:nvContentPartPr>
            <p14:xfrm>
              <a:off x="8108395" y="1610250"/>
              <a:ext cx="523875" cy="333375"/>
            </p14:xfrm>
          </p:contentPart>
        </mc:Choice>
        <mc:Fallback xmlns="">
          <p:pic>
            <p:nvPicPr>
              <p:cNvPr id="141" name="Ink 140">
                <a:extLst>
                  <a:ext uri="{FF2B5EF4-FFF2-40B4-BE49-F238E27FC236}">
                    <a16:creationId xmlns:a16="http://schemas.microsoft.com/office/drawing/2014/main" id="{8906E97D-29DB-48CF-A5C1-4517DA39CEB3}"/>
                  </a:ext>
                </a:extLst>
              </p:cNvPr>
              <p:cNvPicPr/>
              <p:nvPr/>
            </p:nvPicPr>
            <p:blipFill>
              <a:blip r:embed="rId234"/>
              <a:stretch>
                <a:fillRect/>
              </a:stretch>
            </p:blipFill>
            <p:spPr>
              <a:xfrm>
                <a:off x="8090305" y="1592191"/>
                <a:ext cx="559692" cy="36913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5">
            <p14:nvContentPartPr>
              <p14:cNvPr id="142" name="Ink 141">
                <a:extLst>
                  <a:ext uri="{FF2B5EF4-FFF2-40B4-BE49-F238E27FC236}">
                    <a16:creationId xmlns:a16="http://schemas.microsoft.com/office/drawing/2014/main" id="{6E9B133D-7407-440F-984F-D5B14D5DD776}"/>
                  </a:ext>
                </a:extLst>
              </p14:cNvPr>
              <p14:cNvContentPartPr/>
              <p14:nvPr/>
            </p14:nvContentPartPr>
            <p14:xfrm>
              <a:off x="8132637" y="1725050"/>
              <a:ext cx="114300" cy="85725"/>
            </p14:xfrm>
          </p:contentPart>
        </mc:Choice>
        <mc:Fallback xmlns="">
          <p:pic>
            <p:nvPicPr>
              <p:cNvPr id="142" name="Ink 141">
                <a:extLst>
                  <a:ext uri="{FF2B5EF4-FFF2-40B4-BE49-F238E27FC236}">
                    <a16:creationId xmlns:a16="http://schemas.microsoft.com/office/drawing/2014/main" id="{6E9B133D-7407-440F-984F-D5B14D5DD776}"/>
                  </a:ext>
                </a:extLst>
              </p:cNvPr>
              <p:cNvPicPr/>
              <p:nvPr/>
            </p:nvPicPr>
            <p:blipFill>
              <a:blip r:embed="rId236"/>
              <a:stretch>
                <a:fillRect/>
              </a:stretch>
            </p:blipFill>
            <p:spPr>
              <a:xfrm>
                <a:off x="8113961" y="1706333"/>
                <a:ext cx="151279" cy="12278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7">
            <p14:nvContentPartPr>
              <p14:cNvPr id="143" name="Ink 142">
                <a:extLst>
                  <a:ext uri="{FF2B5EF4-FFF2-40B4-BE49-F238E27FC236}">
                    <a16:creationId xmlns:a16="http://schemas.microsoft.com/office/drawing/2014/main" id="{68D14E23-82BE-47A5-A3F8-090380F648B8}"/>
                  </a:ext>
                </a:extLst>
              </p14:cNvPr>
              <p14:cNvContentPartPr/>
              <p14:nvPr/>
            </p14:nvContentPartPr>
            <p14:xfrm>
              <a:off x="8252600" y="1787104"/>
              <a:ext cx="142875" cy="95250"/>
            </p14:xfrm>
          </p:contentPart>
        </mc:Choice>
        <mc:Fallback xmlns="">
          <p:pic>
            <p:nvPicPr>
              <p:cNvPr id="143" name="Ink 142">
                <a:extLst>
                  <a:ext uri="{FF2B5EF4-FFF2-40B4-BE49-F238E27FC236}">
                    <a16:creationId xmlns:a16="http://schemas.microsoft.com/office/drawing/2014/main" id="{68D14E23-82BE-47A5-A3F8-090380F648B8}"/>
                  </a:ext>
                </a:extLst>
              </p:cNvPr>
              <p:cNvPicPr/>
              <p:nvPr/>
            </p:nvPicPr>
            <p:blipFill>
              <a:blip r:embed="rId238"/>
              <a:stretch>
                <a:fillRect/>
              </a:stretch>
            </p:blipFill>
            <p:spPr>
              <a:xfrm>
                <a:off x="8235091" y="1769659"/>
                <a:ext cx="177543" cy="12979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9">
            <p14:nvContentPartPr>
              <p14:cNvPr id="144" name="Ink 143">
                <a:extLst>
                  <a:ext uri="{FF2B5EF4-FFF2-40B4-BE49-F238E27FC236}">
                    <a16:creationId xmlns:a16="http://schemas.microsoft.com/office/drawing/2014/main" id="{6F1FD2C6-3E18-44EF-9C80-98BB8F2A4AD0}"/>
                  </a:ext>
                </a:extLst>
              </p14:cNvPr>
              <p14:cNvContentPartPr/>
              <p14:nvPr/>
            </p14:nvContentPartPr>
            <p14:xfrm>
              <a:off x="7663749" y="2708948"/>
              <a:ext cx="2000250" cy="323850"/>
            </p14:xfrm>
          </p:contentPart>
        </mc:Choice>
        <mc:Fallback xmlns="">
          <p:pic>
            <p:nvPicPr>
              <p:cNvPr id="144" name="Ink 143">
                <a:extLst>
                  <a:ext uri="{FF2B5EF4-FFF2-40B4-BE49-F238E27FC236}">
                    <a16:creationId xmlns:a16="http://schemas.microsoft.com/office/drawing/2014/main" id="{6F1FD2C6-3E18-44EF-9C80-98BB8F2A4AD0}"/>
                  </a:ext>
                </a:extLst>
              </p:cNvPr>
              <p:cNvPicPr/>
              <p:nvPr/>
            </p:nvPicPr>
            <p:blipFill>
              <a:blip r:embed="rId240"/>
              <a:stretch>
                <a:fillRect/>
              </a:stretch>
            </p:blipFill>
            <p:spPr>
              <a:xfrm>
                <a:off x="7645716" y="2691213"/>
                <a:ext cx="2035956" cy="35896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1">
            <p14:nvContentPartPr>
              <p14:cNvPr id="145" name="Ink 144">
                <a:extLst>
                  <a:ext uri="{FF2B5EF4-FFF2-40B4-BE49-F238E27FC236}">
                    <a16:creationId xmlns:a16="http://schemas.microsoft.com/office/drawing/2014/main" id="{D4934674-1E9F-44A9-9A03-DC14318F0EB9}"/>
                  </a:ext>
                </a:extLst>
              </p14:cNvPr>
              <p14:cNvContentPartPr/>
              <p14:nvPr/>
            </p14:nvContentPartPr>
            <p14:xfrm>
              <a:off x="7955605" y="2886157"/>
              <a:ext cx="180974" cy="142875"/>
            </p14:xfrm>
          </p:contentPart>
        </mc:Choice>
        <mc:Fallback xmlns="">
          <p:pic>
            <p:nvPicPr>
              <p:cNvPr id="145" name="Ink 144">
                <a:extLst>
                  <a:ext uri="{FF2B5EF4-FFF2-40B4-BE49-F238E27FC236}">
                    <a16:creationId xmlns:a16="http://schemas.microsoft.com/office/drawing/2014/main" id="{D4934674-1E9F-44A9-9A03-DC14318F0EB9}"/>
                  </a:ext>
                </a:extLst>
              </p:cNvPr>
              <p:cNvPicPr/>
              <p:nvPr/>
            </p:nvPicPr>
            <p:blipFill>
              <a:blip r:embed="rId242"/>
              <a:stretch>
                <a:fillRect/>
              </a:stretch>
            </p:blipFill>
            <p:spPr>
              <a:xfrm>
                <a:off x="7937288" y="2867887"/>
                <a:ext cx="217242" cy="17905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3">
            <p14:nvContentPartPr>
              <p14:cNvPr id="146" name="Ink 145">
                <a:extLst>
                  <a:ext uri="{FF2B5EF4-FFF2-40B4-BE49-F238E27FC236}">
                    <a16:creationId xmlns:a16="http://schemas.microsoft.com/office/drawing/2014/main" id="{0CFF7376-FF71-4F84-A0C7-0B4C2A8F96D4}"/>
                  </a:ext>
                </a:extLst>
              </p14:cNvPr>
              <p14:cNvContentPartPr/>
              <p14:nvPr/>
            </p14:nvContentPartPr>
            <p14:xfrm>
              <a:off x="8000121" y="2752037"/>
              <a:ext cx="57150" cy="85725"/>
            </p14:xfrm>
          </p:contentPart>
        </mc:Choice>
        <mc:Fallback xmlns="">
          <p:pic>
            <p:nvPicPr>
              <p:cNvPr id="146" name="Ink 145">
                <a:extLst>
                  <a:ext uri="{FF2B5EF4-FFF2-40B4-BE49-F238E27FC236}">
                    <a16:creationId xmlns:a16="http://schemas.microsoft.com/office/drawing/2014/main" id="{0CFF7376-FF71-4F84-A0C7-0B4C2A8F96D4}"/>
                  </a:ext>
                </a:extLst>
              </p:cNvPr>
              <p:cNvPicPr/>
              <p:nvPr/>
            </p:nvPicPr>
            <p:blipFill>
              <a:blip r:embed="rId244"/>
              <a:stretch>
                <a:fillRect/>
              </a:stretch>
            </p:blipFill>
            <p:spPr>
              <a:xfrm>
                <a:off x="7983213" y="2733155"/>
                <a:ext cx="90628" cy="12311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5">
            <p14:nvContentPartPr>
              <p14:cNvPr id="147" name="Ink 146">
                <a:extLst>
                  <a:ext uri="{FF2B5EF4-FFF2-40B4-BE49-F238E27FC236}">
                    <a16:creationId xmlns:a16="http://schemas.microsoft.com/office/drawing/2014/main" id="{B0D360B6-6AC1-450F-8EC3-0BABBA23047B}"/>
                  </a:ext>
                </a:extLst>
              </p14:cNvPr>
              <p14:cNvContentPartPr/>
              <p14:nvPr/>
            </p14:nvContentPartPr>
            <p14:xfrm>
              <a:off x="7461486" y="2673121"/>
              <a:ext cx="171450" cy="76200"/>
            </p14:xfrm>
          </p:contentPart>
        </mc:Choice>
        <mc:Fallback xmlns="">
          <p:pic>
            <p:nvPicPr>
              <p:cNvPr id="147" name="Ink 146">
                <a:extLst>
                  <a:ext uri="{FF2B5EF4-FFF2-40B4-BE49-F238E27FC236}">
                    <a16:creationId xmlns:a16="http://schemas.microsoft.com/office/drawing/2014/main" id="{B0D360B6-6AC1-450F-8EC3-0BABBA23047B}"/>
                  </a:ext>
                </a:extLst>
              </p:cNvPr>
              <p:cNvPicPr/>
              <p:nvPr/>
            </p:nvPicPr>
            <p:blipFill>
              <a:blip r:embed="rId246"/>
              <a:stretch>
                <a:fillRect/>
              </a:stretch>
            </p:blipFill>
            <p:spPr>
              <a:xfrm>
                <a:off x="7443129" y="2654071"/>
                <a:ext cx="207796" cy="11391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7">
            <p14:nvContentPartPr>
              <p14:cNvPr id="148" name="Ink 147">
                <a:extLst>
                  <a:ext uri="{FF2B5EF4-FFF2-40B4-BE49-F238E27FC236}">
                    <a16:creationId xmlns:a16="http://schemas.microsoft.com/office/drawing/2014/main" id="{79483FD8-E23F-4112-AE0C-CDDDD714BE56}"/>
                  </a:ext>
                </a:extLst>
              </p14:cNvPr>
              <p14:cNvContentPartPr/>
              <p14:nvPr/>
            </p14:nvContentPartPr>
            <p14:xfrm>
              <a:off x="9020951" y="2946823"/>
              <a:ext cx="85725" cy="66675"/>
            </p14:xfrm>
          </p:contentPart>
        </mc:Choice>
        <mc:Fallback xmlns="">
          <p:pic>
            <p:nvPicPr>
              <p:cNvPr id="148" name="Ink 147">
                <a:extLst>
                  <a:ext uri="{FF2B5EF4-FFF2-40B4-BE49-F238E27FC236}">
                    <a16:creationId xmlns:a16="http://schemas.microsoft.com/office/drawing/2014/main" id="{79483FD8-E23F-4112-AE0C-CDDDD714BE56}"/>
                  </a:ext>
                </a:extLst>
              </p:cNvPr>
              <p:cNvPicPr/>
              <p:nvPr/>
            </p:nvPicPr>
            <p:blipFill>
              <a:blip r:embed="rId248"/>
              <a:stretch>
                <a:fillRect/>
              </a:stretch>
            </p:blipFill>
            <p:spPr>
              <a:xfrm>
                <a:off x="9003166" y="2928199"/>
                <a:ext cx="120940" cy="10355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9">
            <p14:nvContentPartPr>
              <p14:cNvPr id="149" name="Ink 148">
                <a:extLst>
                  <a:ext uri="{FF2B5EF4-FFF2-40B4-BE49-F238E27FC236}">
                    <a16:creationId xmlns:a16="http://schemas.microsoft.com/office/drawing/2014/main" id="{4B7B00F1-05C2-46BB-8968-399A21A832FE}"/>
                  </a:ext>
                </a:extLst>
              </p14:cNvPr>
              <p14:cNvContentPartPr/>
              <p14:nvPr/>
            </p14:nvContentPartPr>
            <p14:xfrm>
              <a:off x="7586722" y="3515251"/>
              <a:ext cx="133350" cy="66675"/>
            </p14:xfrm>
          </p:contentPart>
        </mc:Choice>
        <mc:Fallback xmlns="">
          <p:pic>
            <p:nvPicPr>
              <p:cNvPr id="149" name="Ink 148">
                <a:extLst>
                  <a:ext uri="{FF2B5EF4-FFF2-40B4-BE49-F238E27FC236}">
                    <a16:creationId xmlns:a16="http://schemas.microsoft.com/office/drawing/2014/main" id="{4B7B00F1-05C2-46BB-8968-399A21A832FE}"/>
                  </a:ext>
                </a:extLst>
              </p:cNvPr>
              <p:cNvPicPr/>
              <p:nvPr/>
            </p:nvPicPr>
            <p:blipFill>
              <a:blip r:embed="rId250"/>
              <a:stretch>
                <a:fillRect/>
              </a:stretch>
            </p:blipFill>
            <p:spPr>
              <a:xfrm>
                <a:off x="7568303" y="3497978"/>
                <a:ext cx="169819" cy="10087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1">
            <p14:nvContentPartPr>
              <p14:cNvPr id="150" name="Ink 149">
                <a:extLst>
                  <a:ext uri="{FF2B5EF4-FFF2-40B4-BE49-F238E27FC236}">
                    <a16:creationId xmlns:a16="http://schemas.microsoft.com/office/drawing/2014/main" id="{112C6C7E-9EFB-49F7-9F6D-1645A2DFDC57}"/>
                  </a:ext>
                </a:extLst>
              </p14:cNvPr>
              <p14:cNvContentPartPr/>
              <p14:nvPr/>
            </p14:nvContentPartPr>
            <p14:xfrm>
              <a:off x="7584005" y="3594995"/>
              <a:ext cx="114300" cy="57150"/>
            </p14:xfrm>
          </p:contentPart>
        </mc:Choice>
        <mc:Fallback xmlns="">
          <p:pic>
            <p:nvPicPr>
              <p:cNvPr id="150" name="Ink 149">
                <a:extLst>
                  <a:ext uri="{FF2B5EF4-FFF2-40B4-BE49-F238E27FC236}">
                    <a16:creationId xmlns:a16="http://schemas.microsoft.com/office/drawing/2014/main" id="{112C6C7E-9EFB-49F7-9F6D-1645A2DFDC57}"/>
                  </a:ext>
                </a:extLst>
              </p:cNvPr>
              <p:cNvPicPr/>
              <p:nvPr/>
            </p:nvPicPr>
            <p:blipFill>
              <a:blip r:embed="rId252"/>
              <a:stretch>
                <a:fillRect/>
              </a:stretch>
            </p:blipFill>
            <p:spPr>
              <a:xfrm>
                <a:off x="7566201" y="3575945"/>
                <a:ext cx="149551" cy="9486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3">
            <p14:nvContentPartPr>
              <p14:cNvPr id="151" name="Ink 150">
                <a:extLst>
                  <a:ext uri="{FF2B5EF4-FFF2-40B4-BE49-F238E27FC236}">
                    <a16:creationId xmlns:a16="http://schemas.microsoft.com/office/drawing/2014/main" id="{48C656D2-E81A-4E50-972D-F6EB71363903}"/>
                  </a:ext>
                </a:extLst>
              </p14:cNvPr>
              <p14:cNvContentPartPr/>
              <p14:nvPr/>
            </p14:nvContentPartPr>
            <p14:xfrm>
              <a:off x="7514408" y="3577274"/>
              <a:ext cx="228600" cy="209550"/>
            </p14:xfrm>
          </p:contentPart>
        </mc:Choice>
        <mc:Fallback xmlns="">
          <p:pic>
            <p:nvPicPr>
              <p:cNvPr id="151" name="Ink 150">
                <a:extLst>
                  <a:ext uri="{FF2B5EF4-FFF2-40B4-BE49-F238E27FC236}">
                    <a16:creationId xmlns:a16="http://schemas.microsoft.com/office/drawing/2014/main" id="{48C656D2-E81A-4E50-972D-F6EB71363903}"/>
                  </a:ext>
                </a:extLst>
              </p:cNvPr>
              <p:cNvPicPr/>
              <p:nvPr/>
            </p:nvPicPr>
            <p:blipFill>
              <a:blip r:embed="rId254"/>
              <a:stretch>
                <a:fillRect/>
              </a:stretch>
            </p:blipFill>
            <p:spPr>
              <a:xfrm>
                <a:off x="7496236" y="3559605"/>
                <a:ext cx="264580" cy="24453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5">
            <p14:nvContentPartPr>
              <p14:cNvPr id="152" name="Ink 151">
                <a:extLst>
                  <a:ext uri="{FF2B5EF4-FFF2-40B4-BE49-F238E27FC236}">
                    <a16:creationId xmlns:a16="http://schemas.microsoft.com/office/drawing/2014/main" id="{3C230AC8-4C38-4FC4-B076-1241E967AF67}"/>
                  </a:ext>
                </a:extLst>
              </p14:cNvPr>
              <p14:cNvContentPartPr/>
              <p14:nvPr/>
            </p14:nvContentPartPr>
            <p14:xfrm>
              <a:off x="7507319" y="3566306"/>
              <a:ext cx="19050" cy="85725"/>
            </p14:xfrm>
          </p:contentPart>
        </mc:Choice>
        <mc:Fallback xmlns="">
          <p:pic>
            <p:nvPicPr>
              <p:cNvPr id="152" name="Ink 151">
                <a:extLst>
                  <a:ext uri="{FF2B5EF4-FFF2-40B4-BE49-F238E27FC236}">
                    <a16:creationId xmlns:a16="http://schemas.microsoft.com/office/drawing/2014/main" id="{3C230AC8-4C38-4FC4-B076-1241E967AF67}"/>
                  </a:ext>
                </a:extLst>
              </p:cNvPr>
              <p:cNvPicPr/>
              <p:nvPr/>
            </p:nvPicPr>
            <p:blipFill>
              <a:blip r:embed="rId256"/>
              <a:stretch>
                <a:fillRect/>
              </a:stretch>
            </p:blipFill>
            <p:spPr>
              <a:xfrm>
                <a:off x="7484640" y="3547507"/>
                <a:ext cx="63954" cy="12294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7">
            <p14:nvContentPartPr>
              <p14:cNvPr id="153" name="Ink 152">
                <a:extLst>
                  <a:ext uri="{FF2B5EF4-FFF2-40B4-BE49-F238E27FC236}">
                    <a16:creationId xmlns:a16="http://schemas.microsoft.com/office/drawing/2014/main" id="{E30B0251-F0C8-40F9-9FA1-EF47E8AFC8B7}"/>
                  </a:ext>
                </a:extLst>
              </p14:cNvPr>
              <p14:cNvContentPartPr/>
              <p14:nvPr/>
            </p14:nvContentPartPr>
            <p14:xfrm>
              <a:off x="7513120" y="3507361"/>
              <a:ext cx="9525" cy="123825"/>
            </p14:xfrm>
          </p:contentPart>
        </mc:Choice>
        <mc:Fallback xmlns="">
          <p:pic>
            <p:nvPicPr>
              <p:cNvPr id="153" name="Ink 152">
                <a:extLst>
                  <a:ext uri="{FF2B5EF4-FFF2-40B4-BE49-F238E27FC236}">
                    <a16:creationId xmlns:a16="http://schemas.microsoft.com/office/drawing/2014/main" id="{E30B0251-F0C8-40F9-9FA1-EF47E8AFC8B7}"/>
                  </a:ext>
                </a:extLst>
              </p:cNvPr>
              <p:cNvPicPr/>
              <p:nvPr/>
            </p:nvPicPr>
            <p:blipFill>
              <a:blip r:embed="rId258"/>
              <a:stretch>
                <a:fillRect/>
              </a:stretch>
            </p:blipFill>
            <p:spPr>
              <a:xfrm>
                <a:off x="7495481" y="3489311"/>
                <a:ext cx="44450" cy="15956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9">
            <p14:nvContentPartPr>
              <p14:cNvPr id="154" name="Ink 153">
                <a:extLst>
                  <a:ext uri="{FF2B5EF4-FFF2-40B4-BE49-F238E27FC236}">
                    <a16:creationId xmlns:a16="http://schemas.microsoft.com/office/drawing/2014/main" id="{AD148864-C545-4CFA-BFC2-A85BEBBEF5D6}"/>
                  </a:ext>
                </a:extLst>
              </p14:cNvPr>
              <p14:cNvContentPartPr/>
              <p14:nvPr/>
            </p14:nvContentPartPr>
            <p14:xfrm>
              <a:off x="7512494" y="3607261"/>
              <a:ext cx="180974" cy="152400"/>
            </p14:xfrm>
          </p:contentPart>
        </mc:Choice>
        <mc:Fallback xmlns="">
          <p:pic>
            <p:nvPicPr>
              <p:cNvPr id="154" name="Ink 153">
                <a:extLst>
                  <a:ext uri="{FF2B5EF4-FFF2-40B4-BE49-F238E27FC236}">
                    <a16:creationId xmlns:a16="http://schemas.microsoft.com/office/drawing/2014/main" id="{AD148864-C545-4CFA-BFC2-A85BEBBEF5D6}"/>
                  </a:ext>
                </a:extLst>
              </p:cNvPr>
              <p:cNvPicPr/>
              <p:nvPr/>
            </p:nvPicPr>
            <p:blipFill>
              <a:blip r:embed="rId260"/>
              <a:stretch>
                <a:fillRect/>
              </a:stretch>
            </p:blipFill>
            <p:spPr>
              <a:xfrm>
                <a:off x="7494855" y="3588766"/>
                <a:ext cx="215899" cy="1890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1">
            <p14:nvContentPartPr>
              <p14:cNvPr id="156" name="Ink 155">
                <a:extLst>
                  <a:ext uri="{FF2B5EF4-FFF2-40B4-BE49-F238E27FC236}">
                    <a16:creationId xmlns:a16="http://schemas.microsoft.com/office/drawing/2014/main" id="{C1DFCB27-3D6C-45F6-BBBD-FD59211A0AEB}"/>
                  </a:ext>
                </a:extLst>
              </p14:cNvPr>
              <p14:cNvContentPartPr/>
              <p14:nvPr/>
            </p14:nvContentPartPr>
            <p14:xfrm>
              <a:off x="4907622" y="1219320"/>
              <a:ext cx="371475" cy="361949"/>
            </p14:xfrm>
          </p:contentPart>
        </mc:Choice>
        <mc:Fallback xmlns="">
          <p:pic>
            <p:nvPicPr>
              <p:cNvPr id="156" name="Ink 155">
                <a:extLst>
                  <a:ext uri="{FF2B5EF4-FFF2-40B4-BE49-F238E27FC236}">
                    <a16:creationId xmlns:a16="http://schemas.microsoft.com/office/drawing/2014/main" id="{C1DFCB27-3D6C-45F6-BBBD-FD59211A0AEB}"/>
                  </a:ext>
                </a:extLst>
              </p:cNvPr>
              <p:cNvPicPr/>
              <p:nvPr/>
            </p:nvPicPr>
            <p:blipFill>
              <a:blip r:embed="rId262"/>
              <a:stretch>
                <a:fillRect/>
              </a:stretch>
            </p:blipFill>
            <p:spPr>
              <a:xfrm>
                <a:off x="4853889" y="1111597"/>
                <a:ext cx="478583" cy="57703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3">
            <p14:nvContentPartPr>
              <p14:cNvPr id="157" name="Ink 156">
                <a:extLst>
                  <a:ext uri="{FF2B5EF4-FFF2-40B4-BE49-F238E27FC236}">
                    <a16:creationId xmlns:a16="http://schemas.microsoft.com/office/drawing/2014/main" id="{989C9644-2F61-496C-B631-FC47D03436F7}"/>
                  </a:ext>
                </a:extLst>
              </p14:cNvPr>
              <p14:cNvContentPartPr/>
              <p14:nvPr/>
            </p14:nvContentPartPr>
            <p14:xfrm>
              <a:off x="5138515" y="1246971"/>
              <a:ext cx="9525" cy="9525"/>
            </p14:xfrm>
          </p:contentPart>
        </mc:Choice>
        <mc:Fallback xmlns="">
          <p:pic>
            <p:nvPicPr>
              <p:cNvPr id="157" name="Ink 156">
                <a:extLst>
                  <a:ext uri="{FF2B5EF4-FFF2-40B4-BE49-F238E27FC236}">
                    <a16:creationId xmlns:a16="http://schemas.microsoft.com/office/drawing/2014/main" id="{989C9644-2F61-496C-B631-FC47D03436F7}"/>
                  </a:ext>
                </a:extLst>
              </p:cNvPr>
              <p:cNvPicPr/>
              <p:nvPr/>
            </p:nvPicPr>
            <p:blipFill>
              <a:blip r:embed="rId264"/>
              <a:stretch>
                <a:fillRect/>
              </a:stretch>
            </p:blipFill>
            <p:spPr>
              <a:xfrm>
                <a:off x="4662265" y="770721"/>
                <a:ext cx="95250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5">
            <p14:nvContentPartPr>
              <p14:cNvPr id="158" name="Ink 157">
                <a:extLst>
                  <a:ext uri="{FF2B5EF4-FFF2-40B4-BE49-F238E27FC236}">
                    <a16:creationId xmlns:a16="http://schemas.microsoft.com/office/drawing/2014/main" id="{CC66F3C1-0529-4D70-B5EA-76AA88B28972}"/>
                  </a:ext>
                </a:extLst>
              </p14:cNvPr>
              <p14:cNvContentPartPr/>
              <p14:nvPr/>
            </p14:nvContentPartPr>
            <p14:xfrm>
              <a:off x="4996748" y="1317855"/>
              <a:ext cx="9525" cy="9525"/>
            </p14:xfrm>
          </p:contentPart>
        </mc:Choice>
        <mc:Fallback xmlns="">
          <p:pic>
            <p:nvPicPr>
              <p:cNvPr id="158" name="Ink 157">
                <a:extLst>
                  <a:ext uri="{FF2B5EF4-FFF2-40B4-BE49-F238E27FC236}">
                    <a16:creationId xmlns:a16="http://schemas.microsoft.com/office/drawing/2014/main" id="{CC66F3C1-0529-4D70-B5EA-76AA88B28972}"/>
                  </a:ext>
                </a:extLst>
              </p:cNvPr>
              <p:cNvPicPr/>
              <p:nvPr/>
            </p:nvPicPr>
            <p:blipFill>
              <a:blip r:embed="rId264"/>
              <a:stretch>
                <a:fillRect/>
              </a:stretch>
            </p:blipFill>
            <p:spPr>
              <a:xfrm>
                <a:off x="4520498" y="841605"/>
                <a:ext cx="95250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6">
            <p14:nvContentPartPr>
              <p14:cNvPr id="159" name="Ink 158">
                <a:extLst>
                  <a:ext uri="{FF2B5EF4-FFF2-40B4-BE49-F238E27FC236}">
                    <a16:creationId xmlns:a16="http://schemas.microsoft.com/office/drawing/2014/main" id="{37534470-60FE-445E-BE2D-213805BEAEF7}"/>
                  </a:ext>
                </a:extLst>
              </p14:cNvPr>
              <p14:cNvContentPartPr/>
              <p14:nvPr/>
            </p14:nvContentPartPr>
            <p14:xfrm>
              <a:off x="5147376" y="1344436"/>
              <a:ext cx="9525" cy="9525"/>
            </p14:xfrm>
          </p:contentPart>
        </mc:Choice>
        <mc:Fallback xmlns="">
          <p:pic>
            <p:nvPicPr>
              <p:cNvPr id="159" name="Ink 158">
                <a:extLst>
                  <a:ext uri="{FF2B5EF4-FFF2-40B4-BE49-F238E27FC236}">
                    <a16:creationId xmlns:a16="http://schemas.microsoft.com/office/drawing/2014/main" id="{37534470-60FE-445E-BE2D-213805BEAEF7}"/>
                  </a:ext>
                </a:extLst>
              </p:cNvPr>
              <p:cNvPicPr/>
              <p:nvPr/>
            </p:nvPicPr>
            <p:blipFill>
              <a:blip r:embed="rId264"/>
              <a:stretch>
                <a:fillRect/>
              </a:stretch>
            </p:blipFill>
            <p:spPr>
              <a:xfrm>
                <a:off x="4671126" y="868186"/>
                <a:ext cx="95250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7">
            <p14:nvContentPartPr>
              <p14:cNvPr id="160" name="Ink 159">
                <a:extLst>
                  <a:ext uri="{FF2B5EF4-FFF2-40B4-BE49-F238E27FC236}">
                    <a16:creationId xmlns:a16="http://schemas.microsoft.com/office/drawing/2014/main" id="{CAE22F06-868D-479E-BCAA-8752EEE514D9}"/>
                  </a:ext>
                </a:extLst>
              </p14:cNvPr>
              <p14:cNvContentPartPr/>
              <p14:nvPr/>
            </p14:nvContentPartPr>
            <p14:xfrm>
              <a:off x="5014469" y="1433041"/>
              <a:ext cx="9525" cy="9525"/>
            </p14:xfrm>
          </p:contentPart>
        </mc:Choice>
        <mc:Fallback xmlns="">
          <p:pic>
            <p:nvPicPr>
              <p:cNvPr id="160" name="Ink 159">
                <a:extLst>
                  <a:ext uri="{FF2B5EF4-FFF2-40B4-BE49-F238E27FC236}">
                    <a16:creationId xmlns:a16="http://schemas.microsoft.com/office/drawing/2014/main" id="{CAE22F06-868D-479E-BCAA-8752EEE514D9}"/>
                  </a:ext>
                </a:extLst>
              </p:cNvPr>
              <p:cNvPicPr/>
              <p:nvPr/>
            </p:nvPicPr>
            <p:blipFill>
              <a:blip r:embed="rId268"/>
              <a:stretch>
                <a:fillRect/>
              </a:stretch>
            </p:blipFill>
            <p:spPr>
              <a:xfrm>
                <a:off x="4998594" y="1403275"/>
                <a:ext cx="40958" cy="6846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9">
            <p14:nvContentPartPr>
              <p14:cNvPr id="161" name="Ink 160">
                <a:extLst>
                  <a:ext uri="{FF2B5EF4-FFF2-40B4-BE49-F238E27FC236}">
                    <a16:creationId xmlns:a16="http://schemas.microsoft.com/office/drawing/2014/main" id="{DFEA2A24-CC0B-48FE-AFDC-E2FB5A4F9CF7}"/>
                  </a:ext>
                </a:extLst>
              </p14:cNvPr>
              <p14:cNvContentPartPr/>
              <p14:nvPr/>
            </p14:nvContentPartPr>
            <p14:xfrm>
              <a:off x="5120795" y="1486204"/>
              <a:ext cx="9525" cy="9525"/>
            </p14:xfrm>
          </p:contentPart>
        </mc:Choice>
        <mc:Fallback xmlns="">
          <p:pic>
            <p:nvPicPr>
              <p:cNvPr id="161" name="Ink 160">
                <a:extLst>
                  <a:ext uri="{FF2B5EF4-FFF2-40B4-BE49-F238E27FC236}">
                    <a16:creationId xmlns:a16="http://schemas.microsoft.com/office/drawing/2014/main" id="{DFEA2A24-CC0B-48FE-AFDC-E2FB5A4F9CF7}"/>
                  </a:ext>
                </a:extLst>
              </p:cNvPr>
              <p:cNvPicPr/>
              <p:nvPr/>
            </p:nvPicPr>
            <p:blipFill>
              <a:blip r:embed="rId270"/>
              <a:stretch>
                <a:fillRect/>
              </a:stretch>
            </p:blipFill>
            <p:spPr>
              <a:xfrm>
                <a:off x="4644545" y="1442909"/>
                <a:ext cx="952500" cy="9525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71">
            <p14:nvContentPartPr>
              <p14:cNvPr id="162" name="Ink 161">
                <a:extLst>
                  <a:ext uri="{FF2B5EF4-FFF2-40B4-BE49-F238E27FC236}">
                    <a16:creationId xmlns:a16="http://schemas.microsoft.com/office/drawing/2014/main" id="{3AC2EB4E-1FB4-49B4-9487-E2E00DB28BE9}"/>
                  </a:ext>
                </a:extLst>
              </p14:cNvPr>
              <p14:cNvContentPartPr/>
              <p14:nvPr/>
            </p14:nvContentPartPr>
            <p14:xfrm>
              <a:off x="5501794" y="1716576"/>
              <a:ext cx="9525" cy="9525"/>
            </p14:xfrm>
          </p:contentPart>
        </mc:Choice>
        <mc:Fallback xmlns="">
          <p:pic>
            <p:nvPicPr>
              <p:cNvPr id="162" name="Ink 161">
                <a:extLst>
                  <a:ext uri="{FF2B5EF4-FFF2-40B4-BE49-F238E27FC236}">
                    <a16:creationId xmlns:a16="http://schemas.microsoft.com/office/drawing/2014/main" id="{3AC2EB4E-1FB4-49B4-9487-E2E00DB28BE9}"/>
                  </a:ext>
                </a:extLst>
              </p:cNvPr>
              <p:cNvPicPr/>
              <p:nvPr/>
            </p:nvPicPr>
            <p:blipFill>
              <a:blip r:embed="rId264"/>
              <a:stretch>
                <a:fillRect/>
              </a:stretch>
            </p:blipFill>
            <p:spPr>
              <a:xfrm>
                <a:off x="5025544" y="1240326"/>
                <a:ext cx="95250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72">
            <p14:nvContentPartPr>
              <p14:cNvPr id="163" name="Ink 162">
                <a:extLst>
                  <a:ext uri="{FF2B5EF4-FFF2-40B4-BE49-F238E27FC236}">
                    <a16:creationId xmlns:a16="http://schemas.microsoft.com/office/drawing/2014/main" id="{91BEB078-A258-416A-AB7B-D391277FA2E9}"/>
                  </a:ext>
                </a:extLst>
              </p14:cNvPr>
              <p14:cNvContentPartPr/>
              <p14:nvPr/>
            </p14:nvContentPartPr>
            <p14:xfrm>
              <a:off x="5386608" y="1840622"/>
              <a:ext cx="28575" cy="9525"/>
            </p14:xfrm>
          </p:contentPart>
        </mc:Choice>
        <mc:Fallback xmlns="">
          <p:pic>
            <p:nvPicPr>
              <p:cNvPr id="163" name="Ink 162">
                <a:extLst>
                  <a:ext uri="{FF2B5EF4-FFF2-40B4-BE49-F238E27FC236}">
                    <a16:creationId xmlns:a16="http://schemas.microsoft.com/office/drawing/2014/main" id="{91BEB078-A258-416A-AB7B-D391277FA2E9}"/>
                  </a:ext>
                </a:extLst>
              </p:cNvPr>
              <p:cNvPicPr/>
              <p:nvPr/>
            </p:nvPicPr>
            <p:blipFill>
              <a:blip r:embed="rId273"/>
              <a:stretch>
                <a:fillRect/>
              </a:stretch>
            </p:blipFill>
            <p:spPr>
              <a:xfrm>
                <a:off x="5365283" y="1821572"/>
                <a:ext cx="70798" cy="4724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74">
            <p14:nvContentPartPr>
              <p14:cNvPr id="164" name="Ink 163">
                <a:extLst>
                  <a:ext uri="{FF2B5EF4-FFF2-40B4-BE49-F238E27FC236}">
                    <a16:creationId xmlns:a16="http://schemas.microsoft.com/office/drawing/2014/main" id="{D43727C9-8949-45CB-9F4F-8D2F0E285D3E}"/>
                  </a:ext>
                </a:extLst>
              </p14:cNvPr>
              <p14:cNvContentPartPr/>
              <p14:nvPr/>
            </p14:nvContentPartPr>
            <p14:xfrm>
              <a:off x="5519516" y="1902646"/>
              <a:ext cx="9525" cy="9525"/>
            </p14:xfrm>
          </p:contentPart>
        </mc:Choice>
        <mc:Fallback xmlns="">
          <p:pic>
            <p:nvPicPr>
              <p:cNvPr id="164" name="Ink 163">
                <a:extLst>
                  <a:ext uri="{FF2B5EF4-FFF2-40B4-BE49-F238E27FC236}">
                    <a16:creationId xmlns:a16="http://schemas.microsoft.com/office/drawing/2014/main" id="{D43727C9-8949-45CB-9F4F-8D2F0E285D3E}"/>
                  </a:ext>
                </a:extLst>
              </p:cNvPr>
              <p:cNvPicPr/>
              <p:nvPr/>
            </p:nvPicPr>
            <p:blipFill>
              <a:blip r:embed="rId275"/>
              <a:stretch>
                <a:fillRect/>
              </a:stretch>
            </p:blipFill>
            <p:spPr>
              <a:xfrm>
                <a:off x="5476221" y="1426396"/>
                <a:ext cx="9525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76">
            <p14:nvContentPartPr>
              <p14:cNvPr id="165" name="Ink 164">
                <a:extLst>
                  <a:ext uri="{FF2B5EF4-FFF2-40B4-BE49-F238E27FC236}">
                    <a16:creationId xmlns:a16="http://schemas.microsoft.com/office/drawing/2014/main" id="{670EC781-D0A5-4B9E-951A-33E0E9E5ADEC}"/>
                  </a:ext>
                </a:extLst>
              </p14:cNvPr>
              <p14:cNvContentPartPr/>
              <p14:nvPr/>
            </p14:nvContentPartPr>
            <p14:xfrm>
              <a:off x="5572678" y="1810531"/>
              <a:ext cx="9525" cy="9525"/>
            </p14:xfrm>
          </p:contentPart>
        </mc:Choice>
        <mc:Fallback xmlns="">
          <p:pic>
            <p:nvPicPr>
              <p:cNvPr id="165" name="Ink 164">
                <a:extLst>
                  <a:ext uri="{FF2B5EF4-FFF2-40B4-BE49-F238E27FC236}">
                    <a16:creationId xmlns:a16="http://schemas.microsoft.com/office/drawing/2014/main" id="{670EC781-D0A5-4B9E-951A-33E0E9E5ADEC}"/>
                  </a:ext>
                </a:extLst>
              </p:cNvPr>
              <p:cNvPicPr/>
              <p:nvPr/>
            </p:nvPicPr>
            <p:blipFill>
              <a:blip r:embed="rId270"/>
              <a:stretch>
                <a:fillRect/>
              </a:stretch>
            </p:blipFill>
            <p:spPr>
              <a:xfrm>
                <a:off x="5096428" y="1767236"/>
                <a:ext cx="952500" cy="9525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77">
            <p14:nvContentPartPr>
              <p14:cNvPr id="166" name="Ink 165">
                <a:extLst>
                  <a:ext uri="{FF2B5EF4-FFF2-40B4-BE49-F238E27FC236}">
                    <a16:creationId xmlns:a16="http://schemas.microsoft.com/office/drawing/2014/main" id="{DE146DA7-4BB7-4DF3-B3B1-C3B2D1655B59}"/>
                  </a:ext>
                </a:extLst>
              </p14:cNvPr>
              <p14:cNvContentPartPr/>
              <p14:nvPr/>
            </p14:nvContentPartPr>
            <p14:xfrm>
              <a:off x="5643562" y="1743157"/>
              <a:ext cx="9525" cy="9525"/>
            </p14:xfrm>
          </p:contentPart>
        </mc:Choice>
        <mc:Fallback xmlns="">
          <p:pic>
            <p:nvPicPr>
              <p:cNvPr id="166" name="Ink 165">
                <a:extLst>
                  <a:ext uri="{FF2B5EF4-FFF2-40B4-BE49-F238E27FC236}">
                    <a16:creationId xmlns:a16="http://schemas.microsoft.com/office/drawing/2014/main" id="{DE146DA7-4BB7-4DF3-B3B1-C3B2D1655B59}"/>
                  </a:ext>
                </a:extLst>
              </p:cNvPr>
              <p:cNvPicPr/>
              <p:nvPr/>
            </p:nvPicPr>
            <p:blipFill>
              <a:blip r:embed="rId264"/>
              <a:stretch>
                <a:fillRect/>
              </a:stretch>
            </p:blipFill>
            <p:spPr>
              <a:xfrm>
                <a:off x="5167312" y="1266907"/>
                <a:ext cx="95250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78">
            <p14:nvContentPartPr>
              <p14:cNvPr id="167" name="Ink 166">
                <a:extLst>
                  <a:ext uri="{FF2B5EF4-FFF2-40B4-BE49-F238E27FC236}">
                    <a16:creationId xmlns:a16="http://schemas.microsoft.com/office/drawing/2014/main" id="{C9989773-F362-45D8-AA2F-4FA1BBDB7404}"/>
                  </a:ext>
                </a:extLst>
              </p14:cNvPr>
              <p14:cNvContentPartPr/>
              <p14:nvPr/>
            </p14:nvContentPartPr>
            <p14:xfrm>
              <a:off x="5953679" y="3107669"/>
              <a:ext cx="9525" cy="9525"/>
            </p14:xfrm>
          </p:contentPart>
        </mc:Choice>
        <mc:Fallback xmlns="">
          <p:pic>
            <p:nvPicPr>
              <p:cNvPr id="167" name="Ink 166">
                <a:extLst>
                  <a:ext uri="{FF2B5EF4-FFF2-40B4-BE49-F238E27FC236}">
                    <a16:creationId xmlns:a16="http://schemas.microsoft.com/office/drawing/2014/main" id="{C9989773-F362-45D8-AA2F-4FA1BBDB7404}"/>
                  </a:ext>
                </a:extLst>
              </p:cNvPr>
              <p:cNvPicPr/>
              <p:nvPr/>
            </p:nvPicPr>
            <p:blipFill>
              <a:blip r:embed="rId279"/>
              <a:stretch>
                <a:fillRect/>
              </a:stretch>
            </p:blipFill>
            <p:spPr>
              <a:xfrm>
                <a:off x="5935362" y="2631419"/>
                <a:ext cx="45793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0">
            <p14:nvContentPartPr>
              <p14:cNvPr id="168" name="Ink 167">
                <a:extLst>
                  <a:ext uri="{FF2B5EF4-FFF2-40B4-BE49-F238E27FC236}">
                    <a16:creationId xmlns:a16="http://schemas.microsoft.com/office/drawing/2014/main" id="{0F1448C9-13DA-4C12-98FB-44D10EBD30B5}"/>
                  </a:ext>
                </a:extLst>
              </p14:cNvPr>
              <p14:cNvContentPartPr/>
              <p14:nvPr/>
            </p14:nvContentPartPr>
            <p14:xfrm>
              <a:off x="6042283" y="3134250"/>
              <a:ext cx="9525" cy="9525"/>
            </p14:xfrm>
          </p:contentPart>
        </mc:Choice>
        <mc:Fallback xmlns="">
          <p:pic>
            <p:nvPicPr>
              <p:cNvPr id="168" name="Ink 167">
                <a:extLst>
                  <a:ext uri="{FF2B5EF4-FFF2-40B4-BE49-F238E27FC236}">
                    <a16:creationId xmlns:a16="http://schemas.microsoft.com/office/drawing/2014/main" id="{0F1448C9-13DA-4C12-98FB-44D10EBD30B5}"/>
                  </a:ext>
                </a:extLst>
              </p:cNvPr>
              <p:cNvPicPr/>
              <p:nvPr/>
            </p:nvPicPr>
            <p:blipFill>
              <a:blip r:embed="rId264"/>
              <a:stretch>
                <a:fillRect/>
              </a:stretch>
            </p:blipFill>
            <p:spPr>
              <a:xfrm>
                <a:off x="5566033" y="2658000"/>
                <a:ext cx="95250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1">
            <p14:nvContentPartPr>
              <p14:cNvPr id="169" name="Ink 168">
                <a:extLst>
                  <a:ext uri="{FF2B5EF4-FFF2-40B4-BE49-F238E27FC236}">
                    <a16:creationId xmlns:a16="http://schemas.microsoft.com/office/drawing/2014/main" id="{043192D7-6E37-44A0-843E-F6F08049AD4A}"/>
                  </a:ext>
                </a:extLst>
              </p14:cNvPr>
              <p14:cNvContentPartPr/>
              <p14:nvPr/>
            </p14:nvContentPartPr>
            <p14:xfrm>
              <a:off x="5865073" y="3187413"/>
              <a:ext cx="9525" cy="9525"/>
            </p14:xfrm>
          </p:contentPart>
        </mc:Choice>
        <mc:Fallback xmlns="">
          <p:pic>
            <p:nvPicPr>
              <p:cNvPr id="169" name="Ink 168">
                <a:extLst>
                  <a:ext uri="{FF2B5EF4-FFF2-40B4-BE49-F238E27FC236}">
                    <a16:creationId xmlns:a16="http://schemas.microsoft.com/office/drawing/2014/main" id="{043192D7-6E37-44A0-843E-F6F08049AD4A}"/>
                  </a:ext>
                </a:extLst>
              </p:cNvPr>
              <p:cNvPicPr/>
              <p:nvPr/>
            </p:nvPicPr>
            <p:blipFill>
              <a:blip r:embed="rId275"/>
              <a:stretch>
                <a:fillRect/>
              </a:stretch>
            </p:blipFill>
            <p:spPr>
              <a:xfrm>
                <a:off x="5821778" y="2711163"/>
                <a:ext cx="9525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2">
            <p14:nvContentPartPr>
              <p14:cNvPr id="170" name="Ink 169">
                <a:extLst>
                  <a:ext uri="{FF2B5EF4-FFF2-40B4-BE49-F238E27FC236}">
                    <a16:creationId xmlns:a16="http://schemas.microsoft.com/office/drawing/2014/main" id="{4DF3DCB6-2B5C-48BD-986C-BD7D5A5F057D}"/>
                  </a:ext>
                </a:extLst>
              </p14:cNvPr>
              <p14:cNvContentPartPr/>
              <p14:nvPr/>
            </p14:nvContentPartPr>
            <p14:xfrm>
              <a:off x="5944817" y="3222855"/>
              <a:ext cx="9525" cy="9525"/>
            </p14:xfrm>
          </p:contentPart>
        </mc:Choice>
        <mc:Fallback xmlns="">
          <p:pic>
            <p:nvPicPr>
              <p:cNvPr id="170" name="Ink 169">
                <a:extLst>
                  <a:ext uri="{FF2B5EF4-FFF2-40B4-BE49-F238E27FC236}">
                    <a16:creationId xmlns:a16="http://schemas.microsoft.com/office/drawing/2014/main" id="{4DF3DCB6-2B5C-48BD-986C-BD7D5A5F057D}"/>
                  </a:ext>
                </a:extLst>
              </p:cNvPr>
              <p:cNvPicPr/>
              <p:nvPr/>
            </p:nvPicPr>
            <p:blipFill>
              <a:blip r:embed="rId264"/>
              <a:stretch>
                <a:fillRect/>
              </a:stretch>
            </p:blipFill>
            <p:spPr>
              <a:xfrm>
                <a:off x="5468567" y="2746605"/>
                <a:ext cx="95250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3">
            <p14:nvContentPartPr>
              <p14:cNvPr id="172" name="Ink 171">
                <a:extLst>
                  <a:ext uri="{FF2B5EF4-FFF2-40B4-BE49-F238E27FC236}">
                    <a16:creationId xmlns:a16="http://schemas.microsoft.com/office/drawing/2014/main" id="{DB6F45E8-AADF-4BD0-8092-1EA98808D842}"/>
                  </a:ext>
                </a:extLst>
              </p14:cNvPr>
              <p14:cNvContentPartPr/>
              <p14:nvPr/>
            </p14:nvContentPartPr>
            <p14:xfrm>
              <a:off x="6813215" y="1515342"/>
              <a:ext cx="57150" cy="85725"/>
            </p14:xfrm>
          </p:contentPart>
        </mc:Choice>
        <mc:Fallback xmlns="">
          <p:pic>
            <p:nvPicPr>
              <p:cNvPr id="172" name="Ink 171">
                <a:extLst>
                  <a:ext uri="{FF2B5EF4-FFF2-40B4-BE49-F238E27FC236}">
                    <a16:creationId xmlns:a16="http://schemas.microsoft.com/office/drawing/2014/main" id="{DB6F45E8-AADF-4BD0-8092-1EA98808D842}"/>
                  </a:ext>
                </a:extLst>
              </p:cNvPr>
              <p:cNvPicPr/>
              <p:nvPr/>
            </p:nvPicPr>
            <p:blipFill>
              <a:blip r:embed="rId284"/>
              <a:stretch>
                <a:fillRect/>
              </a:stretch>
            </p:blipFill>
            <p:spPr>
              <a:xfrm>
                <a:off x="6796001" y="1498197"/>
                <a:ext cx="91233" cy="11967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5">
            <p14:nvContentPartPr>
              <p14:cNvPr id="173" name="Ink 172">
                <a:extLst>
                  <a:ext uri="{FF2B5EF4-FFF2-40B4-BE49-F238E27FC236}">
                    <a16:creationId xmlns:a16="http://schemas.microsoft.com/office/drawing/2014/main" id="{5ED4457D-5A98-4161-8A73-B6A84C180FD1}"/>
                  </a:ext>
                </a:extLst>
              </p14:cNvPr>
              <p14:cNvContentPartPr/>
              <p14:nvPr/>
            </p14:nvContentPartPr>
            <p14:xfrm>
              <a:off x="6937508" y="1618294"/>
              <a:ext cx="57150" cy="47625"/>
            </p14:xfrm>
          </p:contentPart>
        </mc:Choice>
        <mc:Fallback xmlns="">
          <p:pic>
            <p:nvPicPr>
              <p:cNvPr id="173" name="Ink 172">
                <a:extLst>
                  <a:ext uri="{FF2B5EF4-FFF2-40B4-BE49-F238E27FC236}">
                    <a16:creationId xmlns:a16="http://schemas.microsoft.com/office/drawing/2014/main" id="{5ED4457D-5A98-4161-8A73-B6A84C180FD1}"/>
                  </a:ext>
                </a:extLst>
              </p:cNvPr>
              <p:cNvPicPr/>
              <p:nvPr/>
            </p:nvPicPr>
            <p:blipFill>
              <a:blip r:embed="rId286"/>
              <a:stretch>
                <a:fillRect/>
              </a:stretch>
            </p:blipFill>
            <p:spPr>
              <a:xfrm>
                <a:off x="6920397" y="1600117"/>
                <a:ext cx="91029" cy="83616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7">
            <p14:nvContentPartPr>
              <p14:cNvPr id="174" name="Ink 173">
                <a:extLst>
                  <a:ext uri="{FF2B5EF4-FFF2-40B4-BE49-F238E27FC236}">
                    <a16:creationId xmlns:a16="http://schemas.microsoft.com/office/drawing/2014/main" id="{98D048B6-ADEC-4B31-96C5-598FC3B35D09}"/>
                  </a:ext>
                </a:extLst>
              </p14:cNvPr>
              <p14:cNvContentPartPr/>
              <p14:nvPr/>
            </p14:nvContentPartPr>
            <p14:xfrm>
              <a:off x="6839725" y="1718011"/>
              <a:ext cx="57150" cy="38100"/>
            </p14:xfrm>
          </p:contentPart>
        </mc:Choice>
        <mc:Fallback xmlns="">
          <p:pic>
            <p:nvPicPr>
              <p:cNvPr id="174" name="Ink 173">
                <a:extLst>
                  <a:ext uri="{FF2B5EF4-FFF2-40B4-BE49-F238E27FC236}">
                    <a16:creationId xmlns:a16="http://schemas.microsoft.com/office/drawing/2014/main" id="{98D048B6-ADEC-4B31-96C5-598FC3B35D09}"/>
                  </a:ext>
                </a:extLst>
              </p:cNvPr>
              <p:cNvPicPr/>
              <p:nvPr/>
            </p:nvPicPr>
            <p:blipFill>
              <a:blip r:embed="rId288"/>
              <a:stretch>
                <a:fillRect/>
              </a:stretch>
            </p:blipFill>
            <p:spPr>
              <a:xfrm>
                <a:off x="6820286" y="1702136"/>
                <a:ext cx="95639" cy="6953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9">
            <p14:nvContentPartPr>
              <p14:cNvPr id="175" name="Ink 174">
                <a:extLst>
                  <a:ext uri="{FF2B5EF4-FFF2-40B4-BE49-F238E27FC236}">
                    <a16:creationId xmlns:a16="http://schemas.microsoft.com/office/drawing/2014/main" id="{53A2D7F0-1282-4A71-AB2F-1B5E938FAC20}"/>
                  </a:ext>
                </a:extLst>
              </p14:cNvPr>
              <p14:cNvContentPartPr/>
              <p14:nvPr/>
            </p14:nvContentPartPr>
            <p14:xfrm>
              <a:off x="5086659" y="1211530"/>
              <a:ext cx="57150" cy="38100"/>
            </p14:xfrm>
          </p:contentPart>
        </mc:Choice>
        <mc:Fallback xmlns="">
          <p:pic>
            <p:nvPicPr>
              <p:cNvPr id="175" name="Ink 174">
                <a:extLst>
                  <a:ext uri="{FF2B5EF4-FFF2-40B4-BE49-F238E27FC236}">
                    <a16:creationId xmlns:a16="http://schemas.microsoft.com/office/drawing/2014/main" id="{53A2D7F0-1282-4A71-AB2F-1B5E938FAC20}"/>
                  </a:ext>
                </a:extLst>
              </p:cNvPr>
              <p:cNvPicPr/>
              <p:nvPr/>
            </p:nvPicPr>
            <p:blipFill>
              <a:blip r:embed="rId290"/>
              <a:stretch>
                <a:fillRect/>
              </a:stretch>
            </p:blipFill>
            <p:spPr>
              <a:xfrm>
                <a:off x="5069948" y="1193035"/>
                <a:ext cx="90237" cy="74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91">
            <p14:nvContentPartPr>
              <p14:cNvPr id="176" name="Ink 175">
                <a:extLst>
                  <a:ext uri="{FF2B5EF4-FFF2-40B4-BE49-F238E27FC236}">
                    <a16:creationId xmlns:a16="http://schemas.microsoft.com/office/drawing/2014/main" id="{114BCA51-5376-4AF9-91E0-E87DE09E2223}"/>
                  </a:ext>
                </a:extLst>
              </p14:cNvPr>
              <p14:cNvContentPartPr/>
              <p14:nvPr/>
            </p14:nvContentPartPr>
            <p14:xfrm>
              <a:off x="5162217" y="1334556"/>
              <a:ext cx="47625" cy="47625"/>
            </p14:xfrm>
          </p:contentPart>
        </mc:Choice>
        <mc:Fallback xmlns="">
          <p:pic>
            <p:nvPicPr>
              <p:cNvPr id="176" name="Ink 175">
                <a:extLst>
                  <a:ext uri="{FF2B5EF4-FFF2-40B4-BE49-F238E27FC236}">
                    <a16:creationId xmlns:a16="http://schemas.microsoft.com/office/drawing/2014/main" id="{114BCA51-5376-4AF9-91E0-E87DE09E2223}"/>
                  </a:ext>
                </a:extLst>
              </p:cNvPr>
              <p:cNvPicPr/>
              <p:nvPr/>
            </p:nvPicPr>
            <p:blipFill>
              <a:blip r:embed="rId292"/>
              <a:stretch>
                <a:fillRect/>
              </a:stretch>
            </p:blipFill>
            <p:spPr>
              <a:xfrm>
                <a:off x="5143167" y="1315806"/>
                <a:ext cx="85344" cy="8475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93">
            <p14:nvContentPartPr>
              <p14:cNvPr id="177" name="Ink 176">
                <a:extLst>
                  <a:ext uri="{FF2B5EF4-FFF2-40B4-BE49-F238E27FC236}">
                    <a16:creationId xmlns:a16="http://schemas.microsoft.com/office/drawing/2014/main" id="{42A198E8-9049-470D-BD5F-113447AE5760}"/>
                  </a:ext>
                </a:extLst>
              </p14:cNvPr>
              <p14:cNvContentPartPr/>
              <p14:nvPr/>
            </p14:nvContentPartPr>
            <p14:xfrm>
              <a:off x="4961306" y="1302840"/>
              <a:ext cx="28575" cy="19050"/>
            </p14:xfrm>
          </p:contentPart>
        </mc:Choice>
        <mc:Fallback xmlns="">
          <p:pic>
            <p:nvPicPr>
              <p:cNvPr id="177" name="Ink 176">
                <a:extLst>
                  <a:ext uri="{FF2B5EF4-FFF2-40B4-BE49-F238E27FC236}">
                    <a16:creationId xmlns:a16="http://schemas.microsoft.com/office/drawing/2014/main" id="{42A198E8-9049-470D-BD5F-113447AE5760}"/>
                  </a:ext>
                </a:extLst>
              </p:cNvPr>
              <p:cNvPicPr/>
              <p:nvPr/>
            </p:nvPicPr>
            <p:blipFill>
              <a:blip r:embed="rId294"/>
              <a:stretch>
                <a:fillRect/>
              </a:stretch>
            </p:blipFill>
            <p:spPr>
              <a:xfrm>
                <a:off x="4945070" y="1280161"/>
                <a:ext cx="60722" cy="6395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95">
            <p14:nvContentPartPr>
              <p14:cNvPr id="178" name="Ink 177">
                <a:extLst>
                  <a:ext uri="{FF2B5EF4-FFF2-40B4-BE49-F238E27FC236}">
                    <a16:creationId xmlns:a16="http://schemas.microsoft.com/office/drawing/2014/main" id="{5FAFB80B-6624-4FB1-9C04-A6FAB7F7A79F}"/>
                  </a:ext>
                </a:extLst>
              </p14:cNvPr>
              <p14:cNvContentPartPr/>
              <p14:nvPr/>
            </p14:nvContentPartPr>
            <p14:xfrm>
              <a:off x="4962258" y="1433041"/>
              <a:ext cx="76200" cy="66675"/>
            </p14:xfrm>
          </p:contentPart>
        </mc:Choice>
        <mc:Fallback xmlns="">
          <p:pic>
            <p:nvPicPr>
              <p:cNvPr id="178" name="Ink 177">
                <a:extLst>
                  <a:ext uri="{FF2B5EF4-FFF2-40B4-BE49-F238E27FC236}">
                    <a16:creationId xmlns:a16="http://schemas.microsoft.com/office/drawing/2014/main" id="{5FAFB80B-6624-4FB1-9C04-A6FAB7F7A79F}"/>
                  </a:ext>
                </a:extLst>
              </p:cNvPr>
              <p:cNvPicPr/>
              <p:nvPr/>
            </p:nvPicPr>
            <p:blipFill>
              <a:blip r:embed="rId296"/>
              <a:stretch>
                <a:fillRect/>
              </a:stretch>
            </p:blipFill>
            <p:spPr>
              <a:xfrm>
                <a:off x="4943490" y="1413991"/>
                <a:ext cx="113362" cy="10439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97">
            <p14:nvContentPartPr>
              <p14:cNvPr id="179" name="Ink 178">
                <a:extLst>
                  <a:ext uri="{FF2B5EF4-FFF2-40B4-BE49-F238E27FC236}">
                    <a16:creationId xmlns:a16="http://schemas.microsoft.com/office/drawing/2014/main" id="{8BB64CDD-12A8-488B-A7B8-C2DC8B069411}"/>
                  </a:ext>
                </a:extLst>
              </p14:cNvPr>
              <p14:cNvContentPartPr/>
              <p14:nvPr/>
            </p14:nvContentPartPr>
            <p14:xfrm>
              <a:off x="5094213" y="1503925"/>
              <a:ext cx="28575" cy="9525"/>
            </p14:xfrm>
          </p:contentPart>
        </mc:Choice>
        <mc:Fallback xmlns="">
          <p:pic>
            <p:nvPicPr>
              <p:cNvPr id="179" name="Ink 178">
                <a:extLst>
                  <a:ext uri="{FF2B5EF4-FFF2-40B4-BE49-F238E27FC236}">
                    <a16:creationId xmlns:a16="http://schemas.microsoft.com/office/drawing/2014/main" id="{8BB64CDD-12A8-488B-A7B8-C2DC8B069411}"/>
                  </a:ext>
                </a:extLst>
              </p:cNvPr>
              <p:cNvPicPr/>
              <p:nvPr/>
            </p:nvPicPr>
            <p:blipFill>
              <a:blip r:embed="rId298"/>
              <a:stretch>
                <a:fillRect/>
              </a:stretch>
            </p:blipFill>
            <p:spPr>
              <a:xfrm>
                <a:off x="5076999" y="1480112"/>
                <a:ext cx="62658" cy="566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99">
            <p14:nvContentPartPr>
              <p14:cNvPr id="180" name="Ink 179">
                <a:extLst>
                  <a:ext uri="{FF2B5EF4-FFF2-40B4-BE49-F238E27FC236}">
                    <a16:creationId xmlns:a16="http://schemas.microsoft.com/office/drawing/2014/main" id="{4305932B-0972-45E2-B7E4-6FB70D31CECE}"/>
                  </a:ext>
                </a:extLst>
              </p14:cNvPr>
              <p14:cNvContentPartPr/>
              <p14:nvPr/>
            </p14:nvContentPartPr>
            <p14:xfrm>
              <a:off x="5819596" y="3145133"/>
              <a:ext cx="47625" cy="19050"/>
            </p14:xfrm>
          </p:contentPart>
        </mc:Choice>
        <mc:Fallback xmlns="">
          <p:pic>
            <p:nvPicPr>
              <p:cNvPr id="180" name="Ink 179">
                <a:extLst>
                  <a:ext uri="{FF2B5EF4-FFF2-40B4-BE49-F238E27FC236}">
                    <a16:creationId xmlns:a16="http://schemas.microsoft.com/office/drawing/2014/main" id="{4305932B-0972-45E2-B7E4-6FB70D31CECE}"/>
                  </a:ext>
                </a:extLst>
              </p:cNvPr>
              <p:cNvPicPr/>
              <p:nvPr/>
            </p:nvPicPr>
            <p:blipFill>
              <a:blip r:embed="rId300"/>
              <a:stretch>
                <a:fillRect/>
              </a:stretch>
            </p:blipFill>
            <p:spPr>
              <a:xfrm>
                <a:off x="5802465" y="3123966"/>
                <a:ext cx="81545" cy="60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01">
            <p14:nvContentPartPr>
              <p14:cNvPr id="181" name="Ink 180">
                <a:extLst>
                  <a:ext uri="{FF2B5EF4-FFF2-40B4-BE49-F238E27FC236}">
                    <a16:creationId xmlns:a16="http://schemas.microsoft.com/office/drawing/2014/main" id="{63DF0F3E-D33F-4D68-9B3C-77A273EE97EE}"/>
                  </a:ext>
                </a:extLst>
              </p14:cNvPr>
              <p14:cNvContentPartPr/>
              <p14:nvPr/>
            </p14:nvContentPartPr>
            <p14:xfrm>
              <a:off x="5921441" y="3063367"/>
              <a:ext cx="57150" cy="47625"/>
            </p14:xfrm>
          </p:contentPart>
        </mc:Choice>
        <mc:Fallback xmlns="">
          <p:pic>
            <p:nvPicPr>
              <p:cNvPr id="181" name="Ink 180">
                <a:extLst>
                  <a:ext uri="{FF2B5EF4-FFF2-40B4-BE49-F238E27FC236}">
                    <a16:creationId xmlns:a16="http://schemas.microsoft.com/office/drawing/2014/main" id="{63DF0F3E-D33F-4D68-9B3C-77A273EE97EE}"/>
                  </a:ext>
                </a:extLst>
              </p:cNvPr>
              <p:cNvPicPr/>
              <p:nvPr/>
            </p:nvPicPr>
            <p:blipFill>
              <a:blip r:embed="rId302"/>
              <a:stretch>
                <a:fillRect/>
              </a:stretch>
            </p:blipFill>
            <p:spPr>
              <a:xfrm>
                <a:off x="5902263" y="3044163"/>
                <a:ext cx="95122" cy="8564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03">
            <p14:nvContentPartPr>
              <p14:cNvPr id="182" name="Ink 181">
                <a:extLst>
                  <a:ext uri="{FF2B5EF4-FFF2-40B4-BE49-F238E27FC236}">
                    <a16:creationId xmlns:a16="http://schemas.microsoft.com/office/drawing/2014/main" id="{642E3250-13A3-4325-9B9C-1A34266E9E84}"/>
                  </a:ext>
                </a:extLst>
              </p14:cNvPr>
              <p14:cNvContentPartPr/>
              <p14:nvPr/>
            </p14:nvContentPartPr>
            <p14:xfrm>
              <a:off x="5935957" y="3201690"/>
              <a:ext cx="76200" cy="38100"/>
            </p14:xfrm>
          </p:contentPart>
        </mc:Choice>
        <mc:Fallback xmlns="">
          <p:pic>
            <p:nvPicPr>
              <p:cNvPr id="182" name="Ink 181">
                <a:extLst>
                  <a:ext uri="{FF2B5EF4-FFF2-40B4-BE49-F238E27FC236}">
                    <a16:creationId xmlns:a16="http://schemas.microsoft.com/office/drawing/2014/main" id="{642E3250-13A3-4325-9B9C-1A34266E9E84}"/>
                  </a:ext>
                </a:extLst>
              </p:cNvPr>
              <p:cNvPicPr/>
              <p:nvPr/>
            </p:nvPicPr>
            <p:blipFill>
              <a:blip r:embed="rId304"/>
              <a:stretch>
                <a:fillRect/>
              </a:stretch>
            </p:blipFill>
            <p:spPr>
              <a:xfrm>
                <a:off x="5917814" y="3184051"/>
                <a:ext cx="112123" cy="7302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05">
            <p14:nvContentPartPr>
              <p14:cNvPr id="184" name="Ink 183">
                <a:extLst>
                  <a:ext uri="{FF2B5EF4-FFF2-40B4-BE49-F238E27FC236}">
                    <a16:creationId xmlns:a16="http://schemas.microsoft.com/office/drawing/2014/main" id="{6A84F650-4716-4806-AF06-F4A601FC132D}"/>
                  </a:ext>
                </a:extLst>
              </p14:cNvPr>
              <p14:cNvContentPartPr/>
              <p14:nvPr/>
            </p14:nvContentPartPr>
            <p14:xfrm>
              <a:off x="6041629" y="3083240"/>
              <a:ext cx="95250" cy="38100"/>
            </p14:xfrm>
          </p:contentPart>
        </mc:Choice>
        <mc:Fallback xmlns="">
          <p:pic>
            <p:nvPicPr>
              <p:cNvPr id="184" name="Ink 183">
                <a:extLst>
                  <a:ext uri="{FF2B5EF4-FFF2-40B4-BE49-F238E27FC236}">
                    <a16:creationId xmlns:a16="http://schemas.microsoft.com/office/drawing/2014/main" id="{6A84F650-4716-4806-AF06-F4A601FC132D}"/>
                  </a:ext>
                </a:extLst>
              </p:cNvPr>
              <p:cNvPicPr/>
              <p:nvPr/>
            </p:nvPicPr>
            <p:blipFill>
              <a:blip r:embed="rId306"/>
              <a:stretch>
                <a:fillRect/>
              </a:stretch>
            </p:blipFill>
            <p:spPr>
              <a:xfrm>
                <a:off x="6024055" y="3066675"/>
                <a:ext cx="130046" cy="7089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07">
            <p14:nvContentPartPr>
              <p14:cNvPr id="185" name="Ink 184">
                <a:extLst>
                  <a:ext uri="{FF2B5EF4-FFF2-40B4-BE49-F238E27FC236}">
                    <a16:creationId xmlns:a16="http://schemas.microsoft.com/office/drawing/2014/main" id="{4EAB1F27-382B-4003-8C65-2D2FA757583A}"/>
                  </a:ext>
                </a:extLst>
              </p14:cNvPr>
              <p14:cNvContentPartPr/>
              <p14:nvPr/>
            </p14:nvContentPartPr>
            <p14:xfrm>
              <a:off x="7882633" y="3417785"/>
              <a:ext cx="266700" cy="371475"/>
            </p14:xfrm>
          </p:contentPart>
        </mc:Choice>
        <mc:Fallback xmlns="">
          <p:pic>
            <p:nvPicPr>
              <p:cNvPr id="185" name="Ink 184">
                <a:extLst>
                  <a:ext uri="{FF2B5EF4-FFF2-40B4-BE49-F238E27FC236}">
                    <a16:creationId xmlns:a16="http://schemas.microsoft.com/office/drawing/2014/main" id="{4EAB1F27-382B-4003-8C65-2D2FA757583A}"/>
                  </a:ext>
                </a:extLst>
              </p:cNvPr>
              <p:cNvPicPr/>
              <p:nvPr/>
            </p:nvPicPr>
            <p:blipFill>
              <a:blip r:embed="rId308"/>
              <a:stretch>
                <a:fillRect/>
              </a:stretch>
            </p:blipFill>
            <p:spPr>
              <a:xfrm>
                <a:off x="7864782" y="3399647"/>
                <a:ext cx="302046" cy="40738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09">
            <p14:nvContentPartPr>
              <p14:cNvPr id="186" name="Ink 185">
                <a:extLst>
                  <a:ext uri="{FF2B5EF4-FFF2-40B4-BE49-F238E27FC236}">
                    <a16:creationId xmlns:a16="http://schemas.microsoft.com/office/drawing/2014/main" id="{D6A14D96-7F7A-4C0D-B09F-5E3F01C60A3D}"/>
                  </a:ext>
                </a:extLst>
              </p14:cNvPr>
              <p14:cNvContentPartPr/>
              <p14:nvPr/>
            </p14:nvContentPartPr>
            <p14:xfrm>
              <a:off x="7778511" y="3400065"/>
              <a:ext cx="323850" cy="323850"/>
            </p14:xfrm>
          </p:contentPart>
        </mc:Choice>
        <mc:Fallback xmlns="">
          <p:pic>
            <p:nvPicPr>
              <p:cNvPr id="186" name="Ink 185">
                <a:extLst>
                  <a:ext uri="{FF2B5EF4-FFF2-40B4-BE49-F238E27FC236}">
                    <a16:creationId xmlns:a16="http://schemas.microsoft.com/office/drawing/2014/main" id="{D6A14D96-7F7A-4C0D-B09F-5E3F01C60A3D}"/>
                  </a:ext>
                </a:extLst>
              </p:cNvPr>
              <p:cNvPicPr/>
              <p:nvPr/>
            </p:nvPicPr>
            <p:blipFill>
              <a:blip r:embed="rId310"/>
              <a:stretch>
                <a:fillRect/>
              </a:stretch>
            </p:blipFill>
            <p:spPr>
              <a:xfrm>
                <a:off x="7760276" y="3381830"/>
                <a:ext cx="359955" cy="35995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11">
            <p14:nvContentPartPr>
              <p14:cNvPr id="187" name="Ink 186">
                <a:extLst>
                  <a:ext uri="{FF2B5EF4-FFF2-40B4-BE49-F238E27FC236}">
                    <a16:creationId xmlns:a16="http://schemas.microsoft.com/office/drawing/2014/main" id="{2C75D45B-F102-444F-9350-4364389C756D}"/>
                  </a:ext>
                </a:extLst>
              </p14:cNvPr>
              <p14:cNvContentPartPr/>
              <p14:nvPr/>
            </p14:nvContentPartPr>
            <p14:xfrm>
              <a:off x="7830148" y="3373483"/>
              <a:ext cx="200025" cy="257175"/>
            </p14:xfrm>
          </p:contentPart>
        </mc:Choice>
        <mc:Fallback xmlns="">
          <p:pic>
            <p:nvPicPr>
              <p:cNvPr id="187" name="Ink 186">
                <a:extLst>
                  <a:ext uri="{FF2B5EF4-FFF2-40B4-BE49-F238E27FC236}">
                    <a16:creationId xmlns:a16="http://schemas.microsoft.com/office/drawing/2014/main" id="{2C75D45B-F102-444F-9350-4364389C756D}"/>
                  </a:ext>
                </a:extLst>
              </p:cNvPr>
              <p:cNvPicPr/>
              <p:nvPr/>
            </p:nvPicPr>
            <p:blipFill>
              <a:blip r:embed="rId312"/>
              <a:stretch>
                <a:fillRect/>
              </a:stretch>
            </p:blipFill>
            <p:spPr>
              <a:xfrm>
                <a:off x="7811898" y="3355269"/>
                <a:ext cx="236161" cy="293238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13">
            <p14:nvContentPartPr>
              <p14:cNvPr id="188" name="Ink 187">
                <a:extLst>
                  <a:ext uri="{FF2B5EF4-FFF2-40B4-BE49-F238E27FC236}">
                    <a16:creationId xmlns:a16="http://schemas.microsoft.com/office/drawing/2014/main" id="{8996D13D-EA87-4387-A3E5-9CF141637956}"/>
                  </a:ext>
                </a:extLst>
              </p14:cNvPr>
              <p14:cNvContentPartPr/>
              <p14:nvPr/>
            </p14:nvContentPartPr>
            <p14:xfrm>
              <a:off x="7831342" y="3391204"/>
              <a:ext cx="409575" cy="485775"/>
            </p14:xfrm>
          </p:contentPart>
        </mc:Choice>
        <mc:Fallback xmlns="">
          <p:pic>
            <p:nvPicPr>
              <p:cNvPr id="188" name="Ink 187">
                <a:extLst>
                  <a:ext uri="{FF2B5EF4-FFF2-40B4-BE49-F238E27FC236}">
                    <a16:creationId xmlns:a16="http://schemas.microsoft.com/office/drawing/2014/main" id="{8996D13D-EA87-4387-A3E5-9CF141637956}"/>
                  </a:ext>
                </a:extLst>
              </p:cNvPr>
              <p:cNvPicPr/>
              <p:nvPr/>
            </p:nvPicPr>
            <p:blipFill>
              <a:blip r:embed="rId314"/>
              <a:stretch>
                <a:fillRect/>
              </a:stretch>
            </p:blipFill>
            <p:spPr>
              <a:xfrm>
                <a:off x="7813267" y="3373318"/>
                <a:ext cx="445363" cy="52118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15">
            <p14:nvContentPartPr>
              <p14:cNvPr id="189" name="Ink 188">
                <a:extLst>
                  <a:ext uri="{FF2B5EF4-FFF2-40B4-BE49-F238E27FC236}">
                    <a16:creationId xmlns:a16="http://schemas.microsoft.com/office/drawing/2014/main" id="{F9C352E9-FB54-4123-AA27-DEFFA2D0759B}"/>
                  </a:ext>
                </a:extLst>
              </p14:cNvPr>
              <p14:cNvContentPartPr/>
              <p14:nvPr/>
            </p14:nvContentPartPr>
            <p14:xfrm>
              <a:off x="7512565" y="3125390"/>
              <a:ext cx="342900" cy="295275"/>
            </p14:xfrm>
          </p:contentPart>
        </mc:Choice>
        <mc:Fallback xmlns="">
          <p:pic>
            <p:nvPicPr>
              <p:cNvPr id="189" name="Ink 188">
                <a:extLst>
                  <a:ext uri="{FF2B5EF4-FFF2-40B4-BE49-F238E27FC236}">
                    <a16:creationId xmlns:a16="http://schemas.microsoft.com/office/drawing/2014/main" id="{F9C352E9-FB54-4123-AA27-DEFFA2D0759B}"/>
                  </a:ext>
                </a:extLst>
              </p:cNvPr>
              <p:cNvPicPr/>
              <p:nvPr/>
            </p:nvPicPr>
            <p:blipFill>
              <a:blip r:embed="rId316"/>
              <a:stretch>
                <a:fillRect/>
              </a:stretch>
            </p:blipFill>
            <p:spPr>
              <a:xfrm>
                <a:off x="7494798" y="3107253"/>
                <a:ext cx="378078" cy="33118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17">
            <p14:nvContentPartPr>
              <p14:cNvPr id="192" name="Ink 191">
                <a:extLst>
                  <a:ext uri="{FF2B5EF4-FFF2-40B4-BE49-F238E27FC236}">
                    <a16:creationId xmlns:a16="http://schemas.microsoft.com/office/drawing/2014/main" id="{A9336B76-591A-456D-98EE-ACC5FBDDDA6A}"/>
                  </a:ext>
                </a:extLst>
              </p14:cNvPr>
              <p14:cNvContentPartPr/>
              <p14:nvPr/>
            </p14:nvContentPartPr>
            <p14:xfrm>
              <a:off x="6147930" y="3337326"/>
              <a:ext cx="333375" cy="371475"/>
            </p14:xfrm>
          </p:contentPart>
        </mc:Choice>
        <mc:Fallback xmlns="">
          <p:pic>
            <p:nvPicPr>
              <p:cNvPr id="192" name="Ink 191">
                <a:extLst>
                  <a:ext uri="{FF2B5EF4-FFF2-40B4-BE49-F238E27FC236}">
                    <a16:creationId xmlns:a16="http://schemas.microsoft.com/office/drawing/2014/main" id="{A9336B76-591A-456D-98EE-ACC5FBDDDA6A}"/>
                  </a:ext>
                </a:extLst>
              </p:cNvPr>
              <p:cNvPicPr/>
              <p:nvPr/>
            </p:nvPicPr>
            <p:blipFill>
              <a:blip r:embed="rId318"/>
              <a:stretch>
                <a:fillRect/>
              </a:stretch>
            </p:blipFill>
            <p:spPr>
              <a:xfrm>
                <a:off x="6094732" y="3229963"/>
                <a:ext cx="439417" cy="58584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19">
            <p14:nvContentPartPr>
              <p14:cNvPr id="193" name="Ink 192">
                <a:extLst>
                  <a:ext uri="{FF2B5EF4-FFF2-40B4-BE49-F238E27FC236}">
                    <a16:creationId xmlns:a16="http://schemas.microsoft.com/office/drawing/2014/main" id="{C2D7CB9B-65E1-4A14-9283-66836CDAA604}"/>
                  </a:ext>
                </a:extLst>
              </p14:cNvPr>
              <p14:cNvContentPartPr/>
              <p14:nvPr/>
            </p14:nvContentPartPr>
            <p14:xfrm>
              <a:off x="6184857" y="3539829"/>
              <a:ext cx="38100" cy="38100"/>
            </p14:xfrm>
          </p:contentPart>
        </mc:Choice>
        <mc:Fallback xmlns="">
          <p:pic>
            <p:nvPicPr>
              <p:cNvPr id="193" name="Ink 192">
                <a:extLst>
                  <a:ext uri="{FF2B5EF4-FFF2-40B4-BE49-F238E27FC236}">
                    <a16:creationId xmlns:a16="http://schemas.microsoft.com/office/drawing/2014/main" id="{C2D7CB9B-65E1-4A14-9283-66836CDAA604}"/>
                  </a:ext>
                </a:extLst>
              </p:cNvPr>
              <p:cNvPicPr/>
              <p:nvPr/>
            </p:nvPicPr>
            <p:blipFill>
              <a:blip r:embed="rId320"/>
              <a:stretch>
                <a:fillRect/>
              </a:stretch>
            </p:blipFill>
            <p:spPr>
              <a:xfrm>
                <a:off x="6168292" y="3520779"/>
                <a:ext cx="70899" cy="7581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1">
            <p14:nvContentPartPr>
              <p14:cNvPr id="194" name="Ink 193">
                <a:extLst>
                  <a:ext uri="{FF2B5EF4-FFF2-40B4-BE49-F238E27FC236}">
                    <a16:creationId xmlns:a16="http://schemas.microsoft.com/office/drawing/2014/main" id="{EC464783-1175-4791-A140-25CFFDC92C59}"/>
                  </a:ext>
                </a:extLst>
              </p14:cNvPr>
              <p14:cNvContentPartPr/>
              <p14:nvPr/>
            </p14:nvContentPartPr>
            <p14:xfrm>
              <a:off x="6337316" y="3375026"/>
              <a:ext cx="76200" cy="38100"/>
            </p14:xfrm>
          </p:contentPart>
        </mc:Choice>
        <mc:Fallback xmlns="">
          <p:pic>
            <p:nvPicPr>
              <p:cNvPr id="194" name="Ink 193">
                <a:extLst>
                  <a:ext uri="{FF2B5EF4-FFF2-40B4-BE49-F238E27FC236}">
                    <a16:creationId xmlns:a16="http://schemas.microsoft.com/office/drawing/2014/main" id="{EC464783-1175-4791-A140-25CFFDC92C59}"/>
                  </a:ext>
                </a:extLst>
              </p:cNvPr>
              <p:cNvPicPr/>
              <p:nvPr/>
            </p:nvPicPr>
            <p:blipFill>
              <a:blip r:embed="rId322"/>
              <a:stretch>
                <a:fillRect/>
              </a:stretch>
            </p:blipFill>
            <p:spPr>
              <a:xfrm>
                <a:off x="6319758" y="3355587"/>
                <a:ext cx="110964" cy="7658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3">
            <p14:nvContentPartPr>
              <p14:cNvPr id="195" name="Ink 194">
                <a:extLst>
                  <a:ext uri="{FF2B5EF4-FFF2-40B4-BE49-F238E27FC236}">
                    <a16:creationId xmlns:a16="http://schemas.microsoft.com/office/drawing/2014/main" id="{795ABA17-7E22-4CF8-8856-2053418E155D}"/>
                  </a:ext>
                </a:extLst>
              </p14:cNvPr>
              <p14:cNvContentPartPr/>
              <p14:nvPr/>
            </p14:nvContentPartPr>
            <p14:xfrm>
              <a:off x="6352400" y="3620836"/>
              <a:ext cx="85725" cy="47625"/>
            </p14:xfrm>
          </p:contentPart>
        </mc:Choice>
        <mc:Fallback xmlns="">
          <p:pic>
            <p:nvPicPr>
              <p:cNvPr id="195" name="Ink 194">
                <a:extLst>
                  <a:ext uri="{FF2B5EF4-FFF2-40B4-BE49-F238E27FC236}">
                    <a16:creationId xmlns:a16="http://schemas.microsoft.com/office/drawing/2014/main" id="{795ABA17-7E22-4CF8-8856-2053418E155D}"/>
                  </a:ext>
                </a:extLst>
              </p:cNvPr>
              <p:cNvPicPr/>
              <p:nvPr/>
            </p:nvPicPr>
            <p:blipFill>
              <a:blip r:embed="rId324"/>
              <a:stretch>
                <a:fillRect/>
              </a:stretch>
            </p:blipFill>
            <p:spPr>
              <a:xfrm>
                <a:off x="6334976" y="3602232"/>
                <a:ext cx="120224" cy="844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5">
            <p14:nvContentPartPr>
              <p14:cNvPr id="196" name="Ink 195">
                <a:extLst>
                  <a:ext uri="{FF2B5EF4-FFF2-40B4-BE49-F238E27FC236}">
                    <a16:creationId xmlns:a16="http://schemas.microsoft.com/office/drawing/2014/main" id="{C275943C-4FC1-4043-BC68-983B2374A072}"/>
                  </a:ext>
                </a:extLst>
              </p14:cNvPr>
              <p14:cNvContentPartPr/>
              <p14:nvPr/>
            </p14:nvContentPartPr>
            <p14:xfrm>
              <a:off x="5315725" y="4924064"/>
              <a:ext cx="9525" cy="9525"/>
            </p14:xfrm>
          </p:contentPart>
        </mc:Choice>
        <mc:Fallback xmlns="">
          <p:pic>
            <p:nvPicPr>
              <p:cNvPr id="196" name="Ink 195">
                <a:extLst>
                  <a:ext uri="{FF2B5EF4-FFF2-40B4-BE49-F238E27FC236}">
                    <a16:creationId xmlns:a16="http://schemas.microsoft.com/office/drawing/2014/main" id="{C275943C-4FC1-4043-BC68-983B2374A072}"/>
                  </a:ext>
                </a:extLst>
              </p:cNvPr>
              <p:cNvPicPr/>
              <p:nvPr/>
            </p:nvPicPr>
            <p:blipFill>
              <a:blip r:embed="rId264"/>
              <a:stretch>
                <a:fillRect/>
              </a:stretch>
            </p:blipFill>
            <p:spPr>
              <a:xfrm>
                <a:off x="4839475" y="4447814"/>
                <a:ext cx="95250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6">
            <p14:nvContentPartPr>
              <p14:cNvPr id="198" name="Ink 197">
                <a:extLst>
                  <a:ext uri="{FF2B5EF4-FFF2-40B4-BE49-F238E27FC236}">
                    <a16:creationId xmlns:a16="http://schemas.microsoft.com/office/drawing/2014/main" id="{23D1A261-49BD-41E5-8DB7-A03E22FED36E}"/>
                  </a:ext>
                </a:extLst>
              </p14:cNvPr>
              <p14:cNvContentPartPr/>
              <p14:nvPr/>
            </p14:nvContentPartPr>
            <p14:xfrm>
              <a:off x="6937190" y="3541832"/>
              <a:ext cx="9525" cy="9525"/>
            </p14:xfrm>
          </p:contentPart>
        </mc:Choice>
        <mc:Fallback xmlns="">
          <p:pic>
            <p:nvPicPr>
              <p:cNvPr id="198" name="Ink 197">
                <a:extLst>
                  <a:ext uri="{FF2B5EF4-FFF2-40B4-BE49-F238E27FC236}">
                    <a16:creationId xmlns:a16="http://schemas.microsoft.com/office/drawing/2014/main" id="{23D1A261-49BD-41E5-8DB7-A03E22FED36E}"/>
                  </a:ext>
                </a:extLst>
              </p:cNvPr>
              <p:cNvPicPr/>
              <p:nvPr/>
            </p:nvPicPr>
            <p:blipFill>
              <a:blip r:embed="rId264"/>
              <a:stretch>
                <a:fillRect/>
              </a:stretch>
            </p:blipFill>
            <p:spPr>
              <a:xfrm>
                <a:off x="6460940" y="3065582"/>
                <a:ext cx="95250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7">
            <p14:nvContentPartPr>
              <p14:cNvPr id="199" name="Ink 198">
                <a:extLst>
                  <a:ext uri="{FF2B5EF4-FFF2-40B4-BE49-F238E27FC236}">
                    <a16:creationId xmlns:a16="http://schemas.microsoft.com/office/drawing/2014/main" id="{1ED65D4D-BFBD-49AC-ABC6-3C3E9A5949C5}"/>
                  </a:ext>
                </a:extLst>
              </p14:cNvPr>
              <p14:cNvContentPartPr/>
              <p14:nvPr/>
            </p14:nvContentPartPr>
            <p14:xfrm>
              <a:off x="7008073" y="3612715"/>
              <a:ext cx="9525" cy="9525"/>
            </p14:xfrm>
          </p:contentPart>
        </mc:Choice>
        <mc:Fallback xmlns="">
          <p:pic>
            <p:nvPicPr>
              <p:cNvPr id="199" name="Ink 198">
                <a:extLst>
                  <a:ext uri="{FF2B5EF4-FFF2-40B4-BE49-F238E27FC236}">
                    <a16:creationId xmlns:a16="http://schemas.microsoft.com/office/drawing/2014/main" id="{1ED65D4D-BFBD-49AC-ABC6-3C3E9A5949C5}"/>
                  </a:ext>
                </a:extLst>
              </p:cNvPr>
              <p:cNvPicPr/>
              <p:nvPr/>
            </p:nvPicPr>
            <p:blipFill>
              <a:blip r:embed="rId264"/>
              <a:stretch>
                <a:fillRect/>
              </a:stretch>
            </p:blipFill>
            <p:spPr>
              <a:xfrm>
                <a:off x="6531823" y="3136465"/>
                <a:ext cx="95250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8">
            <p14:nvContentPartPr>
              <p14:cNvPr id="200" name="Ink 199">
                <a:extLst>
                  <a:ext uri="{FF2B5EF4-FFF2-40B4-BE49-F238E27FC236}">
                    <a16:creationId xmlns:a16="http://schemas.microsoft.com/office/drawing/2014/main" id="{5525F04C-4486-4C99-9904-E19291BB5449}"/>
                  </a:ext>
                </a:extLst>
              </p14:cNvPr>
              <p14:cNvContentPartPr/>
              <p14:nvPr/>
            </p14:nvContentPartPr>
            <p14:xfrm>
              <a:off x="5448632" y="3391204"/>
              <a:ext cx="9525" cy="9525"/>
            </p14:xfrm>
          </p:contentPart>
        </mc:Choice>
        <mc:Fallback xmlns="">
          <p:pic>
            <p:nvPicPr>
              <p:cNvPr id="200" name="Ink 199">
                <a:extLst>
                  <a:ext uri="{FF2B5EF4-FFF2-40B4-BE49-F238E27FC236}">
                    <a16:creationId xmlns:a16="http://schemas.microsoft.com/office/drawing/2014/main" id="{5525F04C-4486-4C99-9904-E19291BB5449}"/>
                  </a:ext>
                </a:extLst>
              </p:cNvPr>
              <p:cNvPicPr/>
              <p:nvPr/>
            </p:nvPicPr>
            <p:blipFill>
              <a:blip r:embed="rId264"/>
              <a:stretch>
                <a:fillRect/>
              </a:stretch>
            </p:blipFill>
            <p:spPr>
              <a:xfrm>
                <a:off x="4972382" y="2914954"/>
                <a:ext cx="95250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9">
            <p14:nvContentPartPr>
              <p14:cNvPr id="201" name="Ink 200">
                <a:extLst>
                  <a:ext uri="{FF2B5EF4-FFF2-40B4-BE49-F238E27FC236}">
                    <a16:creationId xmlns:a16="http://schemas.microsoft.com/office/drawing/2014/main" id="{1C06AB04-C8BE-475D-8F90-4C07601F4110}"/>
                  </a:ext>
                </a:extLst>
              </p14:cNvPr>
              <p14:cNvContentPartPr/>
              <p14:nvPr/>
            </p14:nvContentPartPr>
            <p14:xfrm>
              <a:off x="5457492" y="3470948"/>
              <a:ext cx="9525" cy="9525"/>
            </p14:xfrm>
          </p:contentPart>
        </mc:Choice>
        <mc:Fallback xmlns="">
          <p:pic>
            <p:nvPicPr>
              <p:cNvPr id="201" name="Ink 200">
                <a:extLst>
                  <a:ext uri="{FF2B5EF4-FFF2-40B4-BE49-F238E27FC236}">
                    <a16:creationId xmlns:a16="http://schemas.microsoft.com/office/drawing/2014/main" id="{1C06AB04-C8BE-475D-8F90-4C07601F4110}"/>
                  </a:ext>
                </a:extLst>
              </p:cNvPr>
              <p:cNvPicPr/>
              <p:nvPr/>
            </p:nvPicPr>
            <p:blipFill>
              <a:blip r:embed="rId264"/>
              <a:stretch>
                <a:fillRect/>
              </a:stretch>
            </p:blipFill>
            <p:spPr>
              <a:xfrm>
                <a:off x="4981242" y="2994698"/>
                <a:ext cx="95250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30">
            <p14:nvContentPartPr>
              <p14:cNvPr id="202" name="Ink 201">
                <a:extLst>
                  <a:ext uri="{FF2B5EF4-FFF2-40B4-BE49-F238E27FC236}">
                    <a16:creationId xmlns:a16="http://schemas.microsoft.com/office/drawing/2014/main" id="{0BC23CB9-E6E1-437F-A4EC-B0BB7F3A5D15}"/>
                  </a:ext>
                </a:extLst>
              </p14:cNvPr>
              <p14:cNvContentPartPr/>
              <p14:nvPr/>
            </p14:nvContentPartPr>
            <p14:xfrm>
              <a:off x="2161399" y="4826599"/>
              <a:ext cx="9525" cy="9525"/>
            </p14:xfrm>
          </p:contentPart>
        </mc:Choice>
        <mc:Fallback xmlns="">
          <p:pic>
            <p:nvPicPr>
              <p:cNvPr id="202" name="Ink 201">
                <a:extLst>
                  <a:ext uri="{FF2B5EF4-FFF2-40B4-BE49-F238E27FC236}">
                    <a16:creationId xmlns:a16="http://schemas.microsoft.com/office/drawing/2014/main" id="{0BC23CB9-E6E1-437F-A4EC-B0BB7F3A5D15}"/>
                  </a:ext>
                </a:extLst>
              </p:cNvPr>
              <p:cNvPicPr/>
              <p:nvPr/>
            </p:nvPicPr>
            <p:blipFill>
              <a:blip r:embed="rId264"/>
              <a:stretch>
                <a:fillRect/>
              </a:stretch>
            </p:blipFill>
            <p:spPr>
              <a:xfrm>
                <a:off x="1685149" y="4350349"/>
                <a:ext cx="95250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31">
            <p14:nvContentPartPr>
              <p14:cNvPr id="203" name="Ink 202">
                <a:extLst>
                  <a:ext uri="{FF2B5EF4-FFF2-40B4-BE49-F238E27FC236}">
                    <a16:creationId xmlns:a16="http://schemas.microsoft.com/office/drawing/2014/main" id="{62A1661E-002C-4CFB-827F-2FD815B6CD06}"/>
                  </a:ext>
                </a:extLst>
              </p14:cNvPr>
              <p14:cNvContentPartPr/>
              <p14:nvPr/>
            </p14:nvContentPartPr>
            <p14:xfrm>
              <a:off x="2117096" y="4835460"/>
              <a:ext cx="9525" cy="9525"/>
            </p14:xfrm>
          </p:contentPart>
        </mc:Choice>
        <mc:Fallback xmlns="">
          <p:pic>
            <p:nvPicPr>
              <p:cNvPr id="203" name="Ink 202">
                <a:extLst>
                  <a:ext uri="{FF2B5EF4-FFF2-40B4-BE49-F238E27FC236}">
                    <a16:creationId xmlns:a16="http://schemas.microsoft.com/office/drawing/2014/main" id="{62A1661E-002C-4CFB-827F-2FD815B6CD06}"/>
                  </a:ext>
                </a:extLst>
              </p:cNvPr>
              <p:cNvPicPr/>
              <p:nvPr/>
            </p:nvPicPr>
            <p:blipFill>
              <a:blip r:embed="rId264"/>
              <a:stretch>
                <a:fillRect/>
              </a:stretch>
            </p:blipFill>
            <p:spPr>
              <a:xfrm>
                <a:off x="1640846" y="4359210"/>
                <a:ext cx="95250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32">
            <p14:nvContentPartPr>
              <p14:cNvPr id="204" name="Ink 203">
                <a:extLst>
                  <a:ext uri="{FF2B5EF4-FFF2-40B4-BE49-F238E27FC236}">
                    <a16:creationId xmlns:a16="http://schemas.microsoft.com/office/drawing/2014/main" id="{3435E18E-936F-4B6B-8DC5-FBCB9B7DE9D8}"/>
                  </a:ext>
                </a:extLst>
              </p14:cNvPr>
              <p14:cNvContentPartPr/>
              <p14:nvPr/>
            </p14:nvContentPartPr>
            <p14:xfrm>
              <a:off x="7406795" y="5189878"/>
              <a:ext cx="9525" cy="9525"/>
            </p14:xfrm>
          </p:contentPart>
        </mc:Choice>
        <mc:Fallback xmlns="">
          <p:pic>
            <p:nvPicPr>
              <p:cNvPr id="204" name="Ink 203">
                <a:extLst>
                  <a:ext uri="{FF2B5EF4-FFF2-40B4-BE49-F238E27FC236}">
                    <a16:creationId xmlns:a16="http://schemas.microsoft.com/office/drawing/2014/main" id="{3435E18E-936F-4B6B-8DC5-FBCB9B7DE9D8}"/>
                  </a:ext>
                </a:extLst>
              </p:cNvPr>
              <p:cNvPicPr/>
              <p:nvPr/>
            </p:nvPicPr>
            <p:blipFill>
              <a:blip r:embed="rId264"/>
              <a:stretch>
                <a:fillRect/>
              </a:stretch>
            </p:blipFill>
            <p:spPr>
              <a:xfrm>
                <a:off x="6930545" y="4713628"/>
                <a:ext cx="95250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33">
            <p14:nvContentPartPr>
              <p14:cNvPr id="205" name="Ink 204">
                <a:extLst>
                  <a:ext uri="{FF2B5EF4-FFF2-40B4-BE49-F238E27FC236}">
                    <a16:creationId xmlns:a16="http://schemas.microsoft.com/office/drawing/2014/main" id="{162717DD-59EA-4203-95F5-6699AE95884C}"/>
                  </a:ext>
                </a:extLst>
              </p14:cNvPr>
              <p14:cNvContentPartPr/>
              <p14:nvPr/>
            </p14:nvContentPartPr>
            <p14:xfrm>
              <a:off x="1869003" y="4950646"/>
              <a:ext cx="9525" cy="9525"/>
            </p14:xfrm>
          </p:contentPart>
        </mc:Choice>
        <mc:Fallback xmlns="">
          <p:pic>
            <p:nvPicPr>
              <p:cNvPr id="205" name="Ink 204">
                <a:extLst>
                  <a:ext uri="{FF2B5EF4-FFF2-40B4-BE49-F238E27FC236}">
                    <a16:creationId xmlns:a16="http://schemas.microsoft.com/office/drawing/2014/main" id="{162717DD-59EA-4203-95F5-6699AE95884C}"/>
                  </a:ext>
                </a:extLst>
              </p:cNvPr>
              <p:cNvPicPr/>
              <p:nvPr/>
            </p:nvPicPr>
            <p:blipFill>
              <a:blip r:embed="rId264"/>
              <a:stretch>
                <a:fillRect/>
              </a:stretch>
            </p:blipFill>
            <p:spPr>
              <a:xfrm>
                <a:off x="1392753" y="4474396"/>
                <a:ext cx="95250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34">
            <p14:nvContentPartPr>
              <p14:cNvPr id="206" name="Ink 205">
                <a:extLst>
                  <a:ext uri="{FF2B5EF4-FFF2-40B4-BE49-F238E27FC236}">
                    <a16:creationId xmlns:a16="http://schemas.microsoft.com/office/drawing/2014/main" id="{AE0E1F75-5412-4928-8746-756F56A1AC79}"/>
                  </a:ext>
                </a:extLst>
              </p14:cNvPr>
              <p14:cNvContentPartPr/>
              <p14:nvPr/>
            </p14:nvContentPartPr>
            <p14:xfrm>
              <a:off x="1869003" y="4950646"/>
              <a:ext cx="9525" cy="9525"/>
            </p14:xfrm>
          </p:contentPart>
        </mc:Choice>
        <mc:Fallback xmlns="">
          <p:pic>
            <p:nvPicPr>
              <p:cNvPr id="206" name="Ink 205">
                <a:extLst>
                  <a:ext uri="{FF2B5EF4-FFF2-40B4-BE49-F238E27FC236}">
                    <a16:creationId xmlns:a16="http://schemas.microsoft.com/office/drawing/2014/main" id="{AE0E1F75-5412-4928-8746-756F56A1AC79}"/>
                  </a:ext>
                </a:extLst>
              </p:cNvPr>
              <p:cNvPicPr/>
              <p:nvPr/>
            </p:nvPicPr>
            <p:blipFill>
              <a:blip r:embed="rId264"/>
              <a:stretch>
                <a:fillRect/>
              </a:stretch>
            </p:blipFill>
            <p:spPr>
              <a:xfrm>
                <a:off x="1392753" y="4474396"/>
                <a:ext cx="95250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35">
            <p14:nvContentPartPr>
              <p14:cNvPr id="207" name="Ink 206">
                <a:extLst>
                  <a:ext uri="{FF2B5EF4-FFF2-40B4-BE49-F238E27FC236}">
                    <a16:creationId xmlns:a16="http://schemas.microsoft.com/office/drawing/2014/main" id="{AC94801D-F496-4E70-A5BE-DB349CB80397}"/>
                  </a:ext>
                </a:extLst>
              </p14:cNvPr>
              <p14:cNvContentPartPr/>
              <p14:nvPr/>
            </p14:nvContentPartPr>
            <p14:xfrm>
              <a:off x="1869003" y="4950646"/>
              <a:ext cx="9525" cy="9525"/>
            </p14:xfrm>
          </p:contentPart>
        </mc:Choice>
        <mc:Fallback xmlns="">
          <p:pic>
            <p:nvPicPr>
              <p:cNvPr id="207" name="Ink 206">
                <a:extLst>
                  <a:ext uri="{FF2B5EF4-FFF2-40B4-BE49-F238E27FC236}">
                    <a16:creationId xmlns:a16="http://schemas.microsoft.com/office/drawing/2014/main" id="{AC94801D-F496-4E70-A5BE-DB349CB80397}"/>
                  </a:ext>
                </a:extLst>
              </p:cNvPr>
              <p:cNvPicPr/>
              <p:nvPr/>
            </p:nvPicPr>
            <p:blipFill>
              <a:blip r:embed="rId264"/>
              <a:stretch>
                <a:fillRect/>
              </a:stretch>
            </p:blipFill>
            <p:spPr>
              <a:xfrm>
                <a:off x="1392753" y="4474396"/>
                <a:ext cx="952500" cy="952500"/>
              </a:xfrm>
              <a:prstGeom prst="rect">
                <a:avLst/>
              </a:prstGeom>
            </p:spPr>
          </p:pic>
        </mc:Fallback>
      </mc:AlternateContent>
      <p:sp>
        <p:nvSpPr>
          <p:cNvPr id="208" name="TextBox 207">
            <a:extLst>
              <a:ext uri="{FF2B5EF4-FFF2-40B4-BE49-F238E27FC236}">
                <a16:creationId xmlns:a16="http://schemas.microsoft.com/office/drawing/2014/main" id="{AF2CB3A4-4EC4-403A-884F-5800760CB125}"/>
              </a:ext>
            </a:extLst>
          </p:cNvPr>
          <p:cNvSpPr txBox="1"/>
          <p:nvPr/>
        </p:nvSpPr>
        <p:spPr>
          <a:xfrm>
            <a:off x="2865917" y="4779778"/>
            <a:ext cx="3957084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Tässä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viitteellinen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kuva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työskentelyänne</a:t>
            </a:r>
            <a:r>
              <a:rPr lang="en-US" dirty="0">
                <a:ea typeface="+mn-lt"/>
                <a:cs typeface="+mn-lt"/>
              </a:rPr>
              <a:t> </a:t>
            </a:r>
            <a:r>
              <a:rPr lang="en-US" dirty="0" err="1">
                <a:ea typeface="+mn-lt"/>
                <a:cs typeface="+mn-lt"/>
              </a:rPr>
              <a:t>innoittamaan</a:t>
            </a:r>
            <a:endParaRPr lang="en-US" dirty="0" err="1">
              <a:cs typeface="Calibri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36">
            <p14:nvContentPartPr>
              <p14:cNvPr id="209" name="Ink 208">
                <a:extLst>
                  <a:ext uri="{FF2B5EF4-FFF2-40B4-BE49-F238E27FC236}">
                    <a16:creationId xmlns:a16="http://schemas.microsoft.com/office/drawing/2014/main" id="{3B06BD68-5DEB-4D45-9214-4E7B2FBC1D4E}"/>
                  </a:ext>
                </a:extLst>
              </p14:cNvPr>
              <p14:cNvContentPartPr/>
              <p14:nvPr/>
            </p14:nvContentPartPr>
            <p14:xfrm>
              <a:off x="6866307" y="3727901"/>
              <a:ext cx="9525" cy="9525"/>
            </p14:xfrm>
          </p:contentPart>
        </mc:Choice>
        <mc:Fallback xmlns="">
          <p:pic>
            <p:nvPicPr>
              <p:cNvPr id="209" name="Ink 208">
                <a:extLst>
                  <a:ext uri="{FF2B5EF4-FFF2-40B4-BE49-F238E27FC236}">
                    <a16:creationId xmlns:a16="http://schemas.microsoft.com/office/drawing/2014/main" id="{3B06BD68-5DEB-4D45-9214-4E7B2FBC1D4E}"/>
                  </a:ext>
                </a:extLst>
              </p:cNvPr>
              <p:cNvPicPr/>
              <p:nvPr/>
            </p:nvPicPr>
            <p:blipFill>
              <a:blip r:embed="rId264"/>
              <a:stretch>
                <a:fillRect/>
              </a:stretch>
            </p:blipFill>
            <p:spPr>
              <a:xfrm>
                <a:off x="6390057" y="3251651"/>
                <a:ext cx="95250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37">
            <p14:nvContentPartPr>
              <p14:cNvPr id="210" name="Ink 209">
                <a:extLst>
                  <a:ext uri="{FF2B5EF4-FFF2-40B4-BE49-F238E27FC236}">
                    <a16:creationId xmlns:a16="http://schemas.microsoft.com/office/drawing/2014/main" id="{B7A8C660-1DDF-4CF7-86A9-7F9C135D9DAE}"/>
                  </a:ext>
                </a:extLst>
              </p14:cNvPr>
              <p14:cNvContentPartPr/>
              <p14:nvPr/>
            </p14:nvContentPartPr>
            <p14:xfrm>
              <a:off x="7495399" y="2576041"/>
              <a:ext cx="9525" cy="9525"/>
            </p14:xfrm>
          </p:contentPart>
        </mc:Choice>
        <mc:Fallback xmlns="">
          <p:pic>
            <p:nvPicPr>
              <p:cNvPr id="210" name="Ink 209">
                <a:extLst>
                  <a:ext uri="{FF2B5EF4-FFF2-40B4-BE49-F238E27FC236}">
                    <a16:creationId xmlns:a16="http://schemas.microsoft.com/office/drawing/2014/main" id="{B7A8C660-1DDF-4CF7-86A9-7F9C135D9DAE}"/>
                  </a:ext>
                </a:extLst>
              </p:cNvPr>
              <p:cNvPicPr/>
              <p:nvPr/>
            </p:nvPicPr>
            <p:blipFill>
              <a:blip r:embed="rId264"/>
              <a:stretch>
                <a:fillRect/>
              </a:stretch>
            </p:blipFill>
            <p:spPr>
              <a:xfrm>
                <a:off x="7019149" y="2099791"/>
                <a:ext cx="952500" cy="952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38">
            <p14:nvContentPartPr>
              <p14:cNvPr id="211" name="Ink 210">
                <a:extLst>
                  <a:ext uri="{FF2B5EF4-FFF2-40B4-BE49-F238E27FC236}">
                    <a16:creationId xmlns:a16="http://schemas.microsoft.com/office/drawing/2014/main" id="{C7902590-7EDB-40B9-BF56-26409DAA5825}"/>
                  </a:ext>
                </a:extLst>
              </p14:cNvPr>
              <p14:cNvContentPartPr/>
              <p14:nvPr/>
            </p14:nvContentPartPr>
            <p14:xfrm>
              <a:off x="7495399" y="2576041"/>
              <a:ext cx="9525" cy="9525"/>
            </p14:xfrm>
          </p:contentPart>
        </mc:Choice>
        <mc:Fallback xmlns="">
          <p:pic>
            <p:nvPicPr>
              <p:cNvPr id="211" name="Ink 210">
                <a:extLst>
                  <a:ext uri="{FF2B5EF4-FFF2-40B4-BE49-F238E27FC236}">
                    <a16:creationId xmlns:a16="http://schemas.microsoft.com/office/drawing/2014/main" id="{C7902590-7EDB-40B9-BF56-26409DAA5825}"/>
                  </a:ext>
                </a:extLst>
              </p:cNvPr>
              <p:cNvPicPr/>
              <p:nvPr/>
            </p:nvPicPr>
            <p:blipFill>
              <a:blip r:embed="rId264"/>
              <a:stretch>
                <a:fillRect/>
              </a:stretch>
            </p:blipFill>
            <p:spPr>
              <a:xfrm>
                <a:off x="7019149" y="2099791"/>
                <a:ext cx="952500" cy="9525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88203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>
            <a:extLst>
              <a:ext uri="{FF2B5EF4-FFF2-40B4-BE49-F238E27FC236}">
                <a16:creationId xmlns:a16="http://schemas.microsoft.com/office/drawing/2014/main" id="{A7767EA6-69E8-4F0F-9567-DB85B9D2D2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73609" y="4743654"/>
            <a:ext cx="2743200" cy="20312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2E78889-85E9-4F38-B3E3-0B351E49C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68633"/>
          </a:xfrm>
        </p:spPr>
        <p:txBody>
          <a:bodyPr>
            <a:normAutofit/>
          </a:bodyPr>
          <a:lstStyle/>
          <a:p>
            <a:r>
              <a:rPr lang="en-US" sz="2000" b="1">
                <a:cs typeface="Calibri Light"/>
              </a:rPr>
              <a:t>ETÄTYÖSKENTELY KOTONA - KEVÄTLIINA TEKSTIILIVÄRITEKNIIKOIN; KUVIOINTI PIGMENTTIVÄREIN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8AFF605-6E17-4689-9326-09BF1443259E}"/>
              </a:ext>
            </a:extLst>
          </p:cNvPr>
          <p:cNvSpPr txBox="1"/>
          <p:nvPr/>
        </p:nvSpPr>
        <p:spPr>
          <a:xfrm>
            <a:off x="178982" y="834656"/>
            <a:ext cx="11834036" cy="14773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/>
              <a:t>EDETÄÄN TYÖSKENTELYSSÄ KANKAAN KESKELTÄ REUNOILLE, JOTTA EI TAHRIINNU ITSE EIKÄ VÄRIT LEVIÄ TYÖSKENNELLESSÄ </a:t>
            </a:r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EDETÄÄN VAALEIMMASTA VÄRISTÄ TUMMINPAAN – TUMMEMMALLA PÄÄSEE AINA OHITTAMAAN VAALEAMMAN.</a:t>
            </a:r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EDETÄÄN YLEISEMMISTÄ KUVIOISTA YKSITYISKOHTIIN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2536F5-69EB-44FF-BFA8-0B51AA5146F4}"/>
              </a:ext>
            </a:extLst>
          </p:cNvPr>
          <p:cNvSpPr txBox="1"/>
          <p:nvPr/>
        </p:nvSpPr>
        <p:spPr>
          <a:xfrm>
            <a:off x="178981" y="2438399"/>
            <a:ext cx="9140455" cy="452431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 dirty="0"/>
              <a:t>ALKUIDEANA ON</a:t>
            </a:r>
            <a:r>
              <a:rPr lang="en-US" dirty="0"/>
              <a:t> </a:t>
            </a:r>
            <a:r>
              <a:rPr lang="en-US" b="1" dirty="0" err="1"/>
              <a:t>ensimmäisellä</a:t>
            </a:r>
            <a:r>
              <a:rPr lang="en-US" b="1" dirty="0"/>
              <a:t> </a:t>
            </a:r>
            <a:r>
              <a:rPr lang="en-US" b="1" dirty="0" err="1"/>
              <a:t>työskentelykerralla</a:t>
            </a:r>
            <a:r>
              <a:rPr lang="en-US" b="1" dirty="0"/>
              <a:t> </a:t>
            </a:r>
          </a:p>
          <a:p>
            <a:r>
              <a:rPr lang="en-US" dirty="0"/>
              <a:t>- PAINA PERUNALLA, JONKA HALKAISTULLE PINNALLE LEVITÄT SIVELTIMELLÄ KELTAISTA VÄRIÄ - TIPUAIHIOITA KANKAAN KESKELLE. JALOSTAA TIPUJA </a:t>
            </a:r>
            <a:r>
              <a:rPr lang="en-US" dirty="0">
                <a:ea typeface="+mn-lt"/>
                <a:cs typeface="+mn-lt"/>
              </a:rPr>
              <a:t>LISÄTEN KEVYESTI VÄRIÄ SIVELTIMELLÄ JA RAAPIEN</a:t>
            </a:r>
            <a:r>
              <a:rPr lang="en-US" dirty="0"/>
              <a:t> VÄRIÄ HAARUKALLA UNTUVAISEN TUNNELMAN LUOMISEKSI.</a:t>
            </a:r>
            <a:endParaRPr lang="en-US" dirty="0">
              <a:cs typeface="Calibri"/>
            </a:endParaRPr>
          </a:p>
          <a:p>
            <a:r>
              <a:rPr lang="en-US" dirty="0"/>
              <a:t>- MAALATA SIVELTIMELLÄ RUOHOA REUNOILLE JA LAITA SORMENPÄÄLLÄ PIENIÄ HAMMASTAHNAESTOJA PERUNANKOKOISILLE ALUEILLE KANKAASEEN. (KUVASSA VAALEAT PILKUT ILMAPALLOISSA) JÄTÄ TYÖ KUIVUMAAN JA IDEA JALOSTUMAAN MIELEESI. </a:t>
            </a:r>
            <a:endParaRPr lang="en-US" b="1" dirty="0">
              <a:cs typeface="Calibri"/>
            </a:endParaRPr>
          </a:p>
          <a:p>
            <a:r>
              <a:rPr lang="en-US" b="1" dirty="0" err="1">
                <a:ea typeface="+mn-lt"/>
                <a:cs typeface="+mn-lt"/>
              </a:rPr>
              <a:t>Toisella</a:t>
            </a:r>
            <a:r>
              <a:rPr lang="en-US" b="1" dirty="0">
                <a:ea typeface="+mn-lt"/>
                <a:cs typeface="+mn-lt"/>
              </a:rPr>
              <a:t> </a:t>
            </a:r>
            <a:r>
              <a:rPr lang="en-US" b="1" dirty="0" err="1">
                <a:ea typeface="+mn-lt"/>
                <a:cs typeface="+mn-lt"/>
              </a:rPr>
              <a:t>työskentelykerralla</a:t>
            </a:r>
            <a:r>
              <a:rPr lang="en-US" dirty="0">
                <a:ea typeface="+mn-lt"/>
                <a:cs typeface="+mn-lt"/>
              </a:rPr>
              <a:t> </a:t>
            </a:r>
            <a:endParaRPr lang="en-US" dirty="0"/>
          </a:p>
          <a:p>
            <a:r>
              <a:rPr lang="en-US" dirty="0"/>
              <a:t>- TEE TEHOSTEVÄRILLÄ LISÄÄ IDEOITUJA KUVIOITA HALKAISTULLA PERUNALLA </a:t>
            </a:r>
            <a:r>
              <a:rPr lang="en-US" dirty="0" err="1"/>
              <a:t>kuten</a:t>
            </a:r>
            <a:r>
              <a:rPr lang="en-US" dirty="0"/>
              <a:t> </a:t>
            </a:r>
            <a:r>
              <a:rPr lang="en-US" dirty="0" err="1"/>
              <a:t>palloja</a:t>
            </a:r>
            <a:r>
              <a:rPr lang="en-US" dirty="0"/>
              <a:t>, </a:t>
            </a:r>
            <a:r>
              <a:rPr lang="en-US" dirty="0" err="1"/>
              <a:t>ilmapalloja</a:t>
            </a:r>
            <a:r>
              <a:rPr lang="en-US" dirty="0"/>
              <a:t>.... </a:t>
            </a:r>
            <a:r>
              <a:rPr lang="en-US" dirty="0" err="1"/>
              <a:t>noita-akan</a:t>
            </a:r>
            <a:r>
              <a:rPr lang="en-US" dirty="0"/>
              <a:t> </a:t>
            </a:r>
            <a:r>
              <a:rPr lang="en-US" dirty="0" err="1"/>
              <a:t>vartalo</a:t>
            </a:r>
            <a:r>
              <a:rPr lang="en-US" dirty="0"/>
              <a:t> </a:t>
            </a:r>
            <a:r>
              <a:rPr lang="en-US" dirty="0" err="1"/>
              <a:t>jne</a:t>
            </a:r>
            <a:r>
              <a:rPr lang="en-US" dirty="0"/>
              <a:t>. </a:t>
            </a:r>
            <a:r>
              <a:rPr lang="en-US" dirty="0" err="1"/>
              <a:t>Paina</a:t>
            </a:r>
            <a:r>
              <a:rPr lang="en-US" dirty="0"/>
              <a:t> </a:t>
            </a:r>
            <a:r>
              <a:rPr lang="en-US" dirty="0" err="1"/>
              <a:t>myös</a:t>
            </a:r>
            <a:r>
              <a:rPr lang="en-US" dirty="0"/>
              <a:t> </a:t>
            </a:r>
            <a:r>
              <a:rPr lang="en-US" dirty="0" err="1"/>
              <a:t>kuivuneen</a:t>
            </a:r>
            <a:r>
              <a:rPr lang="en-US" dirty="0"/>
              <a:t> </a:t>
            </a:r>
            <a:r>
              <a:rPr lang="en-US" dirty="0" err="1"/>
              <a:t>hammastahnan</a:t>
            </a:r>
            <a:r>
              <a:rPr lang="en-US" dirty="0"/>
              <a:t> </a:t>
            </a:r>
            <a:r>
              <a:rPr lang="en-US" dirty="0" err="1"/>
              <a:t>päälle</a:t>
            </a:r>
            <a:r>
              <a:rPr lang="en-US" dirty="0"/>
              <a:t>.</a:t>
            </a:r>
            <a:endParaRPr lang="en-US" dirty="0">
              <a:cs typeface="Calibri"/>
            </a:endParaRPr>
          </a:p>
          <a:p>
            <a:r>
              <a:rPr lang="en-US" dirty="0"/>
              <a:t>- VIIMEISTE YKSITYISKOHTIA MUSTALLA VÄRILLÄ ESIMERKIKSI HAMMATIKULLA PIIRTÄEN </a:t>
            </a:r>
            <a:r>
              <a:rPr lang="en-US" dirty="0" err="1"/>
              <a:t>silmät</a:t>
            </a:r>
            <a:r>
              <a:rPr lang="en-US" dirty="0"/>
              <a:t>  ja </a:t>
            </a:r>
            <a:r>
              <a:rPr lang="en-US" dirty="0" err="1"/>
              <a:t>jalat</a:t>
            </a:r>
            <a:r>
              <a:rPr lang="en-US" dirty="0"/>
              <a:t> </a:t>
            </a:r>
            <a:r>
              <a:rPr lang="en-US" dirty="0" err="1"/>
              <a:t>tipuIlle</a:t>
            </a:r>
            <a:r>
              <a:rPr lang="en-US" dirty="0"/>
              <a:t> tai </a:t>
            </a:r>
            <a:r>
              <a:rPr lang="en-US" dirty="0" err="1"/>
              <a:t>pajunkissan</a:t>
            </a:r>
            <a:r>
              <a:rPr lang="en-US" dirty="0"/>
              <a:t> </a:t>
            </a:r>
            <a:r>
              <a:rPr lang="en-US" dirty="0" err="1"/>
              <a:t>ääriviivat</a:t>
            </a:r>
            <a:r>
              <a:rPr lang="en-US" dirty="0"/>
              <a:t> ja </a:t>
            </a:r>
            <a:r>
              <a:rPr lang="en-US" dirty="0" err="1"/>
              <a:t>oksat</a:t>
            </a:r>
            <a:r>
              <a:rPr lang="en-US" dirty="0"/>
              <a:t>, </a:t>
            </a:r>
            <a:r>
              <a:rPr lang="en-US" dirty="0" err="1"/>
              <a:t>kissa</a:t>
            </a:r>
            <a:r>
              <a:rPr lang="en-US" dirty="0"/>
              <a:t> </a:t>
            </a:r>
            <a:r>
              <a:rPr lang="en-US" dirty="0" err="1"/>
              <a:t>jne</a:t>
            </a:r>
            <a:r>
              <a:rPr lang="en-US" dirty="0"/>
              <a:t>. </a:t>
            </a:r>
            <a:r>
              <a:rPr lang="en-US" dirty="0" err="1"/>
              <a:t>Jätä</a:t>
            </a:r>
            <a:r>
              <a:rPr lang="en-US" dirty="0"/>
              <a:t> </a:t>
            </a:r>
            <a:r>
              <a:rPr lang="en-US" dirty="0" err="1"/>
              <a:t>työ</a:t>
            </a:r>
            <a:r>
              <a:rPr lang="en-US" dirty="0"/>
              <a:t> </a:t>
            </a:r>
            <a:r>
              <a:rPr lang="en-US" dirty="0" err="1"/>
              <a:t>kuivumaan</a:t>
            </a:r>
            <a:r>
              <a:rPr lang="en-US" dirty="0"/>
              <a:t>.</a:t>
            </a:r>
            <a:endParaRPr lang="en-US" dirty="0">
              <a:cs typeface="Calibri"/>
            </a:endParaRPr>
          </a:p>
          <a:p>
            <a:r>
              <a:rPr lang="en-US" b="1" dirty="0">
                <a:cs typeface="Calibri"/>
              </a:rPr>
              <a:t>Viimeistele kuiva työ rapsutellen</a:t>
            </a:r>
            <a:r>
              <a:rPr lang="en-US" dirty="0">
                <a:cs typeface="Calibri"/>
              </a:rPr>
              <a:t> mahdollinen hammastahna siitä pois ja </a:t>
            </a:r>
            <a:r>
              <a:rPr lang="en-US" b="1" dirty="0" err="1">
                <a:cs typeface="Calibri"/>
              </a:rPr>
              <a:t>kiinnittäen</a:t>
            </a:r>
            <a:r>
              <a:rPr lang="en-US" b="1" dirty="0">
                <a:cs typeface="Calibri"/>
              </a:rPr>
              <a:t> </a:t>
            </a:r>
            <a:r>
              <a:rPr lang="en-US" b="1" dirty="0" err="1">
                <a:cs typeface="Calibri"/>
              </a:rPr>
              <a:t>väri</a:t>
            </a:r>
            <a:r>
              <a:rPr lang="en-US" dirty="0">
                <a:cs typeface="Calibri"/>
              </a:rPr>
              <a:t> 150 </a:t>
            </a:r>
            <a:r>
              <a:rPr lang="en-US" dirty="0" err="1">
                <a:cs typeface="Calibri"/>
              </a:rPr>
              <a:t>asteen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lämpätilassa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pesunkestäväksi</a:t>
            </a:r>
            <a:r>
              <a:rPr lang="en-US" dirty="0">
                <a:cs typeface="Calibri"/>
              </a:rPr>
              <a:t>. </a:t>
            </a:r>
            <a:r>
              <a:rPr lang="en-US" dirty="0" err="1">
                <a:cs typeface="Calibri"/>
              </a:rPr>
              <a:t>Silitä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työtä</a:t>
            </a:r>
            <a:r>
              <a:rPr lang="en-US" dirty="0">
                <a:cs typeface="Calibri"/>
              </a:rPr>
              <a:t> 1 </a:t>
            </a:r>
            <a:r>
              <a:rPr lang="en-US" dirty="0" err="1">
                <a:cs typeface="Calibri"/>
              </a:rPr>
              <a:t>minuutti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joka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kohdasta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kahden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pisteen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lämpötilalla</a:t>
            </a:r>
            <a:r>
              <a:rPr lang="en-US" dirty="0">
                <a:cs typeface="Calibri"/>
              </a:rPr>
              <a:t>. </a:t>
            </a:r>
            <a:r>
              <a:rPr lang="en-US" dirty="0" err="1">
                <a:cs typeface="Calibri"/>
              </a:rPr>
              <a:t>Laita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silitysalustalle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suojaksi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esimerkiksi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leivinpaperia</a:t>
            </a:r>
            <a:r>
              <a:rPr lang="en-US" dirty="0">
                <a:cs typeface="Calibri"/>
              </a:rPr>
              <a:t> tai </a:t>
            </a:r>
            <a:r>
              <a:rPr lang="en-US" dirty="0" err="1">
                <a:cs typeface="Calibri"/>
              </a:rPr>
              <a:t>painoalustapyyhe</a:t>
            </a:r>
            <a:r>
              <a:rPr lang="en-US" dirty="0">
                <a:cs typeface="Calibri"/>
              </a:rPr>
              <a:t>. </a:t>
            </a:r>
          </a:p>
          <a:p>
            <a:r>
              <a:rPr lang="en-US" dirty="0">
                <a:cs typeface="Calibri"/>
              </a:rPr>
              <a:t>NÄPS! VALMISTA TULI – ILOISTA KEVÄTTÄ !!!</a:t>
            </a:r>
            <a:endParaRPr lang="en-US" dirty="0"/>
          </a:p>
        </p:txBody>
      </p:sp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67BB88E4-079B-4144-B51D-8BE683CA3C06}"/>
              </a:ext>
            </a:extLst>
          </p:cNvPr>
          <p:cNvSpPr/>
          <p:nvPr/>
        </p:nvSpPr>
        <p:spPr>
          <a:xfrm>
            <a:off x="9936125" y="2094862"/>
            <a:ext cx="1754371" cy="1284767"/>
          </a:xfrm>
          <a:prstGeom prst="wedgeRoundRectCallou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highlight>
                  <a:srgbClr val="FFFF00"/>
                </a:highlight>
                <a:cs typeface="Calibri"/>
              </a:rPr>
              <a:t>NÄPS</a:t>
            </a:r>
            <a:endParaRPr lang="en-US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269097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4B12F93-3149-4954-8110-767312C03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US" sz="2000" u="sng" dirty="0">
                <a:cs typeface="Calibri Light"/>
              </a:rPr>
            </a:br>
            <a:endParaRPr lang="en-US" sz="2000">
              <a:cs typeface="Calibri Light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A57760-90E6-4697-8327-7280BADDDED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>
              <a:cs typeface="Calibri"/>
            </a:endParaRPr>
          </a:p>
          <a:p>
            <a:pPr marL="0" indent="0">
              <a:buNone/>
            </a:pPr>
            <a:endParaRPr lang="en-US">
              <a:cs typeface="Calibri"/>
            </a:endParaRPr>
          </a:p>
        </p:txBody>
      </p:sp>
      <p:pic>
        <p:nvPicPr>
          <p:cNvPr id="6" name="Picture 6">
            <a:extLst>
              <a:ext uri="{FF2B5EF4-FFF2-40B4-BE49-F238E27FC236}">
                <a16:creationId xmlns:a16="http://schemas.microsoft.com/office/drawing/2014/main" id="{E2A3D1EE-65E8-4CC7-99DD-2AFB406B30D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286625" y="2905919"/>
            <a:ext cx="2952750" cy="2190750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5056F8-A4E7-4D4D-9153-7D84ADA9E494}"/>
              </a:ext>
            </a:extLst>
          </p:cNvPr>
          <p:cNvSpPr txBox="1"/>
          <p:nvPr/>
        </p:nvSpPr>
        <p:spPr>
          <a:xfrm>
            <a:off x="462517" y="3200400"/>
            <a:ext cx="7005083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989627-D854-4E23-93F8-314D934FE272}"/>
              </a:ext>
            </a:extLst>
          </p:cNvPr>
          <p:cNvSpPr txBox="1"/>
          <p:nvPr/>
        </p:nvSpPr>
        <p:spPr>
          <a:xfrm>
            <a:off x="657447" y="279693"/>
            <a:ext cx="6810153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600" dirty="0"/>
              <a:t>29.3.2021   Teams-</a:t>
            </a:r>
            <a:r>
              <a:rPr lang="en-US" sz="3600" dirty="0" err="1"/>
              <a:t>tapaaminen</a:t>
            </a:r>
          </a:p>
        </p:txBody>
      </p:sp>
      <p:sp>
        <p:nvSpPr>
          <p:cNvPr id="2" name="Speech Bubble: Rectangle with Corners Rounded 1">
            <a:extLst>
              <a:ext uri="{FF2B5EF4-FFF2-40B4-BE49-F238E27FC236}">
                <a16:creationId xmlns:a16="http://schemas.microsoft.com/office/drawing/2014/main" id="{75C5F83B-1064-42D2-A782-48910086E644}"/>
              </a:ext>
            </a:extLst>
          </p:cNvPr>
          <p:cNvSpPr/>
          <p:nvPr/>
        </p:nvSpPr>
        <p:spPr>
          <a:xfrm>
            <a:off x="6941288" y="579723"/>
            <a:ext cx="4554277" cy="1869558"/>
          </a:xfrm>
          <a:prstGeom prst="wedgeRoundRect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LÄHETÄN PERJANTAIHIN 26.3.2021 MENNESSÄ  ISÄHKÖPOSTEIHIN LINKIN OSALLISTUMISEEN TEAMS ETÄOPETUKSEEN RYHMÄN KOKOONTUMISAIKANA MAANANTAINA 29.3.2021. 17 – 19.15.</a:t>
            </a:r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7589AF04-1463-414D-BA28-3BD523D1FD7F}"/>
              </a:ext>
            </a:extLst>
          </p:cNvPr>
          <p:cNvSpPr/>
          <p:nvPr/>
        </p:nvSpPr>
        <p:spPr>
          <a:xfrm>
            <a:off x="642605" y="2760505"/>
            <a:ext cx="5573231" cy="2161953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OMA TYÖPISTE KANKAANPAINOTYÖSKENTELYYN ON </a:t>
            </a:r>
            <a:r>
              <a:rPr lang="en-US"/>
              <a:t>HYVÄ VALMISTELLA ETUKÄTEEN VALMIIKSI </a:t>
            </a:r>
            <a:r>
              <a:rPr lang="en-US" dirty="0"/>
              <a:t>ETÄOPETUSTILANTEESEEN JA KATSOA ESIMERKIKSI KÄNNYKÄLLE TAI LÄPPÄRILLE TURVALLINEN PAIKKA ETÄOPETUKSEN JA TYÖSKENTELYN AJAKSI.</a:t>
            </a:r>
          </a:p>
        </p:txBody>
      </p:sp>
    </p:spTree>
    <p:extLst>
      <p:ext uri="{BB962C8B-B14F-4D97-AF65-F5344CB8AC3E}">
        <p14:creationId xmlns:p14="http://schemas.microsoft.com/office/powerpoint/2010/main" val="3587609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Office-teema</vt:lpstr>
      <vt:lpstr>NÄPSÄÄ ETÄNÄ 22.3.-5.4.2021/  marja-leena.seilo@taitopirkanmaa.fi … JATKAMME KESKENERÄISTÄ KEVÄTLIINAA</vt:lpstr>
      <vt:lpstr>MUISTILISTA</vt:lpstr>
      <vt:lpstr>PowerPoint Presentation</vt:lpstr>
      <vt:lpstr>PowerPoint Presentation</vt:lpstr>
      <vt:lpstr>ETÄTYÖSKENTELY KOTONA - KEVÄTLIINA TEKSTIILIVÄRITEKNIIKOIN; KUVIOINTI PIGMENTTIVÄREIN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579</cp:revision>
  <dcterms:created xsi:type="dcterms:W3CDTF">2021-03-17T07:05:21Z</dcterms:created>
  <dcterms:modified xsi:type="dcterms:W3CDTF">2021-03-17T13:22:21Z</dcterms:modified>
</cp:coreProperties>
</file>