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A385-CACC-4C90-8B04-988B5DB417FA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19E4-FB92-44D9-9843-378CC4379B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6709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A385-CACC-4C90-8B04-988B5DB417FA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19E4-FB92-44D9-9843-378CC4379B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727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A385-CACC-4C90-8B04-988B5DB417FA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19E4-FB92-44D9-9843-378CC4379B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092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A385-CACC-4C90-8B04-988B5DB417FA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19E4-FB92-44D9-9843-378CC4379B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047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A385-CACC-4C90-8B04-988B5DB417FA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19E4-FB92-44D9-9843-378CC4379B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244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A385-CACC-4C90-8B04-988B5DB417FA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19E4-FB92-44D9-9843-378CC4379B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825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A385-CACC-4C90-8B04-988B5DB417FA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19E4-FB92-44D9-9843-378CC4379B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786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A385-CACC-4C90-8B04-988B5DB417FA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19E4-FB92-44D9-9843-378CC4379B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6356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A385-CACC-4C90-8B04-988B5DB417FA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19E4-FB92-44D9-9843-378CC4379B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289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A385-CACC-4C90-8B04-988B5DB417FA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19E4-FB92-44D9-9843-378CC4379B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827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A385-CACC-4C90-8B04-988B5DB417FA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19E4-FB92-44D9-9843-378CC4379B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657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6A385-CACC-4C90-8B04-988B5DB417FA}" type="datetimeFigureOut">
              <a:rPr lang="fi-FI" smtClean="0"/>
              <a:t>2.11.2018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B19E4-FB92-44D9-9843-378CC4379B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312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eda.net/liperi/yl%C3%A4myllyn-koulu/info/oyk/ap1/vtl:file/photo/2720d8dd59544a3b9c8f46f5980fdd9b8bf40559/Vuorovaikutus-ja%20tunnetaidot%20logolla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11" y="62754"/>
            <a:ext cx="9573642" cy="676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9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eda.net/liperi/yl%C3%A4myllyn-koulu/info/oyk/ap1/tl:file/photo/fc8336632378654fe8884b3611ec428694d93995/Ty%C3%B6skentelytaidot%20logolla.p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0"/>
            <a:ext cx="9509761" cy="6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3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880" y="58190"/>
            <a:ext cx="9454369" cy="66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7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9" y="-17158"/>
            <a:ext cx="9729216" cy="687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5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532" y="28036"/>
            <a:ext cx="9665260" cy="682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8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764" y="73152"/>
            <a:ext cx="9420256" cy="665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Sininen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PKMKV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Pasanen Pirjo</dc:creator>
  <cp:lastModifiedBy>Pasanen Pirjo</cp:lastModifiedBy>
  <cp:revision>1</cp:revision>
  <dcterms:created xsi:type="dcterms:W3CDTF">2018-11-02T06:41:12Z</dcterms:created>
  <dcterms:modified xsi:type="dcterms:W3CDTF">2018-11-02T06:41:43Z</dcterms:modified>
</cp:coreProperties>
</file>