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63" r:id="rId7"/>
    <p:sldId id="264" r:id="rId8"/>
    <p:sldId id="271" r:id="rId9"/>
    <p:sldId id="262" r:id="rId10"/>
    <p:sldId id="266" r:id="rId11"/>
    <p:sldId id="261" r:id="rId12"/>
    <p:sldId id="265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59" r:id="rId2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1D9"/>
    <a:srgbClr val="F6E1D9"/>
    <a:srgbClr val="FAF0EC"/>
    <a:srgbClr val="FFFFFF"/>
    <a:srgbClr val="0D4E4A"/>
    <a:srgbClr val="D6E5EF"/>
    <a:srgbClr val="E2A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59"/>
    <p:restoredTop sz="94639"/>
  </p:normalViewPr>
  <p:slideViewPr>
    <p:cSldViewPr snapToGrid="0">
      <p:cViewPr varScale="1">
        <p:scale>
          <a:sx n="90" d="100"/>
          <a:sy n="90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ho Korhonen" userId="71b67d64-67c0-4f6e-a795-153b5639d767" providerId="ADAL" clId="{5A357DF8-7A73-4150-B919-C92D092CBAF5}"/>
    <pc:docChg chg="modSld sldOrd">
      <pc:chgData name="Juho Korhonen" userId="71b67d64-67c0-4f6e-a795-153b5639d767" providerId="ADAL" clId="{5A357DF8-7A73-4150-B919-C92D092CBAF5}" dt="2026-08-26T14:17:21.880" v="9"/>
      <pc:docMkLst>
        <pc:docMk/>
      </pc:docMkLst>
      <pc:sldChg chg="ord">
        <pc:chgData name="Juho Korhonen" userId="71b67d64-67c0-4f6e-a795-153b5639d767" providerId="ADAL" clId="{5A357DF8-7A73-4150-B919-C92D092CBAF5}" dt="2026-08-26T14:17:09.866" v="5"/>
        <pc:sldMkLst>
          <pc:docMk/>
          <pc:sldMk cId="3693013615" sldId="262"/>
        </pc:sldMkLst>
      </pc:sldChg>
      <pc:sldChg chg="ord">
        <pc:chgData name="Juho Korhonen" userId="71b67d64-67c0-4f6e-a795-153b5639d767" providerId="ADAL" clId="{5A357DF8-7A73-4150-B919-C92D092CBAF5}" dt="2026-08-26T14:17:02.693" v="1"/>
        <pc:sldMkLst>
          <pc:docMk/>
          <pc:sldMk cId="4265757836" sldId="263"/>
        </pc:sldMkLst>
      </pc:sldChg>
      <pc:sldChg chg="ord">
        <pc:chgData name="Juho Korhonen" userId="71b67d64-67c0-4f6e-a795-153b5639d767" providerId="ADAL" clId="{5A357DF8-7A73-4150-B919-C92D092CBAF5}" dt="2026-08-26T14:17:04.946" v="3"/>
        <pc:sldMkLst>
          <pc:docMk/>
          <pc:sldMk cId="3261110033" sldId="264"/>
        </pc:sldMkLst>
      </pc:sldChg>
      <pc:sldChg chg="ord">
        <pc:chgData name="Juho Korhonen" userId="71b67d64-67c0-4f6e-a795-153b5639d767" providerId="ADAL" clId="{5A357DF8-7A73-4150-B919-C92D092CBAF5}" dt="2026-08-26T14:17:13.355" v="7"/>
        <pc:sldMkLst>
          <pc:docMk/>
          <pc:sldMk cId="427086675" sldId="266"/>
        </pc:sldMkLst>
      </pc:sldChg>
      <pc:sldChg chg="ord">
        <pc:chgData name="Juho Korhonen" userId="71b67d64-67c0-4f6e-a795-153b5639d767" providerId="ADAL" clId="{5A357DF8-7A73-4150-B919-C92D092CBAF5}" dt="2026-08-26T14:17:21.880" v="9"/>
        <pc:sldMkLst>
          <pc:docMk/>
          <pc:sldMk cId="502112159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8C488-D95E-40B8-AB8F-F9A9179720EF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34B7E-D97A-4DF0-B9D9-C7E226ADA1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8921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055B5-0B79-1CE5-E23B-9CBD97F147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19CD2-3D8E-0B64-EBB7-DFB6554AD2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81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0 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BF7A54-BE5C-AFCD-0CB1-5678FE36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19F27A-2866-A3D9-EA1E-80D24654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DF4EC43-4DDD-9F62-FE8E-9E1812336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411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Title,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12902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12901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E3DCF-1159-C18E-8A89-1310F0499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69D87-D77E-4527-BA61-308289D870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80B2B14-B806-A077-7668-E6D2AB0B7E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3803" y="1822682"/>
            <a:ext cx="3945600" cy="43524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92924" r="-16710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DF1F81E-E1DF-1896-BB77-56C553555A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2487" y="956851"/>
            <a:ext cx="1281600" cy="1324800"/>
          </a:xfrm>
          <a:blipFill dpi="0"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130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itle,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12902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12901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9AEDAF7-9541-329E-88A6-13A89CDE2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1EDE60-9420-9F2C-3F4C-6E5ED9669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10" name="Kuvan paikkamerkki 14">
            <a:extLst>
              <a:ext uri="{FF2B5EF4-FFF2-40B4-BE49-F238E27FC236}">
                <a16:creationId xmlns:a16="http://schemas.microsoft.com/office/drawing/2014/main" id="{D4C6F4B8-6D78-2F74-A2AD-5E9EEE45C8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3803" y="1822682"/>
            <a:ext cx="3945600" cy="43524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9175" r="-2642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Tekstin paikkamerkki 12">
            <a:extLst>
              <a:ext uri="{FF2B5EF4-FFF2-40B4-BE49-F238E27FC236}">
                <a16:creationId xmlns:a16="http://schemas.microsoft.com/office/drawing/2014/main" id="{ABA150D7-E5AA-FA8F-F065-F99487AD28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2487" y="956851"/>
            <a:ext cx="1281600" cy="1324800"/>
          </a:xfrm>
          <a:blipFill dpi="0"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7679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Title,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12902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12901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D162D2C-EC5C-2D17-7AF6-D99FF317D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3814D1-076A-8402-68ED-CA6EE27D77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9" name="Kuvan paikkamerkki 14">
            <a:extLst>
              <a:ext uri="{FF2B5EF4-FFF2-40B4-BE49-F238E27FC236}">
                <a16:creationId xmlns:a16="http://schemas.microsoft.com/office/drawing/2014/main" id="{02A77480-C269-68CF-34D5-32066F126C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3803" y="1822682"/>
            <a:ext cx="3945600" cy="4352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1" b="-9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kstin paikkamerkki 12">
            <a:extLst>
              <a:ext uri="{FF2B5EF4-FFF2-40B4-BE49-F238E27FC236}">
                <a16:creationId xmlns:a16="http://schemas.microsoft.com/office/drawing/2014/main" id="{044C423F-7DB5-48B8-087A-5F9A83B43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2487" y="956851"/>
            <a:ext cx="1281600" cy="1324800"/>
          </a:xfrm>
          <a:blipFill dpi="0"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7754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Title,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12902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12901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C8EEB01-129A-50D2-07C1-D0A0B1F1E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A4D050D-210B-93EF-82FF-A8556CC8A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12" name="Kuvan paikkamerkki 14">
            <a:extLst>
              <a:ext uri="{FF2B5EF4-FFF2-40B4-BE49-F238E27FC236}">
                <a16:creationId xmlns:a16="http://schemas.microsoft.com/office/drawing/2014/main" id="{8E33F93C-C0B1-D076-9D99-585DFF5DC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3803" y="1822682"/>
            <a:ext cx="3945600" cy="43524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1117" r="-5111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0035DDAA-F905-CB59-9BE4-F0B81BF631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2487" y="956851"/>
            <a:ext cx="1281600" cy="1324800"/>
          </a:xfrm>
          <a:blipFill dpi="0"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49422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Title, Content and Media Ad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9288A-725E-63F9-6644-2A5D040C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12902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E1864-3C4B-6A61-5E43-CD15BCF0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12901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Median paikkamerkki 4">
            <a:extLst>
              <a:ext uri="{FF2B5EF4-FFF2-40B4-BE49-F238E27FC236}">
                <a16:creationId xmlns:a16="http://schemas.microsoft.com/office/drawing/2014/main" id="{1D4A7D12-B56F-BB7A-7C36-F9FAA128B1C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8004175" y="1825623"/>
            <a:ext cx="3945228" cy="4351338"/>
          </a:xfrm>
        </p:spPr>
        <p:txBody>
          <a:bodyPr/>
          <a:lstStyle/>
          <a:p>
            <a:endParaRPr lang="fi-FI"/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9F13DC4-1F16-485E-8D20-42EC40758D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904400" y="957600"/>
            <a:ext cx="1280440" cy="1324800"/>
          </a:xfrm>
          <a:blipFill dpi="0"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900"/>
            </a:lvl1pPr>
            <a:lvl2pPr>
              <a:buNone/>
              <a:defRPr>
                <a:noFill/>
              </a:defRPr>
            </a:lvl2pPr>
          </a:lstStyle>
          <a:p>
            <a:pPr lvl="1"/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CC01F-26C3-F0F9-AC19-FA4F19986B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2ADCFC-1929-4C99-025C-D8777DB8C0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5182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6983500-A6AC-1158-6631-8A7BCB32E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DF467-3821-5F13-D4E2-EEF5E7FE7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7534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 Background and Text box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 18">
            <a:extLst>
              <a:ext uri="{FF2B5EF4-FFF2-40B4-BE49-F238E27FC236}">
                <a16:creationId xmlns:a16="http://schemas.microsoft.com/office/drawing/2014/main" id="{79CF3CD9-7AAD-029B-7064-9C468D6B91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2225" y="4007404"/>
            <a:ext cx="5115369" cy="2850596"/>
          </a:xfrm>
          <a:custGeom>
            <a:avLst/>
            <a:gdLst>
              <a:gd name="csX0" fmla="*/ 0 w 5115369"/>
              <a:gd name="csY0" fmla="*/ 90591 h 2850596"/>
              <a:gd name="csX1" fmla="*/ 90591 w 5115369"/>
              <a:gd name="csY1" fmla="*/ 0 h 2850596"/>
              <a:gd name="csX2" fmla="*/ 5024778 w 5115369"/>
              <a:gd name="csY2" fmla="*/ 0 h 2850596"/>
              <a:gd name="csX3" fmla="*/ 5115369 w 5115369"/>
              <a:gd name="csY3" fmla="*/ 90591 h 2850596"/>
              <a:gd name="csX4" fmla="*/ 5115369 w 5115369"/>
              <a:gd name="csY4" fmla="*/ 2850596 h 2850596"/>
              <a:gd name="csX5" fmla="*/ 0 w 5115369"/>
              <a:gd name="csY5" fmla="*/ 2850596 h 2850596"/>
              <a:gd name="csX6" fmla="*/ 0 w 5115369"/>
              <a:gd name="csY6" fmla="*/ 90591 h 28505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15369" h="2850596">
                <a:moveTo>
                  <a:pt x="0" y="90591"/>
                </a:moveTo>
                <a:cubicBezTo>
                  <a:pt x="0" y="40559"/>
                  <a:pt x="40559" y="0"/>
                  <a:pt x="90591" y="0"/>
                </a:cubicBezTo>
                <a:lnTo>
                  <a:pt x="5024778" y="0"/>
                </a:lnTo>
                <a:cubicBezTo>
                  <a:pt x="5074809" y="0"/>
                  <a:pt x="5115369" y="40559"/>
                  <a:pt x="5115369" y="90591"/>
                </a:cubicBezTo>
                <a:lnTo>
                  <a:pt x="5115369" y="2850596"/>
                </a:lnTo>
                <a:lnTo>
                  <a:pt x="0" y="2850596"/>
                </a:lnTo>
                <a:lnTo>
                  <a:pt x="0" y="90591"/>
                </a:lnTo>
                <a:close/>
              </a:path>
            </a:pathLst>
          </a:custGeom>
          <a:solidFill>
            <a:srgbClr val="CDAFBC"/>
          </a:solidFill>
          <a:ln w="6039" cap="flat">
            <a:noFill/>
            <a:prstDash val="solid"/>
            <a:miter/>
          </a:ln>
        </p:spPr>
        <p:txBody>
          <a:bodyPr/>
          <a:lstStyle/>
          <a:p>
            <a:endParaRPr lang="fi-FI" dirty="0"/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4A2F92C4-2FB7-3C8A-D5F8-3E1E750DFC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5843" y="4406644"/>
            <a:ext cx="4253294" cy="2179419"/>
          </a:xfrm>
        </p:spPr>
        <p:txBody>
          <a:bodyPr>
            <a:normAutofit/>
          </a:bodyPr>
          <a:lstStyle>
            <a:lvl1pPr algn="l">
              <a:buNone/>
              <a:defRPr lang="fi-FI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B6B8B6A5-5AE0-4DF2-7B01-47AAF90668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4406644"/>
            <a:ext cx="791814" cy="1476798"/>
          </a:xfrm>
          <a:prstGeom prst="rect">
            <a:avLst/>
          </a:prstGeom>
        </p:spPr>
      </p:pic>
      <p:grpSp>
        <p:nvGrpSpPr>
          <p:cNvPr id="27" name="Kuva 24">
            <a:extLst>
              <a:ext uri="{FF2B5EF4-FFF2-40B4-BE49-F238E27FC236}">
                <a16:creationId xmlns:a16="http://schemas.microsoft.com/office/drawing/2014/main" id="{2A68B51A-8012-46F9-8009-BD12546417D2}"/>
              </a:ext>
            </a:extLst>
          </p:cNvPr>
          <p:cNvGrpSpPr/>
          <p:nvPr/>
        </p:nvGrpSpPr>
        <p:grpSpPr>
          <a:xfrm>
            <a:off x="9281070" y="6291486"/>
            <a:ext cx="2328705" cy="294577"/>
            <a:chOff x="9113419" y="6346289"/>
            <a:chExt cx="2328705" cy="294577"/>
          </a:xfrm>
          <a:solidFill>
            <a:srgbClr val="FFFFFF"/>
          </a:solidFill>
        </p:grpSpPr>
        <p:sp>
          <p:nvSpPr>
            <p:cNvPr id="28" name="Vapaamuotoinen: Muoto 27">
              <a:extLst>
                <a:ext uri="{FF2B5EF4-FFF2-40B4-BE49-F238E27FC236}">
                  <a16:creationId xmlns:a16="http://schemas.microsoft.com/office/drawing/2014/main" id="{4BD13E2E-B458-8BAF-A60F-FBCA9B75E909}"/>
                </a:ext>
              </a:extLst>
            </p:cNvPr>
            <p:cNvSpPr/>
            <p:nvPr/>
          </p:nvSpPr>
          <p:spPr>
            <a:xfrm>
              <a:off x="9322118" y="6346289"/>
              <a:ext cx="410249" cy="263409"/>
            </a:xfrm>
            <a:custGeom>
              <a:avLst/>
              <a:gdLst>
                <a:gd name="csX0" fmla="*/ 215439 w 410249"/>
                <a:gd name="csY0" fmla="*/ 0 h 263409"/>
                <a:gd name="csX1" fmla="*/ 203523 w 410249"/>
                <a:gd name="csY1" fmla="*/ 36881 h 263409"/>
                <a:gd name="csX2" fmla="*/ 192084 w 410249"/>
                <a:gd name="csY2" fmla="*/ 0 h 263409"/>
                <a:gd name="csX3" fmla="*/ 14708 w 410249"/>
                <a:gd name="csY3" fmla="*/ 0 h 263409"/>
                <a:gd name="csX4" fmla="*/ 1022 w 410249"/>
                <a:gd name="csY4" fmla="*/ 44189 h 263409"/>
                <a:gd name="csX5" fmla="*/ 0 w 410249"/>
                <a:gd name="csY5" fmla="*/ 50807 h 263409"/>
                <a:gd name="csX6" fmla="*/ 72857 w 410249"/>
                <a:gd name="csY6" fmla="*/ 50807 h 263409"/>
                <a:gd name="csX7" fmla="*/ 72857 w 410249"/>
                <a:gd name="csY7" fmla="*/ 263409 h 263409"/>
                <a:gd name="csX8" fmla="*/ 133663 w 410249"/>
                <a:gd name="csY8" fmla="*/ 263409 h 263409"/>
                <a:gd name="csX9" fmla="*/ 133663 w 410249"/>
                <a:gd name="csY9" fmla="*/ 50807 h 263409"/>
                <a:gd name="csX10" fmla="*/ 206792 w 410249"/>
                <a:gd name="csY10" fmla="*/ 50807 h 263409"/>
                <a:gd name="csX11" fmla="*/ 274201 w 410249"/>
                <a:gd name="csY11" fmla="*/ 50807 h 263409"/>
                <a:gd name="csX12" fmla="*/ 274201 w 410249"/>
                <a:gd name="csY12" fmla="*/ 263409 h 263409"/>
                <a:gd name="csX13" fmla="*/ 335892 w 410249"/>
                <a:gd name="csY13" fmla="*/ 263409 h 263409"/>
                <a:gd name="csX14" fmla="*/ 335892 w 410249"/>
                <a:gd name="csY14" fmla="*/ 50807 h 263409"/>
                <a:gd name="csX15" fmla="*/ 410249 w 410249"/>
                <a:gd name="csY15" fmla="*/ 50807 h 263409"/>
                <a:gd name="csX16" fmla="*/ 410249 w 410249"/>
                <a:gd name="csY16" fmla="*/ 46533 h 263409"/>
                <a:gd name="csX17" fmla="*/ 395336 w 410249"/>
                <a:gd name="csY17" fmla="*/ 0 h 263409"/>
                <a:gd name="csX18" fmla="*/ 215439 w 410249"/>
                <a:gd name="csY18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10249" h="263409">
                  <a:moveTo>
                    <a:pt x="215439" y="0"/>
                  </a:moveTo>
                  <a:lnTo>
                    <a:pt x="203523" y="36881"/>
                  </a:lnTo>
                  <a:lnTo>
                    <a:pt x="192084" y="0"/>
                  </a:lnTo>
                  <a:lnTo>
                    <a:pt x="14708" y="0"/>
                  </a:lnTo>
                  <a:lnTo>
                    <a:pt x="1022" y="44189"/>
                  </a:lnTo>
                  <a:lnTo>
                    <a:pt x="0" y="50807"/>
                  </a:lnTo>
                  <a:lnTo>
                    <a:pt x="72857" y="50807"/>
                  </a:lnTo>
                  <a:lnTo>
                    <a:pt x="72857" y="263409"/>
                  </a:lnTo>
                  <a:lnTo>
                    <a:pt x="133663" y="263409"/>
                  </a:lnTo>
                  <a:lnTo>
                    <a:pt x="133663" y="50807"/>
                  </a:lnTo>
                  <a:lnTo>
                    <a:pt x="206792" y="50807"/>
                  </a:lnTo>
                  <a:lnTo>
                    <a:pt x="274201" y="50807"/>
                  </a:lnTo>
                  <a:lnTo>
                    <a:pt x="274201" y="263409"/>
                  </a:lnTo>
                  <a:lnTo>
                    <a:pt x="335892" y="263409"/>
                  </a:lnTo>
                  <a:lnTo>
                    <a:pt x="335892" y="50807"/>
                  </a:lnTo>
                  <a:lnTo>
                    <a:pt x="410249" y="50807"/>
                  </a:lnTo>
                  <a:lnTo>
                    <a:pt x="410249" y="46533"/>
                  </a:lnTo>
                  <a:lnTo>
                    <a:pt x="395336" y="0"/>
                  </a:lnTo>
                  <a:lnTo>
                    <a:pt x="215439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29" name="Vapaamuotoinen: Muoto 28">
              <a:extLst>
                <a:ext uri="{FF2B5EF4-FFF2-40B4-BE49-F238E27FC236}">
                  <a16:creationId xmlns:a16="http://schemas.microsoft.com/office/drawing/2014/main" id="{45E8A98D-BF25-F7C0-46D8-132A0E53CA0C}"/>
                </a:ext>
              </a:extLst>
            </p:cNvPr>
            <p:cNvSpPr/>
            <p:nvPr/>
          </p:nvSpPr>
          <p:spPr>
            <a:xfrm>
              <a:off x="9113419" y="6346289"/>
              <a:ext cx="60056" cy="263409"/>
            </a:xfrm>
            <a:custGeom>
              <a:avLst/>
              <a:gdLst>
                <a:gd name="csX0" fmla="*/ 60056 w 60056"/>
                <a:gd name="csY0" fmla="*/ 0 h 263409"/>
                <a:gd name="csX1" fmla="*/ 0 w 60056"/>
                <a:gd name="csY1" fmla="*/ 0 h 263409"/>
                <a:gd name="csX2" fmla="*/ 0 w 60056"/>
                <a:gd name="csY2" fmla="*/ 263409 h 263409"/>
                <a:gd name="csX3" fmla="*/ 60056 w 60056"/>
                <a:gd name="csY3" fmla="*/ 263409 h 263409"/>
                <a:gd name="csX4" fmla="*/ 60056 w 60056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056" h="263409">
                  <a:moveTo>
                    <a:pt x="60056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0056" y="263409"/>
                  </a:lnTo>
                  <a:lnTo>
                    <a:pt x="60056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0" name="Vapaamuotoinen: Muoto 29">
              <a:extLst>
                <a:ext uri="{FF2B5EF4-FFF2-40B4-BE49-F238E27FC236}">
                  <a16:creationId xmlns:a16="http://schemas.microsoft.com/office/drawing/2014/main" id="{4CEAD022-9DAB-568A-9799-4E8E3F543463}"/>
                </a:ext>
              </a:extLst>
            </p:cNvPr>
            <p:cNvSpPr/>
            <p:nvPr/>
          </p:nvSpPr>
          <p:spPr>
            <a:xfrm>
              <a:off x="9236324" y="6346289"/>
              <a:ext cx="66729" cy="263409"/>
            </a:xfrm>
            <a:custGeom>
              <a:avLst/>
              <a:gdLst>
                <a:gd name="csX0" fmla="*/ 66729 w 66729"/>
                <a:gd name="csY0" fmla="*/ 0 h 263409"/>
                <a:gd name="csX1" fmla="*/ 0 w 66729"/>
                <a:gd name="csY1" fmla="*/ 0 h 263409"/>
                <a:gd name="csX2" fmla="*/ 0 w 66729"/>
                <a:gd name="csY2" fmla="*/ 263409 h 263409"/>
                <a:gd name="csX3" fmla="*/ 66729 w 66729"/>
                <a:gd name="csY3" fmla="*/ 263409 h 263409"/>
                <a:gd name="csX4" fmla="*/ 66729 w 66729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6729" h="263409">
                  <a:moveTo>
                    <a:pt x="66729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6729" y="263409"/>
                  </a:lnTo>
                  <a:lnTo>
                    <a:pt x="66729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1" name="Vapaamuotoinen: Muoto 30">
              <a:extLst>
                <a:ext uri="{FF2B5EF4-FFF2-40B4-BE49-F238E27FC236}">
                  <a16:creationId xmlns:a16="http://schemas.microsoft.com/office/drawing/2014/main" id="{4DA2368E-DBE0-3BC7-59C5-5385D97A47E5}"/>
                </a:ext>
              </a:extLst>
            </p:cNvPr>
            <p:cNvSpPr/>
            <p:nvPr/>
          </p:nvSpPr>
          <p:spPr>
            <a:xfrm>
              <a:off x="9750953" y="6346289"/>
              <a:ext cx="60055" cy="263409"/>
            </a:xfrm>
            <a:custGeom>
              <a:avLst/>
              <a:gdLst>
                <a:gd name="csX0" fmla="*/ 60055 w 60055"/>
                <a:gd name="csY0" fmla="*/ 0 h 263409"/>
                <a:gd name="csX1" fmla="*/ 0 w 60055"/>
                <a:gd name="csY1" fmla="*/ 0 h 263409"/>
                <a:gd name="csX2" fmla="*/ 0 w 60055"/>
                <a:gd name="csY2" fmla="*/ 263409 h 263409"/>
                <a:gd name="csX3" fmla="*/ 60055 w 60055"/>
                <a:gd name="csY3" fmla="*/ 263409 h 263409"/>
                <a:gd name="csX4" fmla="*/ 60055 w 60055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055" h="263409">
                  <a:moveTo>
                    <a:pt x="60055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0055" y="263409"/>
                  </a:lnTo>
                  <a:lnTo>
                    <a:pt x="60055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2" name="Vapaamuotoinen: Muoto 31">
              <a:extLst>
                <a:ext uri="{FF2B5EF4-FFF2-40B4-BE49-F238E27FC236}">
                  <a16:creationId xmlns:a16="http://schemas.microsoft.com/office/drawing/2014/main" id="{37EC402A-3C8F-8992-1D63-C7973DDB743B}"/>
                </a:ext>
              </a:extLst>
            </p:cNvPr>
            <p:cNvSpPr/>
            <p:nvPr/>
          </p:nvSpPr>
          <p:spPr>
            <a:xfrm>
              <a:off x="9902249" y="6453900"/>
              <a:ext cx="251932" cy="51840"/>
            </a:xfrm>
            <a:custGeom>
              <a:avLst/>
              <a:gdLst>
                <a:gd name="csX0" fmla="*/ 49907 w 251932"/>
                <a:gd name="csY0" fmla="*/ 51840 h 51840"/>
                <a:gd name="csX1" fmla="*/ 99820 w 251932"/>
                <a:gd name="csY1" fmla="*/ 24955 h 51840"/>
                <a:gd name="csX2" fmla="*/ 149733 w 251932"/>
                <a:gd name="csY2" fmla="*/ 51840 h 51840"/>
                <a:gd name="csX3" fmla="*/ 199640 w 251932"/>
                <a:gd name="csY3" fmla="*/ 24955 h 51840"/>
                <a:gd name="csX4" fmla="*/ 249553 w 251932"/>
                <a:gd name="csY4" fmla="*/ 51840 h 51840"/>
                <a:gd name="csX5" fmla="*/ 251933 w 251932"/>
                <a:gd name="csY5" fmla="*/ 51703 h 51840"/>
                <a:gd name="csX6" fmla="*/ 251933 w 251932"/>
                <a:gd name="csY6" fmla="*/ 26747 h 51840"/>
                <a:gd name="csX7" fmla="*/ 249553 w 251932"/>
                <a:gd name="csY7" fmla="*/ 26885 h 51840"/>
                <a:gd name="csX8" fmla="*/ 199640 w 251932"/>
                <a:gd name="csY8" fmla="*/ 0 h 51840"/>
                <a:gd name="csX9" fmla="*/ 149733 w 251932"/>
                <a:gd name="csY9" fmla="*/ 26885 h 51840"/>
                <a:gd name="csX10" fmla="*/ 99820 w 251932"/>
                <a:gd name="csY10" fmla="*/ 0 h 51840"/>
                <a:gd name="csX11" fmla="*/ 49907 w 251932"/>
                <a:gd name="csY11" fmla="*/ 26885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0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0"/>
                  </a:moveTo>
                  <a:cubicBezTo>
                    <a:pt x="74900" y="51840"/>
                    <a:pt x="74900" y="24955"/>
                    <a:pt x="99820" y="24955"/>
                  </a:cubicBezTo>
                  <a:cubicBezTo>
                    <a:pt x="124740" y="24955"/>
                    <a:pt x="124808" y="51840"/>
                    <a:pt x="149733" y="51840"/>
                  </a:cubicBezTo>
                  <a:cubicBezTo>
                    <a:pt x="174652" y="51840"/>
                    <a:pt x="174720" y="24955"/>
                    <a:pt x="199640" y="24955"/>
                  </a:cubicBezTo>
                  <a:cubicBezTo>
                    <a:pt x="224559" y="24955"/>
                    <a:pt x="224628" y="51840"/>
                    <a:pt x="249553" y="51840"/>
                  </a:cubicBezTo>
                  <a:cubicBezTo>
                    <a:pt x="250369" y="51840"/>
                    <a:pt x="251117" y="51772"/>
                    <a:pt x="251933" y="51703"/>
                  </a:cubicBezTo>
                  <a:lnTo>
                    <a:pt x="251933" y="26747"/>
                  </a:lnTo>
                  <a:cubicBezTo>
                    <a:pt x="251185" y="26747"/>
                    <a:pt x="250437" y="26885"/>
                    <a:pt x="249553" y="26885"/>
                  </a:cubicBezTo>
                  <a:cubicBezTo>
                    <a:pt x="224559" y="26885"/>
                    <a:pt x="224559" y="0"/>
                    <a:pt x="199640" y="0"/>
                  </a:cubicBezTo>
                  <a:cubicBezTo>
                    <a:pt x="174720" y="0"/>
                    <a:pt x="174652" y="26885"/>
                    <a:pt x="149733" y="26885"/>
                  </a:cubicBezTo>
                  <a:cubicBezTo>
                    <a:pt x="124808" y="26885"/>
                    <a:pt x="124740" y="0"/>
                    <a:pt x="99820" y="0"/>
                  </a:cubicBezTo>
                  <a:cubicBezTo>
                    <a:pt x="74900" y="0"/>
                    <a:pt x="74832" y="26885"/>
                    <a:pt x="49907" y="26885"/>
                  </a:cubicBezTo>
                  <a:cubicBezTo>
                    <a:pt x="24988" y="26885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0"/>
                    <a:pt x="49907" y="51840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3" name="Vapaamuotoinen: Muoto 32">
              <a:extLst>
                <a:ext uri="{FF2B5EF4-FFF2-40B4-BE49-F238E27FC236}">
                  <a16:creationId xmlns:a16="http://schemas.microsoft.com/office/drawing/2014/main" id="{069EB2CB-4D05-38EB-27BF-3A0D05B6235D}"/>
                </a:ext>
              </a:extLst>
            </p:cNvPr>
            <p:cNvSpPr/>
            <p:nvPr/>
          </p:nvSpPr>
          <p:spPr>
            <a:xfrm>
              <a:off x="9902249" y="6401301"/>
              <a:ext cx="251932" cy="51841"/>
            </a:xfrm>
            <a:custGeom>
              <a:avLst/>
              <a:gdLst>
                <a:gd name="csX0" fmla="*/ 49907 w 251932"/>
                <a:gd name="csY0" fmla="*/ 51841 h 51841"/>
                <a:gd name="csX1" fmla="*/ 99820 w 251932"/>
                <a:gd name="csY1" fmla="*/ 24955 h 51841"/>
                <a:gd name="csX2" fmla="*/ 149733 w 251932"/>
                <a:gd name="csY2" fmla="*/ 51841 h 51841"/>
                <a:gd name="csX3" fmla="*/ 199640 w 251932"/>
                <a:gd name="csY3" fmla="*/ 24955 h 51841"/>
                <a:gd name="csX4" fmla="*/ 249553 w 251932"/>
                <a:gd name="csY4" fmla="*/ 51841 h 51841"/>
                <a:gd name="csX5" fmla="*/ 251933 w 251932"/>
                <a:gd name="csY5" fmla="*/ 51703 h 51841"/>
                <a:gd name="csX6" fmla="*/ 251933 w 251932"/>
                <a:gd name="csY6" fmla="*/ 26748 h 51841"/>
                <a:gd name="csX7" fmla="*/ 249553 w 251932"/>
                <a:gd name="csY7" fmla="*/ 26886 h 51841"/>
                <a:gd name="csX8" fmla="*/ 199640 w 251932"/>
                <a:gd name="csY8" fmla="*/ 0 h 51841"/>
                <a:gd name="csX9" fmla="*/ 149733 w 251932"/>
                <a:gd name="csY9" fmla="*/ 26886 h 51841"/>
                <a:gd name="csX10" fmla="*/ 99820 w 251932"/>
                <a:gd name="csY10" fmla="*/ 0 h 51841"/>
                <a:gd name="csX11" fmla="*/ 49907 w 251932"/>
                <a:gd name="csY11" fmla="*/ 26886 h 51841"/>
                <a:gd name="csX12" fmla="*/ 0 w 251932"/>
                <a:gd name="csY12" fmla="*/ 0 h 51841"/>
                <a:gd name="csX13" fmla="*/ 0 w 251932"/>
                <a:gd name="csY13" fmla="*/ 24955 h 51841"/>
                <a:gd name="csX14" fmla="*/ 49907 w 251932"/>
                <a:gd name="csY14" fmla="*/ 51841 h 518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1">
                  <a:moveTo>
                    <a:pt x="49907" y="51841"/>
                  </a:moveTo>
                  <a:cubicBezTo>
                    <a:pt x="74900" y="51841"/>
                    <a:pt x="74900" y="24955"/>
                    <a:pt x="99820" y="24955"/>
                  </a:cubicBezTo>
                  <a:cubicBezTo>
                    <a:pt x="124740" y="24955"/>
                    <a:pt x="124808" y="51841"/>
                    <a:pt x="149733" y="51841"/>
                  </a:cubicBezTo>
                  <a:cubicBezTo>
                    <a:pt x="174652" y="51841"/>
                    <a:pt x="174720" y="24955"/>
                    <a:pt x="199640" y="24955"/>
                  </a:cubicBezTo>
                  <a:cubicBezTo>
                    <a:pt x="224559" y="24955"/>
                    <a:pt x="224628" y="51841"/>
                    <a:pt x="249553" y="51841"/>
                  </a:cubicBezTo>
                  <a:cubicBezTo>
                    <a:pt x="250369" y="51841"/>
                    <a:pt x="251117" y="51703"/>
                    <a:pt x="251933" y="51703"/>
                  </a:cubicBezTo>
                  <a:lnTo>
                    <a:pt x="251933" y="26748"/>
                  </a:lnTo>
                  <a:cubicBezTo>
                    <a:pt x="251185" y="26748"/>
                    <a:pt x="250437" y="26886"/>
                    <a:pt x="249553" y="26886"/>
                  </a:cubicBezTo>
                  <a:cubicBezTo>
                    <a:pt x="224559" y="26886"/>
                    <a:pt x="224559" y="0"/>
                    <a:pt x="199640" y="0"/>
                  </a:cubicBezTo>
                  <a:cubicBezTo>
                    <a:pt x="174720" y="0"/>
                    <a:pt x="174652" y="26886"/>
                    <a:pt x="149733" y="26886"/>
                  </a:cubicBezTo>
                  <a:cubicBezTo>
                    <a:pt x="124808" y="26886"/>
                    <a:pt x="124740" y="0"/>
                    <a:pt x="99820" y="0"/>
                  </a:cubicBezTo>
                  <a:cubicBezTo>
                    <a:pt x="74900" y="0"/>
                    <a:pt x="74832" y="26886"/>
                    <a:pt x="49907" y="26886"/>
                  </a:cubicBezTo>
                  <a:cubicBezTo>
                    <a:pt x="24988" y="26886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1"/>
                    <a:pt x="49907" y="51841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4" name="Vapaamuotoinen: Muoto 33">
              <a:extLst>
                <a:ext uri="{FF2B5EF4-FFF2-40B4-BE49-F238E27FC236}">
                  <a16:creationId xmlns:a16="http://schemas.microsoft.com/office/drawing/2014/main" id="{3E7FFF84-5B1E-0CD6-3485-D6607300CEDE}"/>
                </a:ext>
              </a:extLst>
            </p:cNvPr>
            <p:cNvSpPr/>
            <p:nvPr/>
          </p:nvSpPr>
          <p:spPr>
            <a:xfrm>
              <a:off x="9902249" y="6347323"/>
              <a:ext cx="251932" cy="51840"/>
            </a:xfrm>
            <a:custGeom>
              <a:avLst/>
              <a:gdLst>
                <a:gd name="csX0" fmla="*/ 49907 w 251932"/>
                <a:gd name="csY0" fmla="*/ 51841 h 51840"/>
                <a:gd name="csX1" fmla="*/ 99820 w 251932"/>
                <a:gd name="csY1" fmla="*/ 24955 h 51840"/>
                <a:gd name="csX2" fmla="*/ 149733 w 251932"/>
                <a:gd name="csY2" fmla="*/ 51841 h 51840"/>
                <a:gd name="csX3" fmla="*/ 199640 w 251932"/>
                <a:gd name="csY3" fmla="*/ 24955 h 51840"/>
                <a:gd name="csX4" fmla="*/ 249553 w 251932"/>
                <a:gd name="csY4" fmla="*/ 51841 h 51840"/>
                <a:gd name="csX5" fmla="*/ 251933 w 251932"/>
                <a:gd name="csY5" fmla="*/ 51703 h 51840"/>
                <a:gd name="csX6" fmla="*/ 251933 w 251932"/>
                <a:gd name="csY6" fmla="*/ 26748 h 51840"/>
                <a:gd name="csX7" fmla="*/ 249553 w 251932"/>
                <a:gd name="csY7" fmla="*/ 26886 h 51840"/>
                <a:gd name="csX8" fmla="*/ 199640 w 251932"/>
                <a:gd name="csY8" fmla="*/ 0 h 51840"/>
                <a:gd name="csX9" fmla="*/ 149733 w 251932"/>
                <a:gd name="csY9" fmla="*/ 26886 h 51840"/>
                <a:gd name="csX10" fmla="*/ 99820 w 251932"/>
                <a:gd name="csY10" fmla="*/ 0 h 51840"/>
                <a:gd name="csX11" fmla="*/ 49907 w 251932"/>
                <a:gd name="csY11" fmla="*/ 26886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1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1"/>
                  </a:moveTo>
                  <a:cubicBezTo>
                    <a:pt x="74900" y="51841"/>
                    <a:pt x="74900" y="24955"/>
                    <a:pt x="99820" y="24955"/>
                  </a:cubicBezTo>
                  <a:cubicBezTo>
                    <a:pt x="124740" y="24955"/>
                    <a:pt x="124808" y="51841"/>
                    <a:pt x="149733" y="51841"/>
                  </a:cubicBezTo>
                  <a:cubicBezTo>
                    <a:pt x="174652" y="51841"/>
                    <a:pt x="174720" y="24955"/>
                    <a:pt x="199640" y="24955"/>
                  </a:cubicBezTo>
                  <a:cubicBezTo>
                    <a:pt x="224559" y="24955"/>
                    <a:pt x="224628" y="51841"/>
                    <a:pt x="249553" y="51841"/>
                  </a:cubicBezTo>
                  <a:cubicBezTo>
                    <a:pt x="250369" y="51841"/>
                    <a:pt x="251117" y="51772"/>
                    <a:pt x="251933" y="51703"/>
                  </a:cubicBezTo>
                  <a:lnTo>
                    <a:pt x="251933" y="26748"/>
                  </a:lnTo>
                  <a:cubicBezTo>
                    <a:pt x="251185" y="26748"/>
                    <a:pt x="250437" y="26886"/>
                    <a:pt x="249553" y="26886"/>
                  </a:cubicBezTo>
                  <a:cubicBezTo>
                    <a:pt x="224559" y="26886"/>
                    <a:pt x="224559" y="0"/>
                    <a:pt x="199640" y="0"/>
                  </a:cubicBezTo>
                  <a:cubicBezTo>
                    <a:pt x="174720" y="0"/>
                    <a:pt x="174652" y="26886"/>
                    <a:pt x="149733" y="26886"/>
                  </a:cubicBezTo>
                  <a:cubicBezTo>
                    <a:pt x="124808" y="26886"/>
                    <a:pt x="124740" y="0"/>
                    <a:pt x="99820" y="0"/>
                  </a:cubicBezTo>
                  <a:cubicBezTo>
                    <a:pt x="74900" y="0"/>
                    <a:pt x="74832" y="26886"/>
                    <a:pt x="49907" y="26886"/>
                  </a:cubicBezTo>
                  <a:cubicBezTo>
                    <a:pt x="24988" y="26886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1"/>
                    <a:pt x="49907" y="51841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5" name="Vapaamuotoinen: Muoto 34">
              <a:extLst>
                <a:ext uri="{FF2B5EF4-FFF2-40B4-BE49-F238E27FC236}">
                  <a16:creationId xmlns:a16="http://schemas.microsoft.com/office/drawing/2014/main" id="{C562F6AF-6D8D-AD68-0C99-A4AFECDB1F72}"/>
                </a:ext>
              </a:extLst>
            </p:cNvPr>
            <p:cNvSpPr/>
            <p:nvPr/>
          </p:nvSpPr>
          <p:spPr>
            <a:xfrm>
              <a:off x="9902317" y="6558339"/>
              <a:ext cx="251938" cy="51840"/>
            </a:xfrm>
            <a:custGeom>
              <a:avLst/>
              <a:gdLst>
                <a:gd name="csX0" fmla="*/ 251938 w 251938"/>
                <a:gd name="csY0" fmla="*/ 26748 h 51840"/>
                <a:gd name="csX1" fmla="*/ 249553 w 251938"/>
                <a:gd name="csY1" fmla="*/ 26886 h 51840"/>
                <a:gd name="csX2" fmla="*/ 199646 w 251938"/>
                <a:gd name="csY2" fmla="*/ 0 h 51840"/>
                <a:gd name="csX3" fmla="*/ 149733 w 251938"/>
                <a:gd name="csY3" fmla="*/ 26886 h 51840"/>
                <a:gd name="csX4" fmla="*/ 99826 w 251938"/>
                <a:gd name="csY4" fmla="*/ 0 h 51840"/>
                <a:gd name="csX5" fmla="*/ 49913 w 251938"/>
                <a:gd name="csY5" fmla="*/ 26886 h 51840"/>
                <a:gd name="csX6" fmla="*/ 0 w 251938"/>
                <a:gd name="csY6" fmla="*/ 0 h 51840"/>
                <a:gd name="csX7" fmla="*/ 0 w 251938"/>
                <a:gd name="csY7" fmla="*/ 24955 h 51840"/>
                <a:gd name="csX8" fmla="*/ 49913 w 251938"/>
                <a:gd name="csY8" fmla="*/ 51841 h 51840"/>
                <a:gd name="csX9" fmla="*/ 99826 w 251938"/>
                <a:gd name="csY9" fmla="*/ 24955 h 51840"/>
                <a:gd name="csX10" fmla="*/ 149733 w 251938"/>
                <a:gd name="csY10" fmla="*/ 51841 h 51840"/>
                <a:gd name="csX11" fmla="*/ 199646 w 251938"/>
                <a:gd name="csY11" fmla="*/ 24955 h 51840"/>
                <a:gd name="csX12" fmla="*/ 249553 w 251938"/>
                <a:gd name="csY12" fmla="*/ 51841 h 51840"/>
                <a:gd name="csX13" fmla="*/ 251938 w 251938"/>
                <a:gd name="csY13" fmla="*/ 51703 h 51840"/>
                <a:gd name="csX14" fmla="*/ 251938 w 251938"/>
                <a:gd name="csY14" fmla="*/ 26748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8" h="51840">
                  <a:moveTo>
                    <a:pt x="251938" y="26748"/>
                  </a:moveTo>
                  <a:cubicBezTo>
                    <a:pt x="251190" y="26748"/>
                    <a:pt x="250442" y="26886"/>
                    <a:pt x="249553" y="26886"/>
                  </a:cubicBezTo>
                  <a:cubicBezTo>
                    <a:pt x="224565" y="26886"/>
                    <a:pt x="224565" y="0"/>
                    <a:pt x="199646" y="0"/>
                  </a:cubicBezTo>
                  <a:cubicBezTo>
                    <a:pt x="174726" y="0"/>
                    <a:pt x="174658" y="26886"/>
                    <a:pt x="149733" y="26886"/>
                  </a:cubicBezTo>
                  <a:cubicBezTo>
                    <a:pt x="124813" y="26886"/>
                    <a:pt x="124745" y="0"/>
                    <a:pt x="99826" y="0"/>
                  </a:cubicBezTo>
                  <a:cubicBezTo>
                    <a:pt x="74900" y="0"/>
                    <a:pt x="74832" y="26886"/>
                    <a:pt x="49913" y="26886"/>
                  </a:cubicBezTo>
                  <a:cubicBezTo>
                    <a:pt x="24993" y="26886"/>
                    <a:pt x="24925" y="0"/>
                    <a:pt x="0" y="0"/>
                  </a:cubicBezTo>
                  <a:lnTo>
                    <a:pt x="0" y="24955"/>
                  </a:lnTo>
                  <a:cubicBezTo>
                    <a:pt x="24993" y="24955"/>
                    <a:pt x="24993" y="51841"/>
                    <a:pt x="49913" y="51841"/>
                  </a:cubicBezTo>
                  <a:cubicBezTo>
                    <a:pt x="74832" y="51841"/>
                    <a:pt x="74900" y="24955"/>
                    <a:pt x="99826" y="24955"/>
                  </a:cubicBezTo>
                  <a:cubicBezTo>
                    <a:pt x="124745" y="24955"/>
                    <a:pt x="124813" y="51841"/>
                    <a:pt x="149733" y="51841"/>
                  </a:cubicBezTo>
                  <a:cubicBezTo>
                    <a:pt x="174658" y="51841"/>
                    <a:pt x="174726" y="24955"/>
                    <a:pt x="199646" y="24955"/>
                  </a:cubicBezTo>
                  <a:cubicBezTo>
                    <a:pt x="224565" y="24955"/>
                    <a:pt x="224633" y="51841"/>
                    <a:pt x="249553" y="51841"/>
                  </a:cubicBezTo>
                  <a:cubicBezTo>
                    <a:pt x="250374" y="51841"/>
                    <a:pt x="251122" y="51772"/>
                    <a:pt x="251938" y="51703"/>
                  </a:cubicBezTo>
                  <a:lnTo>
                    <a:pt x="251938" y="2674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6" name="Vapaamuotoinen: Muoto 35">
              <a:extLst>
                <a:ext uri="{FF2B5EF4-FFF2-40B4-BE49-F238E27FC236}">
                  <a16:creationId xmlns:a16="http://schemas.microsoft.com/office/drawing/2014/main" id="{6300FF69-E10E-7937-D6F1-05F60BDB7C77}"/>
                </a:ext>
              </a:extLst>
            </p:cNvPr>
            <p:cNvSpPr/>
            <p:nvPr/>
          </p:nvSpPr>
          <p:spPr>
            <a:xfrm>
              <a:off x="9902249" y="6505741"/>
              <a:ext cx="251932" cy="51840"/>
            </a:xfrm>
            <a:custGeom>
              <a:avLst/>
              <a:gdLst>
                <a:gd name="csX0" fmla="*/ 49907 w 251932"/>
                <a:gd name="csY0" fmla="*/ 51840 h 51840"/>
                <a:gd name="csX1" fmla="*/ 99820 w 251932"/>
                <a:gd name="csY1" fmla="*/ 24955 h 51840"/>
                <a:gd name="csX2" fmla="*/ 149733 w 251932"/>
                <a:gd name="csY2" fmla="*/ 51840 h 51840"/>
                <a:gd name="csX3" fmla="*/ 199640 w 251932"/>
                <a:gd name="csY3" fmla="*/ 24955 h 51840"/>
                <a:gd name="csX4" fmla="*/ 249553 w 251932"/>
                <a:gd name="csY4" fmla="*/ 51840 h 51840"/>
                <a:gd name="csX5" fmla="*/ 251933 w 251932"/>
                <a:gd name="csY5" fmla="*/ 51703 h 51840"/>
                <a:gd name="csX6" fmla="*/ 251933 w 251932"/>
                <a:gd name="csY6" fmla="*/ 26747 h 51840"/>
                <a:gd name="csX7" fmla="*/ 249553 w 251932"/>
                <a:gd name="csY7" fmla="*/ 26885 h 51840"/>
                <a:gd name="csX8" fmla="*/ 199640 w 251932"/>
                <a:gd name="csY8" fmla="*/ 0 h 51840"/>
                <a:gd name="csX9" fmla="*/ 149733 w 251932"/>
                <a:gd name="csY9" fmla="*/ 26885 h 51840"/>
                <a:gd name="csX10" fmla="*/ 99820 w 251932"/>
                <a:gd name="csY10" fmla="*/ 0 h 51840"/>
                <a:gd name="csX11" fmla="*/ 49907 w 251932"/>
                <a:gd name="csY11" fmla="*/ 26885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0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0"/>
                  </a:moveTo>
                  <a:cubicBezTo>
                    <a:pt x="74900" y="51840"/>
                    <a:pt x="74900" y="24955"/>
                    <a:pt x="99820" y="24955"/>
                  </a:cubicBezTo>
                  <a:cubicBezTo>
                    <a:pt x="124740" y="24955"/>
                    <a:pt x="124808" y="51840"/>
                    <a:pt x="149733" y="51840"/>
                  </a:cubicBezTo>
                  <a:cubicBezTo>
                    <a:pt x="174652" y="51840"/>
                    <a:pt x="174720" y="24955"/>
                    <a:pt x="199640" y="24955"/>
                  </a:cubicBezTo>
                  <a:cubicBezTo>
                    <a:pt x="224559" y="24955"/>
                    <a:pt x="224628" y="51840"/>
                    <a:pt x="249553" y="51840"/>
                  </a:cubicBezTo>
                  <a:cubicBezTo>
                    <a:pt x="250369" y="51840"/>
                    <a:pt x="251117" y="51703"/>
                    <a:pt x="251933" y="51703"/>
                  </a:cubicBezTo>
                  <a:lnTo>
                    <a:pt x="251933" y="26747"/>
                  </a:lnTo>
                  <a:cubicBezTo>
                    <a:pt x="251185" y="26747"/>
                    <a:pt x="250437" y="26885"/>
                    <a:pt x="249553" y="26885"/>
                  </a:cubicBezTo>
                  <a:cubicBezTo>
                    <a:pt x="224559" y="26885"/>
                    <a:pt x="224559" y="0"/>
                    <a:pt x="199640" y="0"/>
                  </a:cubicBezTo>
                  <a:cubicBezTo>
                    <a:pt x="174720" y="0"/>
                    <a:pt x="174652" y="26885"/>
                    <a:pt x="149733" y="26885"/>
                  </a:cubicBezTo>
                  <a:cubicBezTo>
                    <a:pt x="124808" y="26885"/>
                    <a:pt x="124740" y="0"/>
                    <a:pt x="99820" y="0"/>
                  </a:cubicBezTo>
                  <a:cubicBezTo>
                    <a:pt x="74900" y="0"/>
                    <a:pt x="74832" y="26885"/>
                    <a:pt x="49907" y="26885"/>
                  </a:cubicBezTo>
                  <a:cubicBezTo>
                    <a:pt x="24988" y="26885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0"/>
                    <a:pt x="49907" y="51840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7" name="Vapaamuotoinen: Muoto 36">
              <a:extLst>
                <a:ext uri="{FF2B5EF4-FFF2-40B4-BE49-F238E27FC236}">
                  <a16:creationId xmlns:a16="http://schemas.microsoft.com/office/drawing/2014/main" id="{99EF4D07-8AA5-A22B-9C5A-37D6CBD2D637}"/>
                </a:ext>
              </a:extLst>
            </p:cNvPr>
            <p:cNvSpPr/>
            <p:nvPr/>
          </p:nvSpPr>
          <p:spPr>
            <a:xfrm>
              <a:off x="10236374" y="6387444"/>
              <a:ext cx="122422" cy="90583"/>
            </a:xfrm>
            <a:custGeom>
              <a:avLst/>
              <a:gdLst>
                <a:gd name="csX0" fmla="*/ 49907 w 122422"/>
                <a:gd name="csY0" fmla="*/ 90446 h 90583"/>
                <a:gd name="csX1" fmla="*/ 22466 w 122422"/>
                <a:gd name="csY1" fmla="*/ 32539 h 90583"/>
                <a:gd name="csX2" fmla="*/ 22466 w 122422"/>
                <a:gd name="csY2" fmla="*/ 90583 h 90583"/>
                <a:gd name="csX3" fmla="*/ 0 w 122422"/>
                <a:gd name="csY3" fmla="*/ 90583 h 90583"/>
                <a:gd name="csX4" fmla="*/ 0 w 122422"/>
                <a:gd name="csY4" fmla="*/ 0 h 90583"/>
                <a:gd name="csX5" fmla="*/ 29209 w 122422"/>
                <a:gd name="csY5" fmla="*/ 0 h 90583"/>
                <a:gd name="csX6" fmla="*/ 61279 w 122422"/>
                <a:gd name="csY6" fmla="*/ 67765 h 90583"/>
                <a:gd name="csX7" fmla="*/ 93213 w 122422"/>
                <a:gd name="csY7" fmla="*/ 0 h 90583"/>
                <a:gd name="csX8" fmla="*/ 122422 w 122422"/>
                <a:gd name="csY8" fmla="*/ 0 h 90583"/>
                <a:gd name="csX9" fmla="*/ 122422 w 122422"/>
                <a:gd name="csY9" fmla="*/ 90515 h 90583"/>
                <a:gd name="csX10" fmla="*/ 99956 w 122422"/>
                <a:gd name="csY10" fmla="*/ 90515 h 90583"/>
                <a:gd name="csX11" fmla="*/ 99956 w 122422"/>
                <a:gd name="csY11" fmla="*/ 32470 h 90583"/>
                <a:gd name="csX12" fmla="*/ 72515 w 122422"/>
                <a:gd name="csY12" fmla="*/ 90377 h 90583"/>
                <a:gd name="csX13" fmla="*/ 49907 w 122422"/>
                <a:gd name="csY13" fmla="*/ 90377 h 90583"/>
                <a:gd name="csX14" fmla="*/ 49907 w 122422"/>
                <a:gd name="csY14" fmla="*/ 90446 h 905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2422" h="90583">
                  <a:moveTo>
                    <a:pt x="49907" y="90446"/>
                  </a:moveTo>
                  <a:lnTo>
                    <a:pt x="22466" y="32539"/>
                  </a:lnTo>
                  <a:lnTo>
                    <a:pt x="22466" y="90583"/>
                  </a:lnTo>
                  <a:lnTo>
                    <a:pt x="0" y="90583"/>
                  </a:lnTo>
                  <a:lnTo>
                    <a:pt x="0" y="0"/>
                  </a:lnTo>
                  <a:lnTo>
                    <a:pt x="29209" y="0"/>
                  </a:lnTo>
                  <a:lnTo>
                    <a:pt x="61279" y="67765"/>
                  </a:lnTo>
                  <a:lnTo>
                    <a:pt x="93213" y="0"/>
                  </a:lnTo>
                  <a:lnTo>
                    <a:pt x="122422" y="0"/>
                  </a:lnTo>
                  <a:lnTo>
                    <a:pt x="122422" y="90515"/>
                  </a:lnTo>
                  <a:lnTo>
                    <a:pt x="99956" y="90515"/>
                  </a:lnTo>
                  <a:lnTo>
                    <a:pt x="99956" y="32470"/>
                  </a:lnTo>
                  <a:lnTo>
                    <a:pt x="72515" y="90377"/>
                  </a:lnTo>
                  <a:lnTo>
                    <a:pt x="49907" y="90377"/>
                  </a:lnTo>
                  <a:lnTo>
                    <a:pt x="49907" y="90446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8" name="Vapaamuotoinen: Muoto 37">
              <a:extLst>
                <a:ext uri="{FF2B5EF4-FFF2-40B4-BE49-F238E27FC236}">
                  <a16:creationId xmlns:a16="http://schemas.microsoft.com/office/drawing/2014/main" id="{5948EE0A-0EA2-028A-2B16-E44A68DAAFEC}"/>
                </a:ext>
              </a:extLst>
            </p:cNvPr>
            <p:cNvSpPr/>
            <p:nvPr/>
          </p:nvSpPr>
          <p:spPr>
            <a:xfrm>
              <a:off x="10372486" y="6409504"/>
              <a:ext cx="74084" cy="70798"/>
            </a:xfrm>
            <a:custGeom>
              <a:avLst/>
              <a:gdLst>
                <a:gd name="csX0" fmla="*/ 21718 w 74084"/>
                <a:gd name="csY0" fmla="*/ 0 h 70798"/>
                <a:gd name="csX1" fmla="*/ 21718 w 74084"/>
                <a:gd name="csY1" fmla="*/ 35227 h 70798"/>
                <a:gd name="csX2" fmla="*/ 24716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29 w 74084"/>
                <a:gd name="csY6" fmla="*/ 32401 h 70798"/>
                <a:gd name="csX7" fmla="*/ 52429 w 74084"/>
                <a:gd name="csY7" fmla="*/ 69 h 70798"/>
                <a:gd name="csX8" fmla="*/ 74084 w 74084"/>
                <a:gd name="csY8" fmla="*/ 69 h 70798"/>
                <a:gd name="csX9" fmla="*/ 74084 w 74084"/>
                <a:gd name="csY9" fmla="*/ 68524 h 70798"/>
                <a:gd name="csX10" fmla="*/ 52429 w 74084"/>
                <a:gd name="csY10" fmla="*/ 68524 h 70798"/>
                <a:gd name="csX11" fmla="*/ 52429 w 74084"/>
                <a:gd name="csY11" fmla="*/ 60734 h 70798"/>
                <a:gd name="csX12" fmla="*/ 45895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86 w 74084"/>
                <a:gd name="csY19" fmla="*/ 207 h 70798"/>
                <a:gd name="csX20" fmla="*/ 21718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18" y="0"/>
                  </a:moveTo>
                  <a:lnTo>
                    <a:pt x="21718" y="35227"/>
                  </a:lnTo>
                  <a:cubicBezTo>
                    <a:pt x="21718" y="41156"/>
                    <a:pt x="22744" y="45430"/>
                    <a:pt x="24716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69" y="51290"/>
                    <a:pt x="44190" y="49635"/>
                  </a:cubicBezTo>
                  <a:cubicBezTo>
                    <a:pt x="46711" y="47981"/>
                    <a:pt x="48751" y="45706"/>
                    <a:pt x="50185" y="42741"/>
                  </a:cubicBezTo>
                  <a:cubicBezTo>
                    <a:pt x="51681" y="39777"/>
                    <a:pt x="52429" y="36330"/>
                    <a:pt x="52429" y="32401"/>
                  </a:cubicBezTo>
                  <a:lnTo>
                    <a:pt x="52429" y="69"/>
                  </a:lnTo>
                  <a:lnTo>
                    <a:pt x="74084" y="69"/>
                  </a:lnTo>
                  <a:lnTo>
                    <a:pt x="74084" y="68524"/>
                  </a:lnTo>
                  <a:lnTo>
                    <a:pt x="52429" y="68524"/>
                  </a:lnTo>
                  <a:lnTo>
                    <a:pt x="52429" y="60734"/>
                  </a:lnTo>
                  <a:cubicBezTo>
                    <a:pt x="50389" y="62733"/>
                    <a:pt x="48139" y="64457"/>
                    <a:pt x="45895" y="65973"/>
                  </a:cubicBezTo>
                  <a:cubicBezTo>
                    <a:pt x="43578" y="67421"/>
                    <a:pt x="41125" y="68593"/>
                    <a:pt x="38473" y="69489"/>
                  </a:cubicBezTo>
                  <a:cubicBezTo>
                    <a:pt x="35816" y="70385"/>
                    <a:pt x="32954" y="70799"/>
                    <a:pt x="29894" y="70799"/>
                  </a:cubicBezTo>
                  <a:cubicBezTo>
                    <a:pt x="22744" y="70799"/>
                    <a:pt x="17021" y="69351"/>
                    <a:pt x="12596" y="66525"/>
                  </a:cubicBezTo>
                  <a:cubicBezTo>
                    <a:pt x="8170" y="63629"/>
                    <a:pt x="4969" y="59631"/>
                    <a:pt x="2997" y="54392"/>
                  </a:cubicBezTo>
                  <a:cubicBezTo>
                    <a:pt x="1020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86" y="207"/>
                  </a:lnTo>
                  <a:lnTo>
                    <a:pt x="21718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9" name="Vapaamuotoinen: Muoto 38">
              <a:extLst>
                <a:ext uri="{FF2B5EF4-FFF2-40B4-BE49-F238E27FC236}">
                  <a16:creationId xmlns:a16="http://schemas.microsoft.com/office/drawing/2014/main" id="{3BFDD835-EACA-3E9F-2EC2-72F51ECE57A3}"/>
                </a:ext>
              </a:extLst>
            </p:cNvPr>
            <p:cNvSpPr/>
            <p:nvPr/>
          </p:nvSpPr>
          <p:spPr>
            <a:xfrm>
              <a:off x="10460458" y="6409504"/>
              <a:ext cx="74084" cy="70798"/>
            </a:xfrm>
            <a:custGeom>
              <a:avLst/>
              <a:gdLst>
                <a:gd name="csX0" fmla="*/ 21724 w 74084"/>
                <a:gd name="csY0" fmla="*/ 0 h 70798"/>
                <a:gd name="csX1" fmla="*/ 21724 w 74084"/>
                <a:gd name="csY1" fmla="*/ 35227 h 70798"/>
                <a:gd name="csX2" fmla="*/ 24721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34 w 74084"/>
                <a:gd name="csY6" fmla="*/ 32401 h 70798"/>
                <a:gd name="csX7" fmla="*/ 52434 w 74084"/>
                <a:gd name="csY7" fmla="*/ 69 h 70798"/>
                <a:gd name="csX8" fmla="*/ 74085 w 74084"/>
                <a:gd name="csY8" fmla="*/ 69 h 70798"/>
                <a:gd name="csX9" fmla="*/ 74085 w 74084"/>
                <a:gd name="csY9" fmla="*/ 68524 h 70798"/>
                <a:gd name="csX10" fmla="*/ 52434 w 74084"/>
                <a:gd name="csY10" fmla="*/ 68524 h 70798"/>
                <a:gd name="csX11" fmla="*/ 52434 w 74084"/>
                <a:gd name="csY11" fmla="*/ 60734 h 70798"/>
                <a:gd name="csX12" fmla="*/ 45896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92 w 74084"/>
                <a:gd name="csY19" fmla="*/ 207 h 70798"/>
                <a:gd name="csX20" fmla="*/ 21724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24" y="0"/>
                  </a:moveTo>
                  <a:lnTo>
                    <a:pt x="21724" y="35227"/>
                  </a:lnTo>
                  <a:cubicBezTo>
                    <a:pt x="21724" y="41156"/>
                    <a:pt x="22744" y="45430"/>
                    <a:pt x="24721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74" y="51290"/>
                    <a:pt x="44190" y="49635"/>
                  </a:cubicBezTo>
                  <a:cubicBezTo>
                    <a:pt x="46711" y="47981"/>
                    <a:pt x="48757" y="45706"/>
                    <a:pt x="50185" y="42741"/>
                  </a:cubicBezTo>
                  <a:cubicBezTo>
                    <a:pt x="51681" y="39777"/>
                    <a:pt x="52434" y="36330"/>
                    <a:pt x="52434" y="32401"/>
                  </a:cubicBezTo>
                  <a:lnTo>
                    <a:pt x="52434" y="69"/>
                  </a:lnTo>
                  <a:lnTo>
                    <a:pt x="74085" y="69"/>
                  </a:lnTo>
                  <a:lnTo>
                    <a:pt x="74085" y="68524"/>
                  </a:lnTo>
                  <a:lnTo>
                    <a:pt x="52434" y="68524"/>
                  </a:lnTo>
                  <a:lnTo>
                    <a:pt x="52434" y="60734"/>
                  </a:lnTo>
                  <a:cubicBezTo>
                    <a:pt x="50389" y="62733"/>
                    <a:pt x="48139" y="64457"/>
                    <a:pt x="45896" y="65973"/>
                  </a:cubicBezTo>
                  <a:cubicBezTo>
                    <a:pt x="43578" y="67421"/>
                    <a:pt x="41130" y="68593"/>
                    <a:pt x="38473" y="69489"/>
                  </a:cubicBezTo>
                  <a:cubicBezTo>
                    <a:pt x="35816" y="70385"/>
                    <a:pt x="32960" y="70799"/>
                    <a:pt x="29894" y="70799"/>
                  </a:cubicBezTo>
                  <a:cubicBezTo>
                    <a:pt x="22744" y="70799"/>
                    <a:pt x="17027" y="69351"/>
                    <a:pt x="12596" y="66525"/>
                  </a:cubicBezTo>
                  <a:cubicBezTo>
                    <a:pt x="8171" y="63629"/>
                    <a:pt x="4975" y="59631"/>
                    <a:pt x="2997" y="54392"/>
                  </a:cubicBezTo>
                  <a:cubicBezTo>
                    <a:pt x="1026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92" y="207"/>
                  </a:lnTo>
                  <a:lnTo>
                    <a:pt x="2172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0" name="Vapaamuotoinen: Muoto 39">
              <a:extLst>
                <a:ext uri="{FF2B5EF4-FFF2-40B4-BE49-F238E27FC236}">
                  <a16:creationId xmlns:a16="http://schemas.microsoft.com/office/drawing/2014/main" id="{520176A6-9F92-A23B-DFB6-643FC0F08FC0}"/>
                </a:ext>
              </a:extLst>
            </p:cNvPr>
            <p:cNvSpPr/>
            <p:nvPr/>
          </p:nvSpPr>
          <p:spPr>
            <a:xfrm>
              <a:off x="10544622" y="6386135"/>
              <a:ext cx="52564" cy="93848"/>
            </a:xfrm>
            <a:custGeom>
              <a:avLst/>
              <a:gdLst>
                <a:gd name="csX0" fmla="*/ 52429 w 52564"/>
                <a:gd name="csY0" fmla="*/ 89688 h 93848"/>
                <a:gd name="csX1" fmla="*/ 48411 w 52564"/>
                <a:gd name="csY1" fmla="*/ 91617 h 93848"/>
                <a:gd name="csX2" fmla="*/ 42830 w 52564"/>
                <a:gd name="csY2" fmla="*/ 93203 h 93848"/>
                <a:gd name="csX3" fmla="*/ 37583 w 52564"/>
                <a:gd name="csY3" fmla="*/ 93824 h 93848"/>
                <a:gd name="csX4" fmla="*/ 17361 w 52564"/>
                <a:gd name="csY4" fmla="*/ 87895 h 93848"/>
                <a:gd name="csX5" fmla="*/ 10556 w 52564"/>
                <a:gd name="csY5" fmla="*/ 68041 h 93848"/>
                <a:gd name="csX6" fmla="*/ 10556 w 52564"/>
                <a:gd name="csY6" fmla="*/ 40535 h 93848"/>
                <a:gd name="csX7" fmla="*/ 0 w 52564"/>
                <a:gd name="csY7" fmla="*/ 40535 h 93848"/>
                <a:gd name="csX8" fmla="*/ 0 w 52564"/>
                <a:gd name="csY8" fmla="*/ 23439 h 93848"/>
                <a:gd name="csX9" fmla="*/ 12324 w 52564"/>
                <a:gd name="csY9" fmla="*/ 23439 h 93848"/>
                <a:gd name="csX10" fmla="*/ 16137 w 52564"/>
                <a:gd name="csY10" fmla="*/ 0 h 93848"/>
                <a:gd name="csX11" fmla="*/ 32206 w 52564"/>
                <a:gd name="csY11" fmla="*/ 0 h 93848"/>
                <a:gd name="csX12" fmla="*/ 32206 w 52564"/>
                <a:gd name="csY12" fmla="*/ 23439 h 93848"/>
                <a:gd name="csX13" fmla="*/ 51817 w 52564"/>
                <a:gd name="csY13" fmla="*/ 23439 h 93848"/>
                <a:gd name="csX14" fmla="*/ 51817 w 52564"/>
                <a:gd name="csY14" fmla="*/ 40535 h 93848"/>
                <a:gd name="csX15" fmla="*/ 32206 w 52564"/>
                <a:gd name="csY15" fmla="*/ 40535 h 93848"/>
                <a:gd name="csX16" fmla="*/ 32206 w 52564"/>
                <a:gd name="csY16" fmla="*/ 64112 h 93848"/>
                <a:gd name="csX17" fmla="*/ 34456 w 52564"/>
                <a:gd name="csY17" fmla="*/ 73073 h 93848"/>
                <a:gd name="csX18" fmla="*/ 42626 w 52564"/>
                <a:gd name="csY18" fmla="*/ 75211 h 93848"/>
                <a:gd name="csX19" fmla="*/ 47459 w 52564"/>
                <a:gd name="csY19" fmla="*/ 73970 h 93848"/>
                <a:gd name="csX20" fmla="*/ 50253 w 52564"/>
                <a:gd name="csY20" fmla="*/ 72729 h 93848"/>
                <a:gd name="csX21" fmla="*/ 52565 w 52564"/>
                <a:gd name="csY21" fmla="*/ 89688 h 93848"/>
                <a:gd name="csX22" fmla="*/ 52429 w 52564"/>
                <a:gd name="csY22" fmla="*/ 89688 h 938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2564" h="93848">
                  <a:moveTo>
                    <a:pt x="52429" y="89688"/>
                  </a:moveTo>
                  <a:cubicBezTo>
                    <a:pt x="51545" y="90308"/>
                    <a:pt x="50185" y="90997"/>
                    <a:pt x="48411" y="91617"/>
                  </a:cubicBezTo>
                  <a:cubicBezTo>
                    <a:pt x="46643" y="92238"/>
                    <a:pt x="44802" y="92790"/>
                    <a:pt x="42830" y="93203"/>
                  </a:cubicBezTo>
                  <a:cubicBezTo>
                    <a:pt x="40853" y="93617"/>
                    <a:pt x="39085" y="93824"/>
                    <a:pt x="37583" y="93824"/>
                  </a:cubicBezTo>
                  <a:cubicBezTo>
                    <a:pt x="28665" y="94099"/>
                    <a:pt x="21922" y="92100"/>
                    <a:pt x="17361" y="87895"/>
                  </a:cubicBezTo>
                  <a:cubicBezTo>
                    <a:pt x="12800" y="83690"/>
                    <a:pt x="10556" y="77072"/>
                    <a:pt x="10556" y="68041"/>
                  </a:cubicBezTo>
                  <a:lnTo>
                    <a:pt x="10556" y="40535"/>
                  </a:lnTo>
                  <a:lnTo>
                    <a:pt x="0" y="40535"/>
                  </a:lnTo>
                  <a:lnTo>
                    <a:pt x="0" y="23439"/>
                  </a:lnTo>
                  <a:lnTo>
                    <a:pt x="12324" y="23439"/>
                  </a:lnTo>
                  <a:lnTo>
                    <a:pt x="16137" y="0"/>
                  </a:lnTo>
                  <a:lnTo>
                    <a:pt x="32206" y="0"/>
                  </a:lnTo>
                  <a:lnTo>
                    <a:pt x="32206" y="23439"/>
                  </a:lnTo>
                  <a:lnTo>
                    <a:pt x="51817" y="23439"/>
                  </a:lnTo>
                  <a:lnTo>
                    <a:pt x="51817" y="40535"/>
                  </a:lnTo>
                  <a:lnTo>
                    <a:pt x="32206" y="40535"/>
                  </a:lnTo>
                  <a:lnTo>
                    <a:pt x="32206" y="64112"/>
                  </a:lnTo>
                  <a:cubicBezTo>
                    <a:pt x="32206" y="68386"/>
                    <a:pt x="32954" y="71419"/>
                    <a:pt x="34456" y="73073"/>
                  </a:cubicBezTo>
                  <a:cubicBezTo>
                    <a:pt x="35952" y="74797"/>
                    <a:pt x="38677" y="75487"/>
                    <a:pt x="42626" y="75211"/>
                  </a:cubicBezTo>
                  <a:cubicBezTo>
                    <a:pt x="44530" y="75141"/>
                    <a:pt x="46094" y="74728"/>
                    <a:pt x="47459" y="73970"/>
                  </a:cubicBezTo>
                  <a:cubicBezTo>
                    <a:pt x="48751" y="73212"/>
                    <a:pt x="49703" y="72798"/>
                    <a:pt x="50253" y="72729"/>
                  </a:cubicBezTo>
                  <a:lnTo>
                    <a:pt x="52565" y="89688"/>
                  </a:lnTo>
                  <a:lnTo>
                    <a:pt x="52429" y="8968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1" name="Vapaamuotoinen: Muoto 40">
              <a:extLst>
                <a:ext uri="{FF2B5EF4-FFF2-40B4-BE49-F238E27FC236}">
                  <a16:creationId xmlns:a16="http://schemas.microsoft.com/office/drawing/2014/main" id="{A3B5F10D-E9B1-1E32-CC40-6A6D893EC26E}"/>
                </a:ext>
              </a:extLst>
            </p:cNvPr>
            <p:cNvSpPr/>
            <p:nvPr/>
          </p:nvSpPr>
          <p:spPr>
            <a:xfrm>
              <a:off x="10598139" y="6386135"/>
              <a:ext cx="52564" cy="93848"/>
            </a:xfrm>
            <a:custGeom>
              <a:avLst/>
              <a:gdLst>
                <a:gd name="csX0" fmla="*/ 52429 w 52564"/>
                <a:gd name="csY0" fmla="*/ 89688 h 93848"/>
                <a:gd name="csX1" fmla="*/ 48411 w 52564"/>
                <a:gd name="csY1" fmla="*/ 91617 h 93848"/>
                <a:gd name="csX2" fmla="*/ 42830 w 52564"/>
                <a:gd name="csY2" fmla="*/ 93203 h 93848"/>
                <a:gd name="csX3" fmla="*/ 37589 w 52564"/>
                <a:gd name="csY3" fmla="*/ 93824 h 93848"/>
                <a:gd name="csX4" fmla="*/ 17367 w 52564"/>
                <a:gd name="csY4" fmla="*/ 87895 h 93848"/>
                <a:gd name="csX5" fmla="*/ 10556 w 52564"/>
                <a:gd name="csY5" fmla="*/ 68041 h 93848"/>
                <a:gd name="csX6" fmla="*/ 10556 w 52564"/>
                <a:gd name="csY6" fmla="*/ 40535 h 93848"/>
                <a:gd name="csX7" fmla="*/ 0 w 52564"/>
                <a:gd name="csY7" fmla="*/ 40535 h 93848"/>
                <a:gd name="csX8" fmla="*/ 0 w 52564"/>
                <a:gd name="csY8" fmla="*/ 23439 h 93848"/>
                <a:gd name="csX9" fmla="*/ 12324 w 52564"/>
                <a:gd name="csY9" fmla="*/ 23439 h 93848"/>
                <a:gd name="csX10" fmla="*/ 16137 w 52564"/>
                <a:gd name="csY10" fmla="*/ 0 h 93848"/>
                <a:gd name="csX11" fmla="*/ 32206 w 52564"/>
                <a:gd name="csY11" fmla="*/ 0 h 93848"/>
                <a:gd name="csX12" fmla="*/ 32206 w 52564"/>
                <a:gd name="csY12" fmla="*/ 23439 h 93848"/>
                <a:gd name="csX13" fmla="*/ 51817 w 52564"/>
                <a:gd name="csY13" fmla="*/ 23439 h 93848"/>
                <a:gd name="csX14" fmla="*/ 51817 w 52564"/>
                <a:gd name="csY14" fmla="*/ 40535 h 93848"/>
                <a:gd name="csX15" fmla="*/ 32206 w 52564"/>
                <a:gd name="csY15" fmla="*/ 40535 h 93848"/>
                <a:gd name="csX16" fmla="*/ 32206 w 52564"/>
                <a:gd name="csY16" fmla="*/ 64112 h 93848"/>
                <a:gd name="csX17" fmla="*/ 34456 w 52564"/>
                <a:gd name="csY17" fmla="*/ 73073 h 93848"/>
                <a:gd name="csX18" fmla="*/ 42626 w 52564"/>
                <a:gd name="csY18" fmla="*/ 75211 h 93848"/>
                <a:gd name="csX19" fmla="*/ 47459 w 52564"/>
                <a:gd name="csY19" fmla="*/ 73970 h 93848"/>
                <a:gd name="csX20" fmla="*/ 50253 w 52564"/>
                <a:gd name="csY20" fmla="*/ 72729 h 93848"/>
                <a:gd name="csX21" fmla="*/ 52565 w 52564"/>
                <a:gd name="csY21" fmla="*/ 89688 h 93848"/>
                <a:gd name="csX22" fmla="*/ 52429 w 52564"/>
                <a:gd name="csY22" fmla="*/ 89688 h 938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2564" h="93848">
                  <a:moveTo>
                    <a:pt x="52429" y="89688"/>
                  </a:moveTo>
                  <a:cubicBezTo>
                    <a:pt x="51545" y="90308"/>
                    <a:pt x="50185" y="90997"/>
                    <a:pt x="48411" y="91617"/>
                  </a:cubicBezTo>
                  <a:cubicBezTo>
                    <a:pt x="46643" y="92238"/>
                    <a:pt x="44802" y="92790"/>
                    <a:pt x="42830" y="93203"/>
                  </a:cubicBezTo>
                  <a:cubicBezTo>
                    <a:pt x="40853" y="93617"/>
                    <a:pt x="39085" y="93824"/>
                    <a:pt x="37589" y="93824"/>
                  </a:cubicBezTo>
                  <a:cubicBezTo>
                    <a:pt x="28665" y="94099"/>
                    <a:pt x="21928" y="92100"/>
                    <a:pt x="17367" y="87895"/>
                  </a:cubicBezTo>
                  <a:cubicBezTo>
                    <a:pt x="12800" y="83690"/>
                    <a:pt x="10556" y="77072"/>
                    <a:pt x="10556" y="68041"/>
                  </a:cubicBezTo>
                  <a:lnTo>
                    <a:pt x="10556" y="40535"/>
                  </a:lnTo>
                  <a:lnTo>
                    <a:pt x="0" y="40535"/>
                  </a:lnTo>
                  <a:lnTo>
                    <a:pt x="0" y="23439"/>
                  </a:lnTo>
                  <a:lnTo>
                    <a:pt x="12324" y="23439"/>
                  </a:lnTo>
                  <a:lnTo>
                    <a:pt x="16137" y="0"/>
                  </a:lnTo>
                  <a:lnTo>
                    <a:pt x="32206" y="0"/>
                  </a:lnTo>
                  <a:lnTo>
                    <a:pt x="32206" y="23439"/>
                  </a:lnTo>
                  <a:lnTo>
                    <a:pt x="51817" y="23439"/>
                  </a:lnTo>
                  <a:lnTo>
                    <a:pt x="51817" y="40535"/>
                  </a:lnTo>
                  <a:lnTo>
                    <a:pt x="32206" y="40535"/>
                  </a:lnTo>
                  <a:lnTo>
                    <a:pt x="32206" y="64112"/>
                  </a:lnTo>
                  <a:cubicBezTo>
                    <a:pt x="32206" y="68386"/>
                    <a:pt x="32954" y="71419"/>
                    <a:pt x="34456" y="73073"/>
                  </a:cubicBezTo>
                  <a:cubicBezTo>
                    <a:pt x="35952" y="74797"/>
                    <a:pt x="38677" y="75487"/>
                    <a:pt x="42626" y="75211"/>
                  </a:cubicBezTo>
                  <a:cubicBezTo>
                    <a:pt x="44530" y="75141"/>
                    <a:pt x="46099" y="74728"/>
                    <a:pt x="47459" y="73970"/>
                  </a:cubicBezTo>
                  <a:cubicBezTo>
                    <a:pt x="48751" y="73212"/>
                    <a:pt x="49709" y="72798"/>
                    <a:pt x="50253" y="72729"/>
                  </a:cubicBezTo>
                  <a:lnTo>
                    <a:pt x="52565" y="89688"/>
                  </a:lnTo>
                  <a:lnTo>
                    <a:pt x="52429" y="8968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2" name="Vapaamuotoinen: Muoto 41">
              <a:extLst>
                <a:ext uri="{FF2B5EF4-FFF2-40B4-BE49-F238E27FC236}">
                  <a16:creationId xmlns:a16="http://schemas.microsoft.com/office/drawing/2014/main" id="{F9F588C0-EA93-BC11-D688-B019B6BC573B}"/>
                </a:ext>
              </a:extLst>
            </p:cNvPr>
            <p:cNvSpPr/>
            <p:nvPr/>
          </p:nvSpPr>
          <p:spPr>
            <a:xfrm>
              <a:off x="10655469" y="6407565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6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14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5 h 72461"/>
                <a:gd name="csX14" fmla="*/ 23152 w 68435"/>
                <a:gd name="csY14" fmla="*/ 19863 h 72461"/>
                <a:gd name="csX15" fmla="*/ 21044 w 68435"/>
                <a:gd name="csY15" fmla="*/ 23585 h 72461"/>
                <a:gd name="csX16" fmla="*/ 889 w 68435"/>
                <a:gd name="csY16" fmla="*/ 19863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2 h 72461"/>
                <a:gd name="csX20" fmla="*/ 35543 w 68435"/>
                <a:gd name="csY20" fmla="*/ 9 h 72461"/>
                <a:gd name="csX21" fmla="*/ 55630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1934 w 68435"/>
                <a:gd name="csY31" fmla="*/ 55089 h 72461"/>
                <a:gd name="csX32" fmla="*/ 39085 w 68435"/>
                <a:gd name="csY32" fmla="*/ 53779 h 72461"/>
                <a:gd name="csX33" fmla="*/ 43850 w 68435"/>
                <a:gd name="csY33" fmla="*/ 50884 h 72461"/>
                <a:gd name="csX34" fmla="*/ 46031 w 68435"/>
                <a:gd name="csY34" fmla="*/ 47644 h 72461"/>
                <a:gd name="csX35" fmla="*/ 47323 w 68435"/>
                <a:gd name="csY35" fmla="*/ 44128 h 72461"/>
                <a:gd name="csX36" fmla="*/ 47663 w 68435"/>
                <a:gd name="csY36" fmla="*/ 39027 h 72461"/>
                <a:gd name="csX37" fmla="*/ 44122 w 68435"/>
                <a:gd name="csY37" fmla="*/ 40061 h 72461"/>
                <a:gd name="csX38" fmla="*/ 38337 w 68435"/>
                <a:gd name="csY38" fmla="*/ 40819 h 72461"/>
                <a:gd name="csX39" fmla="*/ 30642 w 68435"/>
                <a:gd name="csY39" fmla="*/ 41647 h 72461"/>
                <a:gd name="csX40" fmla="*/ 24993 w 68435"/>
                <a:gd name="csY40" fmla="*/ 43508 h 72461"/>
                <a:gd name="csX41" fmla="*/ 23356 w 68435"/>
                <a:gd name="csY41" fmla="*/ 47851 h 72461"/>
                <a:gd name="csX42" fmla="*/ 23356 w 68435"/>
                <a:gd name="csY42" fmla="*/ 48265 h 72461"/>
                <a:gd name="csX43" fmla="*/ 24104 w 68435"/>
                <a:gd name="csY43" fmla="*/ 52056 h 72461"/>
                <a:gd name="csX44" fmla="*/ 26761 w 68435"/>
                <a:gd name="csY44" fmla="*/ 54400 h 72461"/>
                <a:gd name="csX45" fmla="*/ 32002 w 68435"/>
                <a:gd name="csY45" fmla="*/ 55159 h 72461"/>
                <a:gd name="csX46" fmla="*/ 31934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7" y="58605"/>
                    <a:pt x="0" y="54952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8"/>
                    <a:pt x="4907" y="35718"/>
                    <a:pt x="7966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8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5"/>
                  </a:cubicBezTo>
                  <a:cubicBezTo>
                    <a:pt x="25673" y="18277"/>
                    <a:pt x="24240" y="18966"/>
                    <a:pt x="23152" y="19863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9" y="19863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4" y="8557"/>
                    <a:pt x="10284" y="6420"/>
                    <a:pt x="13281" y="4834"/>
                  </a:cubicBezTo>
                  <a:cubicBezTo>
                    <a:pt x="16273" y="3180"/>
                    <a:pt x="19678" y="1939"/>
                    <a:pt x="23492" y="1112"/>
                  </a:cubicBezTo>
                  <a:cubicBezTo>
                    <a:pt x="27305" y="285"/>
                    <a:pt x="31322" y="-61"/>
                    <a:pt x="35543" y="9"/>
                  </a:cubicBezTo>
                  <a:cubicBezTo>
                    <a:pt x="44190" y="78"/>
                    <a:pt x="50865" y="1456"/>
                    <a:pt x="55630" y="4007"/>
                  </a:cubicBezTo>
                  <a:cubicBezTo>
                    <a:pt x="60401" y="6558"/>
                    <a:pt x="63664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1934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0" y="50884"/>
                  </a:cubicBezTo>
                  <a:cubicBezTo>
                    <a:pt x="45011" y="49712"/>
                    <a:pt x="45759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59" y="39854"/>
                    <a:pt x="44122" y="40061"/>
                  </a:cubicBezTo>
                  <a:cubicBezTo>
                    <a:pt x="42490" y="40268"/>
                    <a:pt x="40586" y="40543"/>
                    <a:pt x="38337" y="40819"/>
                  </a:cubicBezTo>
                  <a:lnTo>
                    <a:pt x="30642" y="41647"/>
                  </a:lnTo>
                  <a:cubicBezTo>
                    <a:pt x="27917" y="41923"/>
                    <a:pt x="26013" y="42543"/>
                    <a:pt x="24993" y="43508"/>
                  </a:cubicBezTo>
                  <a:cubicBezTo>
                    <a:pt x="23968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4" y="52056"/>
                  </a:cubicBezTo>
                  <a:cubicBezTo>
                    <a:pt x="24585" y="53159"/>
                    <a:pt x="25469" y="53918"/>
                    <a:pt x="26761" y="54400"/>
                  </a:cubicBezTo>
                  <a:cubicBezTo>
                    <a:pt x="28053" y="54883"/>
                    <a:pt x="29758" y="55159"/>
                    <a:pt x="32002" y="55159"/>
                  </a:cubicBezTo>
                  <a:lnTo>
                    <a:pt x="31934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3" name="Vapaamuotoinen: Muoto 42">
              <a:extLst>
                <a:ext uri="{FF2B5EF4-FFF2-40B4-BE49-F238E27FC236}">
                  <a16:creationId xmlns:a16="http://schemas.microsoft.com/office/drawing/2014/main" id="{12A48A63-509E-C8B5-847B-6AB554A0758A}"/>
                </a:ext>
              </a:extLst>
            </p:cNvPr>
            <p:cNvSpPr/>
            <p:nvPr/>
          </p:nvSpPr>
          <p:spPr>
            <a:xfrm>
              <a:off x="10734998" y="6407565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7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20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5 h 72461"/>
                <a:gd name="csX14" fmla="*/ 23152 w 68435"/>
                <a:gd name="csY14" fmla="*/ 19863 h 72461"/>
                <a:gd name="csX15" fmla="*/ 21044 w 68435"/>
                <a:gd name="csY15" fmla="*/ 23585 h 72461"/>
                <a:gd name="csX16" fmla="*/ 890 w 68435"/>
                <a:gd name="csY16" fmla="*/ 19863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2 h 72461"/>
                <a:gd name="csX20" fmla="*/ 35544 w 68435"/>
                <a:gd name="csY20" fmla="*/ 9 h 72461"/>
                <a:gd name="csX21" fmla="*/ 55636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1940 w 68435"/>
                <a:gd name="csY31" fmla="*/ 55089 h 72461"/>
                <a:gd name="csX32" fmla="*/ 39085 w 68435"/>
                <a:gd name="csY32" fmla="*/ 53779 h 72461"/>
                <a:gd name="csX33" fmla="*/ 43856 w 68435"/>
                <a:gd name="csY33" fmla="*/ 50884 h 72461"/>
                <a:gd name="csX34" fmla="*/ 46031 w 68435"/>
                <a:gd name="csY34" fmla="*/ 47644 h 72461"/>
                <a:gd name="csX35" fmla="*/ 47323 w 68435"/>
                <a:gd name="csY35" fmla="*/ 44128 h 72461"/>
                <a:gd name="csX36" fmla="*/ 47663 w 68435"/>
                <a:gd name="csY36" fmla="*/ 39027 h 72461"/>
                <a:gd name="csX37" fmla="*/ 44128 w 68435"/>
                <a:gd name="csY37" fmla="*/ 40061 h 72461"/>
                <a:gd name="csX38" fmla="*/ 38337 w 68435"/>
                <a:gd name="csY38" fmla="*/ 40819 h 72461"/>
                <a:gd name="csX39" fmla="*/ 30642 w 68435"/>
                <a:gd name="csY39" fmla="*/ 41647 h 72461"/>
                <a:gd name="csX40" fmla="*/ 24993 w 68435"/>
                <a:gd name="csY40" fmla="*/ 43508 h 72461"/>
                <a:gd name="csX41" fmla="*/ 23356 w 68435"/>
                <a:gd name="csY41" fmla="*/ 47851 h 72461"/>
                <a:gd name="csX42" fmla="*/ 23356 w 68435"/>
                <a:gd name="csY42" fmla="*/ 48265 h 72461"/>
                <a:gd name="csX43" fmla="*/ 24109 w 68435"/>
                <a:gd name="csY43" fmla="*/ 52056 h 72461"/>
                <a:gd name="csX44" fmla="*/ 26761 w 68435"/>
                <a:gd name="csY44" fmla="*/ 54400 h 72461"/>
                <a:gd name="csX45" fmla="*/ 32008 w 68435"/>
                <a:gd name="csY45" fmla="*/ 55159 h 72461"/>
                <a:gd name="csX46" fmla="*/ 31940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7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8" y="58605"/>
                    <a:pt x="0" y="54952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50" y="43922"/>
                    <a:pt x="1705" y="41095"/>
                  </a:cubicBezTo>
                  <a:cubicBezTo>
                    <a:pt x="2861" y="38268"/>
                    <a:pt x="4907" y="35718"/>
                    <a:pt x="7967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8" y="26963"/>
                    <a:pt x="44808" y="26412"/>
                  </a:cubicBezTo>
                  <a:cubicBezTo>
                    <a:pt x="45828" y="25860"/>
                    <a:pt x="46371" y="24964"/>
                    <a:pt x="46371" y="23792"/>
                  </a:cubicBezTo>
                  <a:cubicBezTo>
                    <a:pt x="46371" y="21241"/>
                    <a:pt x="45488" y="19518"/>
                    <a:pt x="43720" y="18553"/>
                  </a:cubicBezTo>
                  <a:cubicBezTo>
                    <a:pt x="41946" y="17588"/>
                    <a:pt x="38949" y="17105"/>
                    <a:pt x="34728" y="17105"/>
                  </a:cubicBezTo>
                  <a:cubicBezTo>
                    <a:pt x="31872" y="17105"/>
                    <a:pt x="29487" y="17312"/>
                    <a:pt x="27577" y="17795"/>
                  </a:cubicBezTo>
                  <a:cubicBezTo>
                    <a:pt x="25673" y="18277"/>
                    <a:pt x="24245" y="18966"/>
                    <a:pt x="23152" y="19863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90" y="19863"/>
                  </a:lnTo>
                  <a:cubicBezTo>
                    <a:pt x="1774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9" y="3180"/>
                    <a:pt x="19678" y="1939"/>
                    <a:pt x="23492" y="1112"/>
                  </a:cubicBezTo>
                  <a:cubicBezTo>
                    <a:pt x="27305" y="285"/>
                    <a:pt x="31322" y="-61"/>
                    <a:pt x="35544" y="9"/>
                  </a:cubicBezTo>
                  <a:cubicBezTo>
                    <a:pt x="44196" y="78"/>
                    <a:pt x="50865" y="1456"/>
                    <a:pt x="55636" y="4007"/>
                  </a:cubicBezTo>
                  <a:cubicBezTo>
                    <a:pt x="60401" y="6558"/>
                    <a:pt x="63670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10" y="69153"/>
                    <a:pt x="37453" y="70255"/>
                    <a:pt x="34524" y="71152"/>
                  </a:cubicBezTo>
                  <a:cubicBezTo>
                    <a:pt x="31594" y="72048"/>
                    <a:pt x="28331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1940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6" y="50884"/>
                  </a:cubicBezTo>
                  <a:cubicBezTo>
                    <a:pt x="45012" y="49712"/>
                    <a:pt x="45760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60" y="39854"/>
                    <a:pt x="44128" y="40061"/>
                  </a:cubicBezTo>
                  <a:cubicBezTo>
                    <a:pt x="42490" y="40268"/>
                    <a:pt x="40586" y="40543"/>
                    <a:pt x="38337" y="40819"/>
                  </a:cubicBezTo>
                  <a:lnTo>
                    <a:pt x="30642" y="41647"/>
                  </a:lnTo>
                  <a:cubicBezTo>
                    <a:pt x="27923" y="41923"/>
                    <a:pt x="26013" y="42543"/>
                    <a:pt x="24993" y="43508"/>
                  </a:cubicBezTo>
                  <a:cubicBezTo>
                    <a:pt x="23973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9" y="52056"/>
                  </a:cubicBezTo>
                  <a:cubicBezTo>
                    <a:pt x="24585" y="53159"/>
                    <a:pt x="25469" y="53918"/>
                    <a:pt x="26761" y="54400"/>
                  </a:cubicBezTo>
                  <a:cubicBezTo>
                    <a:pt x="28059" y="54883"/>
                    <a:pt x="29759" y="55159"/>
                    <a:pt x="32008" y="55159"/>
                  </a:cubicBezTo>
                  <a:lnTo>
                    <a:pt x="31940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4" name="Vapaamuotoinen: Muoto 43">
              <a:extLst>
                <a:ext uri="{FF2B5EF4-FFF2-40B4-BE49-F238E27FC236}">
                  <a16:creationId xmlns:a16="http://schemas.microsoft.com/office/drawing/2014/main" id="{610A11FE-4FFD-C47B-8053-4D932AB00D2E}"/>
                </a:ext>
              </a:extLst>
            </p:cNvPr>
            <p:cNvSpPr/>
            <p:nvPr/>
          </p:nvSpPr>
          <p:spPr>
            <a:xfrm>
              <a:off x="10859063" y="6407712"/>
              <a:ext cx="131958" cy="70591"/>
            </a:xfrm>
            <a:custGeom>
              <a:avLst/>
              <a:gdLst>
                <a:gd name="csX0" fmla="*/ 55222 w 131958"/>
                <a:gd name="csY0" fmla="*/ 70591 h 70591"/>
                <a:gd name="csX1" fmla="*/ 55222 w 131958"/>
                <a:gd name="csY1" fmla="*/ 36743 h 70591"/>
                <a:gd name="csX2" fmla="*/ 52429 w 131958"/>
                <a:gd name="csY2" fmla="*/ 24886 h 70591"/>
                <a:gd name="csX3" fmla="*/ 41397 w 131958"/>
                <a:gd name="csY3" fmla="*/ 20267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0 w 131958"/>
                <a:gd name="csY6" fmla="*/ 41500 h 70591"/>
                <a:gd name="csX7" fmla="*/ 21650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0 w 131958"/>
                <a:gd name="csY10" fmla="*/ 1999 h 70591"/>
                <a:gd name="csX11" fmla="*/ 21650 w 131958"/>
                <a:gd name="csY11" fmla="*/ 13098 h 70591"/>
                <a:gd name="csX12" fmla="*/ 27305 w 131958"/>
                <a:gd name="csY12" fmla="*/ 6480 h 70591"/>
                <a:gd name="csX13" fmla="*/ 35340 w 131958"/>
                <a:gd name="csY13" fmla="*/ 1723 h 70591"/>
                <a:gd name="csX14" fmla="*/ 46100 w 131958"/>
                <a:gd name="csY14" fmla="*/ 69 h 70591"/>
                <a:gd name="csX15" fmla="*/ 63324 w 131958"/>
                <a:gd name="csY15" fmla="*/ 4067 h 70591"/>
                <a:gd name="csX16" fmla="*/ 73127 w 131958"/>
                <a:gd name="csY16" fmla="*/ 15166 h 70591"/>
                <a:gd name="csX17" fmla="*/ 80822 w 131958"/>
                <a:gd name="csY17" fmla="*/ 7100 h 70591"/>
                <a:gd name="csX18" fmla="*/ 90086 w 131958"/>
                <a:gd name="csY18" fmla="*/ 1861 h 70591"/>
                <a:gd name="csX19" fmla="*/ 101253 w 131958"/>
                <a:gd name="csY19" fmla="*/ 0 h 70591"/>
                <a:gd name="csX20" fmla="*/ 119634 w 131958"/>
                <a:gd name="csY20" fmla="*/ 4412 h 70591"/>
                <a:gd name="csX21" fmla="*/ 129170 w 131958"/>
                <a:gd name="csY21" fmla="*/ 16407 h 70591"/>
                <a:gd name="csX22" fmla="*/ 131958 w 131958"/>
                <a:gd name="csY22" fmla="*/ 34537 h 70591"/>
                <a:gd name="csX23" fmla="*/ 131958 w 131958"/>
                <a:gd name="csY23" fmla="*/ 70454 h 70591"/>
                <a:gd name="csX24" fmla="*/ 110308 w 131958"/>
                <a:gd name="csY24" fmla="*/ 70454 h 70591"/>
                <a:gd name="csX25" fmla="*/ 110308 w 131958"/>
                <a:gd name="csY25" fmla="*/ 36743 h 70591"/>
                <a:gd name="csX26" fmla="*/ 107515 w 131958"/>
                <a:gd name="csY26" fmla="*/ 24886 h 70591"/>
                <a:gd name="csX27" fmla="*/ 96347 w 131958"/>
                <a:gd name="csY27" fmla="*/ 20267 h 70591"/>
                <a:gd name="csX28" fmla="*/ 87224 w 131958"/>
                <a:gd name="csY28" fmla="*/ 22611 h 70591"/>
                <a:gd name="csX29" fmla="*/ 79734 w 131958"/>
                <a:gd name="csY29" fmla="*/ 29643 h 70591"/>
                <a:gd name="csX30" fmla="*/ 76736 w 131958"/>
                <a:gd name="csY30" fmla="*/ 41362 h 70591"/>
                <a:gd name="csX31" fmla="*/ 76736 w 131958"/>
                <a:gd name="csY31" fmla="*/ 70523 h 70591"/>
                <a:gd name="csX32" fmla="*/ 55086 w 131958"/>
                <a:gd name="csY32" fmla="*/ 70523 h 70591"/>
                <a:gd name="csX33" fmla="*/ 55222 w 131958"/>
                <a:gd name="csY33" fmla="*/ 70591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22" y="70591"/>
                  </a:moveTo>
                  <a:lnTo>
                    <a:pt x="55222" y="36743"/>
                  </a:lnTo>
                  <a:cubicBezTo>
                    <a:pt x="55222" y="31918"/>
                    <a:pt x="54270" y="27919"/>
                    <a:pt x="52429" y="24886"/>
                  </a:cubicBezTo>
                  <a:cubicBezTo>
                    <a:pt x="50593" y="21853"/>
                    <a:pt x="46915" y="20267"/>
                    <a:pt x="41397" y="20267"/>
                  </a:cubicBezTo>
                  <a:cubicBezTo>
                    <a:pt x="38269" y="20267"/>
                    <a:pt x="35136" y="21094"/>
                    <a:pt x="32138" y="22680"/>
                  </a:cubicBezTo>
                  <a:cubicBezTo>
                    <a:pt x="29141" y="24266"/>
                    <a:pt x="26625" y="26610"/>
                    <a:pt x="24648" y="29712"/>
                  </a:cubicBezTo>
                  <a:cubicBezTo>
                    <a:pt x="22676" y="32814"/>
                    <a:pt x="21650" y="36743"/>
                    <a:pt x="21650" y="41500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13098"/>
                  </a:lnTo>
                  <a:cubicBezTo>
                    <a:pt x="23152" y="10616"/>
                    <a:pt x="25056" y="8410"/>
                    <a:pt x="27305" y="6480"/>
                  </a:cubicBezTo>
                  <a:cubicBezTo>
                    <a:pt x="29549" y="4481"/>
                    <a:pt x="32274" y="2964"/>
                    <a:pt x="35340" y="1723"/>
                  </a:cubicBezTo>
                  <a:cubicBezTo>
                    <a:pt x="38405" y="482"/>
                    <a:pt x="42014" y="0"/>
                    <a:pt x="46100" y="69"/>
                  </a:cubicBezTo>
                  <a:cubicBezTo>
                    <a:pt x="53312" y="69"/>
                    <a:pt x="59035" y="1379"/>
                    <a:pt x="63324" y="4067"/>
                  </a:cubicBezTo>
                  <a:cubicBezTo>
                    <a:pt x="67614" y="6687"/>
                    <a:pt x="70883" y="10409"/>
                    <a:pt x="73127" y="15166"/>
                  </a:cubicBezTo>
                  <a:cubicBezTo>
                    <a:pt x="75444" y="12064"/>
                    <a:pt x="78034" y="9375"/>
                    <a:pt x="80822" y="7100"/>
                  </a:cubicBezTo>
                  <a:cubicBezTo>
                    <a:pt x="83615" y="4825"/>
                    <a:pt x="86680" y="3033"/>
                    <a:pt x="90086" y="1861"/>
                  </a:cubicBezTo>
                  <a:cubicBezTo>
                    <a:pt x="93491" y="620"/>
                    <a:pt x="97163" y="0"/>
                    <a:pt x="101253" y="0"/>
                  </a:cubicBezTo>
                  <a:cubicBezTo>
                    <a:pt x="109010" y="69"/>
                    <a:pt x="115141" y="1585"/>
                    <a:pt x="119634" y="4412"/>
                  </a:cubicBezTo>
                  <a:cubicBezTo>
                    <a:pt x="124128" y="7238"/>
                    <a:pt x="127329" y="11236"/>
                    <a:pt x="129170" y="16407"/>
                  </a:cubicBezTo>
                  <a:cubicBezTo>
                    <a:pt x="131006" y="21577"/>
                    <a:pt x="131958" y="27644"/>
                    <a:pt x="131958" y="34537"/>
                  </a:cubicBezTo>
                  <a:lnTo>
                    <a:pt x="131958" y="70454"/>
                  </a:lnTo>
                  <a:lnTo>
                    <a:pt x="110308" y="70454"/>
                  </a:lnTo>
                  <a:lnTo>
                    <a:pt x="110308" y="36743"/>
                  </a:lnTo>
                  <a:cubicBezTo>
                    <a:pt x="110308" y="31918"/>
                    <a:pt x="109356" y="27919"/>
                    <a:pt x="107515" y="24886"/>
                  </a:cubicBezTo>
                  <a:cubicBezTo>
                    <a:pt x="105679" y="21853"/>
                    <a:pt x="101934" y="20267"/>
                    <a:pt x="96347" y="20267"/>
                  </a:cubicBezTo>
                  <a:cubicBezTo>
                    <a:pt x="93287" y="20267"/>
                    <a:pt x="90222" y="21026"/>
                    <a:pt x="87224" y="22611"/>
                  </a:cubicBezTo>
                  <a:cubicBezTo>
                    <a:pt x="84227" y="24197"/>
                    <a:pt x="81711" y="26541"/>
                    <a:pt x="79734" y="29643"/>
                  </a:cubicBezTo>
                  <a:cubicBezTo>
                    <a:pt x="77762" y="32745"/>
                    <a:pt x="76736" y="36675"/>
                    <a:pt x="76736" y="41362"/>
                  </a:cubicBezTo>
                  <a:lnTo>
                    <a:pt x="76736" y="70523"/>
                  </a:lnTo>
                  <a:lnTo>
                    <a:pt x="55086" y="70523"/>
                  </a:lnTo>
                  <a:lnTo>
                    <a:pt x="55222" y="70591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5" name="Vapaamuotoinen: Muoto 44">
              <a:extLst>
                <a:ext uri="{FF2B5EF4-FFF2-40B4-BE49-F238E27FC236}">
                  <a16:creationId xmlns:a16="http://schemas.microsoft.com/office/drawing/2014/main" id="{E47C9DF9-BEFE-10FF-F9F0-9C9584703A7B}"/>
                </a:ext>
              </a:extLst>
            </p:cNvPr>
            <p:cNvSpPr/>
            <p:nvPr/>
          </p:nvSpPr>
          <p:spPr>
            <a:xfrm>
              <a:off x="11004099" y="6379654"/>
              <a:ext cx="22058" cy="98304"/>
            </a:xfrm>
            <a:custGeom>
              <a:avLst/>
              <a:gdLst>
                <a:gd name="csX0" fmla="*/ 10958 w 22058"/>
                <a:gd name="csY0" fmla="*/ 22474 h 98304"/>
                <a:gd name="csX1" fmla="*/ 3264 w 22058"/>
                <a:gd name="csY1" fmla="*/ 19165 h 98304"/>
                <a:gd name="csX2" fmla="*/ 0 w 22058"/>
                <a:gd name="csY2" fmla="*/ 11237 h 98304"/>
                <a:gd name="csX3" fmla="*/ 3264 w 22058"/>
                <a:gd name="csY3" fmla="*/ 3309 h 98304"/>
                <a:gd name="csX4" fmla="*/ 10958 w 22058"/>
                <a:gd name="csY4" fmla="*/ 0 h 98304"/>
                <a:gd name="csX5" fmla="*/ 18789 w 22058"/>
                <a:gd name="csY5" fmla="*/ 3309 h 98304"/>
                <a:gd name="csX6" fmla="*/ 22058 w 22058"/>
                <a:gd name="csY6" fmla="*/ 11237 h 98304"/>
                <a:gd name="csX7" fmla="*/ 18789 w 22058"/>
                <a:gd name="csY7" fmla="*/ 19165 h 98304"/>
                <a:gd name="csX8" fmla="*/ 10958 w 22058"/>
                <a:gd name="csY8" fmla="*/ 22474 h 98304"/>
                <a:gd name="csX9" fmla="*/ 21786 w 22058"/>
                <a:gd name="csY9" fmla="*/ 29850 h 98304"/>
                <a:gd name="csX10" fmla="*/ 21786 w 22058"/>
                <a:gd name="csY10" fmla="*/ 98304 h 98304"/>
                <a:gd name="csX11" fmla="*/ 136 w 22058"/>
                <a:gd name="csY11" fmla="*/ 98304 h 98304"/>
                <a:gd name="csX12" fmla="*/ 136 w 22058"/>
                <a:gd name="csY12" fmla="*/ 29850 h 98304"/>
                <a:gd name="csX13" fmla="*/ 21786 w 22058"/>
                <a:gd name="csY13" fmla="*/ 29850 h 983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2058" h="98304">
                  <a:moveTo>
                    <a:pt x="10958" y="22474"/>
                  </a:moveTo>
                  <a:cubicBezTo>
                    <a:pt x="7967" y="22474"/>
                    <a:pt x="5445" y="21371"/>
                    <a:pt x="3264" y="19165"/>
                  </a:cubicBezTo>
                  <a:cubicBezTo>
                    <a:pt x="1088" y="16959"/>
                    <a:pt x="0" y="14339"/>
                    <a:pt x="0" y="11237"/>
                  </a:cubicBezTo>
                  <a:cubicBezTo>
                    <a:pt x="0" y="8135"/>
                    <a:pt x="1088" y="5515"/>
                    <a:pt x="3264" y="3309"/>
                  </a:cubicBezTo>
                  <a:cubicBezTo>
                    <a:pt x="5445" y="1103"/>
                    <a:pt x="8035" y="0"/>
                    <a:pt x="10958" y="0"/>
                  </a:cubicBezTo>
                  <a:cubicBezTo>
                    <a:pt x="13888" y="0"/>
                    <a:pt x="16613" y="1103"/>
                    <a:pt x="18789" y="3309"/>
                  </a:cubicBezTo>
                  <a:cubicBezTo>
                    <a:pt x="20970" y="5515"/>
                    <a:pt x="22058" y="8135"/>
                    <a:pt x="22058" y="11237"/>
                  </a:cubicBezTo>
                  <a:cubicBezTo>
                    <a:pt x="22058" y="14339"/>
                    <a:pt x="20970" y="16959"/>
                    <a:pt x="18789" y="19165"/>
                  </a:cubicBezTo>
                  <a:cubicBezTo>
                    <a:pt x="16613" y="21371"/>
                    <a:pt x="14024" y="22474"/>
                    <a:pt x="10958" y="22474"/>
                  </a:cubicBezTo>
                  <a:close/>
                  <a:moveTo>
                    <a:pt x="21786" y="29850"/>
                  </a:moveTo>
                  <a:lnTo>
                    <a:pt x="21786" y="98304"/>
                  </a:lnTo>
                  <a:lnTo>
                    <a:pt x="136" y="98304"/>
                  </a:lnTo>
                  <a:lnTo>
                    <a:pt x="136" y="29850"/>
                  </a:lnTo>
                  <a:lnTo>
                    <a:pt x="21786" y="2985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6" name="Vapaamuotoinen: Muoto 45">
              <a:extLst>
                <a:ext uri="{FF2B5EF4-FFF2-40B4-BE49-F238E27FC236}">
                  <a16:creationId xmlns:a16="http://schemas.microsoft.com/office/drawing/2014/main" id="{2E920F5F-D3D7-F3DF-319C-0622A9191109}"/>
                </a:ext>
              </a:extLst>
            </p:cNvPr>
            <p:cNvSpPr/>
            <p:nvPr/>
          </p:nvSpPr>
          <p:spPr>
            <a:xfrm>
              <a:off x="11037461" y="6407436"/>
              <a:ext cx="74220" cy="72384"/>
            </a:xfrm>
            <a:custGeom>
              <a:avLst/>
              <a:gdLst>
                <a:gd name="csX0" fmla="*/ 74220 w 74220"/>
                <a:gd name="csY0" fmla="*/ 42466 h 72384"/>
                <a:gd name="csX1" fmla="*/ 22540 w 74220"/>
                <a:gd name="csY1" fmla="*/ 42466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7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41 w 74220"/>
                <a:gd name="csY7" fmla="*/ 55564 h 72384"/>
                <a:gd name="csX8" fmla="*/ 65234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5 h 72384"/>
                <a:gd name="csX11" fmla="*/ 17503 w 74220"/>
                <a:gd name="csY11" fmla="*/ 67628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9 w 74220"/>
                <a:gd name="csY16" fmla="*/ 0 h 72384"/>
                <a:gd name="csX17" fmla="*/ 58083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6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9 w 74220"/>
                <a:gd name="csY25" fmla="*/ 17717 h 72384"/>
                <a:gd name="csX26" fmla="*/ 27101 w 74220"/>
                <a:gd name="csY26" fmla="*/ 20613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6"/>
                  </a:moveTo>
                  <a:lnTo>
                    <a:pt x="22540" y="42466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302" y="53909"/>
                    <a:pt x="34184" y="54943"/>
                    <a:pt x="38949" y="54943"/>
                  </a:cubicBezTo>
                  <a:cubicBezTo>
                    <a:pt x="41742" y="54943"/>
                    <a:pt x="44190" y="54599"/>
                    <a:pt x="46167" y="53909"/>
                  </a:cubicBezTo>
                  <a:cubicBezTo>
                    <a:pt x="48207" y="53220"/>
                    <a:pt x="49845" y="52324"/>
                    <a:pt x="51137" y="51221"/>
                  </a:cubicBezTo>
                  <a:cubicBezTo>
                    <a:pt x="52434" y="50118"/>
                    <a:pt x="53522" y="49015"/>
                    <a:pt x="54474" y="47774"/>
                  </a:cubicBezTo>
                  <a:lnTo>
                    <a:pt x="73541" y="55564"/>
                  </a:lnTo>
                  <a:cubicBezTo>
                    <a:pt x="71019" y="59217"/>
                    <a:pt x="68231" y="62319"/>
                    <a:pt x="65234" y="64801"/>
                  </a:cubicBezTo>
                  <a:cubicBezTo>
                    <a:pt x="62236" y="67352"/>
                    <a:pt x="58627" y="69213"/>
                    <a:pt x="54406" y="70454"/>
                  </a:cubicBezTo>
                  <a:cubicBezTo>
                    <a:pt x="50185" y="71764"/>
                    <a:pt x="45080" y="72385"/>
                    <a:pt x="38881" y="72385"/>
                  </a:cubicBezTo>
                  <a:cubicBezTo>
                    <a:pt x="30370" y="72385"/>
                    <a:pt x="23288" y="70799"/>
                    <a:pt x="17503" y="67628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501" y="49291"/>
                    <a:pt x="0" y="43086"/>
                    <a:pt x="0" y="36192"/>
                  </a:cubicBezTo>
                  <a:cubicBezTo>
                    <a:pt x="0" y="29298"/>
                    <a:pt x="1298" y="23163"/>
                    <a:pt x="4017" y="17717"/>
                  </a:cubicBezTo>
                  <a:cubicBezTo>
                    <a:pt x="6675" y="12271"/>
                    <a:pt x="10760" y="7928"/>
                    <a:pt x="16273" y="4757"/>
                  </a:cubicBezTo>
                  <a:cubicBezTo>
                    <a:pt x="21792" y="1586"/>
                    <a:pt x="28738" y="0"/>
                    <a:pt x="37249" y="0"/>
                  </a:cubicBezTo>
                  <a:cubicBezTo>
                    <a:pt x="45759" y="0"/>
                    <a:pt x="52706" y="1586"/>
                    <a:pt x="58083" y="4757"/>
                  </a:cubicBezTo>
                  <a:cubicBezTo>
                    <a:pt x="63460" y="7928"/>
                    <a:pt x="67546" y="12202"/>
                    <a:pt x="70203" y="17717"/>
                  </a:cubicBezTo>
                  <a:cubicBezTo>
                    <a:pt x="72860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6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45" y="22749"/>
                    <a:pt x="47459" y="20750"/>
                  </a:cubicBezTo>
                  <a:cubicBezTo>
                    <a:pt x="45080" y="18751"/>
                    <a:pt x="41674" y="17717"/>
                    <a:pt x="37249" y="17717"/>
                  </a:cubicBezTo>
                  <a:cubicBezTo>
                    <a:pt x="32824" y="17717"/>
                    <a:pt x="29418" y="18682"/>
                    <a:pt x="27101" y="20613"/>
                  </a:cubicBezTo>
                  <a:cubicBezTo>
                    <a:pt x="24789" y="22543"/>
                    <a:pt x="23356" y="25163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7" name="Vapaamuotoinen: Muoto 46">
              <a:extLst>
                <a:ext uri="{FF2B5EF4-FFF2-40B4-BE49-F238E27FC236}">
                  <a16:creationId xmlns:a16="http://schemas.microsoft.com/office/drawing/2014/main" id="{3C8F5FDA-0E94-AF77-50AC-A31A32467918}"/>
                </a:ext>
              </a:extLst>
            </p:cNvPr>
            <p:cNvSpPr/>
            <p:nvPr/>
          </p:nvSpPr>
          <p:spPr>
            <a:xfrm>
              <a:off x="11123937" y="6378275"/>
              <a:ext cx="42014" cy="101560"/>
            </a:xfrm>
            <a:custGeom>
              <a:avLst/>
              <a:gdLst>
                <a:gd name="csX0" fmla="*/ 41878 w 42014"/>
                <a:gd name="csY0" fmla="*/ 97270 h 101560"/>
                <a:gd name="csX1" fmla="*/ 37793 w 42014"/>
                <a:gd name="csY1" fmla="*/ 99477 h 101560"/>
                <a:gd name="csX2" fmla="*/ 32274 w 42014"/>
                <a:gd name="csY2" fmla="*/ 100925 h 101560"/>
                <a:gd name="csX3" fmla="*/ 27033 w 42014"/>
                <a:gd name="csY3" fmla="*/ 101545 h 101560"/>
                <a:gd name="csX4" fmla="*/ 6811 w 42014"/>
                <a:gd name="csY4" fmla="*/ 96099 h 101560"/>
                <a:gd name="csX5" fmla="*/ 0 w 42014"/>
                <a:gd name="csY5" fmla="*/ 76865 h 101560"/>
                <a:gd name="csX6" fmla="*/ 0 w 42014"/>
                <a:gd name="csY6" fmla="*/ 0 h 101560"/>
                <a:gd name="csX7" fmla="*/ 21656 w 42014"/>
                <a:gd name="csY7" fmla="*/ 0 h 101560"/>
                <a:gd name="csX8" fmla="*/ 21656 w 42014"/>
                <a:gd name="csY8" fmla="*/ 72866 h 101560"/>
                <a:gd name="csX9" fmla="*/ 24172 w 42014"/>
                <a:gd name="csY9" fmla="*/ 81001 h 101560"/>
                <a:gd name="csX10" fmla="*/ 31934 w 42014"/>
                <a:gd name="csY10" fmla="*/ 82725 h 101560"/>
                <a:gd name="csX11" fmla="*/ 37039 w 42014"/>
                <a:gd name="csY11" fmla="*/ 82035 h 101560"/>
                <a:gd name="csX12" fmla="*/ 39697 w 42014"/>
                <a:gd name="csY12" fmla="*/ 81208 h 101560"/>
                <a:gd name="csX13" fmla="*/ 42014 w 42014"/>
                <a:gd name="csY13" fmla="*/ 97202 h 101560"/>
                <a:gd name="csX14" fmla="*/ 41878 w 42014"/>
                <a:gd name="csY14" fmla="*/ 97270 h 1015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2014" h="101560">
                  <a:moveTo>
                    <a:pt x="41878" y="97270"/>
                  </a:moveTo>
                  <a:cubicBezTo>
                    <a:pt x="40853" y="98098"/>
                    <a:pt x="39561" y="98856"/>
                    <a:pt x="37793" y="99477"/>
                  </a:cubicBezTo>
                  <a:cubicBezTo>
                    <a:pt x="36087" y="100097"/>
                    <a:pt x="34252" y="100579"/>
                    <a:pt x="32274" y="100925"/>
                  </a:cubicBezTo>
                  <a:cubicBezTo>
                    <a:pt x="30302" y="101200"/>
                    <a:pt x="28529" y="101476"/>
                    <a:pt x="27033" y="101545"/>
                  </a:cubicBezTo>
                  <a:cubicBezTo>
                    <a:pt x="18115" y="101751"/>
                    <a:pt x="11372" y="99890"/>
                    <a:pt x="6811" y="96099"/>
                  </a:cubicBezTo>
                  <a:cubicBezTo>
                    <a:pt x="2249" y="92307"/>
                    <a:pt x="0" y="85896"/>
                    <a:pt x="0" y="76865"/>
                  </a:cubicBezTo>
                  <a:lnTo>
                    <a:pt x="0" y="0"/>
                  </a:lnTo>
                  <a:lnTo>
                    <a:pt x="21656" y="0"/>
                  </a:lnTo>
                  <a:lnTo>
                    <a:pt x="21656" y="72866"/>
                  </a:lnTo>
                  <a:cubicBezTo>
                    <a:pt x="21656" y="76796"/>
                    <a:pt x="22472" y="79484"/>
                    <a:pt x="24172" y="81001"/>
                  </a:cubicBezTo>
                  <a:cubicBezTo>
                    <a:pt x="25877" y="82518"/>
                    <a:pt x="28461" y="83069"/>
                    <a:pt x="31934" y="82725"/>
                  </a:cubicBezTo>
                  <a:cubicBezTo>
                    <a:pt x="33912" y="82725"/>
                    <a:pt x="35612" y="82518"/>
                    <a:pt x="37039" y="82035"/>
                  </a:cubicBezTo>
                  <a:cubicBezTo>
                    <a:pt x="38473" y="81553"/>
                    <a:pt x="39289" y="81277"/>
                    <a:pt x="39697" y="81208"/>
                  </a:cubicBezTo>
                  <a:lnTo>
                    <a:pt x="42014" y="97202"/>
                  </a:lnTo>
                  <a:lnTo>
                    <a:pt x="41878" y="9727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8" name="Vapaamuotoinen: Muoto 47">
              <a:extLst>
                <a:ext uri="{FF2B5EF4-FFF2-40B4-BE49-F238E27FC236}">
                  <a16:creationId xmlns:a16="http://schemas.microsoft.com/office/drawing/2014/main" id="{873BDDE6-27D5-3337-9FAA-3336A4676B1C}"/>
                </a:ext>
              </a:extLst>
            </p:cNvPr>
            <p:cNvSpPr/>
            <p:nvPr/>
          </p:nvSpPr>
          <p:spPr>
            <a:xfrm>
              <a:off x="11170031" y="6407436"/>
              <a:ext cx="74220" cy="72384"/>
            </a:xfrm>
            <a:custGeom>
              <a:avLst/>
              <a:gdLst>
                <a:gd name="csX0" fmla="*/ 74220 w 74220"/>
                <a:gd name="csY0" fmla="*/ 42466 h 72384"/>
                <a:gd name="csX1" fmla="*/ 22534 w 74220"/>
                <a:gd name="csY1" fmla="*/ 42466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2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35 w 74220"/>
                <a:gd name="csY7" fmla="*/ 55564 h 72384"/>
                <a:gd name="csX8" fmla="*/ 65228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5 h 72384"/>
                <a:gd name="csX11" fmla="*/ 17497 w 74220"/>
                <a:gd name="csY11" fmla="*/ 67628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3 w 74220"/>
                <a:gd name="csY16" fmla="*/ 0 h 72384"/>
                <a:gd name="csX17" fmla="*/ 58078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6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3 w 74220"/>
                <a:gd name="csY25" fmla="*/ 17717 h 72384"/>
                <a:gd name="csX26" fmla="*/ 27101 w 74220"/>
                <a:gd name="csY26" fmla="*/ 20613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6"/>
                  </a:moveTo>
                  <a:lnTo>
                    <a:pt x="22534" y="42466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297" y="53909"/>
                    <a:pt x="34178" y="54943"/>
                    <a:pt x="38949" y="54943"/>
                  </a:cubicBezTo>
                  <a:cubicBezTo>
                    <a:pt x="41737" y="54943"/>
                    <a:pt x="44190" y="54599"/>
                    <a:pt x="46162" y="53909"/>
                  </a:cubicBezTo>
                  <a:cubicBezTo>
                    <a:pt x="48207" y="53220"/>
                    <a:pt x="49839" y="52324"/>
                    <a:pt x="51137" y="51221"/>
                  </a:cubicBezTo>
                  <a:cubicBezTo>
                    <a:pt x="52429" y="50118"/>
                    <a:pt x="53516" y="49015"/>
                    <a:pt x="54474" y="47774"/>
                  </a:cubicBezTo>
                  <a:lnTo>
                    <a:pt x="73535" y="55564"/>
                  </a:lnTo>
                  <a:cubicBezTo>
                    <a:pt x="71019" y="59217"/>
                    <a:pt x="68226" y="62319"/>
                    <a:pt x="65228" y="64801"/>
                  </a:cubicBezTo>
                  <a:cubicBezTo>
                    <a:pt x="62231" y="67352"/>
                    <a:pt x="58627" y="69213"/>
                    <a:pt x="54406" y="70454"/>
                  </a:cubicBezTo>
                  <a:cubicBezTo>
                    <a:pt x="50179" y="71764"/>
                    <a:pt x="45074" y="72385"/>
                    <a:pt x="38881" y="72385"/>
                  </a:cubicBezTo>
                  <a:cubicBezTo>
                    <a:pt x="30365" y="72385"/>
                    <a:pt x="23288" y="70799"/>
                    <a:pt x="17497" y="67628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496" y="49291"/>
                    <a:pt x="0" y="43086"/>
                    <a:pt x="0" y="36192"/>
                  </a:cubicBezTo>
                  <a:cubicBezTo>
                    <a:pt x="0" y="29298"/>
                    <a:pt x="1292" y="23163"/>
                    <a:pt x="4017" y="17717"/>
                  </a:cubicBezTo>
                  <a:cubicBezTo>
                    <a:pt x="6669" y="12271"/>
                    <a:pt x="10754" y="7928"/>
                    <a:pt x="16273" y="4757"/>
                  </a:cubicBezTo>
                  <a:cubicBezTo>
                    <a:pt x="21786" y="1586"/>
                    <a:pt x="28733" y="0"/>
                    <a:pt x="37243" y="0"/>
                  </a:cubicBezTo>
                  <a:cubicBezTo>
                    <a:pt x="45754" y="0"/>
                    <a:pt x="52701" y="1586"/>
                    <a:pt x="58078" y="4757"/>
                  </a:cubicBezTo>
                  <a:cubicBezTo>
                    <a:pt x="63460" y="7928"/>
                    <a:pt x="67546" y="12202"/>
                    <a:pt x="70203" y="17717"/>
                  </a:cubicBezTo>
                  <a:cubicBezTo>
                    <a:pt x="72855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6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39" y="22749"/>
                    <a:pt x="47459" y="20750"/>
                  </a:cubicBezTo>
                  <a:cubicBezTo>
                    <a:pt x="45074" y="18751"/>
                    <a:pt x="41669" y="17717"/>
                    <a:pt x="37243" y="17717"/>
                  </a:cubicBezTo>
                  <a:cubicBezTo>
                    <a:pt x="32818" y="17717"/>
                    <a:pt x="29413" y="18682"/>
                    <a:pt x="27101" y="20613"/>
                  </a:cubicBezTo>
                  <a:cubicBezTo>
                    <a:pt x="24784" y="22543"/>
                    <a:pt x="23356" y="25163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9" name="Vapaamuotoinen: Muoto 48">
              <a:extLst>
                <a:ext uri="{FF2B5EF4-FFF2-40B4-BE49-F238E27FC236}">
                  <a16:creationId xmlns:a16="http://schemas.microsoft.com/office/drawing/2014/main" id="{0934A56D-90AA-A09F-2B04-D70209761EBC}"/>
                </a:ext>
              </a:extLst>
            </p:cNvPr>
            <p:cNvSpPr/>
            <p:nvPr/>
          </p:nvSpPr>
          <p:spPr>
            <a:xfrm>
              <a:off x="11255079" y="6407436"/>
              <a:ext cx="74078" cy="70867"/>
            </a:xfrm>
            <a:custGeom>
              <a:avLst/>
              <a:gdLst>
                <a:gd name="csX0" fmla="*/ 52497 w 74078"/>
                <a:gd name="csY0" fmla="*/ 70868 h 70867"/>
                <a:gd name="csX1" fmla="*/ 52497 w 74078"/>
                <a:gd name="csY1" fmla="*/ 35641 h 70867"/>
                <a:gd name="csX2" fmla="*/ 49499 w 74078"/>
                <a:gd name="csY2" fmla="*/ 22749 h 70867"/>
                <a:gd name="csX3" fmla="*/ 38263 w 74078"/>
                <a:gd name="csY3" fmla="*/ 18751 h 70867"/>
                <a:gd name="csX4" fmla="*/ 29889 w 74078"/>
                <a:gd name="csY4" fmla="*/ 21233 h 70867"/>
                <a:gd name="csX5" fmla="*/ 23900 w 74078"/>
                <a:gd name="csY5" fmla="*/ 28127 h 70867"/>
                <a:gd name="csX6" fmla="*/ 21650 w 74078"/>
                <a:gd name="csY6" fmla="*/ 38467 h 70867"/>
                <a:gd name="csX7" fmla="*/ 21650 w 74078"/>
                <a:gd name="csY7" fmla="*/ 70799 h 70867"/>
                <a:gd name="csX8" fmla="*/ 0 w 74078"/>
                <a:gd name="csY8" fmla="*/ 70799 h 70867"/>
                <a:gd name="csX9" fmla="*/ 0 w 74078"/>
                <a:gd name="csY9" fmla="*/ 2275 h 70867"/>
                <a:gd name="csX10" fmla="*/ 21650 w 74078"/>
                <a:gd name="csY10" fmla="*/ 2275 h 70867"/>
                <a:gd name="csX11" fmla="*/ 21650 w 74078"/>
                <a:gd name="csY11" fmla="*/ 10065 h 70867"/>
                <a:gd name="csX12" fmla="*/ 28257 w 74078"/>
                <a:gd name="csY12" fmla="*/ 4826 h 70867"/>
                <a:gd name="csX13" fmla="*/ 35748 w 74078"/>
                <a:gd name="csY13" fmla="*/ 1310 h 70867"/>
                <a:gd name="csX14" fmla="*/ 44326 w 74078"/>
                <a:gd name="csY14" fmla="*/ 0 h 70867"/>
                <a:gd name="csX15" fmla="*/ 61551 w 74078"/>
                <a:gd name="csY15" fmla="*/ 4343 h 70867"/>
                <a:gd name="csX16" fmla="*/ 71087 w 74078"/>
                <a:gd name="csY16" fmla="*/ 16476 h 70867"/>
                <a:gd name="csX17" fmla="*/ 74079 w 74078"/>
                <a:gd name="csY17" fmla="*/ 34675 h 70867"/>
                <a:gd name="csX18" fmla="*/ 74079 w 74078"/>
                <a:gd name="csY18" fmla="*/ 70730 h 70867"/>
                <a:gd name="csX19" fmla="*/ 52429 w 74078"/>
                <a:gd name="csY19" fmla="*/ 70730 h 70867"/>
                <a:gd name="csX20" fmla="*/ 52497 w 74078"/>
                <a:gd name="csY20" fmla="*/ 70868 h 708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78" h="70867">
                  <a:moveTo>
                    <a:pt x="52497" y="70868"/>
                  </a:moveTo>
                  <a:lnTo>
                    <a:pt x="52497" y="35641"/>
                  </a:lnTo>
                  <a:cubicBezTo>
                    <a:pt x="52497" y="29712"/>
                    <a:pt x="51477" y="25438"/>
                    <a:pt x="49499" y="22749"/>
                  </a:cubicBezTo>
                  <a:cubicBezTo>
                    <a:pt x="47527" y="20061"/>
                    <a:pt x="43782" y="18751"/>
                    <a:pt x="38263" y="18751"/>
                  </a:cubicBezTo>
                  <a:cubicBezTo>
                    <a:pt x="35198" y="18751"/>
                    <a:pt x="32410" y="19579"/>
                    <a:pt x="29889" y="21233"/>
                  </a:cubicBezTo>
                  <a:cubicBezTo>
                    <a:pt x="27367" y="22888"/>
                    <a:pt x="25328" y="25163"/>
                    <a:pt x="23900" y="28127"/>
                  </a:cubicBezTo>
                  <a:cubicBezTo>
                    <a:pt x="22398" y="31091"/>
                    <a:pt x="21650" y="34538"/>
                    <a:pt x="21650" y="38467"/>
                  </a:cubicBezTo>
                  <a:lnTo>
                    <a:pt x="21650" y="70799"/>
                  </a:lnTo>
                  <a:lnTo>
                    <a:pt x="0" y="70799"/>
                  </a:lnTo>
                  <a:lnTo>
                    <a:pt x="0" y="2275"/>
                  </a:lnTo>
                  <a:lnTo>
                    <a:pt x="21650" y="2275"/>
                  </a:lnTo>
                  <a:lnTo>
                    <a:pt x="21650" y="10065"/>
                  </a:lnTo>
                  <a:cubicBezTo>
                    <a:pt x="23696" y="8066"/>
                    <a:pt x="25939" y="6343"/>
                    <a:pt x="28257" y="4826"/>
                  </a:cubicBezTo>
                  <a:cubicBezTo>
                    <a:pt x="30569" y="3378"/>
                    <a:pt x="33090" y="2206"/>
                    <a:pt x="35748" y="1310"/>
                  </a:cubicBezTo>
                  <a:cubicBezTo>
                    <a:pt x="38399" y="414"/>
                    <a:pt x="41261" y="0"/>
                    <a:pt x="44326" y="0"/>
                  </a:cubicBezTo>
                  <a:cubicBezTo>
                    <a:pt x="51477" y="0"/>
                    <a:pt x="57194" y="1448"/>
                    <a:pt x="61551" y="4343"/>
                  </a:cubicBezTo>
                  <a:cubicBezTo>
                    <a:pt x="65908" y="7238"/>
                    <a:pt x="69110" y="11237"/>
                    <a:pt x="71087" y="16476"/>
                  </a:cubicBezTo>
                  <a:cubicBezTo>
                    <a:pt x="73059" y="21715"/>
                    <a:pt x="74079" y="27782"/>
                    <a:pt x="74079" y="34675"/>
                  </a:cubicBezTo>
                  <a:lnTo>
                    <a:pt x="74079" y="70730"/>
                  </a:lnTo>
                  <a:lnTo>
                    <a:pt x="52429" y="70730"/>
                  </a:lnTo>
                  <a:lnTo>
                    <a:pt x="52497" y="7086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0" name="Vapaamuotoinen: Muoto 49">
              <a:extLst>
                <a:ext uri="{FF2B5EF4-FFF2-40B4-BE49-F238E27FC236}">
                  <a16:creationId xmlns:a16="http://schemas.microsoft.com/office/drawing/2014/main" id="{1FC1EBDE-C7EE-83FE-C8C9-250B6E2B6195}"/>
                </a:ext>
              </a:extLst>
            </p:cNvPr>
            <p:cNvSpPr/>
            <p:nvPr/>
          </p:nvSpPr>
          <p:spPr>
            <a:xfrm>
              <a:off x="10236306" y="6509256"/>
              <a:ext cx="74288" cy="99752"/>
            </a:xfrm>
            <a:custGeom>
              <a:avLst/>
              <a:gdLst>
                <a:gd name="csX0" fmla="*/ 21650 w 74288"/>
                <a:gd name="csY0" fmla="*/ 99683 h 99752"/>
                <a:gd name="csX1" fmla="*/ 0 w 74288"/>
                <a:gd name="csY1" fmla="*/ 99683 h 99752"/>
                <a:gd name="csX2" fmla="*/ 0 w 74288"/>
                <a:gd name="csY2" fmla="*/ 0 h 99752"/>
                <a:gd name="csX3" fmla="*/ 21650 w 74288"/>
                <a:gd name="csY3" fmla="*/ 0 h 99752"/>
                <a:gd name="csX4" fmla="*/ 21650 w 74288"/>
                <a:gd name="csY4" fmla="*/ 38330 h 99752"/>
                <a:gd name="csX5" fmla="*/ 31866 w 74288"/>
                <a:gd name="csY5" fmla="*/ 31573 h 99752"/>
                <a:gd name="csX6" fmla="*/ 43714 w 74288"/>
                <a:gd name="csY6" fmla="*/ 29298 h 99752"/>
                <a:gd name="csX7" fmla="*/ 61007 w 74288"/>
                <a:gd name="csY7" fmla="*/ 33573 h 99752"/>
                <a:gd name="csX8" fmla="*/ 71019 w 74288"/>
                <a:gd name="csY8" fmla="*/ 45637 h 99752"/>
                <a:gd name="csX9" fmla="*/ 74288 w 74288"/>
                <a:gd name="csY9" fmla="*/ 63698 h 99752"/>
                <a:gd name="csX10" fmla="*/ 74288 w 74288"/>
                <a:gd name="csY10" fmla="*/ 99683 h 99752"/>
                <a:gd name="csX11" fmla="*/ 52225 w 74288"/>
                <a:gd name="csY11" fmla="*/ 99683 h 99752"/>
                <a:gd name="csX12" fmla="*/ 52497 w 74288"/>
                <a:gd name="csY12" fmla="*/ 64457 h 99752"/>
                <a:gd name="csX13" fmla="*/ 51205 w 74288"/>
                <a:gd name="csY13" fmla="*/ 54599 h 99752"/>
                <a:gd name="csX14" fmla="*/ 46644 w 74288"/>
                <a:gd name="csY14" fmla="*/ 49359 h 99752"/>
                <a:gd name="csX15" fmla="*/ 37855 w 74288"/>
                <a:gd name="csY15" fmla="*/ 47774 h 99752"/>
                <a:gd name="csX16" fmla="*/ 29345 w 74288"/>
                <a:gd name="csY16" fmla="*/ 49773 h 99752"/>
                <a:gd name="csX17" fmla="*/ 23764 w 74288"/>
                <a:gd name="csY17" fmla="*/ 55770 h 99752"/>
                <a:gd name="csX18" fmla="*/ 21786 w 74288"/>
                <a:gd name="csY18" fmla="*/ 66042 h 99752"/>
                <a:gd name="csX19" fmla="*/ 21650 w 74288"/>
                <a:gd name="csY19" fmla="*/ 99753 h 99752"/>
                <a:gd name="csX20" fmla="*/ 21650 w 74288"/>
                <a:gd name="csY20" fmla="*/ 99683 h 997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288" h="99752">
                  <a:moveTo>
                    <a:pt x="21650" y="99683"/>
                  </a:moveTo>
                  <a:lnTo>
                    <a:pt x="0" y="99683"/>
                  </a:lnTo>
                  <a:lnTo>
                    <a:pt x="0" y="0"/>
                  </a:lnTo>
                  <a:lnTo>
                    <a:pt x="21650" y="0"/>
                  </a:lnTo>
                  <a:lnTo>
                    <a:pt x="21650" y="38330"/>
                  </a:lnTo>
                  <a:cubicBezTo>
                    <a:pt x="24784" y="35296"/>
                    <a:pt x="28189" y="33021"/>
                    <a:pt x="31866" y="31573"/>
                  </a:cubicBezTo>
                  <a:cubicBezTo>
                    <a:pt x="35544" y="30126"/>
                    <a:pt x="39493" y="29298"/>
                    <a:pt x="43714" y="29298"/>
                  </a:cubicBezTo>
                  <a:cubicBezTo>
                    <a:pt x="50729" y="29298"/>
                    <a:pt x="56514" y="30746"/>
                    <a:pt x="61007" y="33573"/>
                  </a:cubicBezTo>
                  <a:cubicBezTo>
                    <a:pt x="65500" y="36399"/>
                    <a:pt x="68838" y="40398"/>
                    <a:pt x="71019" y="45637"/>
                  </a:cubicBezTo>
                  <a:cubicBezTo>
                    <a:pt x="73195" y="50807"/>
                    <a:pt x="74288" y="56874"/>
                    <a:pt x="74288" y="63698"/>
                  </a:cubicBezTo>
                  <a:lnTo>
                    <a:pt x="74288" y="99683"/>
                  </a:lnTo>
                  <a:lnTo>
                    <a:pt x="52225" y="99683"/>
                  </a:lnTo>
                  <a:lnTo>
                    <a:pt x="52497" y="64457"/>
                  </a:lnTo>
                  <a:cubicBezTo>
                    <a:pt x="52497" y="60320"/>
                    <a:pt x="52089" y="57080"/>
                    <a:pt x="51205" y="54599"/>
                  </a:cubicBezTo>
                  <a:cubicBezTo>
                    <a:pt x="50315" y="52117"/>
                    <a:pt x="48819" y="50393"/>
                    <a:pt x="46644" y="49359"/>
                  </a:cubicBezTo>
                  <a:cubicBezTo>
                    <a:pt x="44462" y="48325"/>
                    <a:pt x="41533" y="47774"/>
                    <a:pt x="37855" y="47774"/>
                  </a:cubicBezTo>
                  <a:cubicBezTo>
                    <a:pt x="34592" y="47774"/>
                    <a:pt x="31798" y="48463"/>
                    <a:pt x="29345" y="49773"/>
                  </a:cubicBezTo>
                  <a:cubicBezTo>
                    <a:pt x="26897" y="51083"/>
                    <a:pt x="25056" y="53082"/>
                    <a:pt x="23764" y="55770"/>
                  </a:cubicBezTo>
                  <a:cubicBezTo>
                    <a:pt x="22466" y="58390"/>
                    <a:pt x="21786" y="61837"/>
                    <a:pt x="21786" y="66042"/>
                  </a:cubicBezTo>
                  <a:lnTo>
                    <a:pt x="21650" y="99753"/>
                  </a:lnTo>
                  <a:lnTo>
                    <a:pt x="21650" y="996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1" name="Vapaamuotoinen: Muoto 50">
              <a:extLst>
                <a:ext uri="{FF2B5EF4-FFF2-40B4-BE49-F238E27FC236}">
                  <a16:creationId xmlns:a16="http://schemas.microsoft.com/office/drawing/2014/main" id="{14F1A9ED-317F-996F-D2DA-1F6B0267F52F}"/>
                </a:ext>
              </a:extLst>
            </p:cNvPr>
            <p:cNvSpPr/>
            <p:nvPr/>
          </p:nvSpPr>
          <p:spPr>
            <a:xfrm>
              <a:off x="10323117" y="6540485"/>
              <a:ext cx="74084" cy="70798"/>
            </a:xfrm>
            <a:custGeom>
              <a:avLst/>
              <a:gdLst>
                <a:gd name="csX0" fmla="*/ 21724 w 74084"/>
                <a:gd name="csY0" fmla="*/ 0 h 70798"/>
                <a:gd name="csX1" fmla="*/ 21724 w 74084"/>
                <a:gd name="csY1" fmla="*/ 35227 h 70798"/>
                <a:gd name="csX2" fmla="*/ 24716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29 w 74084"/>
                <a:gd name="csY6" fmla="*/ 32401 h 70798"/>
                <a:gd name="csX7" fmla="*/ 52429 w 74084"/>
                <a:gd name="csY7" fmla="*/ 69 h 70798"/>
                <a:gd name="csX8" fmla="*/ 74085 w 74084"/>
                <a:gd name="csY8" fmla="*/ 69 h 70798"/>
                <a:gd name="csX9" fmla="*/ 74085 w 74084"/>
                <a:gd name="csY9" fmla="*/ 68524 h 70798"/>
                <a:gd name="csX10" fmla="*/ 52429 w 74084"/>
                <a:gd name="csY10" fmla="*/ 68524 h 70798"/>
                <a:gd name="csX11" fmla="*/ 52429 w 74084"/>
                <a:gd name="csY11" fmla="*/ 60734 h 70798"/>
                <a:gd name="csX12" fmla="*/ 45896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92 w 74084"/>
                <a:gd name="csY19" fmla="*/ 207 h 70798"/>
                <a:gd name="csX20" fmla="*/ 21724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24" y="0"/>
                  </a:moveTo>
                  <a:lnTo>
                    <a:pt x="21724" y="35227"/>
                  </a:lnTo>
                  <a:cubicBezTo>
                    <a:pt x="21724" y="41156"/>
                    <a:pt x="22744" y="45430"/>
                    <a:pt x="24716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74" y="51290"/>
                    <a:pt x="44190" y="49635"/>
                  </a:cubicBezTo>
                  <a:cubicBezTo>
                    <a:pt x="46711" y="47981"/>
                    <a:pt x="48751" y="45706"/>
                    <a:pt x="50185" y="42741"/>
                  </a:cubicBezTo>
                  <a:cubicBezTo>
                    <a:pt x="51681" y="39777"/>
                    <a:pt x="52429" y="36330"/>
                    <a:pt x="52429" y="32401"/>
                  </a:cubicBezTo>
                  <a:lnTo>
                    <a:pt x="52429" y="69"/>
                  </a:lnTo>
                  <a:lnTo>
                    <a:pt x="74085" y="69"/>
                  </a:lnTo>
                  <a:lnTo>
                    <a:pt x="74085" y="68524"/>
                  </a:lnTo>
                  <a:lnTo>
                    <a:pt x="52429" y="68524"/>
                  </a:lnTo>
                  <a:lnTo>
                    <a:pt x="52429" y="60734"/>
                  </a:lnTo>
                  <a:cubicBezTo>
                    <a:pt x="50389" y="62733"/>
                    <a:pt x="48139" y="64457"/>
                    <a:pt x="45896" y="65973"/>
                  </a:cubicBezTo>
                  <a:cubicBezTo>
                    <a:pt x="43578" y="67421"/>
                    <a:pt x="41125" y="68593"/>
                    <a:pt x="38473" y="69489"/>
                  </a:cubicBezTo>
                  <a:cubicBezTo>
                    <a:pt x="35816" y="70385"/>
                    <a:pt x="32954" y="70799"/>
                    <a:pt x="29894" y="70799"/>
                  </a:cubicBezTo>
                  <a:cubicBezTo>
                    <a:pt x="22744" y="70799"/>
                    <a:pt x="17021" y="69351"/>
                    <a:pt x="12596" y="66525"/>
                  </a:cubicBezTo>
                  <a:cubicBezTo>
                    <a:pt x="8171" y="63629"/>
                    <a:pt x="4969" y="59631"/>
                    <a:pt x="2997" y="54392"/>
                  </a:cubicBezTo>
                  <a:cubicBezTo>
                    <a:pt x="1020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92" y="207"/>
                  </a:lnTo>
                  <a:lnTo>
                    <a:pt x="2172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2" name="Vapaamuotoinen: Muoto 51">
              <a:extLst>
                <a:ext uri="{FF2B5EF4-FFF2-40B4-BE49-F238E27FC236}">
                  <a16:creationId xmlns:a16="http://schemas.microsoft.com/office/drawing/2014/main" id="{614851E1-FE5F-2B9F-F219-3F912019856A}"/>
                </a:ext>
              </a:extLst>
            </p:cNvPr>
            <p:cNvSpPr/>
            <p:nvPr/>
          </p:nvSpPr>
          <p:spPr>
            <a:xfrm>
              <a:off x="10412183" y="6538692"/>
              <a:ext cx="54405" cy="70522"/>
            </a:xfrm>
            <a:custGeom>
              <a:avLst/>
              <a:gdLst>
                <a:gd name="csX0" fmla="*/ 46575 w 54405"/>
                <a:gd name="csY0" fmla="*/ 21371 h 70522"/>
                <a:gd name="csX1" fmla="*/ 43374 w 54405"/>
                <a:gd name="csY1" fmla="*/ 19510 h 70522"/>
                <a:gd name="csX2" fmla="*/ 38263 w 54405"/>
                <a:gd name="csY2" fmla="*/ 18613 h 70522"/>
                <a:gd name="csX3" fmla="*/ 29617 w 54405"/>
                <a:gd name="csY3" fmla="*/ 20888 h 70522"/>
                <a:gd name="csX4" fmla="*/ 23764 w 54405"/>
                <a:gd name="csY4" fmla="*/ 27506 h 70522"/>
                <a:gd name="csX5" fmla="*/ 21650 w 54405"/>
                <a:gd name="csY5" fmla="*/ 38191 h 70522"/>
                <a:gd name="csX6" fmla="*/ 21650 w 54405"/>
                <a:gd name="csY6" fmla="*/ 70523 h 70522"/>
                <a:gd name="csX7" fmla="*/ 0 w 54405"/>
                <a:gd name="csY7" fmla="*/ 70523 h 70522"/>
                <a:gd name="csX8" fmla="*/ 0 w 54405"/>
                <a:gd name="csY8" fmla="*/ 1999 h 70522"/>
                <a:gd name="csX9" fmla="*/ 21650 w 54405"/>
                <a:gd name="csY9" fmla="*/ 1999 h 70522"/>
                <a:gd name="csX10" fmla="*/ 21650 w 54405"/>
                <a:gd name="csY10" fmla="*/ 9789 h 70522"/>
                <a:gd name="csX11" fmla="*/ 27781 w 54405"/>
                <a:gd name="csY11" fmla="*/ 4619 h 70522"/>
                <a:gd name="csX12" fmla="*/ 34314 w 54405"/>
                <a:gd name="csY12" fmla="*/ 1241 h 70522"/>
                <a:gd name="csX13" fmla="*/ 42422 w 54405"/>
                <a:gd name="csY13" fmla="*/ 0 h 70522"/>
                <a:gd name="csX14" fmla="*/ 49159 w 54405"/>
                <a:gd name="csY14" fmla="*/ 620 h 70522"/>
                <a:gd name="csX15" fmla="*/ 54406 w 54405"/>
                <a:gd name="csY15" fmla="*/ 2206 h 70522"/>
                <a:gd name="csX16" fmla="*/ 46439 w 54405"/>
                <a:gd name="csY16" fmla="*/ 21233 h 70522"/>
                <a:gd name="csX17" fmla="*/ 46575 w 54405"/>
                <a:gd name="csY17" fmla="*/ 21371 h 705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4405" h="70522">
                  <a:moveTo>
                    <a:pt x="46575" y="21371"/>
                  </a:moveTo>
                  <a:cubicBezTo>
                    <a:pt x="45550" y="20750"/>
                    <a:pt x="44530" y="20130"/>
                    <a:pt x="43374" y="19510"/>
                  </a:cubicBezTo>
                  <a:cubicBezTo>
                    <a:pt x="42213" y="18889"/>
                    <a:pt x="40581" y="18613"/>
                    <a:pt x="38263" y="18613"/>
                  </a:cubicBezTo>
                  <a:cubicBezTo>
                    <a:pt x="35000" y="18613"/>
                    <a:pt x="32138" y="19371"/>
                    <a:pt x="29617" y="20888"/>
                  </a:cubicBezTo>
                  <a:cubicBezTo>
                    <a:pt x="27101" y="22405"/>
                    <a:pt x="25123" y="24611"/>
                    <a:pt x="23764" y="27506"/>
                  </a:cubicBezTo>
                  <a:cubicBezTo>
                    <a:pt x="22398" y="30402"/>
                    <a:pt x="21650" y="33986"/>
                    <a:pt x="21650" y="38191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9789"/>
                  </a:lnTo>
                  <a:cubicBezTo>
                    <a:pt x="23696" y="7790"/>
                    <a:pt x="25803" y="6067"/>
                    <a:pt x="27781" y="4619"/>
                  </a:cubicBezTo>
                  <a:cubicBezTo>
                    <a:pt x="29821" y="3171"/>
                    <a:pt x="32002" y="2068"/>
                    <a:pt x="34314" y="1241"/>
                  </a:cubicBezTo>
                  <a:cubicBezTo>
                    <a:pt x="36631" y="414"/>
                    <a:pt x="39357" y="0"/>
                    <a:pt x="42422" y="0"/>
                  </a:cubicBezTo>
                  <a:cubicBezTo>
                    <a:pt x="44734" y="0"/>
                    <a:pt x="47051" y="207"/>
                    <a:pt x="49159" y="620"/>
                  </a:cubicBezTo>
                  <a:cubicBezTo>
                    <a:pt x="51341" y="1034"/>
                    <a:pt x="53108" y="1585"/>
                    <a:pt x="54406" y="2206"/>
                  </a:cubicBezTo>
                  <a:lnTo>
                    <a:pt x="46439" y="21233"/>
                  </a:lnTo>
                  <a:lnTo>
                    <a:pt x="46575" y="21371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3" name="Vapaamuotoinen: Muoto 52">
              <a:extLst>
                <a:ext uri="{FF2B5EF4-FFF2-40B4-BE49-F238E27FC236}">
                  <a16:creationId xmlns:a16="http://schemas.microsoft.com/office/drawing/2014/main" id="{DA827B2B-3AED-0B06-E5CA-C8E052679302}"/>
                </a:ext>
              </a:extLst>
            </p:cNvPr>
            <p:cNvSpPr/>
            <p:nvPr/>
          </p:nvSpPr>
          <p:spPr>
            <a:xfrm>
              <a:off x="10471830" y="6538692"/>
              <a:ext cx="131958" cy="70591"/>
            </a:xfrm>
            <a:custGeom>
              <a:avLst/>
              <a:gdLst>
                <a:gd name="csX0" fmla="*/ 55222 w 131958"/>
                <a:gd name="csY0" fmla="*/ 70592 h 70591"/>
                <a:gd name="csX1" fmla="*/ 55222 w 131958"/>
                <a:gd name="csY1" fmla="*/ 36744 h 70591"/>
                <a:gd name="csX2" fmla="*/ 52429 w 131958"/>
                <a:gd name="csY2" fmla="*/ 24886 h 70591"/>
                <a:gd name="csX3" fmla="*/ 41402 w 131958"/>
                <a:gd name="csY3" fmla="*/ 20268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6 w 131958"/>
                <a:gd name="csY6" fmla="*/ 41500 h 70591"/>
                <a:gd name="csX7" fmla="*/ 21656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6 w 131958"/>
                <a:gd name="csY10" fmla="*/ 1999 h 70591"/>
                <a:gd name="csX11" fmla="*/ 21656 w 131958"/>
                <a:gd name="csY11" fmla="*/ 13098 h 70591"/>
                <a:gd name="csX12" fmla="*/ 27305 w 131958"/>
                <a:gd name="csY12" fmla="*/ 6480 h 70591"/>
                <a:gd name="csX13" fmla="*/ 35340 w 131958"/>
                <a:gd name="csY13" fmla="*/ 1724 h 70591"/>
                <a:gd name="csX14" fmla="*/ 46100 w 131958"/>
                <a:gd name="csY14" fmla="*/ 69 h 70591"/>
                <a:gd name="csX15" fmla="*/ 63325 w 131958"/>
                <a:gd name="csY15" fmla="*/ 4067 h 70591"/>
                <a:gd name="csX16" fmla="*/ 73133 w 131958"/>
                <a:gd name="csY16" fmla="*/ 15166 h 70591"/>
                <a:gd name="csX17" fmla="*/ 80827 w 131958"/>
                <a:gd name="csY17" fmla="*/ 7101 h 70591"/>
                <a:gd name="csX18" fmla="*/ 90086 w 131958"/>
                <a:gd name="csY18" fmla="*/ 1861 h 70591"/>
                <a:gd name="csX19" fmla="*/ 101254 w 131958"/>
                <a:gd name="csY19" fmla="*/ 0 h 70591"/>
                <a:gd name="csX20" fmla="*/ 119634 w 131958"/>
                <a:gd name="csY20" fmla="*/ 4412 h 70591"/>
                <a:gd name="csX21" fmla="*/ 129170 w 131958"/>
                <a:gd name="csY21" fmla="*/ 16407 h 70591"/>
                <a:gd name="csX22" fmla="*/ 131958 w 131958"/>
                <a:gd name="csY22" fmla="*/ 34538 h 70591"/>
                <a:gd name="csX23" fmla="*/ 131958 w 131958"/>
                <a:gd name="csY23" fmla="*/ 70454 h 70591"/>
                <a:gd name="csX24" fmla="*/ 110308 w 131958"/>
                <a:gd name="csY24" fmla="*/ 70454 h 70591"/>
                <a:gd name="csX25" fmla="*/ 110308 w 131958"/>
                <a:gd name="csY25" fmla="*/ 36744 h 70591"/>
                <a:gd name="csX26" fmla="*/ 107514 w 131958"/>
                <a:gd name="csY26" fmla="*/ 24886 h 70591"/>
                <a:gd name="csX27" fmla="*/ 96347 w 131958"/>
                <a:gd name="csY27" fmla="*/ 20268 h 70591"/>
                <a:gd name="csX28" fmla="*/ 87224 w 131958"/>
                <a:gd name="csY28" fmla="*/ 22612 h 70591"/>
                <a:gd name="csX29" fmla="*/ 79734 w 131958"/>
                <a:gd name="csY29" fmla="*/ 29643 h 70591"/>
                <a:gd name="csX30" fmla="*/ 76742 w 131958"/>
                <a:gd name="csY30" fmla="*/ 41363 h 70591"/>
                <a:gd name="csX31" fmla="*/ 76742 w 131958"/>
                <a:gd name="csY31" fmla="*/ 70523 h 70591"/>
                <a:gd name="csX32" fmla="*/ 55086 w 131958"/>
                <a:gd name="csY32" fmla="*/ 70523 h 70591"/>
                <a:gd name="csX33" fmla="*/ 55222 w 131958"/>
                <a:gd name="csY33" fmla="*/ 70592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22" y="70592"/>
                  </a:moveTo>
                  <a:lnTo>
                    <a:pt x="55222" y="36744"/>
                  </a:lnTo>
                  <a:cubicBezTo>
                    <a:pt x="55222" y="31918"/>
                    <a:pt x="54270" y="27920"/>
                    <a:pt x="52429" y="24886"/>
                  </a:cubicBezTo>
                  <a:cubicBezTo>
                    <a:pt x="50593" y="21853"/>
                    <a:pt x="46915" y="20268"/>
                    <a:pt x="41402" y="20268"/>
                  </a:cubicBezTo>
                  <a:cubicBezTo>
                    <a:pt x="38269" y="20268"/>
                    <a:pt x="35136" y="21095"/>
                    <a:pt x="32138" y="22680"/>
                  </a:cubicBezTo>
                  <a:cubicBezTo>
                    <a:pt x="29146" y="24266"/>
                    <a:pt x="26625" y="26610"/>
                    <a:pt x="24648" y="29712"/>
                  </a:cubicBezTo>
                  <a:cubicBezTo>
                    <a:pt x="22676" y="32814"/>
                    <a:pt x="21656" y="36744"/>
                    <a:pt x="21656" y="41500"/>
                  </a:cubicBezTo>
                  <a:lnTo>
                    <a:pt x="21656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6" y="1999"/>
                  </a:lnTo>
                  <a:lnTo>
                    <a:pt x="21656" y="13098"/>
                  </a:lnTo>
                  <a:cubicBezTo>
                    <a:pt x="23152" y="10617"/>
                    <a:pt x="25056" y="8410"/>
                    <a:pt x="27305" y="6480"/>
                  </a:cubicBezTo>
                  <a:cubicBezTo>
                    <a:pt x="29554" y="4481"/>
                    <a:pt x="32274" y="2964"/>
                    <a:pt x="35340" y="1724"/>
                  </a:cubicBezTo>
                  <a:cubicBezTo>
                    <a:pt x="38405" y="483"/>
                    <a:pt x="42014" y="0"/>
                    <a:pt x="46100" y="69"/>
                  </a:cubicBezTo>
                  <a:cubicBezTo>
                    <a:pt x="53318" y="69"/>
                    <a:pt x="59035" y="1379"/>
                    <a:pt x="63325" y="4067"/>
                  </a:cubicBezTo>
                  <a:cubicBezTo>
                    <a:pt x="67614" y="6687"/>
                    <a:pt x="70883" y="10410"/>
                    <a:pt x="73133" y="15166"/>
                  </a:cubicBezTo>
                  <a:cubicBezTo>
                    <a:pt x="75444" y="12064"/>
                    <a:pt x="78034" y="9376"/>
                    <a:pt x="80827" y="7101"/>
                  </a:cubicBezTo>
                  <a:cubicBezTo>
                    <a:pt x="83615" y="4826"/>
                    <a:pt x="86680" y="3033"/>
                    <a:pt x="90086" y="1861"/>
                  </a:cubicBezTo>
                  <a:cubicBezTo>
                    <a:pt x="93491" y="620"/>
                    <a:pt x="97168" y="0"/>
                    <a:pt x="101254" y="0"/>
                  </a:cubicBezTo>
                  <a:cubicBezTo>
                    <a:pt x="109016" y="69"/>
                    <a:pt x="115141" y="1585"/>
                    <a:pt x="119634" y="4412"/>
                  </a:cubicBezTo>
                  <a:cubicBezTo>
                    <a:pt x="124133" y="7238"/>
                    <a:pt x="127329" y="11237"/>
                    <a:pt x="129170" y="16407"/>
                  </a:cubicBezTo>
                  <a:cubicBezTo>
                    <a:pt x="131006" y="21578"/>
                    <a:pt x="131958" y="27644"/>
                    <a:pt x="131958" y="34538"/>
                  </a:cubicBezTo>
                  <a:lnTo>
                    <a:pt x="131958" y="70454"/>
                  </a:lnTo>
                  <a:lnTo>
                    <a:pt x="110308" y="70454"/>
                  </a:lnTo>
                  <a:lnTo>
                    <a:pt x="110308" y="36744"/>
                  </a:lnTo>
                  <a:cubicBezTo>
                    <a:pt x="110308" y="31918"/>
                    <a:pt x="109356" y="27920"/>
                    <a:pt x="107514" y="24886"/>
                  </a:cubicBezTo>
                  <a:cubicBezTo>
                    <a:pt x="105679" y="21853"/>
                    <a:pt x="101933" y="20268"/>
                    <a:pt x="96347" y="20268"/>
                  </a:cubicBezTo>
                  <a:cubicBezTo>
                    <a:pt x="93287" y="20268"/>
                    <a:pt x="90222" y="21026"/>
                    <a:pt x="87224" y="22612"/>
                  </a:cubicBezTo>
                  <a:cubicBezTo>
                    <a:pt x="84227" y="24197"/>
                    <a:pt x="81711" y="26541"/>
                    <a:pt x="79734" y="29643"/>
                  </a:cubicBezTo>
                  <a:cubicBezTo>
                    <a:pt x="77762" y="32745"/>
                    <a:pt x="76742" y="36674"/>
                    <a:pt x="76742" y="41363"/>
                  </a:cubicBezTo>
                  <a:lnTo>
                    <a:pt x="76742" y="70523"/>
                  </a:lnTo>
                  <a:lnTo>
                    <a:pt x="55086" y="70523"/>
                  </a:lnTo>
                  <a:lnTo>
                    <a:pt x="55222" y="70592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4" name="Vapaamuotoinen: Muoto 53">
              <a:extLst>
                <a:ext uri="{FF2B5EF4-FFF2-40B4-BE49-F238E27FC236}">
                  <a16:creationId xmlns:a16="http://schemas.microsoft.com/office/drawing/2014/main" id="{A8417B3F-BD44-78D4-46FB-AC359A800181}"/>
                </a:ext>
              </a:extLst>
            </p:cNvPr>
            <p:cNvSpPr/>
            <p:nvPr/>
          </p:nvSpPr>
          <p:spPr>
            <a:xfrm>
              <a:off x="10615092" y="6538546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7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14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4 h 72461"/>
                <a:gd name="csX14" fmla="*/ 23152 w 68435"/>
                <a:gd name="csY14" fmla="*/ 19862 h 72461"/>
                <a:gd name="csX15" fmla="*/ 21044 w 68435"/>
                <a:gd name="csY15" fmla="*/ 23585 h 72461"/>
                <a:gd name="csX16" fmla="*/ 889 w 68435"/>
                <a:gd name="csY16" fmla="*/ 19862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1 h 72461"/>
                <a:gd name="csX20" fmla="*/ 35543 w 68435"/>
                <a:gd name="csY20" fmla="*/ 9 h 72461"/>
                <a:gd name="csX21" fmla="*/ 55630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2002 w 68435"/>
                <a:gd name="csY31" fmla="*/ 55089 h 72461"/>
                <a:gd name="csX32" fmla="*/ 39153 w 68435"/>
                <a:gd name="csY32" fmla="*/ 53779 h 72461"/>
                <a:gd name="csX33" fmla="*/ 43918 w 68435"/>
                <a:gd name="csY33" fmla="*/ 50884 h 72461"/>
                <a:gd name="csX34" fmla="*/ 46099 w 68435"/>
                <a:gd name="csY34" fmla="*/ 47644 h 72461"/>
                <a:gd name="csX35" fmla="*/ 47391 w 68435"/>
                <a:gd name="csY35" fmla="*/ 44128 h 72461"/>
                <a:gd name="csX36" fmla="*/ 47731 w 68435"/>
                <a:gd name="csY36" fmla="*/ 39027 h 72461"/>
                <a:gd name="csX37" fmla="*/ 44196 w 68435"/>
                <a:gd name="csY37" fmla="*/ 40061 h 72461"/>
                <a:gd name="csX38" fmla="*/ 38405 w 68435"/>
                <a:gd name="csY38" fmla="*/ 40819 h 72461"/>
                <a:gd name="csX39" fmla="*/ 30710 w 68435"/>
                <a:gd name="csY39" fmla="*/ 41647 h 72461"/>
                <a:gd name="csX40" fmla="*/ 25061 w 68435"/>
                <a:gd name="csY40" fmla="*/ 43508 h 72461"/>
                <a:gd name="csX41" fmla="*/ 23424 w 68435"/>
                <a:gd name="csY41" fmla="*/ 47851 h 72461"/>
                <a:gd name="csX42" fmla="*/ 23424 w 68435"/>
                <a:gd name="csY42" fmla="*/ 48265 h 72461"/>
                <a:gd name="csX43" fmla="*/ 24172 w 68435"/>
                <a:gd name="csY43" fmla="*/ 52056 h 72461"/>
                <a:gd name="csX44" fmla="*/ 26829 w 68435"/>
                <a:gd name="csY44" fmla="*/ 54400 h 72461"/>
                <a:gd name="csX45" fmla="*/ 32070 w 68435"/>
                <a:gd name="csY45" fmla="*/ 55158 h 72461"/>
                <a:gd name="csX46" fmla="*/ 32002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8" y="58605"/>
                    <a:pt x="0" y="54951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9"/>
                    <a:pt x="4907" y="35718"/>
                    <a:pt x="7967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7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4"/>
                  </a:cubicBezTo>
                  <a:cubicBezTo>
                    <a:pt x="25673" y="18277"/>
                    <a:pt x="24240" y="18966"/>
                    <a:pt x="23152" y="19862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9" y="19862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3" y="3179"/>
                    <a:pt x="19678" y="1938"/>
                    <a:pt x="23492" y="1111"/>
                  </a:cubicBezTo>
                  <a:cubicBezTo>
                    <a:pt x="27305" y="284"/>
                    <a:pt x="31322" y="-60"/>
                    <a:pt x="35543" y="9"/>
                  </a:cubicBezTo>
                  <a:cubicBezTo>
                    <a:pt x="44196" y="77"/>
                    <a:pt x="50865" y="1456"/>
                    <a:pt x="55630" y="4007"/>
                  </a:cubicBezTo>
                  <a:cubicBezTo>
                    <a:pt x="60401" y="6558"/>
                    <a:pt x="63664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2002" y="55089"/>
                  </a:moveTo>
                  <a:cubicBezTo>
                    <a:pt x="34796" y="55020"/>
                    <a:pt x="37181" y="54538"/>
                    <a:pt x="39153" y="53779"/>
                  </a:cubicBezTo>
                  <a:cubicBezTo>
                    <a:pt x="41130" y="53021"/>
                    <a:pt x="42694" y="52056"/>
                    <a:pt x="43918" y="50884"/>
                  </a:cubicBezTo>
                  <a:cubicBezTo>
                    <a:pt x="45080" y="49712"/>
                    <a:pt x="45827" y="48678"/>
                    <a:pt x="46099" y="47644"/>
                  </a:cubicBezTo>
                  <a:cubicBezTo>
                    <a:pt x="46711" y="46679"/>
                    <a:pt x="47187" y="45507"/>
                    <a:pt x="47391" y="44128"/>
                  </a:cubicBezTo>
                  <a:cubicBezTo>
                    <a:pt x="47595" y="42818"/>
                    <a:pt x="47731" y="41095"/>
                    <a:pt x="47731" y="39027"/>
                  </a:cubicBezTo>
                  <a:cubicBezTo>
                    <a:pt x="46983" y="39509"/>
                    <a:pt x="45827" y="39854"/>
                    <a:pt x="44196" y="40061"/>
                  </a:cubicBezTo>
                  <a:cubicBezTo>
                    <a:pt x="42558" y="40268"/>
                    <a:pt x="40654" y="40543"/>
                    <a:pt x="38405" y="40819"/>
                  </a:cubicBezTo>
                  <a:lnTo>
                    <a:pt x="30710" y="41647"/>
                  </a:lnTo>
                  <a:cubicBezTo>
                    <a:pt x="27985" y="41923"/>
                    <a:pt x="26081" y="42543"/>
                    <a:pt x="25061" y="43508"/>
                  </a:cubicBezTo>
                  <a:cubicBezTo>
                    <a:pt x="24036" y="44473"/>
                    <a:pt x="23424" y="45921"/>
                    <a:pt x="23424" y="47851"/>
                  </a:cubicBezTo>
                  <a:lnTo>
                    <a:pt x="23424" y="48265"/>
                  </a:lnTo>
                  <a:cubicBezTo>
                    <a:pt x="23424" y="49712"/>
                    <a:pt x="23696" y="50953"/>
                    <a:pt x="24172" y="52056"/>
                  </a:cubicBezTo>
                  <a:cubicBezTo>
                    <a:pt x="24653" y="53159"/>
                    <a:pt x="25537" y="53917"/>
                    <a:pt x="26829" y="54400"/>
                  </a:cubicBezTo>
                  <a:cubicBezTo>
                    <a:pt x="28121" y="54883"/>
                    <a:pt x="29826" y="55158"/>
                    <a:pt x="32070" y="55158"/>
                  </a:cubicBezTo>
                  <a:lnTo>
                    <a:pt x="32002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5" name="Vapaamuotoinen: Muoto 54">
              <a:extLst>
                <a:ext uri="{FF2B5EF4-FFF2-40B4-BE49-F238E27FC236}">
                  <a16:creationId xmlns:a16="http://schemas.microsoft.com/office/drawing/2014/main" id="{86BB05AE-EB78-EAF0-876B-D492EF75C8FB}"/>
                </a:ext>
              </a:extLst>
            </p:cNvPr>
            <p:cNvSpPr/>
            <p:nvPr/>
          </p:nvSpPr>
          <p:spPr>
            <a:xfrm>
              <a:off x="10694689" y="6538546"/>
              <a:ext cx="68429" cy="72461"/>
            </a:xfrm>
            <a:custGeom>
              <a:avLst/>
              <a:gdLst>
                <a:gd name="csX0" fmla="*/ 24784 w 68429"/>
                <a:gd name="csY0" fmla="*/ 72324 h 72461"/>
                <a:gd name="csX1" fmla="*/ 11168 w 68429"/>
                <a:gd name="csY1" fmla="*/ 69566 h 72461"/>
                <a:gd name="csX2" fmla="*/ 2861 w 68429"/>
                <a:gd name="csY2" fmla="*/ 61914 h 72461"/>
                <a:gd name="csX3" fmla="*/ 0 w 68429"/>
                <a:gd name="csY3" fmla="*/ 50953 h 72461"/>
                <a:gd name="csX4" fmla="*/ 0 w 68429"/>
                <a:gd name="csY4" fmla="*/ 48885 h 72461"/>
                <a:gd name="csX5" fmla="*/ 1705 w 68429"/>
                <a:gd name="csY5" fmla="*/ 41095 h 72461"/>
                <a:gd name="csX6" fmla="*/ 7966 w 68429"/>
                <a:gd name="csY6" fmla="*/ 33512 h 72461"/>
                <a:gd name="csX7" fmla="*/ 21248 w 68429"/>
                <a:gd name="csY7" fmla="*/ 29307 h 72461"/>
                <a:gd name="csX8" fmla="*/ 38133 w 68429"/>
                <a:gd name="csY8" fmla="*/ 27652 h 72461"/>
                <a:gd name="csX9" fmla="*/ 44808 w 68429"/>
                <a:gd name="csY9" fmla="*/ 26412 h 72461"/>
                <a:gd name="csX10" fmla="*/ 46371 w 68429"/>
                <a:gd name="csY10" fmla="*/ 23792 h 72461"/>
                <a:gd name="csX11" fmla="*/ 43714 w 68429"/>
                <a:gd name="csY11" fmla="*/ 18553 h 72461"/>
                <a:gd name="csX12" fmla="*/ 34728 w 68429"/>
                <a:gd name="csY12" fmla="*/ 17105 h 72461"/>
                <a:gd name="csX13" fmla="*/ 27577 w 68429"/>
                <a:gd name="csY13" fmla="*/ 17794 h 72461"/>
                <a:gd name="csX14" fmla="*/ 23152 w 68429"/>
                <a:gd name="csY14" fmla="*/ 19862 h 72461"/>
                <a:gd name="csX15" fmla="*/ 21044 w 68429"/>
                <a:gd name="csY15" fmla="*/ 23585 h 72461"/>
                <a:gd name="csX16" fmla="*/ 884 w 68429"/>
                <a:gd name="csY16" fmla="*/ 19862 h 72461"/>
                <a:gd name="csX17" fmla="*/ 5519 w 68429"/>
                <a:gd name="csY17" fmla="*/ 11038 h 72461"/>
                <a:gd name="csX18" fmla="*/ 13281 w 68429"/>
                <a:gd name="csY18" fmla="*/ 4834 h 72461"/>
                <a:gd name="csX19" fmla="*/ 23492 w 68429"/>
                <a:gd name="csY19" fmla="*/ 1111 h 72461"/>
                <a:gd name="csX20" fmla="*/ 35543 w 68429"/>
                <a:gd name="csY20" fmla="*/ 9 h 72461"/>
                <a:gd name="csX21" fmla="*/ 55630 w 68429"/>
                <a:gd name="csY21" fmla="*/ 4007 h 72461"/>
                <a:gd name="csX22" fmla="*/ 65574 w 68429"/>
                <a:gd name="csY22" fmla="*/ 14210 h 72461"/>
                <a:gd name="csX23" fmla="*/ 68430 w 68429"/>
                <a:gd name="csY23" fmla="*/ 28687 h 72461"/>
                <a:gd name="csX24" fmla="*/ 68430 w 68429"/>
                <a:gd name="csY24" fmla="*/ 70462 h 72461"/>
                <a:gd name="csX25" fmla="*/ 47323 w 68429"/>
                <a:gd name="csY25" fmla="*/ 70462 h 72461"/>
                <a:gd name="csX26" fmla="*/ 47323 w 68429"/>
                <a:gd name="csY26" fmla="*/ 63086 h 72461"/>
                <a:gd name="csX27" fmla="*/ 42218 w 68429"/>
                <a:gd name="csY27" fmla="*/ 67705 h 72461"/>
                <a:gd name="csX28" fmla="*/ 34524 w 68429"/>
                <a:gd name="csY28" fmla="*/ 71152 h 72461"/>
                <a:gd name="csX29" fmla="*/ 24784 w 68429"/>
                <a:gd name="csY29" fmla="*/ 72462 h 72461"/>
                <a:gd name="csX30" fmla="*/ 24784 w 68429"/>
                <a:gd name="csY30" fmla="*/ 72324 h 72461"/>
                <a:gd name="csX31" fmla="*/ 31934 w 68429"/>
                <a:gd name="csY31" fmla="*/ 55089 h 72461"/>
                <a:gd name="csX32" fmla="*/ 39085 w 68429"/>
                <a:gd name="csY32" fmla="*/ 53779 h 72461"/>
                <a:gd name="csX33" fmla="*/ 43850 w 68429"/>
                <a:gd name="csY33" fmla="*/ 50884 h 72461"/>
                <a:gd name="csX34" fmla="*/ 46031 w 68429"/>
                <a:gd name="csY34" fmla="*/ 47644 h 72461"/>
                <a:gd name="csX35" fmla="*/ 47323 w 68429"/>
                <a:gd name="csY35" fmla="*/ 44128 h 72461"/>
                <a:gd name="csX36" fmla="*/ 47663 w 68429"/>
                <a:gd name="csY36" fmla="*/ 39027 h 72461"/>
                <a:gd name="csX37" fmla="*/ 44122 w 68429"/>
                <a:gd name="csY37" fmla="*/ 40061 h 72461"/>
                <a:gd name="csX38" fmla="*/ 38337 w 68429"/>
                <a:gd name="csY38" fmla="*/ 40819 h 72461"/>
                <a:gd name="csX39" fmla="*/ 30642 w 68429"/>
                <a:gd name="csY39" fmla="*/ 41647 h 72461"/>
                <a:gd name="csX40" fmla="*/ 24993 w 68429"/>
                <a:gd name="csY40" fmla="*/ 43508 h 72461"/>
                <a:gd name="csX41" fmla="*/ 23356 w 68429"/>
                <a:gd name="csY41" fmla="*/ 47851 h 72461"/>
                <a:gd name="csX42" fmla="*/ 23356 w 68429"/>
                <a:gd name="csY42" fmla="*/ 48265 h 72461"/>
                <a:gd name="csX43" fmla="*/ 24104 w 68429"/>
                <a:gd name="csY43" fmla="*/ 52056 h 72461"/>
                <a:gd name="csX44" fmla="*/ 26761 w 68429"/>
                <a:gd name="csY44" fmla="*/ 54400 h 72461"/>
                <a:gd name="csX45" fmla="*/ 32002 w 68429"/>
                <a:gd name="csY45" fmla="*/ 55158 h 72461"/>
                <a:gd name="csX46" fmla="*/ 31934 w 68429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29" h="72461">
                  <a:moveTo>
                    <a:pt x="24784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65" y="65223"/>
                    <a:pt x="2861" y="61914"/>
                  </a:cubicBezTo>
                  <a:cubicBezTo>
                    <a:pt x="952" y="58605"/>
                    <a:pt x="0" y="54951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9"/>
                    <a:pt x="4901" y="35718"/>
                    <a:pt x="7966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7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4"/>
                  </a:cubicBezTo>
                  <a:cubicBezTo>
                    <a:pt x="25673" y="18277"/>
                    <a:pt x="24240" y="18966"/>
                    <a:pt x="23152" y="19862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4" y="19862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3" y="3179"/>
                    <a:pt x="19678" y="1938"/>
                    <a:pt x="23492" y="1111"/>
                  </a:cubicBezTo>
                  <a:cubicBezTo>
                    <a:pt x="27305" y="284"/>
                    <a:pt x="31322" y="-60"/>
                    <a:pt x="35543" y="9"/>
                  </a:cubicBezTo>
                  <a:cubicBezTo>
                    <a:pt x="44190" y="77"/>
                    <a:pt x="50865" y="1456"/>
                    <a:pt x="55630" y="4007"/>
                  </a:cubicBezTo>
                  <a:cubicBezTo>
                    <a:pt x="60395" y="6558"/>
                    <a:pt x="63664" y="10004"/>
                    <a:pt x="65574" y="14210"/>
                  </a:cubicBezTo>
                  <a:cubicBezTo>
                    <a:pt x="67478" y="18484"/>
                    <a:pt x="68430" y="23240"/>
                    <a:pt x="68430" y="28687"/>
                  </a:cubicBezTo>
                  <a:lnTo>
                    <a:pt x="68430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26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4" y="72462"/>
                  </a:cubicBezTo>
                  <a:lnTo>
                    <a:pt x="24784" y="72324"/>
                  </a:lnTo>
                  <a:close/>
                  <a:moveTo>
                    <a:pt x="31934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0" y="50884"/>
                  </a:cubicBezTo>
                  <a:cubicBezTo>
                    <a:pt x="45012" y="49712"/>
                    <a:pt x="45759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59" y="39854"/>
                    <a:pt x="44122" y="40061"/>
                  </a:cubicBezTo>
                  <a:cubicBezTo>
                    <a:pt x="42490" y="40268"/>
                    <a:pt x="40581" y="40543"/>
                    <a:pt x="38337" y="40819"/>
                  </a:cubicBezTo>
                  <a:lnTo>
                    <a:pt x="30642" y="41647"/>
                  </a:lnTo>
                  <a:cubicBezTo>
                    <a:pt x="27917" y="41923"/>
                    <a:pt x="26013" y="42543"/>
                    <a:pt x="24993" y="43508"/>
                  </a:cubicBezTo>
                  <a:cubicBezTo>
                    <a:pt x="23968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4" y="52056"/>
                  </a:cubicBezTo>
                  <a:cubicBezTo>
                    <a:pt x="24580" y="53159"/>
                    <a:pt x="25469" y="53917"/>
                    <a:pt x="26761" y="54400"/>
                  </a:cubicBezTo>
                  <a:cubicBezTo>
                    <a:pt x="28053" y="54883"/>
                    <a:pt x="29758" y="55158"/>
                    <a:pt x="32002" y="55158"/>
                  </a:cubicBezTo>
                  <a:lnTo>
                    <a:pt x="31934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6" name="Vapaamuotoinen: Muoto 55">
              <a:extLst>
                <a:ext uri="{FF2B5EF4-FFF2-40B4-BE49-F238E27FC236}">
                  <a16:creationId xmlns:a16="http://schemas.microsoft.com/office/drawing/2014/main" id="{37097057-50D8-B90A-672C-013508B06D20}"/>
                </a:ext>
              </a:extLst>
            </p:cNvPr>
            <p:cNvSpPr/>
            <p:nvPr/>
          </p:nvSpPr>
          <p:spPr>
            <a:xfrm>
              <a:off x="10815417" y="6538485"/>
              <a:ext cx="67069" cy="72384"/>
            </a:xfrm>
            <a:custGeom>
              <a:avLst/>
              <a:gdLst>
                <a:gd name="csX0" fmla="*/ 46644 w 67069"/>
                <a:gd name="csY0" fmla="*/ 24197 h 72384"/>
                <a:gd name="csX1" fmla="*/ 42830 w 67069"/>
                <a:gd name="csY1" fmla="*/ 19234 h 72384"/>
                <a:gd name="csX2" fmla="*/ 33634 w 67069"/>
                <a:gd name="csY2" fmla="*/ 17303 h 72384"/>
                <a:gd name="csX3" fmla="*/ 27305 w 67069"/>
                <a:gd name="csY3" fmla="*/ 17855 h 72384"/>
                <a:gd name="csX4" fmla="*/ 23492 w 67069"/>
                <a:gd name="csY4" fmla="*/ 19716 h 72384"/>
                <a:gd name="csX5" fmla="*/ 22262 w 67069"/>
                <a:gd name="csY5" fmla="*/ 23094 h 72384"/>
                <a:gd name="csX6" fmla="*/ 24648 w 67069"/>
                <a:gd name="csY6" fmla="*/ 26334 h 72384"/>
                <a:gd name="csX7" fmla="*/ 31866 w 67069"/>
                <a:gd name="csY7" fmla="*/ 27644 h 72384"/>
                <a:gd name="csX8" fmla="*/ 45822 w 67069"/>
                <a:gd name="csY8" fmla="*/ 29298 h 72384"/>
                <a:gd name="csX9" fmla="*/ 58967 w 67069"/>
                <a:gd name="csY9" fmla="*/ 33297 h 72384"/>
                <a:gd name="csX10" fmla="*/ 65296 w 67069"/>
                <a:gd name="csY10" fmla="*/ 40535 h 72384"/>
                <a:gd name="csX11" fmla="*/ 67070 w 67069"/>
                <a:gd name="csY11" fmla="*/ 49290 h 72384"/>
                <a:gd name="csX12" fmla="*/ 65092 w 67069"/>
                <a:gd name="csY12" fmla="*/ 58045 h 72384"/>
                <a:gd name="csX13" fmla="*/ 59239 w 67069"/>
                <a:gd name="csY13" fmla="*/ 65491 h 72384"/>
                <a:gd name="csX14" fmla="*/ 49227 w 67069"/>
                <a:gd name="csY14" fmla="*/ 70523 h 72384"/>
                <a:gd name="csX15" fmla="*/ 35136 w 67069"/>
                <a:gd name="csY15" fmla="*/ 72384 h 72384"/>
                <a:gd name="csX16" fmla="*/ 17429 w 67069"/>
                <a:gd name="csY16" fmla="*/ 69627 h 72384"/>
                <a:gd name="csX17" fmla="*/ 5581 w 67069"/>
                <a:gd name="csY17" fmla="*/ 61975 h 72384"/>
                <a:gd name="csX18" fmla="*/ 0 w 67069"/>
                <a:gd name="csY18" fmla="*/ 50600 h 72384"/>
                <a:gd name="csX19" fmla="*/ 20018 w 67069"/>
                <a:gd name="csY19" fmla="*/ 47291 h 72384"/>
                <a:gd name="csX20" fmla="*/ 21786 w 67069"/>
                <a:gd name="csY20" fmla="*/ 51014 h 72384"/>
                <a:gd name="csX21" fmla="*/ 26279 w 67069"/>
                <a:gd name="csY21" fmla="*/ 53909 h 72384"/>
                <a:gd name="csX22" fmla="*/ 34246 w 67069"/>
                <a:gd name="csY22" fmla="*/ 55012 h 72384"/>
                <a:gd name="csX23" fmla="*/ 41057 w 67069"/>
                <a:gd name="csY23" fmla="*/ 54323 h 72384"/>
                <a:gd name="csX24" fmla="*/ 44666 w 67069"/>
                <a:gd name="csY24" fmla="*/ 52324 h 72384"/>
                <a:gd name="csX25" fmla="*/ 45754 w 67069"/>
                <a:gd name="csY25" fmla="*/ 48808 h 72384"/>
                <a:gd name="csX26" fmla="*/ 43714 w 67069"/>
                <a:gd name="csY26" fmla="*/ 45223 h 72384"/>
                <a:gd name="csX27" fmla="*/ 36563 w 67069"/>
                <a:gd name="csY27" fmla="*/ 43431 h 72384"/>
                <a:gd name="csX28" fmla="*/ 22744 w 67069"/>
                <a:gd name="csY28" fmla="*/ 41776 h 72384"/>
                <a:gd name="csX29" fmla="*/ 9395 w 67069"/>
                <a:gd name="csY29" fmla="*/ 37847 h 72384"/>
                <a:gd name="csX30" fmla="*/ 2861 w 67069"/>
                <a:gd name="csY30" fmla="*/ 31022 h 72384"/>
                <a:gd name="csX31" fmla="*/ 952 w 67069"/>
                <a:gd name="csY31" fmla="*/ 22612 h 72384"/>
                <a:gd name="csX32" fmla="*/ 4629 w 67069"/>
                <a:gd name="csY32" fmla="*/ 11030 h 72384"/>
                <a:gd name="csX33" fmla="*/ 15525 w 67069"/>
                <a:gd name="csY33" fmla="*/ 2965 h 72384"/>
                <a:gd name="csX34" fmla="*/ 33566 w 67069"/>
                <a:gd name="csY34" fmla="*/ 0 h 72384"/>
                <a:gd name="csX35" fmla="*/ 48955 w 67069"/>
                <a:gd name="csY35" fmla="*/ 2551 h 72384"/>
                <a:gd name="csX36" fmla="*/ 60599 w 67069"/>
                <a:gd name="csY36" fmla="*/ 9789 h 72384"/>
                <a:gd name="csX37" fmla="*/ 66866 w 67069"/>
                <a:gd name="csY37" fmla="*/ 21233 h 72384"/>
                <a:gd name="csX38" fmla="*/ 46712 w 67069"/>
                <a:gd name="csY38" fmla="*/ 24128 h 72384"/>
                <a:gd name="csX39" fmla="*/ 46644 w 67069"/>
                <a:gd name="csY39" fmla="*/ 24197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67069" h="72384">
                  <a:moveTo>
                    <a:pt x="46644" y="24197"/>
                  </a:moveTo>
                  <a:cubicBezTo>
                    <a:pt x="46026" y="22198"/>
                    <a:pt x="44734" y="20544"/>
                    <a:pt x="42830" y="19234"/>
                  </a:cubicBezTo>
                  <a:cubicBezTo>
                    <a:pt x="40921" y="17993"/>
                    <a:pt x="37855" y="17303"/>
                    <a:pt x="33634" y="17303"/>
                  </a:cubicBezTo>
                  <a:cubicBezTo>
                    <a:pt x="31118" y="17303"/>
                    <a:pt x="29005" y="17510"/>
                    <a:pt x="27305" y="17855"/>
                  </a:cubicBezTo>
                  <a:cubicBezTo>
                    <a:pt x="25600" y="18200"/>
                    <a:pt x="24308" y="18820"/>
                    <a:pt x="23492" y="19716"/>
                  </a:cubicBezTo>
                  <a:cubicBezTo>
                    <a:pt x="22676" y="20612"/>
                    <a:pt x="22262" y="21715"/>
                    <a:pt x="22262" y="23094"/>
                  </a:cubicBezTo>
                  <a:cubicBezTo>
                    <a:pt x="22262" y="24748"/>
                    <a:pt x="23084" y="25783"/>
                    <a:pt x="24648" y="26334"/>
                  </a:cubicBezTo>
                  <a:cubicBezTo>
                    <a:pt x="26211" y="26817"/>
                    <a:pt x="28665" y="27299"/>
                    <a:pt x="31866" y="27644"/>
                  </a:cubicBezTo>
                  <a:lnTo>
                    <a:pt x="45822" y="29298"/>
                  </a:lnTo>
                  <a:cubicBezTo>
                    <a:pt x="51477" y="29919"/>
                    <a:pt x="55902" y="31297"/>
                    <a:pt x="58967" y="33297"/>
                  </a:cubicBezTo>
                  <a:cubicBezTo>
                    <a:pt x="62027" y="35296"/>
                    <a:pt x="64140" y="37709"/>
                    <a:pt x="65296" y="40535"/>
                  </a:cubicBezTo>
                  <a:cubicBezTo>
                    <a:pt x="66458" y="43362"/>
                    <a:pt x="67070" y="46326"/>
                    <a:pt x="67070" y="49290"/>
                  </a:cubicBezTo>
                  <a:cubicBezTo>
                    <a:pt x="67070" y="52255"/>
                    <a:pt x="66390" y="55219"/>
                    <a:pt x="65092" y="58045"/>
                  </a:cubicBezTo>
                  <a:cubicBezTo>
                    <a:pt x="63801" y="60872"/>
                    <a:pt x="61823" y="63353"/>
                    <a:pt x="59239" y="65491"/>
                  </a:cubicBezTo>
                  <a:cubicBezTo>
                    <a:pt x="56650" y="67627"/>
                    <a:pt x="53312" y="69351"/>
                    <a:pt x="49227" y="70523"/>
                  </a:cubicBezTo>
                  <a:cubicBezTo>
                    <a:pt x="45142" y="71764"/>
                    <a:pt x="40445" y="72384"/>
                    <a:pt x="35136" y="72384"/>
                  </a:cubicBezTo>
                  <a:cubicBezTo>
                    <a:pt x="28257" y="72384"/>
                    <a:pt x="22398" y="71488"/>
                    <a:pt x="17429" y="69627"/>
                  </a:cubicBezTo>
                  <a:cubicBezTo>
                    <a:pt x="12460" y="67834"/>
                    <a:pt x="8511" y="65284"/>
                    <a:pt x="5581" y="61975"/>
                  </a:cubicBezTo>
                  <a:cubicBezTo>
                    <a:pt x="2652" y="58666"/>
                    <a:pt x="748" y="54874"/>
                    <a:pt x="0" y="50600"/>
                  </a:cubicBezTo>
                  <a:lnTo>
                    <a:pt x="20018" y="47291"/>
                  </a:lnTo>
                  <a:cubicBezTo>
                    <a:pt x="20222" y="48601"/>
                    <a:pt x="20766" y="49842"/>
                    <a:pt x="21786" y="51014"/>
                  </a:cubicBezTo>
                  <a:cubicBezTo>
                    <a:pt x="22812" y="52186"/>
                    <a:pt x="24240" y="53151"/>
                    <a:pt x="26279" y="53909"/>
                  </a:cubicBezTo>
                  <a:cubicBezTo>
                    <a:pt x="28257" y="54667"/>
                    <a:pt x="30914" y="55012"/>
                    <a:pt x="34246" y="55012"/>
                  </a:cubicBezTo>
                  <a:cubicBezTo>
                    <a:pt x="37107" y="55012"/>
                    <a:pt x="39425" y="54805"/>
                    <a:pt x="41057" y="54323"/>
                  </a:cubicBezTo>
                  <a:cubicBezTo>
                    <a:pt x="42694" y="53840"/>
                    <a:pt x="43918" y="53220"/>
                    <a:pt x="44666" y="52324"/>
                  </a:cubicBezTo>
                  <a:cubicBezTo>
                    <a:pt x="45414" y="51496"/>
                    <a:pt x="45754" y="50324"/>
                    <a:pt x="45754" y="48808"/>
                  </a:cubicBezTo>
                  <a:cubicBezTo>
                    <a:pt x="45754" y="47153"/>
                    <a:pt x="45074" y="45981"/>
                    <a:pt x="43714" y="45223"/>
                  </a:cubicBezTo>
                  <a:cubicBezTo>
                    <a:pt x="42354" y="44465"/>
                    <a:pt x="39969" y="43913"/>
                    <a:pt x="36563" y="43431"/>
                  </a:cubicBezTo>
                  <a:lnTo>
                    <a:pt x="22744" y="41776"/>
                  </a:lnTo>
                  <a:cubicBezTo>
                    <a:pt x="16953" y="41018"/>
                    <a:pt x="12528" y="39777"/>
                    <a:pt x="9395" y="37847"/>
                  </a:cubicBezTo>
                  <a:cubicBezTo>
                    <a:pt x="6261" y="35986"/>
                    <a:pt x="4085" y="33711"/>
                    <a:pt x="2861" y="31022"/>
                  </a:cubicBezTo>
                  <a:cubicBezTo>
                    <a:pt x="1564" y="28333"/>
                    <a:pt x="952" y="25507"/>
                    <a:pt x="952" y="22612"/>
                  </a:cubicBezTo>
                  <a:cubicBezTo>
                    <a:pt x="952" y="18337"/>
                    <a:pt x="2176" y="14477"/>
                    <a:pt x="4629" y="11030"/>
                  </a:cubicBezTo>
                  <a:cubicBezTo>
                    <a:pt x="7083" y="7583"/>
                    <a:pt x="10692" y="4894"/>
                    <a:pt x="15525" y="2965"/>
                  </a:cubicBezTo>
                  <a:cubicBezTo>
                    <a:pt x="20358" y="965"/>
                    <a:pt x="26348" y="0"/>
                    <a:pt x="33566" y="0"/>
                  </a:cubicBezTo>
                  <a:cubicBezTo>
                    <a:pt x="39153" y="0"/>
                    <a:pt x="44258" y="827"/>
                    <a:pt x="48955" y="2551"/>
                  </a:cubicBezTo>
                  <a:cubicBezTo>
                    <a:pt x="53584" y="4274"/>
                    <a:pt x="57466" y="6687"/>
                    <a:pt x="60599" y="9789"/>
                  </a:cubicBezTo>
                  <a:cubicBezTo>
                    <a:pt x="63733" y="12892"/>
                    <a:pt x="65840" y="16752"/>
                    <a:pt x="66866" y="21233"/>
                  </a:cubicBezTo>
                  <a:lnTo>
                    <a:pt x="46712" y="24128"/>
                  </a:lnTo>
                  <a:lnTo>
                    <a:pt x="46644" y="2419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7" name="Vapaamuotoinen: Muoto 56">
              <a:extLst>
                <a:ext uri="{FF2B5EF4-FFF2-40B4-BE49-F238E27FC236}">
                  <a16:creationId xmlns:a16="http://schemas.microsoft.com/office/drawing/2014/main" id="{265CB7A5-31D0-12A8-A79F-5A4C3A035D48}"/>
                </a:ext>
              </a:extLst>
            </p:cNvPr>
            <p:cNvSpPr/>
            <p:nvPr/>
          </p:nvSpPr>
          <p:spPr>
            <a:xfrm>
              <a:off x="10883915" y="6540485"/>
              <a:ext cx="85654" cy="100381"/>
            </a:xfrm>
            <a:custGeom>
              <a:avLst/>
              <a:gdLst>
                <a:gd name="csX0" fmla="*/ 85587 w 85654"/>
                <a:gd name="csY0" fmla="*/ 0 h 100381"/>
                <a:gd name="csX1" fmla="*/ 55426 w 85654"/>
                <a:gd name="csY1" fmla="*/ 68455 h 100381"/>
                <a:gd name="csX2" fmla="*/ 51341 w 85654"/>
                <a:gd name="csY2" fmla="*/ 77624 h 100381"/>
                <a:gd name="csX3" fmla="*/ 46230 w 85654"/>
                <a:gd name="csY3" fmla="*/ 88240 h 100381"/>
                <a:gd name="csX4" fmla="*/ 41397 w 85654"/>
                <a:gd name="csY4" fmla="*/ 95340 h 100381"/>
                <a:gd name="csX5" fmla="*/ 35068 w 85654"/>
                <a:gd name="csY5" fmla="*/ 99339 h 100381"/>
                <a:gd name="csX6" fmla="*/ 25463 w 85654"/>
                <a:gd name="csY6" fmla="*/ 100373 h 100381"/>
                <a:gd name="csX7" fmla="*/ 20222 w 85654"/>
                <a:gd name="csY7" fmla="*/ 99890 h 100381"/>
                <a:gd name="csX8" fmla="*/ 14704 w 85654"/>
                <a:gd name="csY8" fmla="*/ 98649 h 100381"/>
                <a:gd name="csX9" fmla="*/ 10618 w 85654"/>
                <a:gd name="csY9" fmla="*/ 97202 h 100381"/>
                <a:gd name="csX10" fmla="*/ 12936 w 85654"/>
                <a:gd name="csY10" fmla="*/ 80105 h 100381"/>
                <a:gd name="csX11" fmla="*/ 15729 w 85654"/>
                <a:gd name="csY11" fmla="*/ 80933 h 100381"/>
                <a:gd name="csX12" fmla="*/ 20902 w 85654"/>
                <a:gd name="csY12" fmla="*/ 81622 h 100381"/>
                <a:gd name="csX13" fmla="*/ 25056 w 85654"/>
                <a:gd name="csY13" fmla="*/ 81415 h 100381"/>
                <a:gd name="csX14" fmla="*/ 27713 w 85654"/>
                <a:gd name="csY14" fmla="*/ 79554 h 100381"/>
                <a:gd name="csX15" fmla="*/ 29889 w 85654"/>
                <a:gd name="csY15" fmla="*/ 75831 h 100381"/>
                <a:gd name="csX16" fmla="*/ 32614 w 85654"/>
                <a:gd name="csY16" fmla="*/ 69765 h 100381"/>
                <a:gd name="csX17" fmla="*/ 30161 w 85654"/>
                <a:gd name="csY17" fmla="*/ 68524 h 100381"/>
                <a:gd name="csX18" fmla="*/ 0 w 85654"/>
                <a:gd name="csY18" fmla="*/ 69 h 100381"/>
                <a:gd name="csX19" fmla="*/ 23832 w 85654"/>
                <a:gd name="csY19" fmla="*/ 69 h 100381"/>
                <a:gd name="csX20" fmla="*/ 42898 w 85654"/>
                <a:gd name="csY20" fmla="*/ 49635 h 100381"/>
                <a:gd name="csX21" fmla="*/ 61959 w 85654"/>
                <a:gd name="csY21" fmla="*/ 69 h 100381"/>
                <a:gd name="csX22" fmla="*/ 85655 w 85654"/>
                <a:gd name="csY22" fmla="*/ 69 h 100381"/>
                <a:gd name="csX23" fmla="*/ 85587 w 85654"/>
                <a:gd name="csY23" fmla="*/ 0 h 1003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85654" h="100381">
                  <a:moveTo>
                    <a:pt x="85587" y="0"/>
                  </a:moveTo>
                  <a:lnTo>
                    <a:pt x="55426" y="68455"/>
                  </a:lnTo>
                  <a:lnTo>
                    <a:pt x="51341" y="77624"/>
                  </a:lnTo>
                  <a:cubicBezTo>
                    <a:pt x="49431" y="81829"/>
                    <a:pt x="47731" y="85345"/>
                    <a:pt x="46230" y="88240"/>
                  </a:cubicBezTo>
                  <a:cubicBezTo>
                    <a:pt x="44734" y="91135"/>
                    <a:pt x="43170" y="93479"/>
                    <a:pt x="41397" y="95340"/>
                  </a:cubicBezTo>
                  <a:cubicBezTo>
                    <a:pt x="39697" y="97202"/>
                    <a:pt x="37583" y="98512"/>
                    <a:pt x="35068" y="99339"/>
                  </a:cubicBezTo>
                  <a:cubicBezTo>
                    <a:pt x="32546" y="100097"/>
                    <a:pt x="29345" y="100442"/>
                    <a:pt x="25463" y="100373"/>
                  </a:cubicBezTo>
                  <a:cubicBezTo>
                    <a:pt x="23900" y="100373"/>
                    <a:pt x="22194" y="100235"/>
                    <a:pt x="20222" y="99890"/>
                  </a:cubicBezTo>
                  <a:cubicBezTo>
                    <a:pt x="18245" y="99546"/>
                    <a:pt x="16409" y="99132"/>
                    <a:pt x="14704" y="98649"/>
                  </a:cubicBezTo>
                  <a:cubicBezTo>
                    <a:pt x="13004" y="98167"/>
                    <a:pt x="11644" y="97684"/>
                    <a:pt x="10618" y="97202"/>
                  </a:cubicBezTo>
                  <a:lnTo>
                    <a:pt x="12936" y="80105"/>
                  </a:lnTo>
                  <a:cubicBezTo>
                    <a:pt x="13276" y="80174"/>
                    <a:pt x="14228" y="80450"/>
                    <a:pt x="15729" y="80933"/>
                  </a:cubicBezTo>
                  <a:cubicBezTo>
                    <a:pt x="17225" y="81415"/>
                    <a:pt x="18925" y="81622"/>
                    <a:pt x="20902" y="81622"/>
                  </a:cubicBezTo>
                  <a:cubicBezTo>
                    <a:pt x="22602" y="81829"/>
                    <a:pt x="23968" y="81760"/>
                    <a:pt x="25056" y="81415"/>
                  </a:cubicBezTo>
                  <a:cubicBezTo>
                    <a:pt x="26075" y="81070"/>
                    <a:pt x="26965" y="80450"/>
                    <a:pt x="27713" y="79554"/>
                  </a:cubicBezTo>
                  <a:cubicBezTo>
                    <a:pt x="28461" y="78658"/>
                    <a:pt x="29141" y="77417"/>
                    <a:pt x="29889" y="75831"/>
                  </a:cubicBezTo>
                  <a:cubicBezTo>
                    <a:pt x="30637" y="74245"/>
                    <a:pt x="31526" y="72177"/>
                    <a:pt x="32614" y="69765"/>
                  </a:cubicBezTo>
                  <a:lnTo>
                    <a:pt x="30161" y="68524"/>
                  </a:lnTo>
                  <a:lnTo>
                    <a:pt x="0" y="69"/>
                  </a:lnTo>
                  <a:lnTo>
                    <a:pt x="23832" y="69"/>
                  </a:lnTo>
                  <a:lnTo>
                    <a:pt x="42898" y="49635"/>
                  </a:lnTo>
                  <a:lnTo>
                    <a:pt x="61959" y="69"/>
                  </a:lnTo>
                  <a:lnTo>
                    <a:pt x="85655" y="69"/>
                  </a:lnTo>
                  <a:lnTo>
                    <a:pt x="85587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8" name="Vapaamuotoinen: Muoto 57">
              <a:extLst>
                <a:ext uri="{FF2B5EF4-FFF2-40B4-BE49-F238E27FC236}">
                  <a16:creationId xmlns:a16="http://schemas.microsoft.com/office/drawing/2014/main" id="{0E4AAE8A-B676-0CD0-5397-AF92A6BF6010}"/>
                </a:ext>
              </a:extLst>
            </p:cNvPr>
            <p:cNvSpPr/>
            <p:nvPr/>
          </p:nvSpPr>
          <p:spPr>
            <a:xfrm>
              <a:off x="10971343" y="6509187"/>
              <a:ext cx="74560" cy="101682"/>
            </a:xfrm>
            <a:custGeom>
              <a:avLst/>
              <a:gdLst>
                <a:gd name="csX0" fmla="*/ 31798 w 74560"/>
                <a:gd name="csY0" fmla="*/ 101683 h 101682"/>
                <a:gd name="csX1" fmla="*/ 14029 w 74560"/>
                <a:gd name="csY1" fmla="*/ 96926 h 101682"/>
                <a:gd name="csX2" fmla="*/ 3473 w 74560"/>
                <a:gd name="csY2" fmla="*/ 84035 h 101682"/>
                <a:gd name="csX3" fmla="*/ 0 w 74560"/>
                <a:gd name="csY3" fmla="*/ 65491 h 101682"/>
                <a:gd name="csX4" fmla="*/ 3473 w 74560"/>
                <a:gd name="csY4" fmla="*/ 47015 h 101682"/>
                <a:gd name="csX5" fmla="*/ 14029 w 74560"/>
                <a:gd name="csY5" fmla="*/ 34055 h 101682"/>
                <a:gd name="csX6" fmla="*/ 31798 w 74560"/>
                <a:gd name="csY6" fmla="*/ 29298 h 101682"/>
                <a:gd name="csX7" fmla="*/ 43238 w 74560"/>
                <a:gd name="csY7" fmla="*/ 31573 h 101682"/>
                <a:gd name="csX8" fmla="*/ 52910 w 74560"/>
                <a:gd name="csY8" fmla="*/ 38330 h 101682"/>
                <a:gd name="csX9" fmla="*/ 52910 w 74560"/>
                <a:gd name="csY9" fmla="*/ 0 h 101682"/>
                <a:gd name="csX10" fmla="*/ 74560 w 74560"/>
                <a:gd name="csY10" fmla="*/ 0 h 101682"/>
                <a:gd name="csX11" fmla="*/ 74560 w 74560"/>
                <a:gd name="csY11" fmla="*/ 99683 h 101682"/>
                <a:gd name="csX12" fmla="*/ 52910 w 74560"/>
                <a:gd name="csY12" fmla="*/ 99683 h 101682"/>
                <a:gd name="csX13" fmla="*/ 52910 w 74560"/>
                <a:gd name="csY13" fmla="*/ 92721 h 101682"/>
                <a:gd name="csX14" fmla="*/ 43238 w 74560"/>
                <a:gd name="csY14" fmla="*/ 99339 h 101682"/>
                <a:gd name="csX15" fmla="*/ 31798 w 74560"/>
                <a:gd name="csY15" fmla="*/ 101614 h 101682"/>
                <a:gd name="csX16" fmla="*/ 31798 w 74560"/>
                <a:gd name="csY16" fmla="*/ 101683 h 101682"/>
                <a:gd name="csX17" fmla="*/ 21656 w 74560"/>
                <a:gd name="csY17" fmla="*/ 65560 h 101682"/>
                <a:gd name="csX18" fmla="*/ 23016 w 74560"/>
                <a:gd name="csY18" fmla="*/ 74866 h 101682"/>
                <a:gd name="csX19" fmla="*/ 27781 w 74560"/>
                <a:gd name="csY19" fmla="*/ 81002 h 101682"/>
                <a:gd name="csX20" fmla="*/ 37113 w 74560"/>
                <a:gd name="csY20" fmla="*/ 83207 h 101682"/>
                <a:gd name="csX21" fmla="*/ 45216 w 74560"/>
                <a:gd name="csY21" fmla="*/ 81208 h 101682"/>
                <a:gd name="csX22" fmla="*/ 50797 w 74560"/>
                <a:gd name="csY22" fmla="*/ 75279 h 101682"/>
                <a:gd name="csX23" fmla="*/ 52910 w 74560"/>
                <a:gd name="csY23" fmla="*/ 65491 h 101682"/>
                <a:gd name="csX24" fmla="*/ 50797 w 74560"/>
                <a:gd name="csY24" fmla="*/ 55770 h 101682"/>
                <a:gd name="csX25" fmla="*/ 45216 w 74560"/>
                <a:gd name="csY25" fmla="*/ 49773 h 101682"/>
                <a:gd name="csX26" fmla="*/ 37113 w 74560"/>
                <a:gd name="csY26" fmla="*/ 47774 h 101682"/>
                <a:gd name="csX27" fmla="*/ 27781 w 74560"/>
                <a:gd name="csY27" fmla="*/ 50049 h 101682"/>
                <a:gd name="csX28" fmla="*/ 23016 w 74560"/>
                <a:gd name="csY28" fmla="*/ 56184 h 101682"/>
                <a:gd name="csX29" fmla="*/ 21656 w 74560"/>
                <a:gd name="csY29" fmla="*/ 65422 h 101682"/>
                <a:gd name="csX30" fmla="*/ 21656 w 74560"/>
                <a:gd name="csY30" fmla="*/ 65560 h 1016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74560" h="101682">
                  <a:moveTo>
                    <a:pt x="31798" y="101683"/>
                  </a:moveTo>
                  <a:cubicBezTo>
                    <a:pt x="24653" y="101683"/>
                    <a:pt x="18726" y="100097"/>
                    <a:pt x="14029" y="96926"/>
                  </a:cubicBezTo>
                  <a:cubicBezTo>
                    <a:pt x="9264" y="93755"/>
                    <a:pt x="5791" y="89481"/>
                    <a:pt x="3473" y="84035"/>
                  </a:cubicBezTo>
                  <a:cubicBezTo>
                    <a:pt x="1161" y="78588"/>
                    <a:pt x="0" y="72385"/>
                    <a:pt x="0" y="65491"/>
                  </a:cubicBezTo>
                  <a:cubicBezTo>
                    <a:pt x="0" y="58597"/>
                    <a:pt x="1161" y="52461"/>
                    <a:pt x="3473" y="47015"/>
                  </a:cubicBezTo>
                  <a:cubicBezTo>
                    <a:pt x="5791" y="41569"/>
                    <a:pt x="9264" y="37226"/>
                    <a:pt x="14029" y="34055"/>
                  </a:cubicBezTo>
                  <a:cubicBezTo>
                    <a:pt x="18794" y="30884"/>
                    <a:pt x="24721" y="29298"/>
                    <a:pt x="31798" y="29298"/>
                  </a:cubicBezTo>
                  <a:cubicBezTo>
                    <a:pt x="36019" y="29298"/>
                    <a:pt x="39833" y="30057"/>
                    <a:pt x="43238" y="31573"/>
                  </a:cubicBezTo>
                  <a:cubicBezTo>
                    <a:pt x="46643" y="33090"/>
                    <a:pt x="49845" y="35365"/>
                    <a:pt x="52910" y="38330"/>
                  </a:cubicBezTo>
                  <a:lnTo>
                    <a:pt x="52910" y="0"/>
                  </a:lnTo>
                  <a:lnTo>
                    <a:pt x="74560" y="0"/>
                  </a:lnTo>
                  <a:lnTo>
                    <a:pt x="74560" y="99683"/>
                  </a:lnTo>
                  <a:lnTo>
                    <a:pt x="52910" y="99683"/>
                  </a:lnTo>
                  <a:lnTo>
                    <a:pt x="52910" y="92721"/>
                  </a:lnTo>
                  <a:cubicBezTo>
                    <a:pt x="49845" y="95685"/>
                    <a:pt x="46643" y="97891"/>
                    <a:pt x="43238" y="99339"/>
                  </a:cubicBezTo>
                  <a:cubicBezTo>
                    <a:pt x="39833" y="100787"/>
                    <a:pt x="36019" y="101614"/>
                    <a:pt x="31798" y="101614"/>
                  </a:cubicBezTo>
                  <a:lnTo>
                    <a:pt x="31798" y="101683"/>
                  </a:lnTo>
                  <a:close/>
                  <a:moveTo>
                    <a:pt x="21656" y="65560"/>
                  </a:moveTo>
                  <a:cubicBezTo>
                    <a:pt x="21656" y="69144"/>
                    <a:pt x="22132" y="72246"/>
                    <a:pt x="23016" y="74866"/>
                  </a:cubicBezTo>
                  <a:cubicBezTo>
                    <a:pt x="23900" y="77486"/>
                    <a:pt x="25469" y="79554"/>
                    <a:pt x="27781" y="81002"/>
                  </a:cubicBezTo>
                  <a:cubicBezTo>
                    <a:pt x="30030" y="82449"/>
                    <a:pt x="33164" y="83207"/>
                    <a:pt x="37113" y="83207"/>
                  </a:cubicBezTo>
                  <a:cubicBezTo>
                    <a:pt x="40178" y="83207"/>
                    <a:pt x="42898" y="82518"/>
                    <a:pt x="45216" y="81208"/>
                  </a:cubicBezTo>
                  <a:cubicBezTo>
                    <a:pt x="47527" y="79898"/>
                    <a:pt x="49437" y="77899"/>
                    <a:pt x="50797" y="75279"/>
                  </a:cubicBezTo>
                  <a:cubicBezTo>
                    <a:pt x="52230" y="72660"/>
                    <a:pt x="52910" y="69420"/>
                    <a:pt x="52910" y="65491"/>
                  </a:cubicBezTo>
                  <a:cubicBezTo>
                    <a:pt x="52910" y="61561"/>
                    <a:pt x="52230" y="58390"/>
                    <a:pt x="50797" y="55770"/>
                  </a:cubicBezTo>
                  <a:cubicBezTo>
                    <a:pt x="49369" y="53151"/>
                    <a:pt x="47527" y="51151"/>
                    <a:pt x="45216" y="49773"/>
                  </a:cubicBezTo>
                  <a:cubicBezTo>
                    <a:pt x="42898" y="48463"/>
                    <a:pt x="40178" y="47774"/>
                    <a:pt x="37113" y="47774"/>
                  </a:cubicBezTo>
                  <a:cubicBezTo>
                    <a:pt x="33164" y="47774"/>
                    <a:pt x="30030" y="48532"/>
                    <a:pt x="27781" y="50049"/>
                  </a:cubicBezTo>
                  <a:cubicBezTo>
                    <a:pt x="25537" y="51565"/>
                    <a:pt x="23968" y="53633"/>
                    <a:pt x="23016" y="56184"/>
                  </a:cubicBezTo>
                  <a:cubicBezTo>
                    <a:pt x="22132" y="58804"/>
                    <a:pt x="21656" y="61837"/>
                    <a:pt x="21656" y="65422"/>
                  </a:cubicBezTo>
                  <a:lnTo>
                    <a:pt x="21656" y="6556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9" name="Vapaamuotoinen: Muoto 58">
              <a:extLst>
                <a:ext uri="{FF2B5EF4-FFF2-40B4-BE49-F238E27FC236}">
                  <a16:creationId xmlns:a16="http://schemas.microsoft.com/office/drawing/2014/main" id="{02669D52-BDAB-CA27-7906-C35422A11DE2}"/>
                </a:ext>
              </a:extLst>
            </p:cNvPr>
            <p:cNvSpPr/>
            <p:nvPr/>
          </p:nvSpPr>
          <p:spPr>
            <a:xfrm>
              <a:off x="11057270" y="6511876"/>
              <a:ext cx="68435" cy="99132"/>
            </a:xfrm>
            <a:custGeom>
              <a:avLst/>
              <a:gdLst>
                <a:gd name="csX0" fmla="*/ 24789 w 68435"/>
                <a:gd name="csY0" fmla="*/ 98994 h 99132"/>
                <a:gd name="csX1" fmla="*/ 11168 w 68435"/>
                <a:gd name="csY1" fmla="*/ 96237 h 99132"/>
                <a:gd name="csX2" fmla="*/ 2861 w 68435"/>
                <a:gd name="csY2" fmla="*/ 88585 h 99132"/>
                <a:gd name="csX3" fmla="*/ 0 w 68435"/>
                <a:gd name="csY3" fmla="*/ 77624 h 99132"/>
                <a:gd name="csX4" fmla="*/ 0 w 68435"/>
                <a:gd name="csY4" fmla="*/ 75555 h 99132"/>
                <a:gd name="csX5" fmla="*/ 1705 w 68435"/>
                <a:gd name="csY5" fmla="*/ 67766 h 99132"/>
                <a:gd name="csX6" fmla="*/ 7966 w 68435"/>
                <a:gd name="csY6" fmla="*/ 60183 h 99132"/>
                <a:gd name="csX7" fmla="*/ 21248 w 68435"/>
                <a:gd name="csY7" fmla="*/ 55977 h 99132"/>
                <a:gd name="csX8" fmla="*/ 38133 w 68435"/>
                <a:gd name="csY8" fmla="*/ 54323 h 99132"/>
                <a:gd name="csX9" fmla="*/ 44808 w 68435"/>
                <a:gd name="csY9" fmla="*/ 53082 h 99132"/>
                <a:gd name="csX10" fmla="*/ 46371 w 68435"/>
                <a:gd name="csY10" fmla="*/ 50462 h 99132"/>
                <a:gd name="csX11" fmla="*/ 43714 w 68435"/>
                <a:gd name="csY11" fmla="*/ 45223 h 99132"/>
                <a:gd name="csX12" fmla="*/ 34728 w 68435"/>
                <a:gd name="csY12" fmla="*/ 43775 h 99132"/>
                <a:gd name="csX13" fmla="*/ 27577 w 68435"/>
                <a:gd name="csY13" fmla="*/ 44465 h 99132"/>
                <a:gd name="csX14" fmla="*/ 23152 w 68435"/>
                <a:gd name="csY14" fmla="*/ 46533 h 99132"/>
                <a:gd name="csX15" fmla="*/ 21044 w 68435"/>
                <a:gd name="csY15" fmla="*/ 50256 h 99132"/>
                <a:gd name="csX16" fmla="*/ 889 w 68435"/>
                <a:gd name="csY16" fmla="*/ 46533 h 99132"/>
                <a:gd name="csX17" fmla="*/ 5519 w 68435"/>
                <a:gd name="csY17" fmla="*/ 37709 h 99132"/>
                <a:gd name="csX18" fmla="*/ 13281 w 68435"/>
                <a:gd name="csY18" fmla="*/ 31505 h 99132"/>
                <a:gd name="csX19" fmla="*/ 23492 w 68435"/>
                <a:gd name="csY19" fmla="*/ 27782 h 99132"/>
                <a:gd name="csX20" fmla="*/ 35543 w 68435"/>
                <a:gd name="csY20" fmla="*/ 26679 h 99132"/>
                <a:gd name="csX21" fmla="*/ 55630 w 68435"/>
                <a:gd name="csY21" fmla="*/ 30677 h 99132"/>
                <a:gd name="csX22" fmla="*/ 65574 w 68435"/>
                <a:gd name="csY22" fmla="*/ 40880 h 99132"/>
                <a:gd name="csX23" fmla="*/ 68435 w 68435"/>
                <a:gd name="csY23" fmla="*/ 55357 h 99132"/>
                <a:gd name="csX24" fmla="*/ 68435 w 68435"/>
                <a:gd name="csY24" fmla="*/ 97133 h 99132"/>
                <a:gd name="csX25" fmla="*/ 47323 w 68435"/>
                <a:gd name="csY25" fmla="*/ 97133 h 99132"/>
                <a:gd name="csX26" fmla="*/ 47323 w 68435"/>
                <a:gd name="csY26" fmla="*/ 89756 h 99132"/>
                <a:gd name="csX27" fmla="*/ 42218 w 68435"/>
                <a:gd name="csY27" fmla="*/ 94375 h 99132"/>
                <a:gd name="csX28" fmla="*/ 34524 w 68435"/>
                <a:gd name="csY28" fmla="*/ 97822 h 99132"/>
                <a:gd name="csX29" fmla="*/ 24789 w 68435"/>
                <a:gd name="csY29" fmla="*/ 99132 h 99132"/>
                <a:gd name="csX30" fmla="*/ 24789 w 68435"/>
                <a:gd name="csY30" fmla="*/ 98994 h 99132"/>
                <a:gd name="csX31" fmla="*/ 20568 w 68435"/>
                <a:gd name="csY31" fmla="*/ 19854 h 99132"/>
                <a:gd name="csX32" fmla="*/ 13621 w 68435"/>
                <a:gd name="csY32" fmla="*/ 16959 h 99132"/>
                <a:gd name="csX33" fmla="*/ 10692 w 68435"/>
                <a:gd name="csY33" fmla="*/ 9996 h 99132"/>
                <a:gd name="csX34" fmla="*/ 13621 w 68435"/>
                <a:gd name="csY34" fmla="*/ 2895 h 99132"/>
                <a:gd name="csX35" fmla="*/ 20568 w 68435"/>
                <a:gd name="csY35" fmla="*/ 0 h 99132"/>
                <a:gd name="csX36" fmla="*/ 27441 w 68435"/>
                <a:gd name="csY36" fmla="*/ 2895 h 99132"/>
                <a:gd name="csX37" fmla="*/ 30302 w 68435"/>
                <a:gd name="csY37" fmla="*/ 9996 h 99132"/>
                <a:gd name="csX38" fmla="*/ 27441 w 68435"/>
                <a:gd name="csY38" fmla="*/ 16959 h 99132"/>
                <a:gd name="csX39" fmla="*/ 20568 w 68435"/>
                <a:gd name="csY39" fmla="*/ 19854 h 99132"/>
                <a:gd name="csX40" fmla="*/ 31934 w 68435"/>
                <a:gd name="csY40" fmla="*/ 81760 h 99132"/>
                <a:gd name="csX41" fmla="*/ 39085 w 68435"/>
                <a:gd name="csY41" fmla="*/ 80450 h 99132"/>
                <a:gd name="csX42" fmla="*/ 43850 w 68435"/>
                <a:gd name="csY42" fmla="*/ 77554 h 99132"/>
                <a:gd name="csX43" fmla="*/ 46031 w 68435"/>
                <a:gd name="csY43" fmla="*/ 74314 h 99132"/>
                <a:gd name="csX44" fmla="*/ 47323 w 68435"/>
                <a:gd name="csY44" fmla="*/ 70799 h 99132"/>
                <a:gd name="csX45" fmla="*/ 47663 w 68435"/>
                <a:gd name="csY45" fmla="*/ 65697 h 99132"/>
                <a:gd name="csX46" fmla="*/ 44128 w 68435"/>
                <a:gd name="csY46" fmla="*/ 66732 h 99132"/>
                <a:gd name="csX47" fmla="*/ 38337 w 68435"/>
                <a:gd name="csY47" fmla="*/ 67490 h 99132"/>
                <a:gd name="csX48" fmla="*/ 30642 w 68435"/>
                <a:gd name="csY48" fmla="*/ 68317 h 99132"/>
                <a:gd name="csX49" fmla="*/ 24993 w 68435"/>
                <a:gd name="csY49" fmla="*/ 70178 h 99132"/>
                <a:gd name="csX50" fmla="*/ 23356 w 68435"/>
                <a:gd name="csY50" fmla="*/ 74521 h 99132"/>
                <a:gd name="csX51" fmla="*/ 23356 w 68435"/>
                <a:gd name="csY51" fmla="*/ 74935 h 99132"/>
                <a:gd name="csX52" fmla="*/ 24104 w 68435"/>
                <a:gd name="csY52" fmla="*/ 78727 h 99132"/>
                <a:gd name="csX53" fmla="*/ 26761 w 68435"/>
                <a:gd name="csY53" fmla="*/ 81070 h 99132"/>
                <a:gd name="csX54" fmla="*/ 32002 w 68435"/>
                <a:gd name="csY54" fmla="*/ 81829 h 99132"/>
                <a:gd name="csX55" fmla="*/ 31934 w 68435"/>
                <a:gd name="csY55" fmla="*/ 81760 h 99132"/>
                <a:gd name="csX56" fmla="*/ 48825 w 68435"/>
                <a:gd name="csY56" fmla="*/ 19854 h 99132"/>
                <a:gd name="csX57" fmla="*/ 41810 w 68435"/>
                <a:gd name="csY57" fmla="*/ 16959 h 99132"/>
                <a:gd name="csX58" fmla="*/ 38949 w 68435"/>
                <a:gd name="csY58" fmla="*/ 9996 h 99132"/>
                <a:gd name="csX59" fmla="*/ 41810 w 68435"/>
                <a:gd name="csY59" fmla="*/ 2895 h 99132"/>
                <a:gd name="csX60" fmla="*/ 48825 w 68435"/>
                <a:gd name="csY60" fmla="*/ 0 h 99132"/>
                <a:gd name="csX61" fmla="*/ 55630 w 68435"/>
                <a:gd name="csY61" fmla="*/ 2895 h 99132"/>
                <a:gd name="csX62" fmla="*/ 58559 w 68435"/>
                <a:gd name="csY62" fmla="*/ 9996 h 99132"/>
                <a:gd name="csX63" fmla="*/ 55630 w 68435"/>
                <a:gd name="csY63" fmla="*/ 16959 h 99132"/>
                <a:gd name="csX64" fmla="*/ 48825 w 68435"/>
                <a:gd name="csY64" fmla="*/ 19854 h 991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</a:cxnLst>
              <a:rect l="l" t="t" r="r" b="b"/>
              <a:pathLst>
                <a:path w="68435" h="99132">
                  <a:moveTo>
                    <a:pt x="24789" y="98994"/>
                  </a:moveTo>
                  <a:cubicBezTo>
                    <a:pt x="19406" y="98994"/>
                    <a:pt x="14845" y="98098"/>
                    <a:pt x="11168" y="96237"/>
                  </a:cubicBezTo>
                  <a:cubicBezTo>
                    <a:pt x="7491" y="94444"/>
                    <a:pt x="4771" y="91894"/>
                    <a:pt x="2861" y="88585"/>
                  </a:cubicBezTo>
                  <a:cubicBezTo>
                    <a:pt x="957" y="85276"/>
                    <a:pt x="0" y="81622"/>
                    <a:pt x="0" y="77624"/>
                  </a:cubicBezTo>
                  <a:lnTo>
                    <a:pt x="0" y="75555"/>
                  </a:lnTo>
                  <a:cubicBezTo>
                    <a:pt x="0" y="73211"/>
                    <a:pt x="550" y="70592"/>
                    <a:pt x="1705" y="67766"/>
                  </a:cubicBezTo>
                  <a:cubicBezTo>
                    <a:pt x="2861" y="64939"/>
                    <a:pt x="4907" y="62388"/>
                    <a:pt x="7966" y="60183"/>
                  </a:cubicBezTo>
                  <a:cubicBezTo>
                    <a:pt x="11032" y="57908"/>
                    <a:pt x="15457" y="56529"/>
                    <a:pt x="21248" y="55977"/>
                  </a:cubicBezTo>
                  <a:lnTo>
                    <a:pt x="38133" y="54323"/>
                  </a:lnTo>
                  <a:cubicBezTo>
                    <a:pt x="41538" y="54047"/>
                    <a:pt x="43782" y="53633"/>
                    <a:pt x="44808" y="53082"/>
                  </a:cubicBezTo>
                  <a:cubicBezTo>
                    <a:pt x="45827" y="52531"/>
                    <a:pt x="46371" y="51634"/>
                    <a:pt x="46371" y="50462"/>
                  </a:cubicBezTo>
                  <a:cubicBezTo>
                    <a:pt x="46371" y="47912"/>
                    <a:pt x="45487" y="46188"/>
                    <a:pt x="43714" y="45223"/>
                  </a:cubicBezTo>
                  <a:cubicBezTo>
                    <a:pt x="41946" y="44258"/>
                    <a:pt x="38949" y="43775"/>
                    <a:pt x="34728" y="43775"/>
                  </a:cubicBezTo>
                  <a:cubicBezTo>
                    <a:pt x="31866" y="43775"/>
                    <a:pt x="29486" y="43982"/>
                    <a:pt x="27577" y="44465"/>
                  </a:cubicBezTo>
                  <a:cubicBezTo>
                    <a:pt x="25673" y="44947"/>
                    <a:pt x="24245" y="45637"/>
                    <a:pt x="23152" y="46533"/>
                  </a:cubicBezTo>
                  <a:cubicBezTo>
                    <a:pt x="22132" y="47429"/>
                    <a:pt x="21452" y="48670"/>
                    <a:pt x="21044" y="50256"/>
                  </a:cubicBezTo>
                  <a:lnTo>
                    <a:pt x="889" y="46533"/>
                  </a:lnTo>
                  <a:cubicBezTo>
                    <a:pt x="1773" y="43155"/>
                    <a:pt x="3337" y="40190"/>
                    <a:pt x="5519" y="37709"/>
                  </a:cubicBezTo>
                  <a:cubicBezTo>
                    <a:pt x="7695" y="35227"/>
                    <a:pt x="10284" y="33090"/>
                    <a:pt x="13281" y="31505"/>
                  </a:cubicBezTo>
                  <a:cubicBezTo>
                    <a:pt x="16273" y="29850"/>
                    <a:pt x="19678" y="28609"/>
                    <a:pt x="23492" y="27782"/>
                  </a:cubicBezTo>
                  <a:cubicBezTo>
                    <a:pt x="27305" y="26955"/>
                    <a:pt x="31322" y="26610"/>
                    <a:pt x="35543" y="26679"/>
                  </a:cubicBezTo>
                  <a:cubicBezTo>
                    <a:pt x="44196" y="26748"/>
                    <a:pt x="50865" y="28127"/>
                    <a:pt x="55630" y="30677"/>
                  </a:cubicBezTo>
                  <a:cubicBezTo>
                    <a:pt x="60401" y="33228"/>
                    <a:pt x="63664" y="36675"/>
                    <a:pt x="65574" y="40880"/>
                  </a:cubicBezTo>
                  <a:cubicBezTo>
                    <a:pt x="67478" y="45154"/>
                    <a:pt x="68435" y="49911"/>
                    <a:pt x="68435" y="55357"/>
                  </a:cubicBezTo>
                  <a:lnTo>
                    <a:pt x="68435" y="97133"/>
                  </a:lnTo>
                  <a:lnTo>
                    <a:pt x="47323" y="97133"/>
                  </a:lnTo>
                  <a:lnTo>
                    <a:pt x="47323" y="89756"/>
                  </a:lnTo>
                  <a:cubicBezTo>
                    <a:pt x="46031" y="91411"/>
                    <a:pt x="44332" y="92928"/>
                    <a:pt x="42218" y="94375"/>
                  </a:cubicBezTo>
                  <a:cubicBezTo>
                    <a:pt x="40110" y="95823"/>
                    <a:pt x="37453" y="96926"/>
                    <a:pt x="34524" y="97822"/>
                  </a:cubicBezTo>
                  <a:cubicBezTo>
                    <a:pt x="31594" y="98718"/>
                    <a:pt x="28331" y="99132"/>
                    <a:pt x="24789" y="99132"/>
                  </a:cubicBezTo>
                  <a:lnTo>
                    <a:pt x="24789" y="98994"/>
                  </a:lnTo>
                  <a:close/>
                  <a:moveTo>
                    <a:pt x="20568" y="19854"/>
                  </a:moveTo>
                  <a:cubicBezTo>
                    <a:pt x="17843" y="19854"/>
                    <a:pt x="15525" y="18889"/>
                    <a:pt x="13621" y="16959"/>
                  </a:cubicBezTo>
                  <a:cubicBezTo>
                    <a:pt x="11644" y="15028"/>
                    <a:pt x="10692" y="12685"/>
                    <a:pt x="10692" y="9996"/>
                  </a:cubicBezTo>
                  <a:cubicBezTo>
                    <a:pt x="10692" y="7308"/>
                    <a:pt x="11644" y="4757"/>
                    <a:pt x="13621" y="2895"/>
                  </a:cubicBezTo>
                  <a:cubicBezTo>
                    <a:pt x="15525" y="966"/>
                    <a:pt x="17910" y="0"/>
                    <a:pt x="20568" y="0"/>
                  </a:cubicBezTo>
                  <a:cubicBezTo>
                    <a:pt x="23220" y="0"/>
                    <a:pt x="25537" y="966"/>
                    <a:pt x="27441" y="2895"/>
                  </a:cubicBezTo>
                  <a:cubicBezTo>
                    <a:pt x="29350" y="4826"/>
                    <a:pt x="30302" y="7169"/>
                    <a:pt x="30302" y="9996"/>
                  </a:cubicBezTo>
                  <a:cubicBezTo>
                    <a:pt x="30302" y="12822"/>
                    <a:pt x="29350" y="15028"/>
                    <a:pt x="27441" y="16959"/>
                  </a:cubicBezTo>
                  <a:cubicBezTo>
                    <a:pt x="25537" y="18889"/>
                    <a:pt x="23220" y="19854"/>
                    <a:pt x="20568" y="19854"/>
                  </a:cubicBezTo>
                  <a:close/>
                  <a:moveTo>
                    <a:pt x="31934" y="81760"/>
                  </a:moveTo>
                  <a:cubicBezTo>
                    <a:pt x="34728" y="81691"/>
                    <a:pt x="37113" y="81208"/>
                    <a:pt x="39085" y="80450"/>
                  </a:cubicBezTo>
                  <a:cubicBezTo>
                    <a:pt x="41062" y="79692"/>
                    <a:pt x="42626" y="78727"/>
                    <a:pt x="43850" y="77554"/>
                  </a:cubicBezTo>
                  <a:cubicBezTo>
                    <a:pt x="45012" y="76383"/>
                    <a:pt x="45759" y="75349"/>
                    <a:pt x="46031" y="74314"/>
                  </a:cubicBezTo>
                  <a:cubicBezTo>
                    <a:pt x="46643" y="73350"/>
                    <a:pt x="47119" y="72177"/>
                    <a:pt x="47323" y="70799"/>
                  </a:cubicBezTo>
                  <a:cubicBezTo>
                    <a:pt x="47527" y="69489"/>
                    <a:pt x="47663" y="67766"/>
                    <a:pt x="47663" y="65697"/>
                  </a:cubicBezTo>
                  <a:cubicBezTo>
                    <a:pt x="46915" y="66180"/>
                    <a:pt x="45759" y="66525"/>
                    <a:pt x="44128" y="66732"/>
                  </a:cubicBezTo>
                  <a:cubicBezTo>
                    <a:pt x="42490" y="66938"/>
                    <a:pt x="40586" y="67214"/>
                    <a:pt x="38337" y="67490"/>
                  </a:cubicBezTo>
                  <a:lnTo>
                    <a:pt x="30642" y="68317"/>
                  </a:lnTo>
                  <a:cubicBezTo>
                    <a:pt x="27917" y="68593"/>
                    <a:pt x="26013" y="69213"/>
                    <a:pt x="24993" y="70178"/>
                  </a:cubicBezTo>
                  <a:cubicBezTo>
                    <a:pt x="23968" y="71143"/>
                    <a:pt x="23356" y="72591"/>
                    <a:pt x="23356" y="74521"/>
                  </a:cubicBezTo>
                  <a:lnTo>
                    <a:pt x="23356" y="74935"/>
                  </a:lnTo>
                  <a:cubicBezTo>
                    <a:pt x="23356" y="76383"/>
                    <a:pt x="23628" y="77624"/>
                    <a:pt x="24104" y="78727"/>
                  </a:cubicBezTo>
                  <a:cubicBezTo>
                    <a:pt x="24585" y="79829"/>
                    <a:pt x="25469" y="80588"/>
                    <a:pt x="26761" y="81070"/>
                  </a:cubicBezTo>
                  <a:cubicBezTo>
                    <a:pt x="28053" y="81553"/>
                    <a:pt x="29758" y="81829"/>
                    <a:pt x="32002" y="81829"/>
                  </a:cubicBezTo>
                  <a:lnTo>
                    <a:pt x="31934" y="81760"/>
                  </a:lnTo>
                  <a:close/>
                  <a:moveTo>
                    <a:pt x="48825" y="19854"/>
                  </a:moveTo>
                  <a:cubicBezTo>
                    <a:pt x="46031" y="19854"/>
                    <a:pt x="43646" y="18889"/>
                    <a:pt x="41810" y="16959"/>
                  </a:cubicBezTo>
                  <a:cubicBezTo>
                    <a:pt x="39901" y="15028"/>
                    <a:pt x="38949" y="12685"/>
                    <a:pt x="38949" y="9996"/>
                  </a:cubicBezTo>
                  <a:cubicBezTo>
                    <a:pt x="38949" y="7308"/>
                    <a:pt x="39901" y="4757"/>
                    <a:pt x="41810" y="2895"/>
                  </a:cubicBezTo>
                  <a:cubicBezTo>
                    <a:pt x="43714" y="966"/>
                    <a:pt x="46031" y="0"/>
                    <a:pt x="48825" y="0"/>
                  </a:cubicBezTo>
                  <a:cubicBezTo>
                    <a:pt x="51409" y="0"/>
                    <a:pt x="53726" y="966"/>
                    <a:pt x="55630" y="2895"/>
                  </a:cubicBezTo>
                  <a:cubicBezTo>
                    <a:pt x="57539" y="4826"/>
                    <a:pt x="58559" y="7169"/>
                    <a:pt x="58559" y="9996"/>
                  </a:cubicBezTo>
                  <a:cubicBezTo>
                    <a:pt x="58559" y="12822"/>
                    <a:pt x="57607" y="15028"/>
                    <a:pt x="55630" y="16959"/>
                  </a:cubicBezTo>
                  <a:cubicBezTo>
                    <a:pt x="53658" y="18889"/>
                    <a:pt x="51409" y="19854"/>
                    <a:pt x="48825" y="19854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0" name="Vapaamuotoinen: Muoto 59">
              <a:extLst>
                <a:ext uri="{FF2B5EF4-FFF2-40B4-BE49-F238E27FC236}">
                  <a16:creationId xmlns:a16="http://schemas.microsoft.com/office/drawing/2014/main" id="{49D367CC-1689-C153-8B2D-55FABB35103D}"/>
                </a:ext>
              </a:extLst>
            </p:cNvPr>
            <p:cNvSpPr/>
            <p:nvPr/>
          </p:nvSpPr>
          <p:spPr>
            <a:xfrm>
              <a:off x="11139394" y="6538692"/>
              <a:ext cx="131958" cy="70591"/>
            </a:xfrm>
            <a:custGeom>
              <a:avLst/>
              <a:gdLst>
                <a:gd name="csX0" fmla="*/ 55216 w 131958"/>
                <a:gd name="csY0" fmla="*/ 70592 h 70591"/>
                <a:gd name="csX1" fmla="*/ 55216 w 131958"/>
                <a:gd name="csY1" fmla="*/ 36744 h 70591"/>
                <a:gd name="csX2" fmla="*/ 52429 w 131958"/>
                <a:gd name="csY2" fmla="*/ 24886 h 70591"/>
                <a:gd name="csX3" fmla="*/ 41397 w 131958"/>
                <a:gd name="csY3" fmla="*/ 20268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0 w 131958"/>
                <a:gd name="csY6" fmla="*/ 41500 h 70591"/>
                <a:gd name="csX7" fmla="*/ 21650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0 w 131958"/>
                <a:gd name="csY10" fmla="*/ 1999 h 70591"/>
                <a:gd name="csX11" fmla="*/ 21650 w 131958"/>
                <a:gd name="csY11" fmla="*/ 13098 h 70591"/>
                <a:gd name="csX12" fmla="*/ 27299 w 131958"/>
                <a:gd name="csY12" fmla="*/ 6480 h 70591"/>
                <a:gd name="csX13" fmla="*/ 35334 w 131958"/>
                <a:gd name="csY13" fmla="*/ 1724 h 70591"/>
                <a:gd name="csX14" fmla="*/ 46094 w 131958"/>
                <a:gd name="csY14" fmla="*/ 69 h 70591"/>
                <a:gd name="csX15" fmla="*/ 63324 w 131958"/>
                <a:gd name="csY15" fmla="*/ 4067 h 70591"/>
                <a:gd name="csX16" fmla="*/ 73127 w 131958"/>
                <a:gd name="csY16" fmla="*/ 15166 h 70591"/>
                <a:gd name="csX17" fmla="*/ 80822 w 131958"/>
                <a:gd name="csY17" fmla="*/ 7101 h 70591"/>
                <a:gd name="csX18" fmla="*/ 90080 w 131958"/>
                <a:gd name="csY18" fmla="*/ 1861 h 70591"/>
                <a:gd name="csX19" fmla="*/ 101248 w 131958"/>
                <a:gd name="csY19" fmla="*/ 0 h 70591"/>
                <a:gd name="csX20" fmla="*/ 119634 w 131958"/>
                <a:gd name="csY20" fmla="*/ 4412 h 70591"/>
                <a:gd name="csX21" fmla="*/ 129165 w 131958"/>
                <a:gd name="csY21" fmla="*/ 16407 h 70591"/>
                <a:gd name="csX22" fmla="*/ 131958 w 131958"/>
                <a:gd name="csY22" fmla="*/ 34538 h 70591"/>
                <a:gd name="csX23" fmla="*/ 131958 w 131958"/>
                <a:gd name="csY23" fmla="*/ 70454 h 70591"/>
                <a:gd name="csX24" fmla="*/ 110302 w 131958"/>
                <a:gd name="csY24" fmla="*/ 70454 h 70591"/>
                <a:gd name="csX25" fmla="*/ 110302 w 131958"/>
                <a:gd name="csY25" fmla="*/ 36744 h 70591"/>
                <a:gd name="csX26" fmla="*/ 107515 w 131958"/>
                <a:gd name="csY26" fmla="*/ 24886 h 70591"/>
                <a:gd name="csX27" fmla="*/ 96347 w 131958"/>
                <a:gd name="csY27" fmla="*/ 20268 h 70591"/>
                <a:gd name="csX28" fmla="*/ 87224 w 131958"/>
                <a:gd name="csY28" fmla="*/ 22612 h 70591"/>
                <a:gd name="csX29" fmla="*/ 79734 w 131958"/>
                <a:gd name="csY29" fmla="*/ 29643 h 70591"/>
                <a:gd name="csX30" fmla="*/ 76736 w 131958"/>
                <a:gd name="csY30" fmla="*/ 41363 h 70591"/>
                <a:gd name="csX31" fmla="*/ 76736 w 131958"/>
                <a:gd name="csY31" fmla="*/ 70523 h 70591"/>
                <a:gd name="csX32" fmla="*/ 55080 w 131958"/>
                <a:gd name="csY32" fmla="*/ 70523 h 70591"/>
                <a:gd name="csX33" fmla="*/ 55216 w 131958"/>
                <a:gd name="csY33" fmla="*/ 70592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16" y="70592"/>
                  </a:moveTo>
                  <a:lnTo>
                    <a:pt x="55216" y="36744"/>
                  </a:lnTo>
                  <a:cubicBezTo>
                    <a:pt x="55216" y="31918"/>
                    <a:pt x="54264" y="27920"/>
                    <a:pt x="52429" y="24886"/>
                  </a:cubicBezTo>
                  <a:cubicBezTo>
                    <a:pt x="50587" y="21853"/>
                    <a:pt x="46910" y="20268"/>
                    <a:pt x="41397" y="20268"/>
                  </a:cubicBezTo>
                  <a:cubicBezTo>
                    <a:pt x="38263" y="20268"/>
                    <a:pt x="35130" y="21095"/>
                    <a:pt x="32138" y="22680"/>
                  </a:cubicBezTo>
                  <a:cubicBezTo>
                    <a:pt x="29141" y="24266"/>
                    <a:pt x="26619" y="26610"/>
                    <a:pt x="24648" y="29712"/>
                  </a:cubicBezTo>
                  <a:cubicBezTo>
                    <a:pt x="22670" y="32814"/>
                    <a:pt x="21650" y="36744"/>
                    <a:pt x="21650" y="41500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13098"/>
                  </a:lnTo>
                  <a:cubicBezTo>
                    <a:pt x="23146" y="10617"/>
                    <a:pt x="25056" y="8410"/>
                    <a:pt x="27299" y="6480"/>
                  </a:cubicBezTo>
                  <a:cubicBezTo>
                    <a:pt x="29549" y="4481"/>
                    <a:pt x="32274" y="2964"/>
                    <a:pt x="35334" y="1724"/>
                  </a:cubicBezTo>
                  <a:cubicBezTo>
                    <a:pt x="38399" y="483"/>
                    <a:pt x="42009" y="0"/>
                    <a:pt x="46094" y="69"/>
                  </a:cubicBezTo>
                  <a:cubicBezTo>
                    <a:pt x="53312" y="69"/>
                    <a:pt x="59030" y="1379"/>
                    <a:pt x="63324" y="4067"/>
                  </a:cubicBezTo>
                  <a:cubicBezTo>
                    <a:pt x="67614" y="6687"/>
                    <a:pt x="70877" y="10410"/>
                    <a:pt x="73127" y="15166"/>
                  </a:cubicBezTo>
                  <a:cubicBezTo>
                    <a:pt x="75444" y="12064"/>
                    <a:pt x="78028" y="9376"/>
                    <a:pt x="80822" y="7101"/>
                  </a:cubicBezTo>
                  <a:cubicBezTo>
                    <a:pt x="83615" y="4826"/>
                    <a:pt x="86675" y="3033"/>
                    <a:pt x="90080" y="1861"/>
                  </a:cubicBezTo>
                  <a:cubicBezTo>
                    <a:pt x="93485" y="620"/>
                    <a:pt x="97163" y="0"/>
                    <a:pt x="101248" y="0"/>
                  </a:cubicBezTo>
                  <a:cubicBezTo>
                    <a:pt x="109010" y="69"/>
                    <a:pt x="115141" y="1585"/>
                    <a:pt x="119634" y="4412"/>
                  </a:cubicBezTo>
                  <a:cubicBezTo>
                    <a:pt x="124128" y="7238"/>
                    <a:pt x="127329" y="11237"/>
                    <a:pt x="129165" y="16407"/>
                  </a:cubicBezTo>
                  <a:cubicBezTo>
                    <a:pt x="131006" y="21578"/>
                    <a:pt x="131958" y="27644"/>
                    <a:pt x="131958" y="34538"/>
                  </a:cubicBezTo>
                  <a:lnTo>
                    <a:pt x="131958" y="70454"/>
                  </a:lnTo>
                  <a:lnTo>
                    <a:pt x="110302" y="70454"/>
                  </a:lnTo>
                  <a:lnTo>
                    <a:pt x="110302" y="36744"/>
                  </a:lnTo>
                  <a:cubicBezTo>
                    <a:pt x="110302" y="31918"/>
                    <a:pt x="109350" y="27920"/>
                    <a:pt x="107515" y="24886"/>
                  </a:cubicBezTo>
                  <a:cubicBezTo>
                    <a:pt x="105673" y="21853"/>
                    <a:pt x="101928" y="20268"/>
                    <a:pt x="96347" y="20268"/>
                  </a:cubicBezTo>
                  <a:cubicBezTo>
                    <a:pt x="93281" y="20268"/>
                    <a:pt x="90216" y="21026"/>
                    <a:pt x="87224" y="22612"/>
                  </a:cubicBezTo>
                  <a:cubicBezTo>
                    <a:pt x="84227" y="24197"/>
                    <a:pt x="81705" y="26541"/>
                    <a:pt x="79734" y="29643"/>
                  </a:cubicBezTo>
                  <a:cubicBezTo>
                    <a:pt x="77756" y="32745"/>
                    <a:pt x="76736" y="36674"/>
                    <a:pt x="76736" y="41363"/>
                  </a:cubicBezTo>
                  <a:lnTo>
                    <a:pt x="76736" y="70523"/>
                  </a:lnTo>
                  <a:lnTo>
                    <a:pt x="55080" y="70523"/>
                  </a:lnTo>
                  <a:lnTo>
                    <a:pt x="55216" y="70592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1" name="Vapaamuotoinen: Muoto 60">
              <a:extLst>
                <a:ext uri="{FF2B5EF4-FFF2-40B4-BE49-F238E27FC236}">
                  <a16:creationId xmlns:a16="http://schemas.microsoft.com/office/drawing/2014/main" id="{03BB13C7-16B6-6895-10E7-58E8421E606F}"/>
                </a:ext>
              </a:extLst>
            </p:cNvPr>
            <p:cNvSpPr/>
            <p:nvPr/>
          </p:nvSpPr>
          <p:spPr>
            <a:xfrm>
              <a:off x="11282996" y="6538417"/>
              <a:ext cx="74220" cy="72384"/>
            </a:xfrm>
            <a:custGeom>
              <a:avLst/>
              <a:gdLst>
                <a:gd name="csX0" fmla="*/ 74220 w 74220"/>
                <a:gd name="csY0" fmla="*/ 42465 h 72384"/>
                <a:gd name="csX1" fmla="*/ 22540 w 74220"/>
                <a:gd name="csY1" fmla="*/ 42465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8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41 w 74220"/>
                <a:gd name="csY7" fmla="*/ 55564 h 72384"/>
                <a:gd name="csX8" fmla="*/ 65234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4 h 72384"/>
                <a:gd name="csX11" fmla="*/ 17503 w 74220"/>
                <a:gd name="csY11" fmla="*/ 67627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9 w 74220"/>
                <a:gd name="csY16" fmla="*/ 0 h 72384"/>
                <a:gd name="csX17" fmla="*/ 58083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5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9 w 74220"/>
                <a:gd name="csY25" fmla="*/ 17717 h 72384"/>
                <a:gd name="csX26" fmla="*/ 27101 w 74220"/>
                <a:gd name="csY26" fmla="*/ 20612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5"/>
                  </a:moveTo>
                  <a:lnTo>
                    <a:pt x="22540" y="42465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303" y="53909"/>
                    <a:pt x="34184" y="54943"/>
                    <a:pt x="38949" y="54943"/>
                  </a:cubicBezTo>
                  <a:cubicBezTo>
                    <a:pt x="41742" y="54943"/>
                    <a:pt x="44190" y="54599"/>
                    <a:pt x="46168" y="53909"/>
                  </a:cubicBezTo>
                  <a:cubicBezTo>
                    <a:pt x="48207" y="53220"/>
                    <a:pt x="49845" y="52324"/>
                    <a:pt x="51137" y="51221"/>
                  </a:cubicBezTo>
                  <a:cubicBezTo>
                    <a:pt x="52434" y="50117"/>
                    <a:pt x="53522" y="49015"/>
                    <a:pt x="54474" y="47774"/>
                  </a:cubicBezTo>
                  <a:lnTo>
                    <a:pt x="73541" y="55564"/>
                  </a:lnTo>
                  <a:cubicBezTo>
                    <a:pt x="71019" y="59217"/>
                    <a:pt x="68231" y="62319"/>
                    <a:pt x="65234" y="64801"/>
                  </a:cubicBezTo>
                  <a:cubicBezTo>
                    <a:pt x="62237" y="67352"/>
                    <a:pt x="58627" y="69213"/>
                    <a:pt x="54406" y="70454"/>
                  </a:cubicBezTo>
                  <a:cubicBezTo>
                    <a:pt x="50185" y="71764"/>
                    <a:pt x="45080" y="72384"/>
                    <a:pt x="38881" y="72384"/>
                  </a:cubicBezTo>
                  <a:cubicBezTo>
                    <a:pt x="30370" y="72384"/>
                    <a:pt x="23288" y="70799"/>
                    <a:pt x="17503" y="67627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502" y="49290"/>
                    <a:pt x="0" y="43086"/>
                    <a:pt x="0" y="36192"/>
                  </a:cubicBezTo>
                  <a:cubicBezTo>
                    <a:pt x="0" y="29298"/>
                    <a:pt x="1298" y="23163"/>
                    <a:pt x="4017" y="17717"/>
                  </a:cubicBezTo>
                  <a:cubicBezTo>
                    <a:pt x="6675" y="12271"/>
                    <a:pt x="10760" y="7928"/>
                    <a:pt x="16273" y="4757"/>
                  </a:cubicBezTo>
                  <a:cubicBezTo>
                    <a:pt x="21792" y="1586"/>
                    <a:pt x="28739" y="0"/>
                    <a:pt x="37249" y="0"/>
                  </a:cubicBezTo>
                  <a:cubicBezTo>
                    <a:pt x="45760" y="0"/>
                    <a:pt x="52706" y="1586"/>
                    <a:pt x="58083" y="4757"/>
                  </a:cubicBezTo>
                  <a:cubicBezTo>
                    <a:pt x="63461" y="7928"/>
                    <a:pt x="67546" y="12202"/>
                    <a:pt x="70203" y="17717"/>
                  </a:cubicBezTo>
                  <a:cubicBezTo>
                    <a:pt x="72861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5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45" y="22749"/>
                    <a:pt x="47459" y="20750"/>
                  </a:cubicBezTo>
                  <a:cubicBezTo>
                    <a:pt x="45080" y="18751"/>
                    <a:pt x="41674" y="17717"/>
                    <a:pt x="37249" y="17717"/>
                  </a:cubicBezTo>
                  <a:cubicBezTo>
                    <a:pt x="32824" y="17717"/>
                    <a:pt x="29419" y="18682"/>
                    <a:pt x="27101" y="20612"/>
                  </a:cubicBezTo>
                  <a:cubicBezTo>
                    <a:pt x="24789" y="22543"/>
                    <a:pt x="23356" y="25162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2" name="Vapaamuotoinen: Muoto 61">
              <a:extLst>
                <a:ext uri="{FF2B5EF4-FFF2-40B4-BE49-F238E27FC236}">
                  <a16:creationId xmlns:a16="http://schemas.microsoft.com/office/drawing/2014/main" id="{727CB524-BEEE-A243-0365-BE131C2C1AC9}"/>
                </a:ext>
              </a:extLst>
            </p:cNvPr>
            <p:cNvSpPr/>
            <p:nvPr/>
          </p:nvSpPr>
          <p:spPr>
            <a:xfrm>
              <a:off x="11368039" y="6538417"/>
              <a:ext cx="74084" cy="70867"/>
            </a:xfrm>
            <a:custGeom>
              <a:avLst/>
              <a:gdLst>
                <a:gd name="csX0" fmla="*/ 52497 w 74084"/>
                <a:gd name="csY0" fmla="*/ 70868 h 70867"/>
                <a:gd name="csX1" fmla="*/ 52497 w 74084"/>
                <a:gd name="csY1" fmla="*/ 35641 h 70867"/>
                <a:gd name="csX2" fmla="*/ 49505 w 74084"/>
                <a:gd name="csY2" fmla="*/ 22749 h 70867"/>
                <a:gd name="csX3" fmla="*/ 38269 w 74084"/>
                <a:gd name="csY3" fmla="*/ 18751 h 70867"/>
                <a:gd name="csX4" fmla="*/ 29894 w 74084"/>
                <a:gd name="csY4" fmla="*/ 21233 h 70867"/>
                <a:gd name="csX5" fmla="*/ 23900 w 74084"/>
                <a:gd name="csY5" fmla="*/ 28127 h 70867"/>
                <a:gd name="csX6" fmla="*/ 21656 w 74084"/>
                <a:gd name="csY6" fmla="*/ 38467 h 70867"/>
                <a:gd name="csX7" fmla="*/ 21656 w 74084"/>
                <a:gd name="csY7" fmla="*/ 70799 h 70867"/>
                <a:gd name="csX8" fmla="*/ 0 w 74084"/>
                <a:gd name="csY8" fmla="*/ 70799 h 70867"/>
                <a:gd name="csX9" fmla="*/ 0 w 74084"/>
                <a:gd name="csY9" fmla="*/ 2275 h 70867"/>
                <a:gd name="csX10" fmla="*/ 21656 w 74084"/>
                <a:gd name="csY10" fmla="*/ 2275 h 70867"/>
                <a:gd name="csX11" fmla="*/ 21656 w 74084"/>
                <a:gd name="csY11" fmla="*/ 10065 h 70867"/>
                <a:gd name="csX12" fmla="*/ 28257 w 74084"/>
                <a:gd name="csY12" fmla="*/ 4826 h 70867"/>
                <a:gd name="csX13" fmla="*/ 35747 w 74084"/>
                <a:gd name="csY13" fmla="*/ 1310 h 70867"/>
                <a:gd name="csX14" fmla="*/ 44326 w 74084"/>
                <a:gd name="csY14" fmla="*/ 0 h 70867"/>
                <a:gd name="csX15" fmla="*/ 61557 w 74084"/>
                <a:gd name="csY15" fmla="*/ 4343 h 70867"/>
                <a:gd name="csX16" fmla="*/ 71087 w 74084"/>
                <a:gd name="csY16" fmla="*/ 16476 h 70867"/>
                <a:gd name="csX17" fmla="*/ 74085 w 74084"/>
                <a:gd name="csY17" fmla="*/ 34675 h 70867"/>
                <a:gd name="csX18" fmla="*/ 74085 w 74084"/>
                <a:gd name="csY18" fmla="*/ 70730 h 70867"/>
                <a:gd name="csX19" fmla="*/ 52429 w 74084"/>
                <a:gd name="csY19" fmla="*/ 70730 h 70867"/>
                <a:gd name="csX20" fmla="*/ 52497 w 74084"/>
                <a:gd name="csY20" fmla="*/ 70868 h 708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867">
                  <a:moveTo>
                    <a:pt x="52497" y="70868"/>
                  </a:moveTo>
                  <a:lnTo>
                    <a:pt x="52497" y="35641"/>
                  </a:lnTo>
                  <a:cubicBezTo>
                    <a:pt x="52497" y="29712"/>
                    <a:pt x="51477" y="25438"/>
                    <a:pt x="49505" y="22749"/>
                  </a:cubicBezTo>
                  <a:cubicBezTo>
                    <a:pt x="47527" y="20061"/>
                    <a:pt x="43782" y="18751"/>
                    <a:pt x="38269" y="18751"/>
                  </a:cubicBezTo>
                  <a:cubicBezTo>
                    <a:pt x="35204" y="18751"/>
                    <a:pt x="32410" y="19578"/>
                    <a:pt x="29894" y="21233"/>
                  </a:cubicBezTo>
                  <a:cubicBezTo>
                    <a:pt x="27373" y="22887"/>
                    <a:pt x="25328" y="25162"/>
                    <a:pt x="23900" y="28127"/>
                  </a:cubicBezTo>
                  <a:cubicBezTo>
                    <a:pt x="22404" y="31091"/>
                    <a:pt x="21656" y="34538"/>
                    <a:pt x="21656" y="38467"/>
                  </a:cubicBezTo>
                  <a:lnTo>
                    <a:pt x="21656" y="70799"/>
                  </a:lnTo>
                  <a:lnTo>
                    <a:pt x="0" y="70799"/>
                  </a:lnTo>
                  <a:lnTo>
                    <a:pt x="0" y="2275"/>
                  </a:lnTo>
                  <a:lnTo>
                    <a:pt x="21656" y="2275"/>
                  </a:lnTo>
                  <a:lnTo>
                    <a:pt x="21656" y="10065"/>
                  </a:lnTo>
                  <a:cubicBezTo>
                    <a:pt x="23696" y="8066"/>
                    <a:pt x="25945" y="6342"/>
                    <a:pt x="28257" y="4826"/>
                  </a:cubicBezTo>
                  <a:cubicBezTo>
                    <a:pt x="30574" y="3378"/>
                    <a:pt x="33090" y="2206"/>
                    <a:pt x="35747" y="1310"/>
                  </a:cubicBezTo>
                  <a:cubicBezTo>
                    <a:pt x="38405" y="414"/>
                    <a:pt x="41266" y="0"/>
                    <a:pt x="44326" y="0"/>
                  </a:cubicBezTo>
                  <a:cubicBezTo>
                    <a:pt x="51477" y="0"/>
                    <a:pt x="57199" y="1448"/>
                    <a:pt x="61557" y="4343"/>
                  </a:cubicBezTo>
                  <a:cubicBezTo>
                    <a:pt x="65914" y="7238"/>
                    <a:pt x="69115" y="11237"/>
                    <a:pt x="71087" y="16476"/>
                  </a:cubicBezTo>
                  <a:cubicBezTo>
                    <a:pt x="73065" y="21715"/>
                    <a:pt x="74085" y="27782"/>
                    <a:pt x="74085" y="34675"/>
                  </a:cubicBezTo>
                  <a:lnTo>
                    <a:pt x="74085" y="70730"/>
                  </a:lnTo>
                  <a:lnTo>
                    <a:pt x="52429" y="70730"/>
                  </a:lnTo>
                  <a:lnTo>
                    <a:pt x="52497" y="7086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3" name="Vapaamuotoinen: Muoto 62">
              <a:extLst>
                <a:ext uri="{FF2B5EF4-FFF2-40B4-BE49-F238E27FC236}">
                  <a16:creationId xmlns:a16="http://schemas.microsoft.com/office/drawing/2014/main" id="{327CBEB0-8161-B511-0C94-31B8ABBC98FD}"/>
                </a:ext>
              </a:extLst>
            </p:cNvPr>
            <p:cNvSpPr/>
            <p:nvPr/>
          </p:nvSpPr>
          <p:spPr>
            <a:xfrm>
              <a:off x="11368039" y="6438388"/>
              <a:ext cx="66253" cy="12891"/>
            </a:xfrm>
            <a:custGeom>
              <a:avLst/>
              <a:gdLst>
                <a:gd name="csX0" fmla="*/ 66254 w 66253"/>
                <a:gd name="csY0" fmla="*/ 0 h 12891"/>
                <a:gd name="csX1" fmla="*/ 66254 w 66253"/>
                <a:gd name="csY1" fmla="*/ 12892 h 12891"/>
                <a:gd name="csX2" fmla="*/ 0 w 66253"/>
                <a:gd name="csY2" fmla="*/ 12892 h 12891"/>
                <a:gd name="csX3" fmla="*/ 0 w 66253"/>
                <a:gd name="csY3" fmla="*/ 0 h 12891"/>
                <a:gd name="csX4" fmla="*/ 66254 w 66253"/>
                <a:gd name="csY4" fmla="*/ 0 h 12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6253" h="12891">
                  <a:moveTo>
                    <a:pt x="66254" y="0"/>
                  </a:moveTo>
                  <a:lnTo>
                    <a:pt x="66254" y="12892"/>
                  </a:lnTo>
                  <a:lnTo>
                    <a:pt x="0" y="12892"/>
                  </a:lnTo>
                  <a:lnTo>
                    <a:pt x="0" y="0"/>
                  </a:lnTo>
                  <a:lnTo>
                    <a:pt x="6625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</p:grpSp>
    </p:spTree>
    <p:extLst>
      <p:ext uri="{BB962C8B-B14F-4D97-AF65-F5344CB8AC3E}">
        <p14:creationId xmlns:p14="http://schemas.microsoft.com/office/powerpoint/2010/main" val="401784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 Background and Text box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 18">
            <a:extLst>
              <a:ext uri="{FF2B5EF4-FFF2-40B4-BE49-F238E27FC236}">
                <a16:creationId xmlns:a16="http://schemas.microsoft.com/office/drawing/2014/main" id="{79CF3CD9-7AAD-029B-7064-9C468D6B9186}"/>
              </a:ext>
            </a:extLst>
          </p:cNvPr>
          <p:cNvSpPr>
            <a:spLocks/>
          </p:cNvSpPr>
          <p:nvPr/>
        </p:nvSpPr>
        <p:spPr>
          <a:xfrm rot="10800000">
            <a:off x="6569350" y="0"/>
            <a:ext cx="5115369" cy="3152116"/>
          </a:xfrm>
          <a:custGeom>
            <a:avLst/>
            <a:gdLst>
              <a:gd name="csX0" fmla="*/ 0 w 5115369"/>
              <a:gd name="csY0" fmla="*/ 90591 h 2850596"/>
              <a:gd name="csX1" fmla="*/ 90591 w 5115369"/>
              <a:gd name="csY1" fmla="*/ 0 h 2850596"/>
              <a:gd name="csX2" fmla="*/ 5024778 w 5115369"/>
              <a:gd name="csY2" fmla="*/ 0 h 2850596"/>
              <a:gd name="csX3" fmla="*/ 5115369 w 5115369"/>
              <a:gd name="csY3" fmla="*/ 90591 h 2850596"/>
              <a:gd name="csX4" fmla="*/ 5115369 w 5115369"/>
              <a:gd name="csY4" fmla="*/ 2850596 h 2850596"/>
              <a:gd name="csX5" fmla="*/ 0 w 5115369"/>
              <a:gd name="csY5" fmla="*/ 2850596 h 2850596"/>
              <a:gd name="csX6" fmla="*/ 0 w 5115369"/>
              <a:gd name="csY6" fmla="*/ 90591 h 28505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15369" h="2850596">
                <a:moveTo>
                  <a:pt x="0" y="90591"/>
                </a:moveTo>
                <a:cubicBezTo>
                  <a:pt x="0" y="40559"/>
                  <a:pt x="40559" y="0"/>
                  <a:pt x="90591" y="0"/>
                </a:cubicBezTo>
                <a:lnTo>
                  <a:pt x="5024778" y="0"/>
                </a:lnTo>
                <a:cubicBezTo>
                  <a:pt x="5074809" y="0"/>
                  <a:pt x="5115369" y="40559"/>
                  <a:pt x="5115369" y="90591"/>
                </a:cubicBezTo>
                <a:lnTo>
                  <a:pt x="5115369" y="2850596"/>
                </a:lnTo>
                <a:lnTo>
                  <a:pt x="0" y="2850596"/>
                </a:lnTo>
                <a:lnTo>
                  <a:pt x="0" y="90591"/>
                </a:lnTo>
                <a:close/>
              </a:path>
            </a:pathLst>
          </a:custGeom>
          <a:solidFill>
            <a:schemeClr val="accent3"/>
          </a:solidFill>
          <a:ln w="6039" cap="flat">
            <a:noFill/>
            <a:prstDash val="solid"/>
            <a:miter/>
          </a:ln>
        </p:spPr>
        <p:txBody>
          <a:bodyPr/>
          <a:lstStyle/>
          <a:p>
            <a:endParaRPr lang="fi-FI" dirty="0"/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4A2F92C4-2FB7-3C8A-D5F8-3E1E750DFC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95810" y="740547"/>
            <a:ext cx="4253294" cy="2057885"/>
          </a:xfrm>
        </p:spPr>
        <p:txBody>
          <a:bodyPr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grpSp>
        <p:nvGrpSpPr>
          <p:cNvPr id="27" name="Kuva 24">
            <a:extLst>
              <a:ext uri="{FF2B5EF4-FFF2-40B4-BE49-F238E27FC236}">
                <a16:creationId xmlns:a16="http://schemas.microsoft.com/office/drawing/2014/main" id="{2A68B51A-8012-46F9-8009-BD12546417D2}"/>
              </a:ext>
            </a:extLst>
          </p:cNvPr>
          <p:cNvGrpSpPr/>
          <p:nvPr/>
        </p:nvGrpSpPr>
        <p:grpSpPr>
          <a:xfrm>
            <a:off x="9281070" y="6291486"/>
            <a:ext cx="2328705" cy="294577"/>
            <a:chOff x="9113419" y="6346289"/>
            <a:chExt cx="2328705" cy="294577"/>
          </a:xfrm>
          <a:solidFill>
            <a:srgbClr val="FFFFFF"/>
          </a:solidFill>
        </p:grpSpPr>
        <p:sp>
          <p:nvSpPr>
            <p:cNvPr id="28" name="Vapaamuotoinen: Muoto 27">
              <a:extLst>
                <a:ext uri="{FF2B5EF4-FFF2-40B4-BE49-F238E27FC236}">
                  <a16:creationId xmlns:a16="http://schemas.microsoft.com/office/drawing/2014/main" id="{4BD13E2E-B458-8BAF-A60F-FBCA9B75E909}"/>
                </a:ext>
              </a:extLst>
            </p:cNvPr>
            <p:cNvSpPr/>
            <p:nvPr/>
          </p:nvSpPr>
          <p:spPr>
            <a:xfrm>
              <a:off x="9322118" y="6346289"/>
              <a:ext cx="410249" cy="263409"/>
            </a:xfrm>
            <a:custGeom>
              <a:avLst/>
              <a:gdLst>
                <a:gd name="csX0" fmla="*/ 215439 w 410249"/>
                <a:gd name="csY0" fmla="*/ 0 h 263409"/>
                <a:gd name="csX1" fmla="*/ 203523 w 410249"/>
                <a:gd name="csY1" fmla="*/ 36881 h 263409"/>
                <a:gd name="csX2" fmla="*/ 192084 w 410249"/>
                <a:gd name="csY2" fmla="*/ 0 h 263409"/>
                <a:gd name="csX3" fmla="*/ 14708 w 410249"/>
                <a:gd name="csY3" fmla="*/ 0 h 263409"/>
                <a:gd name="csX4" fmla="*/ 1022 w 410249"/>
                <a:gd name="csY4" fmla="*/ 44189 h 263409"/>
                <a:gd name="csX5" fmla="*/ 0 w 410249"/>
                <a:gd name="csY5" fmla="*/ 50807 h 263409"/>
                <a:gd name="csX6" fmla="*/ 72857 w 410249"/>
                <a:gd name="csY6" fmla="*/ 50807 h 263409"/>
                <a:gd name="csX7" fmla="*/ 72857 w 410249"/>
                <a:gd name="csY7" fmla="*/ 263409 h 263409"/>
                <a:gd name="csX8" fmla="*/ 133663 w 410249"/>
                <a:gd name="csY8" fmla="*/ 263409 h 263409"/>
                <a:gd name="csX9" fmla="*/ 133663 w 410249"/>
                <a:gd name="csY9" fmla="*/ 50807 h 263409"/>
                <a:gd name="csX10" fmla="*/ 206792 w 410249"/>
                <a:gd name="csY10" fmla="*/ 50807 h 263409"/>
                <a:gd name="csX11" fmla="*/ 274201 w 410249"/>
                <a:gd name="csY11" fmla="*/ 50807 h 263409"/>
                <a:gd name="csX12" fmla="*/ 274201 w 410249"/>
                <a:gd name="csY12" fmla="*/ 263409 h 263409"/>
                <a:gd name="csX13" fmla="*/ 335892 w 410249"/>
                <a:gd name="csY13" fmla="*/ 263409 h 263409"/>
                <a:gd name="csX14" fmla="*/ 335892 w 410249"/>
                <a:gd name="csY14" fmla="*/ 50807 h 263409"/>
                <a:gd name="csX15" fmla="*/ 410249 w 410249"/>
                <a:gd name="csY15" fmla="*/ 50807 h 263409"/>
                <a:gd name="csX16" fmla="*/ 410249 w 410249"/>
                <a:gd name="csY16" fmla="*/ 46533 h 263409"/>
                <a:gd name="csX17" fmla="*/ 395336 w 410249"/>
                <a:gd name="csY17" fmla="*/ 0 h 263409"/>
                <a:gd name="csX18" fmla="*/ 215439 w 410249"/>
                <a:gd name="csY18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10249" h="263409">
                  <a:moveTo>
                    <a:pt x="215439" y="0"/>
                  </a:moveTo>
                  <a:lnTo>
                    <a:pt x="203523" y="36881"/>
                  </a:lnTo>
                  <a:lnTo>
                    <a:pt x="192084" y="0"/>
                  </a:lnTo>
                  <a:lnTo>
                    <a:pt x="14708" y="0"/>
                  </a:lnTo>
                  <a:lnTo>
                    <a:pt x="1022" y="44189"/>
                  </a:lnTo>
                  <a:lnTo>
                    <a:pt x="0" y="50807"/>
                  </a:lnTo>
                  <a:lnTo>
                    <a:pt x="72857" y="50807"/>
                  </a:lnTo>
                  <a:lnTo>
                    <a:pt x="72857" y="263409"/>
                  </a:lnTo>
                  <a:lnTo>
                    <a:pt x="133663" y="263409"/>
                  </a:lnTo>
                  <a:lnTo>
                    <a:pt x="133663" y="50807"/>
                  </a:lnTo>
                  <a:lnTo>
                    <a:pt x="206792" y="50807"/>
                  </a:lnTo>
                  <a:lnTo>
                    <a:pt x="274201" y="50807"/>
                  </a:lnTo>
                  <a:lnTo>
                    <a:pt x="274201" y="263409"/>
                  </a:lnTo>
                  <a:lnTo>
                    <a:pt x="335892" y="263409"/>
                  </a:lnTo>
                  <a:lnTo>
                    <a:pt x="335892" y="50807"/>
                  </a:lnTo>
                  <a:lnTo>
                    <a:pt x="410249" y="50807"/>
                  </a:lnTo>
                  <a:lnTo>
                    <a:pt x="410249" y="46533"/>
                  </a:lnTo>
                  <a:lnTo>
                    <a:pt x="395336" y="0"/>
                  </a:lnTo>
                  <a:lnTo>
                    <a:pt x="215439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29" name="Vapaamuotoinen: Muoto 28">
              <a:extLst>
                <a:ext uri="{FF2B5EF4-FFF2-40B4-BE49-F238E27FC236}">
                  <a16:creationId xmlns:a16="http://schemas.microsoft.com/office/drawing/2014/main" id="{45E8A98D-BF25-F7C0-46D8-132A0E53CA0C}"/>
                </a:ext>
              </a:extLst>
            </p:cNvPr>
            <p:cNvSpPr/>
            <p:nvPr/>
          </p:nvSpPr>
          <p:spPr>
            <a:xfrm>
              <a:off x="9113419" y="6346289"/>
              <a:ext cx="60056" cy="263409"/>
            </a:xfrm>
            <a:custGeom>
              <a:avLst/>
              <a:gdLst>
                <a:gd name="csX0" fmla="*/ 60056 w 60056"/>
                <a:gd name="csY0" fmla="*/ 0 h 263409"/>
                <a:gd name="csX1" fmla="*/ 0 w 60056"/>
                <a:gd name="csY1" fmla="*/ 0 h 263409"/>
                <a:gd name="csX2" fmla="*/ 0 w 60056"/>
                <a:gd name="csY2" fmla="*/ 263409 h 263409"/>
                <a:gd name="csX3" fmla="*/ 60056 w 60056"/>
                <a:gd name="csY3" fmla="*/ 263409 h 263409"/>
                <a:gd name="csX4" fmla="*/ 60056 w 60056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056" h="263409">
                  <a:moveTo>
                    <a:pt x="60056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0056" y="263409"/>
                  </a:lnTo>
                  <a:lnTo>
                    <a:pt x="60056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0" name="Vapaamuotoinen: Muoto 29">
              <a:extLst>
                <a:ext uri="{FF2B5EF4-FFF2-40B4-BE49-F238E27FC236}">
                  <a16:creationId xmlns:a16="http://schemas.microsoft.com/office/drawing/2014/main" id="{4CEAD022-9DAB-568A-9799-4E8E3F543463}"/>
                </a:ext>
              </a:extLst>
            </p:cNvPr>
            <p:cNvSpPr/>
            <p:nvPr/>
          </p:nvSpPr>
          <p:spPr>
            <a:xfrm>
              <a:off x="9236324" y="6346289"/>
              <a:ext cx="66729" cy="263409"/>
            </a:xfrm>
            <a:custGeom>
              <a:avLst/>
              <a:gdLst>
                <a:gd name="csX0" fmla="*/ 66729 w 66729"/>
                <a:gd name="csY0" fmla="*/ 0 h 263409"/>
                <a:gd name="csX1" fmla="*/ 0 w 66729"/>
                <a:gd name="csY1" fmla="*/ 0 h 263409"/>
                <a:gd name="csX2" fmla="*/ 0 w 66729"/>
                <a:gd name="csY2" fmla="*/ 263409 h 263409"/>
                <a:gd name="csX3" fmla="*/ 66729 w 66729"/>
                <a:gd name="csY3" fmla="*/ 263409 h 263409"/>
                <a:gd name="csX4" fmla="*/ 66729 w 66729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6729" h="263409">
                  <a:moveTo>
                    <a:pt x="66729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6729" y="263409"/>
                  </a:lnTo>
                  <a:lnTo>
                    <a:pt x="66729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1" name="Vapaamuotoinen: Muoto 30">
              <a:extLst>
                <a:ext uri="{FF2B5EF4-FFF2-40B4-BE49-F238E27FC236}">
                  <a16:creationId xmlns:a16="http://schemas.microsoft.com/office/drawing/2014/main" id="{4DA2368E-DBE0-3BC7-59C5-5385D97A47E5}"/>
                </a:ext>
              </a:extLst>
            </p:cNvPr>
            <p:cNvSpPr/>
            <p:nvPr/>
          </p:nvSpPr>
          <p:spPr>
            <a:xfrm>
              <a:off x="9750953" y="6346289"/>
              <a:ext cx="60055" cy="263409"/>
            </a:xfrm>
            <a:custGeom>
              <a:avLst/>
              <a:gdLst>
                <a:gd name="csX0" fmla="*/ 60055 w 60055"/>
                <a:gd name="csY0" fmla="*/ 0 h 263409"/>
                <a:gd name="csX1" fmla="*/ 0 w 60055"/>
                <a:gd name="csY1" fmla="*/ 0 h 263409"/>
                <a:gd name="csX2" fmla="*/ 0 w 60055"/>
                <a:gd name="csY2" fmla="*/ 263409 h 263409"/>
                <a:gd name="csX3" fmla="*/ 60055 w 60055"/>
                <a:gd name="csY3" fmla="*/ 263409 h 263409"/>
                <a:gd name="csX4" fmla="*/ 60055 w 60055"/>
                <a:gd name="csY4" fmla="*/ 0 h 2634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055" h="263409">
                  <a:moveTo>
                    <a:pt x="60055" y="0"/>
                  </a:moveTo>
                  <a:lnTo>
                    <a:pt x="0" y="0"/>
                  </a:lnTo>
                  <a:lnTo>
                    <a:pt x="0" y="263409"/>
                  </a:lnTo>
                  <a:lnTo>
                    <a:pt x="60055" y="263409"/>
                  </a:lnTo>
                  <a:lnTo>
                    <a:pt x="60055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2" name="Vapaamuotoinen: Muoto 31">
              <a:extLst>
                <a:ext uri="{FF2B5EF4-FFF2-40B4-BE49-F238E27FC236}">
                  <a16:creationId xmlns:a16="http://schemas.microsoft.com/office/drawing/2014/main" id="{37EC402A-3C8F-8992-1D63-C7973DDB743B}"/>
                </a:ext>
              </a:extLst>
            </p:cNvPr>
            <p:cNvSpPr/>
            <p:nvPr/>
          </p:nvSpPr>
          <p:spPr>
            <a:xfrm>
              <a:off x="9902249" y="6453900"/>
              <a:ext cx="251932" cy="51840"/>
            </a:xfrm>
            <a:custGeom>
              <a:avLst/>
              <a:gdLst>
                <a:gd name="csX0" fmla="*/ 49907 w 251932"/>
                <a:gd name="csY0" fmla="*/ 51840 h 51840"/>
                <a:gd name="csX1" fmla="*/ 99820 w 251932"/>
                <a:gd name="csY1" fmla="*/ 24955 h 51840"/>
                <a:gd name="csX2" fmla="*/ 149733 w 251932"/>
                <a:gd name="csY2" fmla="*/ 51840 h 51840"/>
                <a:gd name="csX3" fmla="*/ 199640 w 251932"/>
                <a:gd name="csY3" fmla="*/ 24955 h 51840"/>
                <a:gd name="csX4" fmla="*/ 249553 w 251932"/>
                <a:gd name="csY4" fmla="*/ 51840 h 51840"/>
                <a:gd name="csX5" fmla="*/ 251933 w 251932"/>
                <a:gd name="csY5" fmla="*/ 51703 h 51840"/>
                <a:gd name="csX6" fmla="*/ 251933 w 251932"/>
                <a:gd name="csY6" fmla="*/ 26747 h 51840"/>
                <a:gd name="csX7" fmla="*/ 249553 w 251932"/>
                <a:gd name="csY7" fmla="*/ 26885 h 51840"/>
                <a:gd name="csX8" fmla="*/ 199640 w 251932"/>
                <a:gd name="csY8" fmla="*/ 0 h 51840"/>
                <a:gd name="csX9" fmla="*/ 149733 w 251932"/>
                <a:gd name="csY9" fmla="*/ 26885 h 51840"/>
                <a:gd name="csX10" fmla="*/ 99820 w 251932"/>
                <a:gd name="csY10" fmla="*/ 0 h 51840"/>
                <a:gd name="csX11" fmla="*/ 49907 w 251932"/>
                <a:gd name="csY11" fmla="*/ 26885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0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0"/>
                  </a:moveTo>
                  <a:cubicBezTo>
                    <a:pt x="74900" y="51840"/>
                    <a:pt x="74900" y="24955"/>
                    <a:pt x="99820" y="24955"/>
                  </a:cubicBezTo>
                  <a:cubicBezTo>
                    <a:pt x="124740" y="24955"/>
                    <a:pt x="124808" y="51840"/>
                    <a:pt x="149733" y="51840"/>
                  </a:cubicBezTo>
                  <a:cubicBezTo>
                    <a:pt x="174652" y="51840"/>
                    <a:pt x="174720" y="24955"/>
                    <a:pt x="199640" y="24955"/>
                  </a:cubicBezTo>
                  <a:cubicBezTo>
                    <a:pt x="224559" y="24955"/>
                    <a:pt x="224628" y="51840"/>
                    <a:pt x="249553" y="51840"/>
                  </a:cubicBezTo>
                  <a:cubicBezTo>
                    <a:pt x="250369" y="51840"/>
                    <a:pt x="251117" y="51772"/>
                    <a:pt x="251933" y="51703"/>
                  </a:cubicBezTo>
                  <a:lnTo>
                    <a:pt x="251933" y="26747"/>
                  </a:lnTo>
                  <a:cubicBezTo>
                    <a:pt x="251185" y="26747"/>
                    <a:pt x="250437" y="26885"/>
                    <a:pt x="249553" y="26885"/>
                  </a:cubicBezTo>
                  <a:cubicBezTo>
                    <a:pt x="224559" y="26885"/>
                    <a:pt x="224559" y="0"/>
                    <a:pt x="199640" y="0"/>
                  </a:cubicBezTo>
                  <a:cubicBezTo>
                    <a:pt x="174720" y="0"/>
                    <a:pt x="174652" y="26885"/>
                    <a:pt x="149733" y="26885"/>
                  </a:cubicBezTo>
                  <a:cubicBezTo>
                    <a:pt x="124808" y="26885"/>
                    <a:pt x="124740" y="0"/>
                    <a:pt x="99820" y="0"/>
                  </a:cubicBezTo>
                  <a:cubicBezTo>
                    <a:pt x="74900" y="0"/>
                    <a:pt x="74832" y="26885"/>
                    <a:pt x="49907" y="26885"/>
                  </a:cubicBezTo>
                  <a:cubicBezTo>
                    <a:pt x="24988" y="26885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0"/>
                    <a:pt x="49907" y="51840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3" name="Vapaamuotoinen: Muoto 32">
              <a:extLst>
                <a:ext uri="{FF2B5EF4-FFF2-40B4-BE49-F238E27FC236}">
                  <a16:creationId xmlns:a16="http://schemas.microsoft.com/office/drawing/2014/main" id="{069EB2CB-4D05-38EB-27BF-3A0D05B6235D}"/>
                </a:ext>
              </a:extLst>
            </p:cNvPr>
            <p:cNvSpPr/>
            <p:nvPr/>
          </p:nvSpPr>
          <p:spPr>
            <a:xfrm>
              <a:off x="9902249" y="6401301"/>
              <a:ext cx="251932" cy="51841"/>
            </a:xfrm>
            <a:custGeom>
              <a:avLst/>
              <a:gdLst>
                <a:gd name="csX0" fmla="*/ 49907 w 251932"/>
                <a:gd name="csY0" fmla="*/ 51841 h 51841"/>
                <a:gd name="csX1" fmla="*/ 99820 w 251932"/>
                <a:gd name="csY1" fmla="*/ 24955 h 51841"/>
                <a:gd name="csX2" fmla="*/ 149733 w 251932"/>
                <a:gd name="csY2" fmla="*/ 51841 h 51841"/>
                <a:gd name="csX3" fmla="*/ 199640 w 251932"/>
                <a:gd name="csY3" fmla="*/ 24955 h 51841"/>
                <a:gd name="csX4" fmla="*/ 249553 w 251932"/>
                <a:gd name="csY4" fmla="*/ 51841 h 51841"/>
                <a:gd name="csX5" fmla="*/ 251933 w 251932"/>
                <a:gd name="csY5" fmla="*/ 51703 h 51841"/>
                <a:gd name="csX6" fmla="*/ 251933 w 251932"/>
                <a:gd name="csY6" fmla="*/ 26748 h 51841"/>
                <a:gd name="csX7" fmla="*/ 249553 w 251932"/>
                <a:gd name="csY7" fmla="*/ 26886 h 51841"/>
                <a:gd name="csX8" fmla="*/ 199640 w 251932"/>
                <a:gd name="csY8" fmla="*/ 0 h 51841"/>
                <a:gd name="csX9" fmla="*/ 149733 w 251932"/>
                <a:gd name="csY9" fmla="*/ 26886 h 51841"/>
                <a:gd name="csX10" fmla="*/ 99820 w 251932"/>
                <a:gd name="csY10" fmla="*/ 0 h 51841"/>
                <a:gd name="csX11" fmla="*/ 49907 w 251932"/>
                <a:gd name="csY11" fmla="*/ 26886 h 51841"/>
                <a:gd name="csX12" fmla="*/ 0 w 251932"/>
                <a:gd name="csY12" fmla="*/ 0 h 51841"/>
                <a:gd name="csX13" fmla="*/ 0 w 251932"/>
                <a:gd name="csY13" fmla="*/ 24955 h 51841"/>
                <a:gd name="csX14" fmla="*/ 49907 w 251932"/>
                <a:gd name="csY14" fmla="*/ 51841 h 518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1">
                  <a:moveTo>
                    <a:pt x="49907" y="51841"/>
                  </a:moveTo>
                  <a:cubicBezTo>
                    <a:pt x="74900" y="51841"/>
                    <a:pt x="74900" y="24955"/>
                    <a:pt x="99820" y="24955"/>
                  </a:cubicBezTo>
                  <a:cubicBezTo>
                    <a:pt x="124740" y="24955"/>
                    <a:pt x="124808" y="51841"/>
                    <a:pt x="149733" y="51841"/>
                  </a:cubicBezTo>
                  <a:cubicBezTo>
                    <a:pt x="174652" y="51841"/>
                    <a:pt x="174720" y="24955"/>
                    <a:pt x="199640" y="24955"/>
                  </a:cubicBezTo>
                  <a:cubicBezTo>
                    <a:pt x="224559" y="24955"/>
                    <a:pt x="224628" y="51841"/>
                    <a:pt x="249553" y="51841"/>
                  </a:cubicBezTo>
                  <a:cubicBezTo>
                    <a:pt x="250369" y="51841"/>
                    <a:pt x="251117" y="51703"/>
                    <a:pt x="251933" y="51703"/>
                  </a:cubicBezTo>
                  <a:lnTo>
                    <a:pt x="251933" y="26748"/>
                  </a:lnTo>
                  <a:cubicBezTo>
                    <a:pt x="251185" y="26748"/>
                    <a:pt x="250437" y="26886"/>
                    <a:pt x="249553" y="26886"/>
                  </a:cubicBezTo>
                  <a:cubicBezTo>
                    <a:pt x="224559" y="26886"/>
                    <a:pt x="224559" y="0"/>
                    <a:pt x="199640" y="0"/>
                  </a:cubicBezTo>
                  <a:cubicBezTo>
                    <a:pt x="174720" y="0"/>
                    <a:pt x="174652" y="26886"/>
                    <a:pt x="149733" y="26886"/>
                  </a:cubicBezTo>
                  <a:cubicBezTo>
                    <a:pt x="124808" y="26886"/>
                    <a:pt x="124740" y="0"/>
                    <a:pt x="99820" y="0"/>
                  </a:cubicBezTo>
                  <a:cubicBezTo>
                    <a:pt x="74900" y="0"/>
                    <a:pt x="74832" y="26886"/>
                    <a:pt x="49907" y="26886"/>
                  </a:cubicBezTo>
                  <a:cubicBezTo>
                    <a:pt x="24988" y="26886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1"/>
                    <a:pt x="49907" y="51841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4" name="Vapaamuotoinen: Muoto 33">
              <a:extLst>
                <a:ext uri="{FF2B5EF4-FFF2-40B4-BE49-F238E27FC236}">
                  <a16:creationId xmlns:a16="http://schemas.microsoft.com/office/drawing/2014/main" id="{3E7FFF84-5B1E-0CD6-3485-D6607300CEDE}"/>
                </a:ext>
              </a:extLst>
            </p:cNvPr>
            <p:cNvSpPr/>
            <p:nvPr/>
          </p:nvSpPr>
          <p:spPr>
            <a:xfrm>
              <a:off x="9902249" y="6347323"/>
              <a:ext cx="251932" cy="51840"/>
            </a:xfrm>
            <a:custGeom>
              <a:avLst/>
              <a:gdLst>
                <a:gd name="csX0" fmla="*/ 49907 w 251932"/>
                <a:gd name="csY0" fmla="*/ 51841 h 51840"/>
                <a:gd name="csX1" fmla="*/ 99820 w 251932"/>
                <a:gd name="csY1" fmla="*/ 24955 h 51840"/>
                <a:gd name="csX2" fmla="*/ 149733 w 251932"/>
                <a:gd name="csY2" fmla="*/ 51841 h 51840"/>
                <a:gd name="csX3" fmla="*/ 199640 w 251932"/>
                <a:gd name="csY3" fmla="*/ 24955 h 51840"/>
                <a:gd name="csX4" fmla="*/ 249553 w 251932"/>
                <a:gd name="csY4" fmla="*/ 51841 h 51840"/>
                <a:gd name="csX5" fmla="*/ 251933 w 251932"/>
                <a:gd name="csY5" fmla="*/ 51703 h 51840"/>
                <a:gd name="csX6" fmla="*/ 251933 w 251932"/>
                <a:gd name="csY6" fmla="*/ 26748 h 51840"/>
                <a:gd name="csX7" fmla="*/ 249553 w 251932"/>
                <a:gd name="csY7" fmla="*/ 26886 h 51840"/>
                <a:gd name="csX8" fmla="*/ 199640 w 251932"/>
                <a:gd name="csY8" fmla="*/ 0 h 51840"/>
                <a:gd name="csX9" fmla="*/ 149733 w 251932"/>
                <a:gd name="csY9" fmla="*/ 26886 h 51840"/>
                <a:gd name="csX10" fmla="*/ 99820 w 251932"/>
                <a:gd name="csY10" fmla="*/ 0 h 51840"/>
                <a:gd name="csX11" fmla="*/ 49907 w 251932"/>
                <a:gd name="csY11" fmla="*/ 26886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1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1"/>
                  </a:moveTo>
                  <a:cubicBezTo>
                    <a:pt x="74900" y="51841"/>
                    <a:pt x="74900" y="24955"/>
                    <a:pt x="99820" y="24955"/>
                  </a:cubicBezTo>
                  <a:cubicBezTo>
                    <a:pt x="124740" y="24955"/>
                    <a:pt x="124808" y="51841"/>
                    <a:pt x="149733" y="51841"/>
                  </a:cubicBezTo>
                  <a:cubicBezTo>
                    <a:pt x="174652" y="51841"/>
                    <a:pt x="174720" y="24955"/>
                    <a:pt x="199640" y="24955"/>
                  </a:cubicBezTo>
                  <a:cubicBezTo>
                    <a:pt x="224559" y="24955"/>
                    <a:pt x="224628" y="51841"/>
                    <a:pt x="249553" y="51841"/>
                  </a:cubicBezTo>
                  <a:cubicBezTo>
                    <a:pt x="250369" y="51841"/>
                    <a:pt x="251117" y="51772"/>
                    <a:pt x="251933" y="51703"/>
                  </a:cubicBezTo>
                  <a:lnTo>
                    <a:pt x="251933" y="26748"/>
                  </a:lnTo>
                  <a:cubicBezTo>
                    <a:pt x="251185" y="26748"/>
                    <a:pt x="250437" y="26886"/>
                    <a:pt x="249553" y="26886"/>
                  </a:cubicBezTo>
                  <a:cubicBezTo>
                    <a:pt x="224559" y="26886"/>
                    <a:pt x="224559" y="0"/>
                    <a:pt x="199640" y="0"/>
                  </a:cubicBezTo>
                  <a:cubicBezTo>
                    <a:pt x="174720" y="0"/>
                    <a:pt x="174652" y="26886"/>
                    <a:pt x="149733" y="26886"/>
                  </a:cubicBezTo>
                  <a:cubicBezTo>
                    <a:pt x="124808" y="26886"/>
                    <a:pt x="124740" y="0"/>
                    <a:pt x="99820" y="0"/>
                  </a:cubicBezTo>
                  <a:cubicBezTo>
                    <a:pt x="74900" y="0"/>
                    <a:pt x="74832" y="26886"/>
                    <a:pt x="49907" y="26886"/>
                  </a:cubicBezTo>
                  <a:cubicBezTo>
                    <a:pt x="24988" y="26886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1"/>
                    <a:pt x="49907" y="51841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5" name="Vapaamuotoinen: Muoto 34">
              <a:extLst>
                <a:ext uri="{FF2B5EF4-FFF2-40B4-BE49-F238E27FC236}">
                  <a16:creationId xmlns:a16="http://schemas.microsoft.com/office/drawing/2014/main" id="{C562F6AF-6D8D-AD68-0C99-A4AFECDB1F72}"/>
                </a:ext>
              </a:extLst>
            </p:cNvPr>
            <p:cNvSpPr/>
            <p:nvPr/>
          </p:nvSpPr>
          <p:spPr>
            <a:xfrm>
              <a:off x="9902317" y="6558339"/>
              <a:ext cx="251938" cy="51840"/>
            </a:xfrm>
            <a:custGeom>
              <a:avLst/>
              <a:gdLst>
                <a:gd name="csX0" fmla="*/ 251938 w 251938"/>
                <a:gd name="csY0" fmla="*/ 26748 h 51840"/>
                <a:gd name="csX1" fmla="*/ 249553 w 251938"/>
                <a:gd name="csY1" fmla="*/ 26886 h 51840"/>
                <a:gd name="csX2" fmla="*/ 199646 w 251938"/>
                <a:gd name="csY2" fmla="*/ 0 h 51840"/>
                <a:gd name="csX3" fmla="*/ 149733 w 251938"/>
                <a:gd name="csY3" fmla="*/ 26886 h 51840"/>
                <a:gd name="csX4" fmla="*/ 99826 w 251938"/>
                <a:gd name="csY4" fmla="*/ 0 h 51840"/>
                <a:gd name="csX5" fmla="*/ 49913 w 251938"/>
                <a:gd name="csY5" fmla="*/ 26886 h 51840"/>
                <a:gd name="csX6" fmla="*/ 0 w 251938"/>
                <a:gd name="csY6" fmla="*/ 0 h 51840"/>
                <a:gd name="csX7" fmla="*/ 0 w 251938"/>
                <a:gd name="csY7" fmla="*/ 24955 h 51840"/>
                <a:gd name="csX8" fmla="*/ 49913 w 251938"/>
                <a:gd name="csY8" fmla="*/ 51841 h 51840"/>
                <a:gd name="csX9" fmla="*/ 99826 w 251938"/>
                <a:gd name="csY9" fmla="*/ 24955 h 51840"/>
                <a:gd name="csX10" fmla="*/ 149733 w 251938"/>
                <a:gd name="csY10" fmla="*/ 51841 h 51840"/>
                <a:gd name="csX11" fmla="*/ 199646 w 251938"/>
                <a:gd name="csY11" fmla="*/ 24955 h 51840"/>
                <a:gd name="csX12" fmla="*/ 249553 w 251938"/>
                <a:gd name="csY12" fmla="*/ 51841 h 51840"/>
                <a:gd name="csX13" fmla="*/ 251938 w 251938"/>
                <a:gd name="csY13" fmla="*/ 51703 h 51840"/>
                <a:gd name="csX14" fmla="*/ 251938 w 251938"/>
                <a:gd name="csY14" fmla="*/ 26748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8" h="51840">
                  <a:moveTo>
                    <a:pt x="251938" y="26748"/>
                  </a:moveTo>
                  <a:cubicBezTo>
                    <a:pt x="251190" y="26748"/>
                    <a:pt x="250442" y="26886"/>
                    <a:pt x="249553" y="26886"/>
                  </a:cubicBezTo>
                  <a:cubicBezTo>
                    <a:pt x="224565" y="26886"/>
                    <a:pt x="224565" y="0"/>
                    <a:pt x="199646" y="0"/>
                  </a:cubicBezTo>
                  <a:cubicBezTo>
                    <a:pt x="174726" y="0"/>
                    <a:pt x="174658" y="26886"/>
                    <a:pt x="149733" y="26886"/>
                  </a:cubicBezTo>
                  <a:cubicBezTo>
                    <a:pt x="124813" y="26886"/>
                    <a:pt x="124745" y="0"/>
                    <a:pt x="99826" y="0"/>
                  </a:cubicBezTo>
                  <a:cubicBezTo>
                    <a:pt x="74900" y="0"/>
                    <a:pt x="74832" y="26886"/>
                    <a:pt x="49913" y="26886"/>
                  </a:cubicBezTo>
                  <a:cubicBezTo>
                    <a:pt x="24993" y="26886"/>
                    <a:pt x="24925" y="0"/>
                    <a:pt x="0" y="0"/>
                  </a:cubicBezTo>
                  <a:lnTo>
                    <a:pt x="0" y="24955"/>
                  </a:lnTo>
                  <a:cubicBezTo>
                    <a:pt x="24993" y="24955"/>
                    <a:pt x="24993" y="51841"/>
                    <a:pt x="49913" y="51841"/>
                  </a:cubicBezTo>
                  <a:cubicBezTo>
                    <a:pt x="74832" y="51841"/>
                    <a:pt x="74900" y="24955"/>
                    <a:pt x="99826" y="24955"/>
                  </a:cubicBezTo>
                  <a:cubicBezTo>
                    <a:pt x="124745" y="24955"/>
                    <a:pt x="124813" y="51841"/>
                    <a:pt x="149733" y="51841"/>
                  </a:cubicBezTo>
                  <a:cubicBezTo>
                    <a:pt x="174658" y="51841"/>
                    <a:pt x="174726" y="24955"/>
                    <a:pt x="199646" y="24955"/>
                  </a:cubicBezTo>
                  <a:cubicBezTo>
                    <a:pt x="224565" y="24955"/>
                    <a:pt x="224633" y="51841"/>
                    <a:pt x="249553" y="51841"/>
                  </a:cubicBezTo>
                  <a:cubicBezTo>
                    <a:pt x="250374" y="51841"/>
                    <a:pt x="251122" y="51772"/>
                    <a:pt x="251938" y="51703"/>
                  </a:cubicBezTo>
                  <a:lnTo>
                    <a:pt x="251938" y="2674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6" name="Vapaamuotoinen: Muoto 35">
              <a:extLst>
                <a:ext uri="{FF2B5EF4-FFF2-40B4-BE49-F238E27FC236}">
                  <a16:creationId xmlns:a16="http://schemas.microsoft.com/office/drawing/2014/main" id="{6300FF69-E10E-7937-D6F1-05F60BDB7C77}"/>
                </a:ext>
              </a:extLst>
            </p:cNvPr>
            <p:cNvSpPr/>
            <p:nvPr/>
          </p:nvSpPr>
          <p:spPr>
            <a:xfrm>
              <a:off x="9902249" y="6505741"/>
              <a:ext cx="251932" cy="51840"/>
            </a:xfrm>
            <a:custGeom>
              <a:avLst/>
              <a:gdLst>
                <a:gd name="csX0" fmla="*/ 49907 w 251932"/>
                <a:gd name="csY0" fmla="*/ 51840 h 51840"/>
                <a:gd name="csX1" fmla="*/ 99820 w 251932"/>
                <a:gd name="csY1" fmla="*/ 24955 h 51840"/>
                <a:gd name="csX2" fmla="*/ 149733 w 251932"/>
                <a:gd name="csY2" fmla="*/ 51840 h 51840"/>
                <a:gd name="csX3" fmla="*/ 199640 w 251932"/>
                <a:gd name="csY3" fmla="*/ 24955 h 51840"/>
                <a:gd name="csX4" fmla="*/ 249553 w 251932"/>
                <a:gd name="csY4" fmla="*/ 51840 h 51840"/>
                <a:gd name="csX5" fmla="*/ 251933 w 251932"/>
                <a:gd name="csY5" fmla="*/ 51703 h 51840"/>
                <a:gd name="csX6" fmla="*/ 251933 w 251932"/>
                <a:gd name="csY6" fmla="*/ 26747 h 51840"/>
                <a:gd name="csX7" fmla="*/ 249553 w 251932"/>
                <a:gd name="csY7" fmla="*/ 26885 h 51840"/>
                <a:gd name="csX8" fmla="*/ 199640 w 251932"/>
                <a:gd name="csY8" fmla="*/ 0 h 51840"/>
                <a:gd name="csX9" fmla="*/ 149733 w 251932"/>
                <a:gd name="csY9" fmla="*/ 26885 h 51840"/>
                <a:gd name="csX10" fmla="*/ 99820 w 251932"/>
                <a:gd name="csY10" fmla="*/ 0 h 51840"/>
                <a:gd name="csX11" fmla="*/ 49907 w 251932"/>
                <a:gd name="csY11" fmla="*/ 26885 h 51840"/>
                <a:gd name="csX12" fmla="*/ 0 w 251932"/>
                <a:gd name="csY12" fmla="*/ 0 h 51840"/>
                <a:gd name="csX13" fmla="*/ 0 w 251932"/>
                <a:gd name="csY13" fmla="*/ 24955 h 51840"/>
                <a:gd name="csX14" fmla="*/ 49907 w 251932"/>
                <a:gd name="csY14" fmla="*/ 51840 h 51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51932" h="51840">
                  <a:moveTo>
                    <a:pt x="49907" y="51840"/>
                  </a:moveTo>
                  <a:cubicBezTo>
                    <a:pt x="74900" y="51840"/>
                    <a:pt x="74900" y="24955"/>
                    <a:pt x="99820" y="24955"/>
                  </a:cubicBezTo>
                  <a:cubicBezTo>
                    <a:pt x="124740" y="24955"/>
                    <a:pt x="124808" y="51840"/>
                    <a:pt x="149733" y="51840"/>
                  </a:cubicBezTo>
                  <a:cubicBezTo>
                    <a:pt x="174652" y="51840"/>
                    <a:pt x="174720" y="24955"/>
                    <a:pt x="199640" y="24955"/>
                  </a:cubicBezTo>
                  <a:cubicBezTo>
                    <a:pt x="224559" y="24955"/>
                    <a:pt x="224628" y="51840"/>
                    <a:pt x="249553" y="51840"/>
                  </a:cubicBezTo>
                  <a:cubicBezTo>
                    <a:pt x="250369" y="51840"/>
                    <a:pt x="251117" y="51703"/>
                    <a:pt x="251933" y="51703"/>
                  </a:cubicBezTo>
                  <a:lnTo>
                    <a:pt x="251933" y="26747"/>
                  </a:lnTo>
                  <a:cubicBezTo>
                    <a:pt x="251185" y="26747"/>
                    <a:pt x="250437" y="26885"/>
                    <a:pt x="249553" y="26885"/>
                  </a:cubicBezTo>
                  <a:cubicBezTo>
                    <a:pt x="224559" y="26885"/>
                    <a:pt x="224559" y="0"/>
                    <a:pt x="199640" y="0"/>
                  </a:cubicBezTo>
                  <a:cubicBezTo>
                    <a:pt x="174720" y="0"/>
                    <a:pt x="174652" y="26885"/>
                    <a:pt x="149733" y="26885"/>
                  </a:cubicBezTo>
                  <a:cubicBezTo>
                    <a:pt x="124808" y="26885"/>
                    <a:pt x="124740" y="0"/>
                    <a:pt x="99820" y="0"/>
                  </a:cubicBezTo>
                  <a:cubicBezTo>
                    <a:pt x="74900" y="0"/>
                    <a:pt x="74832" y="26885"/>
                    <a:pt x="49907" y="26885"/>
                  </a:cubicBezTo>
                  <a:cubicBezTo>
                    <a:pt x="24988" y="26885"/>
                    <a:pt x="24920" y="0"/>
                    <a:pt x="0" y="0"/>
                  </a:cubicBezTo>
                  <a:lnTo>
                    <a:pt x="0" y="24955"/>
                  </a:lnTo>
                  <a:cubicBezTo>
                    <a:pt x="24988" y="24955"/>
                    <a:pt x="24988" y="51840"/>
                    <a:pt x="49907" y="51840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7" name="Vapaamuotoinen: Muoto 36">
              <a:extLst>
                <a:ext uri="{FF2B5EF4-FFF2-40B4-BE49-F238E27FC236}">
                  <a16:creationId xmlns:a16="http://schemas.microsoft.com/office/drawing/2014/main" id="{99EF4D07-8AA5-A22B-9C5A-37D6CBD2D637}"/>
                </a:ext>
              </a:extLst>
            </p:cNvPr>
            <p:cNvSpPr/>
            <p:nvPr/>
          </p:nvSpPr>
          <p:spPr>
            <a:xfrm>
              <a:off x="10236374" y="6387444"/>
              <a:ext cx="122422" cy="90583"/>
            </a:xfrm>
            <a:custGeom>
              <a:avLst/>
              <a:gdLst>
                <a:gd name="csX0" fmla="*/ 49907 w 122422"/>
                <a:gd name="csY0" fmla="*/ 90446 h 90583"/>
                <a:gd name="csX1" fmla="*/ 22466 w 122422"/>
                <a:gd name="csY1" fmla="*/ 32539 h 90583"/>
                <a:gd name="csX2" fmla="*/ 22466 w 122422"/>
                <a:gd name="csY2" fmla="*/ 90583 h 90583"/>
                <a:gd name="csX3" fmla="*/ 0 w 122422"/>
                <a:gd name="csY3" fmla="*/ 90583 h 90583"/>
                <a:gd name="csX4" fmla="*/ 0 w 122422"/>
                <a:gd name="csY4" fmla="*/ 0 h 90583"/>
                <a:gd name="csX5" fmla="*/ 29209 w 122422"/>
                <a:gd name="csY5" fmla="*/ 0 h 90583"/>
                <a:gd name="csX6" fmla="*/ 61279 w 122422"/>
                <a:gd name="csY6" fmla="*/ 67765 h 90583"/>
                <a:gd name="csX7" fmla="*/ 93213 w 122422"/>
                <a:gd name="csY7" fmla="*/ 0 h 90583"/>
                <a:gd name="csX8" fmla="*/ 122422 w 122422"/>
                <a:gd name="csY8" fmla="*/ 0 h 90583"/>
                <a:gd name="csX9" fmla="*/ 122422 w 122422"/>
                <a:gd name="csY9" fmla="*/ 90515 h 90583"/>
                <a:gd name="csX10" fmla="*/ 99956 w 122422"/>
                <a:gd name="csY10" fmla="*/ 90515 h 90583"/>
                <a:gd name="csX11" fmla="*/ 99956 w 122422"/>
                <a:gd name="csY11" fmla="*/ 32470 h 90583"/>
                <a:gd name="csX12" fmla="*/ 72515 w 122422"/>
                <a:gd name="csY12" fmla="*/ 90377 h 90583"/>
                <a:gd name="csX13" fmla="*/ 49907 w 122422"/>
                <a:gd name="csY13" fmla="*/ 90377 h 90583"/>
                <a:gd name="csX14" fmla="*/ 49907 w 122422"/>
                <a:gd name="csY14" fmla="*/ 90446 h 905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2422" h="90583">
                  <a:moveTo>
                    <a:pt x="49907" y="90446"/>
                  </a:moveTo>
                  <a:lnTo>
                    <a:pt x="22466" y="32539"/>
                  </a:lnTo>
                  <a:lnTo>
                    <a:pt x="22466" y="90583"/>
                  </a:lnTo>
                  <a:lnTo>
                    <a:pt x="0" y="90583"/>
                  </a:lnTo>
                  <a:lnTo>
                    <a:pt x="0" y="0"/>
                  </a:lnTo>
                  <a:lnTo>
                    <a:pt x="29209" y="0"/>
                  </a:lnTo>
                  <a:lnTo>
                    <a:pt x="61279" y="67765"/>
                  </a:lnTo>
                  <a:lnTo>
                    <a:pt x="93213" y="0"/>
                  </a:lnTo>
                  <a:lnTo>
                    <a:pt x="122422" y="0"/>
                  </a:lnTo>
                  <a:lnTo>
                    <a:pt x="122422" y="90515"/>
                  </a:lnTo>
                  <a:lnTo>
                    <a:pt x="99956" y="90515"/>
                  </a:lnTo>
                  <a:lnTo>
                    <a:pt x="99956" y="32470"/>
                  </a:lnTo>
                  <a:lnTo>
                    <a:pt x="72515" y="90377"/>
                  </a:lnTo>
                  <a:lnTo>
                    <a:pt x="49907" y="90377"/>
                  </a:lnTo>
                  <a:lnTo>
                    <a:pt x="49907" y="90446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8" name="Vapaamuotoinen: Muoto 37">
              <a:extLst>
                <a:ext uri="{FF2B5EF4-FFF2-40B4-BE49-F238E27FC236}">
                  <a16:creationId xmlns:a16="http://schemas.microsoft.com/office/drawing/2014/main" id="{5948EE0A-0EA2-028A-2B16-E44A68DAAFEC}"/>
                </a:ext>
              </a:extLst>
            </p:cNvPr>
            <p:cNvSpPr/>
            <p:nvPr/>
          </p:nvSpPr>
          <p:spPr>
            <a:xfrm>
              <a:off x="10372486" y="6409504"/>
              <a:ext cx="74084" cy="70798"/>
            </a:xfrm>
            <a:custGeom>
              <a:avLst/>
              <a:gdLst>
                <a:gd name="csX0" fmla="*/ 21718 w 74084"/>
                <a:gd name="csY0" fmla="*/ 0 h 70798"/>
                <a:gd name="csX1" fmla="*/ 21718 w 74084"/>
                <a:gd name="csY1" fmla="*/ 35227 h 70798"/>
                <a:gd name="csX2" fmla="*/ 24716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29 w 74084"/>
                <a:gd name="csY6" fmla="*/ 32401 h 70798"/>
                <a:gd name="csX7" fmla="*/ 52429 w 74084"/>
                <a:gd name="csY7" fmla="*/ 69 h 70798"/>
                <a:gd name="csX8" fmla="*/ 74084 w 74084"/>
                <a:gd name="csY8" fmla="*/ 69 h 70798"/>
                <a:gd name="csX9" fmla="*/ 74084 w 74084"/>
                <a:gd name="csY9" fmla="*/ 68524 h 70798"/>
                <a:gd name="csX10" fmla="*/ 52429 w 74084"/>
                <a:gd name="csY10" fmla="*/ 68524 h 70798"/>
                <a:gd name="csX11" fmla="*/ 52429 w 74084"/>
                <a:gd name="csY11" fmla="*/ 60734 h 70798"/>
                <a:gd name="csX12" fmla="*/ 45895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86 w 74084"/>
                <a:gd name="csY19" fmla="*/ 207 h 70798"/>
                <a:gd name="csX20" fmla="*/ 21718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18" y="0"/>
                  </a:moveTo>
                  <a:lnTo>
                    <a:pt x="21718" y="35227"/>
                  </a:lnTo>
                  <a:cubicBezTo>
                    <a:pt x="21718" y="41156"/>
                    <a:pt x="22744" y="45430"/>
                    <a:pt x="24716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69" y="51290"/>
                    <a:pt x="44190" y="49635"/>
                  </a:cubicBezTo>
                  <a:cubicBezTo>
                    <a:pt x="46711" y="47981"/>
                    <a:pt x="48751" y="45706"/>
                    <a:pt x="50185" y="42741"/>
                  </a:cubicBezTo>
                  <a:cubicBezTo>
                    <a:pt x="51681" y="39777"/>
                    <a:pt x="52429" y="36330"/>
                    <a:pt x="52429" y="32401"/>
                  </a:cubicBezTo>
                  <a:lnTo>
                    <a:pt x="52429" y="69"/>
                  </a:lnTo>
                  <a:lnTo>
                    <a:pt x="74084" y="69"/>
                  </a:lnTo>
                  <a:lnTo>
                    <a:pt x="74084" y="68524"/>
                  </a:lnTo>
                  <a:lnTo>
                    <a:pt x="52429" y="68524"/>
                  </a:lnTo>
                  <a:lnTo>
                    <a:pt x="52429" y="60734"/>
                  </a:lnTo>
                  <a:cubicBezTo>
                    <a:pt x="50389" y="62733"/>
                    <a:pt x="48139" y="64457"/>
                    <a:pt x="45895" y="65973"/>
                  </a:cubicBezTo>
                  <a:cubicBezTo>
                    <a:pt x="43578" y="67421"/>
                    <a:pt x="41125" y="68593"/>
                    <a:pt x="38473" y="69489"/>
                  </a:cubicBezTo>
                  <a:cubicBezTo>
                    <a:pt x="35816" y="70385"/>
                    <a:pt x="32954" y="70799"/>
                    <a:pt x="29894" y="70799"/>
                  </a:cubicBezTo>
                  <a:cubicBezTo>
                    <a:pt x="22744" y="70799"/>
                    <a:pt x="17021" y="69351"/>
                    <a:pt x="12596" y="66525"/>
                  </a:cubicBezTo>
                  <a:cubicBezTo>
                    <a:pt x="8170" y="63629"/>
                    <a:pt x="4969" y="59631"/>
                    <a:pt x="2997" y="54392"/>
                  </a:cubicBezTo>
                  <a:cubicBezTo>
                    <a:pt x="1020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86" y="207"/>
                  </a:lnTo>
                  <a:lnTo>
                    <a:pt x="21718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39" name="Vapaamuotoinen: Muoto 38">
              <a:extLst>
                <a:ext uri="{FF2B5EF4-FFF2-40B4-BE49-F238E27FC236}">
                  <a16:creationId xmlns:a16="http://schemas.microsoft.com/office/drawing/2014/main" id="{3BFDD835-EACA-3E9F-2EC2-72F51ECE57A3}"/>
                </a:ext>
              </a:extLst>
            </p:cNvPr>
            <p:cNvSpPr/>
            <p:nvPr/>
          </p:nvSpPr>
          <p:spPr>
            <a:xfrm>
              <a:off x="10460458" y="6409504"/>
              <a:ext cx="74084" cy="70798"/>
            </a:xfrm>
            <a:custGeom>
              <a:avLst/>
              <a:gdLst>
                <a:gd name="csX0" fmla="*/ 21724 w 74084"/>
                <a:gd name="csY0" fmla="*/ 0 h 70798"/>
                <a:gd name="csX1" fmla="*/ 21724 w 74084"/>
                <a:gd name="csY1" fmla="*/ 35227 h 70798"/>
                <a:gd name="csX2" fmla="*/ 24721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34 w 74084"/>
                <a:gd name="csY6" fmla="*/ 32401 h 70798"/>
                <a:gd name="csX7" fmla="*/ 52434 w 74084"/>
                <a:gd name="csY7" fmla="*/ 69 h 70798"/>
                <a:gd name="csX8" fmla="*/ 74085 w 74084"/>
                <a:gd name="csY8" fmla="*/ 69 h 70798"/>
                <a:gd name="csX9" fmla="*/ 74085 w 74084"/>
                <a:gd name="csY9" fmla="*/ 68524 h 70798"/>
                <a:gd name="csX10" fmla="*/ 52434 w 74084"/>
                <a:gd name="csY10" fmla="*/ 68524 h 70798"/>
                <a:gd name="csX11" fmla="*/ 52434 w 74084"/>
                <a:gd name="csY11" fmla="*/ 60734 h 70798"/>
                <a:gd name="csX12" fmla="*/ 45896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92 w 74084"/>
                <a:gd name="csY19" fmla="*/ 207 h 70798"/>
                <a:gd name="csX20" fmla="*/ 21724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24" y="0"/>
                  </a:moveTo>
                  <a:lnTo>
                    <a:pt x="21724" y="35227"/>
                  </a:lnTo>
                  <a:cubicBezTo>
                    <a:pt x="21724" y="41156"/>
                    <a:pt x="22744" y="45430"/>
                    <a:pt x="24721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74" y="51290"/>
                    <a:pt x="44190" y="49635"/>
                  </a:cubicBezTo>
                  <a:cubicBezTo>
                    <a:pt x="46711" y="47981"/>
                    <a:pt x="48757" y="45706"/>
                    <a:pt x="50185" y="42741"/>
                  </a:cubicBezTo>
                  <a:cubicBezTo>
                    <a:pt x="51681" y="39777"/>
                    <a:pt x="52434" y="36330"/>
                    <a:pt x="52434" y="32401"/>
                  </a:cubicBezTo>
                  <a:lnTo>
                    <a:pt x="52434" y="69"/>
                  </a:lnTo>
                  <a:lnTo>
                    <a:pt x="74085" y="69"/>
                  </a:lnTo>
                  <a:lnTo>
                    <a:pt x="74085" y="68524"/>
                  </a:lnTo>
                  <a:lnTo>
                    <a:pt x="52434" y="68524"/>
                  </a:lnTo>
                  <a:lnTo>
                    <a:pt x="52434" y="60734"/>
                  </a:lnTo>
                  <a:cubicBezTo>
                    <a:pt x="50389" y="62733"/>
                    <a:pt x="48139" y="64457"/>
                    <a:pt x="45896" y="65973"/>
                  </a:cubicBezTo>
                  <a:cubicBezTo>
                    <a:pt x="43578" y="67421"/>
                    <a:pt x="41130" y="68593"/>
                    <a:pt x="38473" y="69489"/>
                  </a:cubicBezTo>
                  <a:cubicBezTo>
                    <a:pt x="35816" y="70385"/>
                    <a:pt x="32960" y="70799"/>
                    <a:pt x="29894" y="70799"/>
                  </a:cubicBezTo>
                  <a:cubicBezTo>
                    <a:pt x="22744" y="70799"/>
                    <a:pt x="17027" y="69351"/>
                    <a:pt x="12596" y="66525"/>
                  </a:cubicBezTo>
                  <a:cubicBezTo>
                    <a:pt x="8171" y="63629"/>
                    <a:pt x="4975" y="59631"/>
                    <a:pt x="2997" y="54392"/>
                  </a:cubicBezTo>
                  <a:cubicBezTo>
                    <a:pt x="1026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92" y="207"/>
                  </a:lnTo>
                  <a:lnTo>
                    <a:pt x="2172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0" name="Vapaamuotoinen: Muoto 39">
              <a:extLst>
                <a:ext uri="{FF2B5EF4-FFF2-40B4-BE49-F238E27FC236}">
                  <a16:creationId xmlns:a16="http://schemas.microsoft.com/office/drawing/2014/main" id="{520176A6-9F92-A23B-DFB6-643FC0F08FC0}"/>
                </a:ext>
              </a:extLst>
            </p:cNvPr>
            <p:cNvSpPr/>
            <p:nvPr/>
          </p:nvSpPr>
          <p:spPr>
            <a:xfrm>
              <a:off x="10544622" y="6386135"/>
              <a:ext cx="52564" cy="93848"/>
            </a:xfrm>
            <a:custGeom>
              <a:avLst/>
              <a:gdLst>
                <a:gd name="csX0" fmla="*/ 52429 w 52564"/>
                <a:gd name="csY0" fmla="*/ 89688 h 93848"/>
                <a:gd name="csX1" fmla="*/ 48411 w 52564"/>
                <a:gd name="csY1" fmla="*/ 91617 h 93848"/>
                <a:gd name="csX2" fmla="*/ 42830 w 52564"/>
                <a:gd name="csY2" fmla="*/ 93203 h 93848"/>
                <a:gd name="csX3" fmla="*/ 37583 w 52564"/>
                <a:gd name="csY3" fmla="*/ 93824 h 93848"/>
                <a:gd name="csX4" fmla="*/ 17361 w 52564"/>
                <a:gd name="csY4" fmla="*/ 87895 h 93848"/>
                <a:gd name="csX5" fmla="*/ 10556 w 52564"/>
                <a:gd name="csY5" fmla="*/ 68041 h 93848"/>
                <a:gd name="csX6" fmla="*/ 10556 w 52564"/>
                <a:gd name="csY6" fmla="*/ 40535 h 93848"/>
                <a:gd name="csX7" fmla="*/ 0 w 52564"/>
                <a:gd name="csY7" fmla="*/ 40535 h 93848"/>
                <a:gd name="csX8" fmla="*/ 0 w 52564"/>
                <a:gd name="csY8" fmla="*/ 23439 h 93848"/>
                <a:gd name="csX9" fmla="*/ 12324 w 52564"/>
                <a:gd name="csY9" fmla="*/ 23439 h 93848"/>
                <a:gd name="csX10" fmla="*/ 16137 w 52564"/>
                <a:gd name="csY10" fmla="*/ 0 h 93848"/>
                <a:gd name="csX11" fmla="*/ 32206 w 52564"/>
                <a:gd name="csY11" fmla="*/ 0 h 93848"/>
                <a:gd name="csX12" fmla="*/ 32206 w 52564"/>
                <a:gd name="csY12" fmla="*/ 23439 h 93848"/>
                <a:gd name="csX13" fmla="*/ 51817 w 52564"/>
                <a:gd name="csY13" fmla="*/ 23439 h 93848"/>
                <a:gd name="csX14" fmla="*/ 51817 w 52564"/>
                <a:gd name="csY14" fmla="*/ 40535 h 93848"/>
                <a:gd name="csX15" fmla="*/ 32206 w 52564"/>
                <a:gd name="csY15" fmla="*/ 40535 h 93848"/>
                <a:gd name="csX16" fmla="*/ 32206 w 52564"/>
                <a:gd name="csY16" fmla="*/ 64112 h 93848"/>
                <a:gd name="csX17" fmla="*/ 34456 w 52564"/>
                <a:gd name="csY17" fmla="*/ 73073 h 93848"/>
                <a:gd name="csX18" fmla="*/ 42626 w 52564"/>
                <a:gd name="csY18" fmla="*/ 75211 h 93848"/>
                <a:gd name="csX19" fmla="*/ 47459 w 52564"/>
                <a:gd name="csY19" fmla="*/ 73970 h 93848"/>
                <a:gd name="csX20" fmla="*/ 50253 w 52564"/>
                <a:gd name="csY20" fmla="*/ 72729 h 93848"/>
                <a:gd name="csX21" fmla="*/ 52565 w 52564"/>
                <a:gd name="csY21" fmla="*/ 89688 h 93848"/>
                <a:gd name="csX22" fmla="*/ 52429 w 52564"/>
                <a:gd name="csY22" fmla="*/ 89688 h 938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2564" h="93848">
                  <a:moveTo>
                    <a:pt x="52429" y="89688"/>
                  </a:moveTo>
                  <a:cubicBezTo>
                    <a:pt x="51545" y="90308"/>
                    <a:pt x="50185" y="90997"/>
                    <a:pt x="48411" y="91617"/>
                  </a:cubicBezTo>
                  <a:cubicBezTo>
                    <a:pt x="46643" y="92238"/>
                    <a:pt x="44802" y="92790"/>
                    <a:pt x="42830" y="93203"/>
                  </a:cubicBezTo>
                  <a:cubicBezTo>
                    <a:pt x="40853" y="93617"/>
                    <a:pt x="39085" y="93824"/>
                    <a:pt x="37583" y="93824"/>
                  </a:cubicBezTo>
                  <a:cubicBezTo>
                    <a:pt x="28665" y="94099"/>
                    <a:pt x="21922" y="92100"/>
                    <a:pt x="17361" y="87895"/>
                  </a:cubicBezTo>
                  <a:cubicBezTo>
                    <a:pt x="12800" y="83690"/>
                    <a:pt x="10556" y="77072"/>
                    <a:pt x="10556" y="68041"/>
                  </a:cubicBezTo>
                  <a:lnTo>
                    <a:pt x="10556" y="40535"/>
                  </a:lnTo>
                  <a:lnTo>
                    <a:pt x="0" y="40535"/>
                  </a:lnTo>
                  <a:lnTo>
                    <a:pt x="0" y="23439"/>
                  </a:lnTo>
                  <a:lnTo>
                    <a:pt x="12324" y="23439"/>
                  </a:lnTo>
                  <a:lnTo>
                    <a:pt x="16137" y="0"/>
                  </a:lnTo>
                  <a:lnTo>
                    <a:pt x="32206" y="0"/>
                  </a:lnTo>
                  <a:lnTo>
                    <a:pt x="32206" y="23439"/>
                  </a:lnTo>
                  <a:lnTo>
                    <a:pt x="51817" y="23439"/>
                  </a:lnTo>
                  <a:lnTo>
                    <a:pt x="51817" y="40535"/>
                  </a:lnTo>
                  <a:lnTo>
                    <a:pt x="32206" y="40535"/>
                  </a:lnTo>
                  <a:lnTo>
                    <a:pt x="32206" y="64112"/>
                  </a:lnTo>
                  <a:cubicBezTo>
                    <a:pt x="32206" y="68386"/>
                    <a:pt x="32954" y="71419"/>
                    <a:pt x="34456" y="73073"/>
                  </a:cubicBezTo>
                  <a:cubicBezTo>
                    <a:pt x="35952" y="74797"/>
                    <a:pt x="38677" y="75487"/>
                    <a:pt x="42626" y="75211"/>
                  </a:cubicBezTo>
                  <a:cubicBezTo>
                    <a:pt x="44530" y="75141"/>
                    <a:pt x="46094" y="74728"/>
                    <a:pt x="47459" y="73970"/>
                  </a:cubicBezTo>
                  <a:cubicBezTo>
                    <a:pt x="48751" y="73212"/>
                    <a:pt x="49703" y="72798"/>
                    <a:pt x="50253" y="72729"/>
                  </a:cubicBezTo>
                  <a:lnTo>
                    <a:pt x="52565" y="89688"/>
                  </a:lnTo>
                  <a:lnTo>
                    <a:pt x="52429" y="8968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1" name="Vapaamuotoinen: Muoto 40">
              <a:extLst>
                <a:ext uri="{FF2B5EF4-FFF2-40B4-BE49-F238E27FC236}">
                  <a16:creationId xmlns:a16="http://schemas.microsoft.com/office/drawing/2014/main" id="{A3B5F10D-E9B1-1E32-CC40-6A6D893EC26E}"/>
                </a:ext>
              </a:extLst>
            </p:cNvPr>
            <p:cNvSpPr/>
            <p:nvPr/>
          </p:nvSpPr>
          <p:spPr>
            <a:xfrm>
              <a:off x="10598139" y="6386135"/>
              <a:ext cx="52564" cy="93848"/>
            </a:xfrm>
            <a:custGeom>
              <a:avLst/>
              <a:gdLst>
                <a:gd name="csX0" fmla="*/ 52429 w 52564"/>
                <a:gd name="csY0" fmla="*/ 89688 h 93848"/>
                <a:gd name="csX1" fmla="*/ 48411 w 52564"/>
                <a:gd name="csY1" fmla="*/ 91617 h 93848"/>
                <a:gd name="csX2" fmla="*/ 42830 w 52564"/>
                <a:gd name="csY2" fmla="*/ 93203 h 93848"/>
                <a:gd name="csX3" fmla="*/ 37589 w 52564"/>
                <a:gd name="csY3" fmla="*/ 93824 h 93848"/>
                <a:gd name="csX4" fmla="*/ 17367 w 52564"/>
                <a:gd name="csY4" fmla="*/ 87895 h 93848"/>
                <a:gd name="csX5" fmla="*/ 10556 w 52564"/>
                <a:gd name="csY5" fmla="*/ 68041 h 93848"/>
                <a:gd name="csX6" fmla="*/ 10556 w 52564"/>
                <a:gd name="csY6" fmla="*/ 40535 h 93848"/>
                <a:gd name="csX7" fmla="*/ 0 w 52564"/>
                <a:gd name="csY7" fmla="*/ 40535 h 93848"/>
                <a:gd name="csX8" fmla="*/ 0 w 52564"/>
                <a:gd name="csY8" fmla="*/ 23439 h 93848"/>
                <a:gd name="csX9" fmla="*/ 12324 w 52564"/>
                <a:gd name="csY9" fmla="*/ 23439 h 93848"/>
                <a:gd name="csX10" fmla="*/ 16137 w 52564"/>
                <a:gd name="csY10" fmla="*/ 0 h 93848"/>
                <a:gd name="csX11" fmla="*/ 32206 w 52564"/>
                <a:gd name="csY11" fmla="*/ 0 h 93848"/>
                <a:gd name="csX12" fmla="*/ 32206 w 52564"/>
                <a:gd name="csY12" fmla="*/ 23439 h 93848"/>
                <a:gd name="csX13" fmla="*/ 51817 w 52564"/>
                <a:gd name="csY13" fmla="*/ 23439 h 93848"/>
                <a:gd name="csX14" fmla="*/ 51817 w 52564"/>
                <a:gd name="csY14" fmla="*/ 40535 h 93848"/>
                <a:gd name="csX15" fmla="*/ 32206 w 52564"/>
                <a:gd name="csY15" fmla="*/ 40535 h 93848"/>
                <a:gd name="csX16" fmla="*/ 32206 w 52564"/>
                <a:gd name="csY16" fmla="*/ 64112 h 93848"/>
                <a:gd name="csX17" fmla="*/ 34456 w 52564"/>
                <a:gd name="csY17" fmla="*/ 73073 h 93848"/>
                <a:gd name="csX18" fmla="*/ 42626 w 52564"/>
                <a:gd name="csY18" fmla="*/ 75211 h 93848"/>
                <a:gd name="csX19" fmla="*/ 47459 w 52564"/>
                <a:gd name="csY19" fmla="*/ 73970 h 93848"/>
                <a:gd name="csX20" fmla="*/ 50253 w 52564"/>
                <a:gd name="csY20" fmla="*/ 72729 h 93848"/>
                <a:gd name="csX21" fmla="*/ 52565 w 52564"/>
                <a:gd name="csY21" fmla="*/ 89688 h 93848"/>
                <a:gd name="csX22" fmla="*/ 52429 w 52564"/>
                <a:gd name="csY22" fmla="*/ 89688 h 938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2564" h="93848">
                  <a:moveTo>
                    <a:pt x="52429" y="89688"/>
                  </a:moveTo>
                  <a:cubicBezTo>
                    <a:pt x="51545" y="90308"/>
                    <a:pt x="50185" y="90997"/>
                    <a:pt x="48411" y="91617"/>
                  </a:cubicBezTo>
                  <a:cubicBezTo>
                    <a:pt x="46643" y="92238"/>
                    <a:pt x="44802" y="92790"/>
                    <a:pt x="42830" y="93203"/>
                  </a:cubicBezTo>
                  <a:cubicBezTo>
                    <a:pt x="40853" y="93617"/>
                    <a:pt x="39085" y="93824"/>
                    <a:pt x="37589" y="93824"/>
                  </a:cubicBezTo>
                  <a:cubicBezTo>
                    <a:pt x="28665" y="94099"/>
                    <a:pt x="21928" y="92100"/>
                    <a:pt x="17367" y="87895"/>
                  </a:cubicBezTo>
                  <a:cubicBezTo>
                    <a:pt x="12800" y="83690"/>
                    <a:pt x="10556" y="77072"/>
                    <a:pt x="10556" y="68041"/>
                  </a:cubicBezTo>
                  <a:lnTo>
                    <a:pt x="10556" y="40535"/>
                  </a:lnTo>
                  <a:lnTo>
                    <a:pt x="0" y="40535"/>
                  </a:lnTo>
                  <a:lnTo>
                    <a:pt x="0" y="23439"/>
                  </a:lnTo>
                  <a:lnTo>
                    <a:pt x="12324" y="23439"/>
                  </a:lnTo>
                  <a:lnTo>
                    <a:pt x="16137" y="0"/>
                  </a:lnTo>
                  <a:lnTo>
                    <a:pt x="32206" y="0"/>
                  </a:lnTo>
                  <a:lnTo>
                    <a:pt x="32206" y="23439"/>
                  </a:lnTo>
                  <a:lnTo>
                    <a:pt x="51817" y="23439"/>
                  </a:lnTo>
                  <a:lnTo>
                    <a:pt x="51817" y="40535"/>
                  </a:lnTo>
                  <a:lnTo>
                    <a:pt x="32206" y="40535"/>
                  </a:lnTo>
                  <a:lnTo>
                    <a:pt x="32206" y="64112"/>
                  </a:lnTo>
                  <a:cubicBezTo>
                    <a:pt x="32206" y="68386"/>
                    <a:pt x="32954" y="71419"/>
                    <a:pt x="34456" y="73073"/>
                  </a:cubicBezTo>
                  <a:cubicBezTo>
                    <a:pt x="35952" y="74797"/>
                    <a:pt x="38677" y="75487"/>
                    <a:pt x="42626" y="75211"/>
                  </a:cubicBezTo>
                  <a:cubicBezTo>
                    <a:pt x="44530" y="75141"/>
                    <a:pt x="46099" y="74728"/>
                    <a:pt x="47459" y="73970"/>
                  </a:cubicBezTo>
                  <a:cubicBezTo>
                    <a:pt x="48751" y="73212"/>
                    <a:pt x="49709" y="72798"/>
                    <a:pt x="50253" y="72729"/>
                  </a:cubicBezTo>
                  <a:lnTo>
                    <a:pt x="52565" y="89688"/>
                  </a:lnTo>
                  <a:lnTo>
                    <a:pt x="52429" y="8968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2" name="Vapaamuotoinen: Muoto 41">
              <a:extLst>
                <a:ext uri="{FF2B5EF4-FFF2-40B4-BE49-F238E27FC236}">
                  <a16:creationId xmlns:a16="http://schemas.microsoft.com/office/drawing/2014/main" id="{F9F588C0-EA93-BC11-D688-B019B6BC573B}"/>
                </a:ext>
              </a:extLst>
            </p:cNvPr>
            <p:cNvSpPr/>
            <p:nvPr/>
          </p:nvSpPr>
          <p:spPr>
            <a:xfrm>
              <a:off x="10655469" y="6407565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6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14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5 h 72461"/>
                <a:gd name="csX14" fmla="*/ 23152 w 68435"/>
                <a:gd name="csY14" fmla="*/ 19863 h 72461"/>
                <a:gd name="csX15" fmla="*/ 21044 w 68435"/>
                <a:gd name="csY15" fmla="*/ 23585 h 72461"/>
                <a:gd name="csX16" fmla="*/ 889 w 68435"/>
                <a:gd name="csY16" fmla="*/ 19863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2 h 72461"/>
                <a:gd name="csX20" fmla="*/ 35543 w 68435"/>
                <a:gd name="csY20" fmla="*/ 9 h 72461"/>
                <a:gd name="csX21" fmla="*/ 55630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1934 w 68435"/>
                <a:gd name="csY31" fmla="*/ 55089 h 72461"/>
                <a:gd name="csX32" fmla="*/ 39085 w 68435"/>
                <a:gd name="csY32" fmla="*/ 53779 h 72461"/>
                <a:gd name="csX33" fmla="*/ 43850 w 68435"/>
                <a:gd name="csY33" fmla="*/ 50884 h 72461"/>
                <a:gd name="csX34" fmla="*/ 46031 w 68435"/>
                <a:gd name="csY34" fmla="*/ 47644 h 72461"/>
                <a:gd name="csX35" fmla="*/ 47323 w 68435"/>
                <a:gd name="csY35" fmla="*/ 44128 h 72461"/>
                <a:gd name="csX36" fmla="*/ 47663 w 68435"/>
                <a:gd name="csY36" fmla="*/ 39027 h 72461"/>
                <a:gd name="csX37" fmla="*/ 44122 w 68435"/>
                <a:gd name="csY37" fmla="*/ 40061 h 72461"/>
                <a:gd name="csX38" fmla="*/ 38337 w 68435"/>
                <a:gd name="csY38" fmla="*/ 40819 h 72461"/>
                <a:gd name="csX39" fmla="*/ 30642 w 68435"/>
                <a:gd name="csY39" fmla="*/ 41647 h 72461"/>
                <a:gd name="csX40" fmla="*/ 24993 w 68435"/>
                <a:gd name="csY40" fmla="*/ 43508 h 72461"/>
                <a:gd name="csX41" fmla="*/ 23356 w 68435"/>
                <a:gd name="csY41" fmla="*/ 47851 h 72461"/>
                <a:gd name="csX42" fmla="*/ 23356 w 68435"/>
                <a:gd name="csY42" fmla="*/ 48265 h 72461"/>
                <a:gd name="csX43" fmla="*/ 24104 w 68435"/>
                <a:gd name="csY43" fmla="*/ 52056 h 72461"/>
                <a:gd name="csX44" fmla="*/ 26761 w 68435"/>
                <a:gd name="csY44" fmla="*/ 54400 h 72461"/>
                <a:gd name="csX45" fmla="*/ 32002 w 68435"/>
                <a:gd name="csY45" fmla="*/ 55159 h 72461"/>
                <a:gd name="csX46" fmla="*/ 31934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7" y="58605"/>
                    <a:pt x="0" y="54952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8"/>
                    <a:pt x="4907" y="35718"/>
                    <a:pt x="7966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8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5"/>
                  </a:cubicBezTo>
                  <a:cubicBezTo>
                    <a:pt x="25673" y="18277"/>
                    <a:pt x="24240" y="18966"/>
                    <a:pt x="23152" y="19863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9" y="19863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4" y="8557"/>
                    <a:pt x="10284" y="6420"/>
                    <a:pt x="13281" y="4834"/>
                  </a:cubicBezTo>
                  <a:cubicBezTo>
                    <a:pt x="16273" y="3180"/>
                    <a:pt x="19678" y="1939"/>
                    <a:pt x="23492" y="1112"/>
                  </a:cubicBezTo>
                  <a:cubicBezTo>
                    <a:pt x="27305" y="285"/>
                    <a:pt x="31322" y="-61"/>
                    <a:pt x="35543" y="9"/>
                  </a:cubicBezTo>
                  <a:cubicBezTo>
                    <a:pt x="44190" y="78"/>
                    <a:pt x="50865" y="1456"/>
                    <a:pt x="55630" y="4007"/>
                  </a:cubicBezTo>
                  <a:cubicBezTo>
                    <a:pt x="60401" y="6558"/>
                    <a:pt x="63664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1934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0" y="50884"/>
                  </a:cubicBezTo>
                  <a:cubicBezTo>
                    <a:pt x="45011" y="49712"/>
                    <a:pt x="45759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59" y="39854"/>
                    <a:pt x="44122" y="40061"/>
                  </a:cubicBezTo>
                  <a:cubicBezTo>
                    <a:pt x="42490" y="40268"/>
                    <a:pt x="40586" y="40543"/>
                    <a:pt x="38337" y="40819"/>
                  </a:cubicBezTo>
                  <a:lnTo>
                    <a:pt x="30642" y="41647"/>
                  </a:lnTo>
                  <a:cubicBezTo>
                    <a:pt x="27917" y="41923"/>
                    <a:pt x="26013" y="42543"/>
                    <a:pt x="24993" y="43508"/>
                  </a:cubicBezTo>
                  <a:cubicBezTo>
                    <a:pt x="23968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4" y="52056"/>
                  </a:cubicBezTo>
                  <a:cubicBezTo>
                    <a:pt x="24585" y="53159"/>
                    <a:pt x="25469" y="53918"/>
                    <a:pt x="26761" y="54400"/>
                  </a:cubicBezTo>
                  <a:cubicBezTo>
                    <a:pt x="28053" y="54883"/>
                    <a:pt x="29758" y="55159"/>
                    <a:pt x="32002" y="55159"/>
                  </a:cubicBezTo>
                  <a:lnTo>
                    <a:pt x="31934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3" name="Vapaamuotoinen: Muoto 42">
              <a:extLst>
                <a:ext uri="{FF2B5EF4-FFF2-40B4-BE49-F238E27FC236}">
                  <a16:creationId xmlns:a16="http://schemas.microsoft.com/office/drawing/2014/main" id="{12A48A63-509E-C8B5-847B-6AB554A0758A}"/>
                </a:ext>
              </a:extLst>
            </p:cNvPr>
            <p:cNvSpPr/>
            <p:nvPr/>
          </p:nvSpPr>
          <p:spPr>
            <a:xfrm>
              <a:off x="10734998" y="6407565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7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20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5 h 72461"/>
                <a:gd name="csX14" fmla="*/ 23152 w 68435"/>
                <a:gd name="csY14" fmla="*/ 19863 h 72461"/>
                <a:gd name="csX15" fmla="*/ 21044 w 68435"/>
                <a:gd name="csY15" fmla="*/ 23585 h 72461"/>
                <a:gd name="csX16" fmla="*/ 890 w 68435"/>
                <a:gd name="csY16" fmla="*/ 19863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2 h 72461"/>
                <a:gd name="csX20" fmla="*/ 35544 w 68435"/>
                <a:gd name="csY20" fmla="*/ 9 h 72461"/>
                <a:gd name="csX21" fmla="*/ 55636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1940 w 68435"/>
                <a:gd name="csY31" fmla="*/ 55089 h 72461"/>
                <a:gd name="csX32" fmla="*/ 39085 w 68435"/>
                <a:gd name="csY32" fmla="*/ 53779 h 72461"/>
                <a:gd name="csX33" fmla="*/ 43856 w 68435"/>
                <a:gd name="csY33" fmla="*/ 50884 h 72461"/>
                <a:gd name="csX34" fmla="*/ 46031 w 68435"/>
                <a:gd name="csY34" fmla="*/ 47644 h 72461"/>
                <a:gd name="csX35" fmla="*/ 47323 w 68435"/>
                <a:gd name="csY35" fmla="*/ 44128 h 72461"/>
                <a:gd name="csX36" fmla="*/ 47663 w 68435"/>
                <a:gd name="csY36" fmla="*/ 39027 h 72461"/>
                <a:gd name="csX37" fmla="*/ 44128 w 68435"/>
                <a:gd name="csY37" fmla="*/ 40061 h 72461"/>
                <a:gd name="csX38" fmla="*/ 38337 w 68435"/>
                <a:gd name="csY38" fmla="*/ 40819 h 72461"/>
                <a:gd name="csX39" fmla="*/ 30642 w 68435"/>
                <a:gd name="csY39" fmla="*/ 41647 h 72461"/>
                <a:gd name="csX40" fmla="*/ 24993 w 68435"/>
                <a:gd name="csY40" fmla="*/ 43508 h 72461"/>
                <a:gd name="csX41" fmla="*/ 23356 w 68435"/>
                <a:gd name="csY41" fmla="*/ 47851 h 72461"/>
                <a:gd name="csX42" fmla="*/ 23356 w 68435"/>
                <a:gd name="csY42" fmla="*/ 48265 h 72461"/>
                <a:gd name="csX43" fmla="*/ 24109 w 68435"/>
                <a:gd name="csY43" fmla="*/ 52056 h 72461"/>
                <a:gd name="csX44" fmla="*/ 26761 w 68435"/>
                <a:gd name="csY44" fmla="*/ 54400 h 72461"/>
                <a:gd name="csX45" fmla="*/ 32008 w 68435"/>
                <a:gd name="csY45" fmla="*/ 55159 h 72461"/>
                <a:gd name="csX46" fmla="*/ 31940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7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8" y="58605"/>
                    <a:pt x="0" y="54952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50" y="43922"/>
                    <a:pt x="1705" y="41095"/>
                  </a:cubicBezTo>
                  <a:cubicBezTo>
                    <a:pt x="2861" y="38268"/>
                    <a:pt x="4907" y="35718"/>
                    <a:pt x="7967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8" y="26963"/>
                    <a:pt x="44808" y="26412"/>
                  </a:cubicBezTo>
                  <a:cubicBezTo>
                    <a:pt x="45828" y="25860"/>
                    <a:pt x="46371" y="24964"/>
                    <a:pt x="46371" y="23792"/>
                  </a:cubicBezTo>
                  <a:cubicBezTo>
                    <a:pt x="46371" y="21241"/>
                    <a:pt x="45488" y="19518"/>
                    <a:pt x="43720" y="18553"/>
                  </a:cubicBezTo>
                  <a:cubicBezTo>
                    <a:pt x="41946" y="17588"/>
                    <a:pt x="38949" y="17105"/>
                    <a:pt x="34728" y="17105"/>
                  </a:cubicBezTo>
                  <a:cubicBezTo>
                    <a:pt x="31872" y="17105"/>
                    <a:pt x="29487" y="17312"/>
                    <a:pt x="27577" y="17795"/>
                  </a:cubicBezTo>
                  <a:cubicBezTo>
                    <a:pt x="25673" y="18277"/>
                    <a:pt x="24245" y="18966"/>
                    <a:pt x="23152" y="19863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90" y="19863"/>
                  </a:lnTo>
                  <a:cubicBezTo>
                    <a:pt x="1774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9" y="3180"/>
                    <a:pt x="19678" y="1939"/>
                    <a:pt x="23492" y="1112"/>
                  </a:cubicBezTo>
                  <a:cubicBezTo>
                    <a:pt x="27305" y="285"/>
                    <a:pt x="31322" y="-61"/>
                    <a:pt x="35544" y="9"/>
                  </a:cubicBezTo>
                  <a:cubicBezTo>
                    <a:pt x="44196" y="78"/>
                    <a:pt x="50865" y="1456"/>
                    <a:pt x="55636" y="4007"/>
                  </a:cubicBezTo>
                  <a:cubicBezTo>
                    <a:pt x="60401" y="6558"/>
                    <a:pt x="63670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10" y="69153"/>
                    <a:pt x="37453" y="70255"/>
                    <a:pt x="34524" y="71152"/>
                  </a:cubicBezTo>
                  <a:cubicBezTo>
                    <a:pt x="31594" y="72048"/>
                    <a:pt x="28331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1940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6" y="50884"/>
                  </a:cubicBezTo>
                  <a:cubicBezTo>
                    <a:pt x="45012" y="49712"/>
                    <a:pt x="45760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60" y="39854"/>
                    <a:pt x="44128" y="40061"/>
                  </a:cubicBezTo>
                  <a:cubicBezTo>
                    <a:pt x="42490" y="40268"/>
                    <a:pt x="40586" y="40543"/>
                    <a:pt x="38337" y="40819"/>
                  </a:cubicBezTo>
                  <a:lnTo>
                    <a:pt x="30642" y="41647"/>
                  </a:lnTo>
                  <a:cubicBezTo>
                    <a:pt x="27923" y="41923"/>
                    <a:pt x="26013" y="42543"/>
                    <a:pt x="24993" y="43508"/>
                  </a:cubicBezTo>
                  <a:cubicBezTo>
                    <a:pt x="23973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9" y="52056"/>
                  </a:cubicBezTo>
                  <a:cubicBezTo>
                    <a:pt x="24585" y="53159"/>
                    <a:pt x="25469" y="53918"/>
                    <a:pt x="26761" y="54400"/>
                  </a:cubicBezTo>
                  <a:cubicBezTo>
                    <a:pt x="28059" y="54883"/>
                    <a:pt x="29759" y="55159"/>
                    <a:pt x="32008" y="55159"/>
                  </a:cubicBezTo>
                  <a:lnTo>
                    <a:pt x="31940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4" name="Vapaamuotoinen: Muoto 43">
              <a:extLst>
                <a:ext uri="{FF2B5EF4-FFF2-40B4-BE49-F238E27FC236}">
                  <a16:creationId xmlns:a16="http://schemas.microsoft.com/office/drawing/2014/main" id="{610A11FE-4FFD-C47B-8053-4D932AB00D2E}"/>
                </a:ext>
              </a:extLst>
            </p:cNvPr>
            <p:cNvSpPr/>
            <p:nvPr/>
          </p:nvSpPr>
          <p:spPr>
            <a:xfrm>
              <a:off x="10859063" y="6407712"/>
              <a:ext cx="131958" cy="70591"/>
            </a:xfrm>
            <a:custGeom>
              <a:avLst/>
              <a:gdLst>
                <a:gd name="csX0" fmla="*/ 55222 w 131958"/>
                <a:gd name="csY0" fmla="*/ 70591 h 70591"/>
                <a:gd name="csX1" fmla="*/ 55222 w 131958"/>
                <a:gd name="csY1" fmla="*/ 36743 h 70591"/>
                <a:gd name="csX2" fmla="*/ 52429 w 131958"/>
                <a:gd name="csY2" fmla="*/ 24886 h 70591"/>
                <a:gd name="csX3" fmla="*/ 41397 w 131958"/>
                <a:gd name="csY3" fmla="*/ 20267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0 w 131958"/>
                <a:gd name="csY6" fmla="*/ 41500 h 70591"/>
                <a:gd name="csX7" fmla="*/ 21650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0 w 131958"/>
                <a:gd name="csY10" fmla="*/ 1999 h 70591"/>
                <a:gd name="csX11" fmla="*/ 21650 w 131958"/>
                <a:gd name="csY11" fmla="*/ 13098 h 70591"/>
                <a:gd name="csX12" fmla="*/ 27305 w 131958"/>
                <a:gd name="csY12" fmla="*/ 6480 h 70591"/>
                <a:gd name="csX13" fmla="*/ 35340 w 131958"/>
                <a:gd name="csY13" fmla="*/ 1723 h 70591"/>
                <a:gd name="csX14" fmla="*/ 46100 w 131958"/>
                <a:gd name="csY14" fmla="*/ 69 h 70591"/>
                <a:gd name="csX15" fmla="*/ 63324 w 131958"/>
                <a:gd name="csY15" fmla="*/ 4067 h 70591"/>
                <a:gd name="csX16" fmla="*/ 73127 w 131958"/>
                <a:gd name="csY16" fmla="*/ 15166 h 70591"/>
                <a:gd name="csX17" fmla="*/ 80822 w 131958"/>
                <a:gd name="csY17" fmla="*/ 7100 h 70591"/>
                <a:gd name="csX18" fmla="*/ 90086 w 131958"/>
                <a:gd name="csY18" fmla="*/ 1861 h 70591"/>
                <a:gd name="csX19" fmla="*/ 101253 w 131958"/>
                <a:gd name="csY19" fmla="*/ 0 h 70591"/>
                <a:gd name="csX20" fmla="*/ 119634 w 131958"/>
                <a:gd name="csY20" fmla="*/ 4412 h 70591"/>
                <a:gd name="csX21" fmla="*/ 129170 w 131958"/>
                <a:gd name="csY21" fmla="*/ 16407 h 70591"/>
                <a:gd name="csX22" fmla="*/ 131958 w 131958"/>
                <a:gd name="csY22" fmla="*/ 34537 h 70591"/>
                <a:gd name="csX23" fmla="*/ 131958 w 131958"/>
                <a:gd name="csY23" fmla="*/ 70454 h 70591"/>
                <a:gd name="csX24" fmla="*/ 110308 w 131958"/>
                <a:gd name="csY24" fmla="*/ 70454 h 70591"/>
                <a:gd name="csX25" fmla="*/ 110308 w 131958"/>
                <a:gd name="csY25" fmla="*/ 36743 h 70591"/>
                <a:gd name="csX26" fmla="*/ 107515 w 131958"/>
                <a:gd name="csY26" fmla="*/ 24886 h 70591"/>
                <a:gd name="csX27" fmla="*/ 96347 w 131958"/>
                <a:gd name="csY27" fmla="*/ 20267 h 70591"/>
                <a:gd name="csX28" fmla="*/ 87224 w 131958"/>
                <a:gd name="csY28" fmla="*/ 22611 h 70591"/>
                <a:gd name="csX29" fmla="*/ 79734 w 131958"/>
                <a:gd name="csY29" fmla="*/ 29643 h 70591"/>
                <a:gd name="csX30" fmla="*/ 76736 w 131958"/>
                <a:gd name="csY30" fmla="*/ 41362 h 70591"/>
                <a:gd name="csX31" fmla="*/ 76736 w 131958"/>
                <a:gd name="csY31" fmla="*/ 70523 h 70591"/>
                <a:gd name="csX32" fmla="*/ 55086 w 131958"/>
                <a:gd name="csY32" fmla="*/ 70523 h 70591"/>
                <a:gd name="csX33" fmla="*/ 55222 w 131958"/>
                <a:gd name="csY33" fmla="*/ 70591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22" y="70591"/>
                  </a:moveTo>
                  <a:lnTo>
                    <a:pt x="55222" y="36743"/>
                  </a:lnTo>
                  <a:cubicBezTo>
                    <a:pt x="55222" y="31918"/>
                    <a:pt x="54270" y="27919"/>
                    <a:pt x="52429" y="24886"/>
                  </a:cubicBezTo>
                  <a:cubicBezTo>
                    <a:pt x="50593" y="21853"/>
                    <a:pt x="46915" y="20267"/>
                    <a:pt x="41397" y="20267"/>
                  </a:cubicBezTo>
                  <a:cubicBezTo>
                    <a:pt x="38269" y="20267"/>
                    <a:pt x="35136" y="21094"/>
                    <a:pt x="32138" y="22680"/>
                  </a:cubicBezTo>
                  <a:cubicBezTo>
                    <a:pt x="29141" y="24266"/>
                    <a:pt x="26625" y="26610"/>
                    <a:pt x="24648" y="29712"/>
                  </a:cubicBezTo>
                  <a:cubicBezTo>
                    <a:pt x="22676" y="32814"/>
                    <a:pt x="21650" y="36743"/>
                    <a:pt x="21650" y="41500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13098"/>
                  </a:lnTo>
                  <a:cubicBezTo>
                    <a:pt x="23152" y="10616"/>
                    <a:pt x="25056" y="8410"/>
                    <a:pt x="27305" y="6480"/>
                  </a:cubicBezTo>
                  <a:cubicBezTo>
                    <a:pt x="29549" y="4481"/>
                    <a:pt x="32274" y="2964"/>
                    <a:pt x="35340" y="1723"/>
                  </a:cubicBezTo>
                  <a:cubicBezTo>
                    <a:pt x="38405" y="482"/>
                    <a:pt x="42014" y="0"/>
                    <a:pt x="46100" y="69"/>
                  </a:cubicBezTo>
                  <a:cubicBezTo>
                    <a:pt x="53312" y="69"/>
                    <a:pt x="59035" y="1379"/>
                    <a:pt x="63324" y="4067"/>
                  </a:cubicBezTo>
                  <a:cubicBezTo>
                    <a:pt x="67614" y="6687"/>
                    <a:pt x="70883" y="10409"/>
                    <a:pt x="73127" y="15166"/>
                  </a:cubicBezTo>
                  <a:cubicBezTo>
                    <a:pt x="75444" y="12064"/>
                    <a:pt x="78034" y="9375"/>
                    <a:pt x="80822" y="7100"/>
                  </a:cubicBezTo>
                  <a:cubicBezTo>
                    <a:pt x="83615" y="4825"/>
                    <a:pt x="86680" y="3033"/>
                    <a:pt x="90086" y="1861"/>
                  </a:cubicBezTo>
                  <a:cubicBezTo>
                    <a:pt x="93491" y="620"/>
                    <a:pt x="97163" y="0"/>
                    <a:pt x="101253" y="0"/>
                  </a:cubicBezTo>
                  <a:cubicBezTo>
                    <a:pt x="109010" y="69"/>
                    <a:pt x="115141" y="1585"/>
                    <a:pt x="119634" y="4412"/>
                  </a:cubicBezTo>
                  <a:cubicBezTo>
                    <a:pt x="124128" y="7238"/>
                    <a:pt x="127329" y="11236"/>
                    <a:pt x="129170" y="16407"/>
                  </a:cubicBezTo>
                  <a:cubicBezTo>
                    <a:pt x="131006" y="21577"/>
                    <a:pt x="131958" y="27644"/>
                    <a:pt x="131958" y="34537"/>
                  </a:cubicBezTo>
                  <a:lnTo>
                    <a:pt x="131958" y="70454"/>
                  </a:lnTo>
                  <a:lnTo>
                    <a:pt x="110308" y="70454"/>
                  </a:lnTo>
                  <a:lnTo>
                    <a:pt x="110308" y="36743"/>
                  </a:lnTo>
                  <a:cubicBezTo>
                    <a:pt x="110308" y="31918"/>
                    <a:pt x="109356" y="27919"/>
                    <a:pt x="107515" y="24886"/>
                  </a:cubicBezTo>
                  <a:cubicBezTo>
                    <a:pt x="105679" y="21853"/>
                    <a:pt x="101934" y="20267"/>
                    <a:pt x="96347" y="20267"/>
                  </a:cubicBezTo>
                  <a:cubicBezTo>
                    <a:pt x="93287" y="20267"/>
                    <a:pt x="90222" y="21026"/>
                    <a:pt x="87224" y="22611"/>
                  </a:cubicBezTo>
                  <a:cubicBezTo>
                    <a:pt x="84227" y="24197"/>
                    <a:pt x="81711" y="26541"/>
                    <a:pt x="79734" y="29643"/>
                  </a:cubicBezTo>
                  <a:cubicBezTo>
                    <a:pt x="77762" y="32745"/>
                    <a:pt x="76736" y="36675"/>
                    <a:pt x="76736" y="41362"/>
                  </a:cubicBezTo>
                  <a:lnTo>
                    <a:pt x="76736" y="70523"/>
                  </a:lnTo>
                  <a:lnTo>
                    <a:pt x="55086" y="70523"/>
                  </a:lnTo>
                  <a:lnTo>
                    <a:pt x="55222" y="70591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5" name="Vapaamuotoinen: Muoto 44">
              <a:extLst>
                <a:ext uri="{FF2B5EF4-FFF2-40B4-BE49-F238E27FC236}">
                  <a16:creationId xmlns:a16="http://schemas.microsoft.com/office/drawing/2014/main" id="{E47C9DF9-BEFE-10FF-F9F0-9C9584703A7B}"/>
                </a:ext>
              </a:extLst>
            </p:cNvPr>
            <p:cNvSpPr/>
            <p:nvPr/>
          </p:nvSpPr>
          <p:spPr>
            <a:xfrm>
              <a:off x="11004099" y="6379654"/>
              <a:ext cx="22058" cy="98304"/>
            </a:xfrm>
            <a:custGeom>
              <a:avLst/>
              <a:gdLst>
                <a:gd name="csX0" fmla="*/ 10958 w 22058"/>
                <a:gd name="csY0" fmla="*/ 22474 h 98304"/>
                <a:gd name="csX1" fmla="*/ 3264 w 22058"/>
                <a:gd name="csY1" fmla="*/ 19165 h 98304"/>
                <a:gd name="csX2" fmla="*/ 0 w 22058"/>
                <a:gd name="csY2" fmla="*/ 11237 h 98304"/>
                <a:gd name="csX3" fmla="*/ 3264 w 22058"/>
                <a:gd name="csY3" fmla="*/ 3309 h 98304"/>
                <a:gd name="csX4" fmla="*/ 10958 w 22058"/>
                <a:gd name="csY4" fmla="*/ 0 h 98304"/>
                <a:gd name="csX5" fmla="*/ 18789 w 22058"/>
                <a:gd name="csY5" fmla="*/ 3309 h 98304"/>
                <a:gd name="csX6" fmla="*/ 22058 w 22058"/>
                <a:gd name="csY6" fmla="*/ 11237 h 98304"/>
                <a:gd name="csX7" fmla="*/ 18789 w 22058"/>
                <a:gd name="csY7" fmla="*/ 19165 h 98304"/>
                <a:gd name="csX8" fmla="*/ 10958 w 22058"/>
                <a:gd name="csY8" fmla="*/ 22474 h 98304"/>
                <a:gd name="csX9" fmla="*/ 21786 w 22058"/>
                <a:gd name="csY9" fmla="*/ 29850 h 98304"/>
                <a:gd name="csX10" fmla="*/ 21786 w 22058"/>
                <a:gd name="csY10" fmla="*/ 98304 h 98304"/>
                <a:gd name="csX11" fmla="*/ 136 w 22058"/>
                <a:gd name="csY11" fmla="*/ 98304 h 98304"/>
                <a:gd name="csX12" fmla="*/ 136 w 22058"/>
                <a:gd name="csY12" fmla="*/ 29850 h 98304"/>
                <a:gd name="csX13" fmla="*/ 21786 w 22058"/>
                <a:gd name="csY13" fmla="*/ 29850 h 983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2058" h="98304">
                  <a:moveTo>
                    <a:pt x="10958" y="22474"/>
                  </a:moveTo>
                  <a:cubicBezTo>
                    <a:pt x="7967" y="22474"/>
                    <a:pt x="5445" y="21371"/>
                    <a:pt x="3264" y="19165"/>
                  </a:cubicBezTo>
                  <a:cubicBezTo>
                    <a:pt x="1088" y="16959"/>
                    <a:pt x="0" y="14339"/>
                    <a:pt x="0" y="11237"/>
                  </a:cubicBezTo>
                  <a:cubicBezTo>
                    <a:pt x="0" y="8135"/>
                    <a:pt x="1088" y="5515"/>
                    <a:pt x="3264" y="3309"/>
                  </a:cubicBezTo>
                  <a:cubicBezTo>
                    <a:pt x="5445" y="1103"/>
                    <a:pt x="8035" y="0"/>
                    <a:pt x="10958" y="0"/>
                  </a:cubicBezTo>
                  <a:cubicBezTo>
                    <a:pt x="13888" y="0"/>
                    <a:pt x="16613" y="1103"/>
                    <a:pt x="18789" y="3309"/>
                  </a:cubicBezTo>
                  <a:cubicBezTo>
                    <a:pt x="20970" y="5515"/>
                    <a:pt x="22058" y="8135"/>
                    <a:pt x="22058" y="11237"/>
                  </a:cubicBezTo>
                  <a:cubicBezTo>
                    <a:pt x="22058" y="14339"/>
                    <a:pt x="20970" y="16959"/>
                    <a:pt x="18789" y="19165"/>
                  </a:cubicBezTo>
                  <a:cubicBezTo>
                    <a:pt x="16613" y="21371"/>
                    <a:pt x="14024" y="22474"/>
                    <a:pt x="10958" y="22474"/>
                  </a:cubicBezTo>
                  <a:close/>
                  <a:moveTo>
                    <a:pt x="21786" y="29850"/>
                  </a:moveTo>
                  <a:lnTo>
                    <a:pt x="21786" y="98304"/>
                  </a:lnTo>
                  <a:lnTo>
                    <a:pt x="136" y="98304"/>
                  </a:lnTo>
                  <a:lnTo>
                    <a:pt x="136" y="29850"/>
                  </a:lnTo>
                  <a:lnTo>
                    <a:pt x="21786" y="2985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6" name="Vapaamuotoinen: Muoto 45">
              <a:extLst>
                <a:ext uri="{FF2B5EF4-FFF2-40B4-BE49-F238E27FC236}">
                  <a16:creationId xmlns:a16="http://schemas.microsoft.com/office/drawing/2014/main" id="{2E920F5F-D3D7-F3DF-319C-0622A9191109}"/>
                </a:ext>
              </a:extLst>
            </p:cNvPr>
            <p:cNvSpPr/>
            <p:nvPr/>
          </p:nvSpPr>
          <p:spPr>
            <a:xfrm>
              <a:off x="11037461" y="6407436"/>
              <a:ext cx="74220" cy="72384"/>
            </a:xfrm>
            <a:custGeom>
              <a:avLst/>
              <a:gdLst>
                <a:gd name="csX0" fmla="*/ 74220 w 74220"/>
                <a:gd name="csY0" fmla="*/ 42466 h 72384"/>
                <a:gd name="csX1" fmla="*/ 22540 w 74220"/>
                <a:gd name="csY1" fmla="*/ 42466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7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41 w 74220"/>
                <a:gd name="csY7" fmla="*/ 55564 h 72384"/>
                <a:gd name="csX8" fmla="*/ 65234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5 h 72384"/>
                <a:gd name="csX11" fmla="*/ 17503 w 74220"/>
                <a:gd name="csY11" fmla="*/ 67628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9 w 74220"/>
                <a:gd name="csY16" fmla="*/ 0 h 72384"/>
                <a:gd name="csX17" fmla="*/ 58083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6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9 w 74220"/>
                <a:gd name="csY25" fmla="*/ 17717 h 72384"/>
                <a:gd name="csX26" fmla="*/ 27101 w 74220"/>
                <a:gd name="csY26" fmla="*/ 20613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6"/>
                  </a:moveTo>
                  <a:lnTo>
                    <a:pt x="22540" y="42466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302" y="53909"/>
                    <a:pt x="34184" y="54943"/>
                    <a:pt x="38949" y="54943"/>
                  </a:cubicBezTo>
                  <a:cubicBezTo>
                    <a:pt x="41742" y="54943"/>
                    <a:pt x="44190" y="54599"/>
                    <a:pt x="46167" y="53909"/>
                  </a:cubicBezTo>
                  <a:cubicBezTo>
                    <a:pt x="48207" y="53220"/>
                    <a:pt x="49845" y="52324"/>
                    <a:pt x="51137" y="51221"/>
                  </a:cubicBezTo>
                  <a:cubicBezTo>
                    <a:pt x="52434" y="50118"/>
                    <a:pt x="53522" y="49015"/>
                    <a:pt x="54474" y="47774"/>
                  </a:cubicBezTo>
                  <a:lnTo>
                    <a:pt x="73541" y="55564"/>
                  </a:lnTo>
                  <a:cubicBezTo>
                    <a:pt x="71019" y="59217"/>
                    <a:pt x="68231" y="62319"/>
                    <a:pt x="65234" y="64801"/>
                  </a:cubicBezTo>
                  <a:cubicBezTo>
                    <a:pt x="62236" y="67352"/>
                    <a:pt x="58627" y="69213"/>
                    <a:pt x="54406" y="70454"/>
                  </a:cubicBezTo>
                  <a:cubicBezTo>
                    <a:pt x="50185" y="71764"/>
                    <a:pt x="45080" y="72385"/>
                    <a:pt x="38881" y="72385"/>
                  </a:cubicBezTo>
                  <a:cubicBezTo>
                    <a:pt x="30370" y="72385"/>
                    <a:pt x="23288" y="70799"/>
                    <a:pt x="17503" y="67628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501" y="49291"/>
                    <a:pt x="0" y="43086"/>
                    <a:pt x="0" y="36192"/>
                  </a:cubicBezTo>
                  <a:cubicBezTo>
                    <a:pt x="0" y="29298"/>
                    <a:pt x="1298" y="23163"/>
                    <a:pt x="4017" y="17717"/>
                  </a:cubicBezTo>
                  <a:cubicBezTo>
                    <a:pt x="6675" y="12271"/>
                    <a:pt x="10760" y="7928"/>
                    <a:pt x="16273" y="4757"/>
                  </a:cubicBezTo>
                  <a:cubicBezTo>
                    <a:pt x="21792" y="1586"/>
                    <a:pt x="28738" y="0"/>
                    <a:pt x="37249" y="0"/>
                  </a:cubicBezTo>
                  <a:cubicBezTo>
                    <a:pt x="45759" y="0"/>
                    <a:pt x="52706" y="1586"/>
                    <a:pt x="58083" y="4757"/>
                  </a:cubicBezTo>
                  <a:cubicBezTo>
                    <a:pt x="63460" y="7928"/>
                    <a:pt x="67546" y="12202"/>
                    <a:pt x="70203" y="17717"/>
                  </a:cubicBezTo>
                  <a:cubicBezTo>
                    <a:pt x="72860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6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45" y="22749"/>
                    <a:pt x="47459" y="20750"/>
                  </a:cubicBezTo>
                  <a:cubicBezTo>
                    <a:pt x="45080" y="18751"/>
                    <a:pt x="41674" y="17717"/>
                    <a:pt x="37249" y="17717"/>
                  </a:cubicBezTo>
                  <a:cubicBezTo>
                    <a:pt x="32824" y="17717"/>
                    <a:pt x="29418" y="18682"/>
                    <a:pt x="27101" y="20613"/>
                  </a:cubicBezTo>
                  <a:cubicBezTo>
                    <a:pt x="24789" y="22543"/>
                    <a:pt x="23356" y="25163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7" name="Vapaamuotoinen: Muoto 46">
              <a:extLst>
                <a:ext uri="{FF2B5EF4-FFF2-40B4-BE49-F238E27FC236}">
                  <a16:creationId xmlns:a16="http://schemas.microsoft.com/office/drawing/2014/main" id="{3C8F5FDA-0E94-AF77-50AC-A31A32467918}"/>
                </a:ext>
              </a:extLst>
            </p:cNvPr>
            <p:cNvSpPr/>
            <p:nvPr/>
          </p:nvSpPr>
          <p:spPr>
            <a:xfrm>
              <a:off x="11123937" y="6378275"/>
              <a:ext cx="42014" cy="101560"/>
            </a:xfrm>
            <a:custGeom>
              <a:avLst/>
              <a:gdLst>
                <a:gd name="csX0" fmla="*/ 41878 w 42014"/>
                <a:gd name="csY0" fmla="*/ 97270 h 101560"/>
                <a:gd name="csX1" fmla="*/ 37793 w 42014"/>
                <a:gd name="csY1" fmla="*/ 99477 h 101560"/>
                <a:gd name="csX2" fmla="*/ 32274 w 42014"/>
                <a:gd name="csY2" fmla="*/ 100925 h 101560"/>
                <a:gd name="csX3" fmla="*/ 27033 w 42014"/>
                <a:gd name="csY3" fmla="*/ 101545 h 101560"/>
                <a:gd name="csX4" fmla="*/ 6811 w 42014"/>
                <a:gd name="csY4" fmla="*/ 96099 h 101560"/>
                <a:gd name="csX5" fmla="*/ 0 w 42014"/>
                <a:gd name="csY5" fmla="*/ 76865 h 101560"/>
                <a:gd name="csX6" fmla="*/ 0 w 42014"/>
                <a:gd name="csY6" fmla="*/ 0 h 101560"/>
                <a:gd name="csX7" fmla="*/ 21656 w 42014"/>
                <a:gd name="csY7" fmla="*/ 0 h 101560"/>
                <a:gd name="csX8" fmla="*/ 21656 w 42014"/>
                <a:gd name="csY8" fmla="*/ 72866 h 101560"/>
                <a:gd name="csX9" fmla="*/ 24172 w 42014"/>
                <a:gd name="csY9" fmla="*/ 81001 h 101560"/>
                <a:gd name="csX10" fmla="*/ 31934 w 42014"/>
                <a:gd name="csY10" fmla="*/ 82725 h 101560"/>
                <a:gd name="csX11" fmla="*/ 37039 w 42014"/>
                <a:gd name="csY11" fmla="*/ 82035 h 101560"/>
                <a:gd name="csX12" fmla="*/ 39697 w 42014"/>
                <a:gd name="csY12" fmla="*/ 81208 h 101560"/>
                <a:gd name="csX13" fmla="*/ 42014 w 42014"/>
                <a:gd name="csY13" fmla="*/ 97202 h 101560"/>
                <a:gd name="csX14" fmla="*/ 41878 w 42014"/>
                <a:gd name="csY14" fmla="*/ 97270 h 1015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2014" h="101560">
                  <a:moveTo>
                    <a:pt x="41878" y="97270"/>
                  </a:moveTo>
                  <a:cubicBezTo>
                    <a:pt x="40853" y="98098"/>
                    <a:pt x="39561" y="98856"/>
                    <a:pt x="37793" y="99477"/>
                  </a:cubicBezTo>
                  <a:cubicBezTo>
                    <a:pt x="36087" y="100097"/>
                    <a:pt x="34252" y="100579"/>
                    <a:pt x="32274" y="100925"/>
                  </a:cubicBezTo>
                  <a:cubicBezTo>
                    <a:pt x="30302" y="101200"/>
                    <a:pt x="28529" y="101476"/>
                    <a:pt x="27033" y="101545"/>
                  </a:cubicBezTo>
                  <a:cubicBezTo>
                    <a:pt x="18115" y="101751"/>
                    <a:pt x="11372" y="99890"/>
                    <a:pt x="6811" y="96099"/>
                  </a:cubicBezTo>
                  <a:cubicBezTo>
                    <a:pt x="2249" y="92307"/>
                    <a:pt x="0" y="85896"/>
                    <a:pt x="0" y="76865"/>
                  </a:cubicBezTo>
                  <a:lnTo>
                    <a:pt x="0" y="0"/>
                  </a:lnTo>
                  <a:lnTo>
                    <a:pt x="21656" y="0"/>
                  </a:lnTo>
                  <a:lnTo>
                    <a:pt x="21656" y="72866"/>
                  </a:lnTo>
                  <a:cubicBezTo>
                    <a:pt x="21656" y="76796"/>
                    <a:pt x="22472" y="79484"/>
                    <a:pt x="24172" y="81001"/>
                  </a:cubicBezTo>
                  <a:cubicBezTo>
                    <a:pt x="25877" y="82518"/>
                    <a:pt x="28461" y="83069"/>
                    <a:pt x="31934" y="82725"/>
                  </a:cubicBezTo>
                  <a:cubicBezTo>
                    <a:pt x="33912" y="82725"/>
                    <a:pt x="35612" y="82518"/>
                    <a:pt x="37039" y="82035"/>
                  </a:cubicBezTo>
                  <a:cubicBezTo>
                    <a:pt x="38473" y="81553"/>
                    <a:pt x="39289" y="81277"/>
                    <a:pt x="39697" y="81208"/>
                  </a:cubicBezTo>
                  <a:lnTo>
                    <a:pt x="42014" y="97202"/>
                  </a:lnTo>
                  <a:lnTo>
                    <a:pt x="41878" y="9727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8" name="Vapaamuotoinen: Muoto 47">
              <a:extLst>
                <a:ext uri="{FF2B5EF4-FFF2-40B4-BE49-F238E27FC236}">
                  <a16:creationId xmlns:a16="http://schemas.microsoft.com/office/drawing/2014/main" id="{873BDDE6-27D5-3337-9FAA-3336A4676B1C}"/>
                </a:ext>
              </a:extLst>
            </p:cNvPr>
            <p:cNvSpPr/>
            <p:nvPr/>
          </p:nvSpPr>
          <p:spPr>
            <a:xfrm>
              <a:off x="11170031" y="6407436"/>
              <a:ext cx="74220" cy="72384"/>
            </a:xfrm>
            <a:custGeom>
              <a:avLst/>
              <a:gdLst>
                <a:gd name="csX0" fmla="*/ 74220 w 74220"/>
                <a:gd name="csY0" fmla="*/ 42466 h 72384"/>
                <a:gd name="csX1" fmla="*/ 22534 w 74220"/>
                <a:gd name="csY1" fmla="*/ 42466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2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35 w 74220"/>
                <a:gd name="csY7" fmla="*/ 55564 h 72384"/>
                <a:gd name="csX8" fmla="*/ 65228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5 h 72384"/>
                <a:gd name="csX11" fmla="*/ 17497 w 74220"/>
                <a:gd name="csY11" fmla="*/ 67628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3 w 74220"/>
                <a:gd name="csY16" fmla="*/ 0 h 72384"/>
                <a:gd name="csX17" fmla="*/ 58078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6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3 w 74220"/>
                <a:gd name="csY25" fmla="*/ 17717 h 72384"/>
                <a:gd name="csX26" fmla="*/ 27101 w 74220"/>
                <a:gd name="csY26" fmla="*/ 20613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6"/>
                  </a:moveTo>
                  <a:lnTo>
                    <a:pt x="22534" y="42466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297" y="53909"/>
                    <a:pt x="34178" y="54943"/>
                    <a:pt x="38949" y="54943"/>
                  </a:cubicBezTo>
                  <a:cubicBezTo>
                    <a:pt x="41737" y="54943"/>
                    <a:pt x="44190" y="54599"/>
                    <a:pt x="46162" y="53909"/>
                  </a:cubicBezTo>
                  <a:cubicBezTo>
                    <a:pt x="48207" y="53220"/>
                    <a:pt x="49839" y="52324"/>
                    <a:pt x="51137" y="51221"/>
                  </a:cubicBezTo>
                  <a:cubicBezTo>
                    <a:pt x="52429" y="50118"/>
                    <a:pt x="53516" y="49015"/>
                    <a:pt x="54474" y="47774"/>
                  </a:cubicBezTo>
                  <a:lnTo>
                    <a:pt x="73535" y="55564"/>
                  </a:lnTo>
                  <a:cubicBezTo>
                    <a:pt x="71019" y="59217"/>
                    <a:pt x="68226" y="62319"/>
                    <a:pt x="65228" y="64801"/>
                  </a:cubicBezTo>
                  <a:cubicBezTo>
                    <a:pt x="62231" y="67352"/>
                    <a:pt x="58627" y="69213"/>
                    <a:pt x="54406" y="70454"/>
                  </a:cubicBezTo>
                  <a:cubicBezTo>
                    <a:pt x="50179" y="71764"/>
                    <a:pt x="45074" y="72385"/>
                    <a:pt x="38881" y="72385"/>
                  </a:cubicBezTo>
                  <a:cubicBezTo>
                    <a:pt x="30365" y="72385"/>
                    <a:pt x="23288" y="70799"/>
                    <a:pt x="17497" y="67628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496" y="49291"/>
                    <a:pt x="0" y="43086"/>
                    <a:pt x="0" y="36192"/>
                  </a:cubicBezTo>
                  <a:cubicBezTo>
                    <a:pt x="0" y="29298"/>
                    <a:pt x="1292" y="23163"/>
                    <a:pt x="4017" y="17717"/>
                  </a:cubicBezTo>
                  <a:cubicBezTo>
                    <a:pt x="6669" y="12271"/>
                    <a:pt x="10754" y="7928"/>
                    <a:pt x="16273" y="4757"/>
                  </a:cubicBezTo>
                  <a:cubicBezTo>
                    <a:pt x="21786" y="1586"/>
                    <a:pt x="28733" y="0"/>
                    <a:pt x="37243" y="0"/>
                  </a:cubicBezTo>
                  <a:cubicBezTo>
                    <a:pt x="45754" y="0"/>
                    <a:pt x="52701" y="1586"/>
                    <a:pt x="58078" y="4757"/>
                  </a:cubicBezTo>
                  <a:cubicBezTo>
                    <a:pt x="63460" y="7928"/>
                    <a:pt x="67546" y="12202"/>
                    <a:pt x="70203" y="17717"/>
                  </a:cubicBezTo>
                  <a:cubicBezTo>
                    <a:pt x="72855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6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39" y="22749"/>
                    <a:pt x="47459" y="20750"/>
                  </a:cubicBezTo>
                  <a:cubicBezTo>
                    <a:pt x="45074" y="18751"/>
                    <a:pt x="41669" y="17717"/>
                    <a:pt x="37243" y="17717"/>
                  </a:cubicBezTo>
                  <a:cubicBezTo>
                    <a:pt x="32818" y="17717"/>
                    <a:pt x="29413" y="18682"/>
                    <a:pt x="27101" y="20613"/>
                  </a:cubicBezTo>
                  <a:cubicBezTo>
                    <a:pt x="24784" y="22543"/>
                    <a:pt x="23356" y="25163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49" name="Vapaamuotoinen: Muoto 48">
              <a:extLst>
                <a:ext uri="{FF2B5EF4-FFF2-40B4-BE49-F238E27FC236}">
                  <a16:creationId xmlns:a16="http://schemas.microsoft.com/office/drawing/2014/main" id="{0934A56D-90AA-A09F-2B04-D70209761EBC}"/>
                </a:ext>
              </a:extLst>
            </p:cNvPr>
            <p:cNvSpPr/>
            <p:nvPr/>
          </p:nvSpPr>
          <p:spPr>
            <a:xfrm>
              <a:off x="11255079" y="6407436"/>
              <a:ext cx="74078" cy="70867"/>
            </a:xfrm>
            <a:custGeom>
              <a:avLst/>
              <a:gdLst>
                <a:gd name="csX0" fmla="*/ 52497 w 74078"/>
                <a:gd name="csY0" fmla="*/ 70868 h 70867"/>
                <a:gd name="csX1" fmla="*/ 52497 w 74078"/>
                <a:gd name="csY1" fmla="*/ 35641 h 70867"/>
                <a:gd name="csX2" fmla="*/ 49499 w 74078"/>
                <a:gd name="csY2" fmla="*/ 22749 h 70867"/>
                <a:gd name="csX3" fmla="*/ 38263 w 74078"/>
                <a:gd name="csY3" fmla="*/ 18751 h 70867"/>
                <a:gd name="csX4" fmla="*/ 29889 w 74078"/>
                <a:gd name="csY4" fmla="*/ 21233 h 70867"/>
                <a:gd name="csX5" fmla="*/ 23900 w 74078"/>
                <a:gd name="csY5" fmla="*/ 28127 h 70867"/>
                <a:gd name="csX6" fmla="*/ 21650 w 74078"/>
                <a:gd name="csY6" fmla="*/ 38467 h 70867"/>
                <a:gd name="csX7" fmla="*/ 21650 w 74078"/>
                <a:gd name="csY7" fmla="*/ 70799 h 70867"/>
                <a:gd name="csX8" fmla="*/ 0 w 74078"/>
                <a:gd name="csY8" fmla="*/ 70799 h 70867"/>
                <a:gd name="csX9" fmla="*/ 0 w 74078"/>
                <a:gd name="csY9" fmla="*/ 2275 h 70867"/>
                <a:gd name="csX10" fmla="*/ 21650 w 74078"/>
                <a:gd name="csY10" fmla="*/ 2275 h 70867"/>
                <a:gd name="csX11" fmla="*/ 21650 w 74078"/>
                <a:gd name="csY11" fmla="*/ 10065 h 70867"/>
                <a:gd name="csX12" fmla="*/ 28257 w 74078"/>
                <a:gd name="csY12" fmla="*/ 4826 h 70867"/>
                <a:gd name="csX13" fmla="*/ 35748 w 74078"/>
                <a:gd name="csY13" fmla="*/ 1310 h 70867"/>
                <a:gd name="csX14" fmla="*/ 44326 w 74078"/>
                <a:gd name="csY14" fmla="*/ 0 h 70867"/>
                <a:gd name="csX15" fmla="*/ 61551 w 74078"/>
                <a:gd name="csY15" fmla="*/ 4343 h 70867"/>
                <a:gd name="csX16" fmla="*/ 71087 w 74078"/>
                <a:gd name="csY16" fmla="*/ 16476 h 70867"/>
                <a:gd name="csX17" fmla="*/ 74079 w 74078"/>
                <a:gd name="csY17" fmla="*/ 34675 h 70867"/>
                <a:gd name="csX18" fmla="*/ 74079 w 74078"/>
                <a:gd name="csY18" fmla="*/ 70730 h 70867"/>
                <a:gd name="csX19" fmla="*/ 52429 w 74078"/>
                <a:gd name="csY19" fmla="*/ 70730 h 70867"/>
                <a:gd name="csX20" fmla="*/ 52497 w 74078"/>
                <a:gd name="csY20" fmla="*/ 70868 h 708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78" h="70867">
                  <a:moveTo>
                    <a:pt x="52497" y="70868"/>
                  </a:moveTo>
                  <a:lnTo>
                    <a:pt x="52497" y="35641"/>
                  </a:lnTo>
                  <a:cubicBezTo>
                    <a:pt x="52497" y="29712"/>
                    <a:pt x="51477" y="25438"/>
                    <a:pt x="49499" y="22749"/>
                  </a:cubicBezTo>
                  <a:cubicBezTo>
                    <a:pt x="47527" y="20061"/>
                    <a:pt x="43782" y="18751"/>
                    <a:pt x="38263" y="18751"/>
                  </a:cubicBezTo>
                  <a:cubicBezTo>
                    <a:pt x="35198" y="18751"/>
                    <a:pt x="32410" y="19579"/>
                    <a:pt x="29889" y="21233"/>
                  </a:cubicBezTo>
                  <a:cubicBezTo>
                    <a:pt x="27367" y="22888"/>
                    <a:pt x="25328" y="25163"/>
                    <a:pt x="23900" y="28127"/>
                  </a:cubicBezTo>
                  <a:cubicBezTo>
                    <a:pt x="22398" y="31091"/>
                    <a:pt x="21650" y="34538"/>
                    <a:pt x="21650" y="38467"/>
                  </a:cubicBezTo>
                  <a:lnTo>
                    <a:pt x="21650" y="70799"/>
                  </a:lnTo>
                  <a:lnTo>
                    <a:pt x="0" y="70799"/>
                  </a:lnTo>
                  <a:lnTo>
                    <a:pt x="0" y="2275"/>
                  </a:lnTo>
                  <a:lnTo>
                    <a:pt x="21650" y="2275"/>
                  </a:lnTo>
                  <a:lnTo>
                    <a:pt x="21650" y="10065"/>
                  </a:lnTo>
                  <a:cubicBezTo>
                    <a:pt x="23696" y="8066"/>
                    <a:pt x="25939" y="6343"/>
                    <a:pt x="28257" y="4826"/>
                  </a:cubicBezTo>
                  <a:cubicBezTo>
                    <a:pt x="30569" y="3378"/>
                    <a:pt x="33090" y="2206"/>
                    <a:pt x="35748" y="1310"/>
                  </a:cubicBezTo>
                  <a:cubicBezTo>
                    <a:pt x="38399" y="414"/>
                    <a:pt x="41261" y="0"/>
                    <a:pt x="44326" y="0"/>
                  </a:cubicBezTo>
                  <a:cubicBezTo>
                    <a:pt x="51477" y="0"/>
                    <a:pt x="57194" y="1448"/>
                    <a:pt x="61551" y="4343"/>
                  </a:cubicBezTo>
                  <a:cubicBezTo>
                    <a:pt x="65908" y="7238"/>
                    <a:pt x="69110" y="11237"/>
                    <a:pt x="71087" y="16476"/>
                  </a:cubicBezTo>
                  <a:cubicBezTo>
                    <a:pt x="73059" y="21715"/>
                    <a:pt x="74079" y="27782"/>
                    <a:pt x="74079" y="34675"/>
                  </a:cubicBezTo>
                  <a:lnTo>
                    <a:pt x="74079" y="70730"/>
                  </a:lnTo>
                  <a:lnTo>
                    <a:pt x="52429" y="70730"/>
                  </a:lnTo>
                  <a:lnTo>
                    <a:pt x="52497" y="7086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0" name="Vapaamuotoinen: Muoto 49">
              <a:extLst>
                <a:ext uri="{FF2B5EF4-FFF2-40B4-BE49-F238E27FC236}">
                  <a16:creationId xmlns:a16="http://schemas.microsoft.com/office/drawing/2014/main" id="{1FC1EBDE-C7EE-83FE-C8C9-250B6E2B6195}"/>
                </a:ext>
              </a:extLst>
            </p:cNvPr>
            <p:cNvSpPr/>
            <p:nvPr/>
          </p:nvSpPr>
          <p:spPr>
            <a:xfrm>
              <a:off x="10236306" y="6509256"/>
              <a:ext cx="74288" cy="99752"/>
            </a:xfrm>
            <a:custGeom>
              <a:avLst/>
              <a:gdLst>
                <a:gd name="csX0" fmla="*/ 21650 w 74288"/>
                <a:gd name="csY0" fmla="*/ 99683 h 99752"/>
                <a:gd name="csX1" fmla="*/ 0 w 74288"/>
                <a:gd name="csY1" fmla="*/ 99683 h 99752"/>
                <a:gd name="csX2" fmla="*/ 0 w 74288"/>
                <a:gd name="csY2" fmla="*/ 0 h 99752"/>
                <a:gd name="csX3" fmla="*/ 21650 w 74288"/>
                <a:gd name="csY3" fmla="*/ 0 h 99752"/>
                <a:gd name="csX4" fmla="*/ 21650 w 74288"/>
                <a:gd name="csY4" fmla="*/ 38330 h 99752"/>
                <a:gd name="csX5" fmla="*/ 31866 w 74288"/>
                <a:gd name="csY5" fmla="*/ 31573 h 99752"/>
                <a:gd name="csX6" fmla="*/ 43714 w 74288"/>
                <a:gd name="csY6" fmla="*/ 29298 h 99752"/>
                <a:gd name="csX7" fmla="*/ 61007 w 74288"/>
                <a:gd name="csY7" fmla="*/ 33573 h 99752"/>
                <a:gd name="csX8" fmla="*/ 71019 w 74288"/>
                <a:gd name="csY8" fmla="*/ 45637 h 99752"/>
                <a:gd name="csX9" fmla="*/ 74288 w 74288"/>
                <a:gd name="csY9" fmla="*/ 63698 h 99752"/>
                <a:gd name="csX10" fmla="*/ 74288 w 74288"/>
                <a:gd name="csY10" fmla="*/ 99683 h 99752"/>
                <a:gd name="csX11" fmla="*/ 52225 w 74288"/>
                <a:gd name="csY11" fmla="*/ 99683 h 99752"/>
                <a:gd name="csX12" fmla="*/ 52497 w 74288"/>
                <a:gd name="csY12" fmla="*/ 64457 h 99752"/>
                <a:gd name="csX13" fmla="*/ 51205 w 74288"/>
                <a:gd name="csY13" fmla="*/ 54599 h 99752"/>
                <a:gd name="csX14" fmla="*/ 46644 w 74288"/>
                <a:gd name="csY14" fmla="*/ 49359 h 99752"/>
                <a:gd name="csX15" fmla="*/ 37855 w 74288"/>
                <a:gd name="csY15" fmla="*/ 47774 h 99752"/>
                <a:gd name="csX16" fmla="*/ 29345 w 74288"/>
                <a:gd name="csY16" fmla="*/ 49773 h 99752"/>
                <a:gd name="csX17" fmla="*/ 23764 w 74288"/>
                <a:gd name="csY17" fmla="*/ 55770 h 99752"/>
                <a:gd name="csX18" fmla="*/ 21786 w 74288"/>
                <a:gd name="csY18" fmla="*/ 66042 h 99752"/>
                <a:gd name="csX19" fmla="*/ 21650 w 74288"/>
                <a:gd name="csY19" fmla="*/ 99753 h 99752"/>
                <a:gd name="csX20" fmla="*/ 21650 w 74288"/>
                <a:gd name="csY20" fmla="*/ 99683 h 997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288" h="99752">
                  <a:moveTo>
                    <a:pt x="21650" y="99683"/>
                  </a:moveTo>
                  <a:lnTo>
                    <a:pt x="0" y="99683"/>
                  </a:lnTo>
                  <a:lnTo>
                    <a:pt x="0" y="0"/>
                  </a:lnTo>
                  <a:lnTo>
                    <a:pt x="21650" y="0"/>
                  </a:lnTo>
                  <a:lnTo>
                    <a:pt x="21650" y="38330"/>
                  </a:lnTo>
                  <a:cubicBezTo>
                    <a:pt x="24784" y="35296"/>
                    <a:pt x="28189" y="33021"/>
                    <a:pt x="31866" y="31573"/>
                  </a:cubicBezTo>
                  <a:cubicBezTo>
                    <a:pt x="35544" y="30126"/>
                    <a:pt x="39493" y="29298"/>
                    <a:pt x="43714" y="29298"/>
                  </a:cubicBezTo>
                  <a:cubicBezTo>
                    <a:pt x="50729" y="29298"/>
                    <a:pt x="56514" y="30746"/>
                    <a:pt x="61007" y="33573"/>
                  </a:cubicBezTo>
                  <a:cubicBezTo>
                    <a:pt x="65500" y="36399"/>
                    <a:pt x="68838" y="40398"/>
                    <a:pt x="71019" y="45637"/>
                  </a:cubicBezTo>
                  <a:cubicBezTo>
                    <a:pt x="73195" y="50807"/>
                    <a:pt x="74288" y="56874"/>
                    <a:pt x="74288" y="63698"/>
                  </a:cubicBezTo>
                  <a:lnTo>
                    <a:pt x="74288" y="99683"/>
                  </a:lnTo>
                  <a:lnTo>
                    <a:pt x="52225" y="99683"/>
                  </a:lnTo>
                  <a:lnTo>
                    <a:pt x="52497" y="64457"/>
                  </a:lnTo>
                  <a:cubicBezTo>
                    <a:pt x="52497" y="60320"/>
                    <a:pt x="52089" y="57080"/>
                    <a:pt x="51205" y="54599"/>
                  </a:cubicBezTo>
                  <a:cubicBezTo>
                    <a:pt x="50315" y="52117"/>
                    <a:pt x="48819" y="50393"/>
                    <a:pt x="46644" y="49359"/>
                  </a:cubicBezTo>
                  <a:cubicBezTo>
                    <a:pt x="44462" y="48325"/>
                    <a:pt x="41533" y="47774"/>
                    <a:pt x="37855" y="47774"/>
                  </a:cubicBezTo>
                  <a:cubicBezTo>
                    <a:pt x="34592" y="47774"/>
                    <a:pt x="31798" y="48463"/>
                    <a:pt x="29345" y="49773"/>
                  </a:cubicBezTo>
                  <a:cubicBezTo>
                    <a:pt x="26897" y="51083"/>
                    <a:pt x="25056" y="53082"/>
                    <a:pt x="23764" y="55770"/>
                  </a:cubicBezTo>
                  <a:cubicBezTo>
                    <a:pt x="22466" y="58390"/>
                    <a:pt x="21786" y="61837"/>
                    <a:pt x="21786" y="66042"/>
                  </a:cubicBezTo>
                  <a:lnTo>
                    <a:pt x="21650" y="99753"/>
                  </a:lnTo>
                  <a:lnTo>
                    <a:pt x="21650" y="996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1" name="Vapaamuotoinen: Muoto 50">
              <a:extLst>
                <a:ext uri="{FF2B5EF4-FFF2-40B4-BE49-F238E27FC236}">
                  <a16:creationId xmlns:a16="http://schemas.microsoft.com/office/drawing/2014/main" id="{14F1A9ED-317F-996F-D2DA-1F6B0267F52F}"/>
                </a:ext>
              </a:extLst>
            </p:cNvPr>
            <p:cNvSpPr/>
            <p:nvPr/>
          </p:nvSpPr>
          <p:spPr>
            <a:xfrm>
              <a:off x="10323117" y="6540485"/>
              <a:ext cx="74084" cy="70798"/>
            </a:xfrm>
            <a:custGeom>
              <a:avLst/>
              <a:gdLst>
                <a:gd name="csX0" fmla="*/ 21724 w 74084"/>
                <a:gd name="csY0" fmla="*/ 0 h 70798"/>
                <a:gd name="csX1" fmla="*/ 21724 w 74084"/>
                <a:gd name="csY1" fmla="*/ 35227 h 70798"/>
                <a:gd name="csX2" fmla="*/ 24716 w 74084"/>
                <a:gd name="csY2" fmla="*/ 48118 h 70798"/>
                <a:gd name="csX3" fmla="*/ 35816 w 74084"/>
                <a:gd name="csY3" fmla="*/ 52117 h 70798"/>
                <a:gd name="csX4" fmla="*/ 44190 w 74084"/>
                <a:gd name="csY4" fmla="*/ 49635 h 70798"/>
                <a:gd name="csX5" fmla="*/ 50185 w 74084"/>
                <a:gd name="csY5" fmla="*/ 42741 h 70798"/>
                <a:gd name="csX6" fmla="*/ 52429 w 74084"/>
                <a:gd name="csY6" fmla="*/ 32401 h 70798"/>
                <a:gd name="csX7" fmla="*/ 52429 w 74084"/>
                <a:gd name="csY7" fmla="*/ 69 h 70798"/>
                <a:gd name="csX8" fmla="*/ 74085 w 74084"/>
                <a:gd name="csY8" fmla="*/ 69 h 70798"/>
                <a:gd name="csX9" fmla="*/ 74085 w 74084"/>
                <a:gd name="csY9" fmla="*/ 68524 h 70798"/>
                <a:gd name="csX10" fmla="*/ 52429 w 74084"/>
                <a:gd name="csY10" fmla="*/ 68524 h 70798"/>
                <a:gd name="csX11" fmla="*/ 52429 w 74084"/>
                <a:gd name="csY11" fmla="*/ 60734 h 70798"/>
                <a:gd name="csX12" fmla="*/ 45896 w 74084"/>
                <a:gd name="csY12" fmla="*/ 65973 h 70798"/>
                <a:gd name="csX13" fmla="*/ 38473 w 74084"/>
                <a:gd name="csY13" fmla="*/ 69489 h 70798"/>
                <a:gd name="csX14" fmla="*/ 29894 w 74084"/>
                <a:gd name="csY14" fmla="*/ 70799 h 70798"/>
                <a:gd name="csX15" fmla="*/ 12596 w 74084"/>
                <a:gd name="csY15" fmla="*/ 66525 h 70798"/>
                <a:gd name="csX16" fmla="*/ 2997 w 74084"/>
                <a:gd name="csY16" fmla="*/ 54392 h 70798"/>
                <a:gd name="csX17" fmla="*/ 0 w 74084"/>
                <a:gd name="csY17" fmla="*/ 36192 h 70798"/>
                <a:gd name="csX18" fmla="*/ 0 w 74084"/>
                <a:gd name="csY18" fmla="*/ 207 h 70798"/>
                <a:gd name="csX19" fmla="*/ 21792 w 74084"/>
                <a:gd name="csY19" fmla="*/ 207 h 70798"/>
                <a:gd name="csX20" fmla="*/ 21724 w 74084"/>
                <a:gd name="csY20" fmla="*/ 0 h 707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798">
                  <a:moveTo>
                    <a:pt x="21724" y="0"/>
                  </a:moveTo>
                  <a:lnTo>
                    <a:pt x="21724" y="35227"/>
                  </a:lnTo>
                  <a:cubicBezTo>
                    <a:pt x="21724" y="41156"/>
                    <a:pt x="22744" y="45430"/>
                    <a:pt x="24716" y="48118"/>
                  </a:cubicBezTo>
                  <a:cubicBezTo>
                    <a:pt x="26693" y="50738"/>
                    <a:pt x="30370" y="52117"/>
                    <a:pt x="35816" y="52117"/>
                  </a:cubicBezTo>
                  <a:cubicBezTo>
                    <a:pt x="38881" y="52117"/>
                    <a:pt x="41674" y="51290"/>
                    <a:pt x="44190" y="49635"/>
                  </a:cubicBezTo>
                  <a:cubicBezTo>
                    <a:pt x="46711" y="47981"/>
                    <a:pt x="48751" y="45706"/>
                    <a:pt x="50185" y="42741"/>
                  </a:cubicBezTo>
                  <a:cubicBezTo>
                    <a:pt x="51681" y="39777"/>
                    <a:pt x="52429" y="36330"/>
                    <a:pt x="52429" y="32401"/>
                  </a:cubicBezTo>
                  <a:lnTo>
                    <a:pt x="52429" y="69"/>
                  </a:lnTo>
                  <a:lnTo>
                    <a:pt x="74085" y="69"/>
                  </a:lnTo>
                  <a:lnTo>
                    <a:pt x="74085" y="68524"/>
                  </a:lnTo>
                  <a:lnTo>
                    <a:pt x="52429" y="68524"/>
                  </a:lnTo>
                  <a:lnTo>
                    <a:pt x="52429" y="60734"/>
                  </a:lnTo>
                  <a:cubicBezTo>
                    <a:pt x="50389" y="62733"/>
                    <a:pt x="48139" y="64457"/>
                    <a:pt x="45896" y="65973"/>
                  </a:cubicBezTo>
                  <a:cubicBezTo>
                    <a:pt x="43578" y="67421"/>
                    <a:pt x="41125" y="68593"/>
                    <a:pt x="38473" y="69489"/>
                  </a:cubicBezTo>
                  <a:cubicBezTo>
                    <a:pt x="35816" y="70385"/>
                    <a:pt x="32954" y="70799"/>
                    <a:pt x="29894" y="70799"/>
                  </a:cubicBezTo>
                  <a:cubicBezTo>
                    <a:pt x="22744" y="70799"/>
                    <a:pt x="17021" y="69351"/>
                    <a:pt x="12596" y="66525"/>
                  </a:cubicBezTo>
                  <a:cubicBezTo>
                    <a:pt x="8171" y="63629"/>
                    <a:pt x="4969" y="59631"/>
                    <a:pt x="2997" y="54392"/>
                  </a:cubicBezTo>
                  <a:cubicBezTo>
                    <a:pt x="1020" y="49222"/>
                    <a:pt x="0" y="43155"/>
                    <a:pt x="0" y="36192"/>
                  </a:cubicBezTo>
                  <a:lnTo>
                    <a:pt x="0" y="207"/>
                  </a:lnTo>
                  <a:lnTo>
                    <a:pt x="21792" y="207"/>
                  </a:lnTo>
                  <a:lnTo>
                    <a:pt x="2172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2" name="Vapaamuotoinen: Muoto 51">
              <a:extLst>
                <a:ext uri="{FF2B5EF4-FFF2-40B4-BE49-F238E27FC236}">
                  <a16:creationId xmlns:a16="http://schemas.microsoft.com/office/drawing/2014/main" id="{614851E1-FE5F-2B9F-F219-3F912019856A}"/>
                </a:ext>
              </a:extLst>
            </p:cNvPr>
            <p:cNvSpPr/>
            <p:nvPr/>
          </p:nvSpPr>
          <p:spPr>
            <a:xfrm>
              <a:off x="10412183" y="6538692"/>
              <a:ext cx="54405" cy="70522"/>
            </a:xfrm>
            <a:custGeom>
              <a:avLst/>
              <a:gdLst>
                <a:gd name="csX0" fmla="*/ 46575 w 54405"/>
                <a:gd name="csY0" fmla="*/ 21371 h 70522"/>
                <a:gd name="csX1" fmla="*/ 43374 w 54405"/>
                <a:gd name="csY1" fmla="*/ 19510 h 70522"/>
                <a:gd name="csX2" fmla="*/ 38263 w 54405"/>
                <a:gd name="csY2" fmla="*/ 18613 h 70522"/>
                <a:gd name="csX3" fmla="*/ 29617 w 54405"/>
                <a:gd name="csY3" fmla="*/ 20888 h 70522"/>
                <a:gd name="csX4" fmla="*/ 23764 w 54405"/>
                <a:gd name="csY4" fmla="*/ 27506 h 70522"/>
                <a:gd name="csX5" fmla="*/ 21650 w 54405"/>
                <a:gd name="csY5" fmla="*/ 38191 h 70522"/>
                <a:gd name="csX6" fmla="*/ 21650 w 54405"/>
                <a:gd name="csY6" fmla="*/ 70523 h 70522"/>
                <a:gd name="csX7" fmla="*/ 0 w 54405"/>
                <a:gd name="csY7" fmla="*/ 70523 h 70522"/>
                <a:gd name="csX8" fmla="*/ 0 w 54405"/>
                <a:gd name="csY8" fmla="*/ 1999 h 70522"/>
                <a:gd name="csX9" fmla="*/ 21650 w 54405"/>
                <a:gd name="csY9" fmla="*/ 1999 h 70522"/>
                <a:gd name="csX10" fmla="*/ 21650 w 54405"/>
                <a:gd name="csY10" fmla="*/ 9789 h 70522"/>
                <a:gd name="csX11" fmla="*/ 27781 w 54405"/>
                <a:gd name="csY11" fmla="*/ 4619 h 70522"/>
                <a:gd name="csX12" fmla="*/ 34314 w 54405"/>
                <a:gd name="csY12" fmla="*/ 1241 h 70522"/>
                <a:gd name="csX13" fmla="*/ 42422 w 54405"/>
                <a:gd name="csY13" fmla="*/ 0 h 70522"/>
                <a:gd name="csX14" fmla="*/ 49159 w 54405"/>
                <a:gd name="csY14" fmla="*/ 620 h 70522"/>
                <a:gd name="csX15" fmla="*/ 54406 w 54405"/>
                <a:gd name="csY15" fmla="*/ 2206 h 70522"/>
                <a:gd name="csX16" fmla="*/ 46439 w 54405"/>
                <a:gd name="csY16" fmla="*/ 21233 h 70522"/>
                <a:gd name="csX17" fmla="*/ 46575 w 54405"/>
                <a:gd name="csY17" fmla="*/ 21371 h 705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4405" h="70522">
                  <a:moveTo>
                    <a:pt x="46575" y="21371"/>
                  </a:moveTo>
                  <a:cubicBezTo>
                    <a:pt x="45550" y="20750"/>
                    <a:pt x="44530" y="20130"/>
                    <a:pt x="43374" y="19510"/>
                  </a:cubicBezTo>
                  <a:cubicBezTo>
                    <a:pt x="42213" y="18889"/>
                    <a:pt x="40581" y="18613"/>
                    <a:pt x="38263" y="18613"/>
                  </a:cubicBezTo>
                  <a:cubicBezTo>
                    <a:pt x="35000" y="18613"/>
                    <a:pt x="32138" y="19371"/>
                    <a:pt x="29617" y="20888"/>
                  </a:cubicBezTo>
                  <a:cubicBezTo>
                    <a:pt x="27101" y="22405"/>
                    <a:pt x="25123" y="24611"/>
                    <a:pt x="23764" y="27506"/>
                  </a:cubicBezTo>
                  <a:cubicBezTo>
                    <a:pt x="22398" y="30402"/>
                    <a:pt x="21650" y="33986"/>
                    <a:pt x="21650" y="38191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9789"/>
                  </a:lnTo>
                  <a:cubicBezTo>
                    <a:pt x="23696" y="7790"/>
                    <a:pt x="25803" y="6067"/>
                    <a:pt x="27781" y="4619"/>
                  </a:cubicBezTo>
                  <a:cubicBezTo>
                    <a:pt x="29821" y="3171"/>
                    <a:pt x="32002" y="2068"/>
                    <a:pt x="34314" y="1241"/>
                  </a:cubicBezTo>
                  <a:cubicBezTo>
                    <a:pt x="36631" y="414"/>
                    <a:pt x="39357" y="0"/>
                    <a:pt x="42422" y="0"/>
                  </a:cubicBezTo>
                  <a:cubicBezTo>
                    <a:pt x="44734" y="0"/>
                    <a:pt x="47051" y="207"/>
                    <a:pt x="49159" y="620"/>
                  </a:cubicBezTo>
                  <a:cubicBezTo>
                    <a:pt x="51341" y="1034"/>
                    <a:pt x="53108" y="1585"/>
                    <a:pt x="54406" y="2206"/>
                  </a:cubicBezTo>
                  <a:lnTo>
                    <a:pt x="46439" y="21233"/>
                  </a:lnTo>
                  <a:lnTo>
                    <a:pt x="46575" y="21371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3" name="Vapaamuotoinen: Muoto 52">
              <a:extLst>
                <a:ext uri="{FF2B5EF4-FFF2-40B4-BE49-F238E27FC236}">
                  <a16:creationId xmlns:a16="http://schemas.microsoft.com/office/drawing/2014/main" id="{DA827B2B-3AED-0B06-E5CA-C8E052679302}"/>
                </a:ext>
              </a:extLst>
            </p:cNvPr>
            <p:cNvSpPr/>
            <p:nvPr/>
          </p:nvSpPr>
          <p:spPr>
            <a:xfrm>
              <a:off x="10471830" y="6538692"/>
              <a:ext cx="131958" cy="70591"/>
            </a:xfrm>
            <a:custGeom>
              <a:avLst/>
              <a:gdLst>
                <a:gd name="csX0" fmla="*/ 55222 w 131958"/>
                <a:gd name="csY0" fmla="*/ 70592 h 70591"/>
                <a:gd name="csX1" fmla="*/ 55222 w 131958"/>
                <a:gd name="csY1" fmla="*/ 36744 h 70591"/>
                <a:gd name="csX2" fmla="*/ 52429 w 131958"/>
                <a:gd name="csY2" fmla="*/ 24886 h 70591"/>
                <a:gd name="csX3" fmla="*/ 41402 w 131958"/>
                <a:gd name="csY3" fmla="*/ 20268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6 w 131958"/>
                <a:gd name="csY6" fmla="*/ 41500 h 70591"/>
                <a:gd name="csX7" fmla="*/ 21656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6 w 131958"/>
                <a:gd name="csY10" fmla="*/ 1999 h 70591"/>
                <a:gd name="csX11" fmla="*/ 21656 w 131958"/>
                <a:gd name="csY11" fmla="*/ 13098 h 70591"/>
                <a:gd name="csX12" fmla="*/ 27305 w 131958"/>
                <a:gd name="csY12" fmla="*/ 6480 h 70591"/>
                <a:gd name="csX13" fmla="*/ 35340 w 131958"/>
                <a:gd name="csY13" fmla="*/ 1724 h 70591"/>
                <a:gd name="csX14" fmla="*/ 46100 w 131958"/>
                <a:gd name="csY14" fmla="*/ 69 h 70591"/>
                <a:gd name="csX15" fmla="*/ 63325 w 131958"/>
                <a:gd name="csY15" fmla="*/ 4067 h 70591"/>
                <a:gd name="csX16" fmla="*/ 73133 w 131958"/>
                <a:gd name="csY16" fmla="*/ 15166 h 70591"/>
                <a:gd name="csX17" fmla="*/ 80827 w 131958"/>
                <a:gd name="csY17" fmla="*/ 7101 h 70591"/>
                <a:gd name="csX18" fmla="*/ 90086 w 131958"/>
                <a:gd name="csY18" fmla="*/ 1861 h 70591"/>
                <a:gd name="csX19" fmla="*/ 101254 w 131958"/>
                <a:gd name="csY19" fmla="*/ 0 h 70591"/>
                <a:gd name="csX20" fmla="*/ 119634 w 131958"/>
                <a:gd name="csY20" fmla="*/ 4412 h 70591"/>
                <a:gd name="csX21" fmla="*/ 129170 w 131958"/>
                <a:gd name="csY21" fmla="*/ 16407 h 70591"/>
                <a:gd name="csX22" fmla="*/ 131958 w 131958"/>
                <a:gd name="csY22" fmla="*/ 34538 h 70591"/>
                <a:gd name="csX23" fmla="*/ 131958 w 131958"/>
                <a:gd name="csY23" fmla="*/ 70454 h 70591"/>
                <a:gd name="csX24" fmla="*/ 110308 w 131958"/>
                <a:gd name="csY24" fmla="*/ 70454 h 70591"/>
                <a:gd name="csX25" fmla="*/ 110308 w 131958"/>
                <a:gd name="csY25" fmla="*/ 36744 h 70591"/>
                <a:gd name="csX26" fmla="*/ 107514 w 131958"/>
                <a:gd name="csY26" fmla="*/ 24886 h 70591"/>
                <a:gd name="csX27" fmla="*/ 96347 w 131958"/>
                <a:gd name="csY27" fmla="*/ 20268 h 70591"/>
                <a:gd name="csX28" fmla="*/ 87224 w 131958"/>
                <a:gd name="csY28" fmla="*/ 22612 h 70591"/>
                <a:gd name="csX29" fmla="*/ 79734 w 131958"/>
                <a:gd name="csY29" fmla="*/ 29643 h 70591"/>
                <a:gd name="csX30" fmla="*/ 76742 w 131958"/>
                <a:gd name="csY30" fmla="*/ 41363 h 70591"/>
                <a:gd name="csX31" fmla="*/ 76742 w 131958"/>
                <a:gd name="csY31" fmla="*/ 70523 h 70591"/>
                <a:gd name="csX32" fmla="*/ 55086 w 131958"/>
                <a:gd name="csY32" fmla="*/ 70523 h 70591"/>
                <a:gd name="csX33" fmla="*/ 55222 w 131958"/>
                <a:gd name="csY33" fmla="*/ 70592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22" y="70592"/>
                  </a:moveTo>
                  <a:lnTo>
                    <a:pt x="55222" y="36744"/>
                  </a:lnTo>
                  <a:cubicBezTo>
                    <a:pt x="55222" y="31918"/>
                    <a:pt x="54270" y="27920"/>
                    <a:pt x="52429" y="24886"/>
                  </a:cubicBezTo>
                  <a:cubicBezTo>
                    <a:pt x="50593" y="21853"/>
                    <a:pt x="46915" y="20268"/>
                    <a:pt x="41402" y="20268"/>
                  </a:cubicBezTo>
                  <a:cubicBezTo>
                    <a:pt x="38269" y="20268"/>
                    <a:pt x="35136" y="21095"/>
                    <a:pt x="32138" y="22680"/>
                  </a:cubicBezTo>
                  <a:cubicBezTo>
                    <a:pt x="29146" y="24266"/>
                    <a:pt x="26625" y="26610"/>
                    <a:pt x="24648" y="29712"/>
                  </a:cubicBezTo>
                  <a:cubicBezTo>
                    <a:pt x="22676" y="32814"/>
                    <a:pt x="21656" y="36744"/>
                    <a:pt x="21656" y="41500"/>
                  </a:cubicBezTo>
                  <a:lnTo>
                    <a:pt x="21656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6" y="1999"/>
                  </a:lnTo>
                  <a:lnTo>
                    <a:pt x="21656" y="13098"/>
                  </a:lnTo>
                  <a:cubicBezTo>
                    <a:pt x="23152" y="10617"/>
                    <a:pt x="25056" y="8410"/>
                    <a:pt x="27305" y="6480"/>
                  </a:cubicBezTo>
                  <a:cubicBezTo>
                    <a:pt x="29554" y="4481"/>
                    <a:pt x="32274" y="2964"/>
                    <a:pt x="35340" y="1724"/>
                  </a:cubicBezTo>
                  <a:cubicBezTo>
                    <a:pt x="38405" y="483"/>
                    <a:pt x="42014" y="0"/>
                    <a:pt x="46100" y="69"/>
                  </a:cubicBezTo>
                  <a:cubicBezTo>
                    <a:pt x="53318" y="69"/>
                    <a:pt x="59035" y="1379"/>
                    <a:pt x="63325" y="4067"/>
                  </a:cubicBezTo>
                  <a:cubicBezTo>
                    <a:pt x="67614" y="6687"/>
                    <a:pt x="70883" y="10410"/>
                    <a:pt x="73133" y="15166"/>
                  </a:cubicBezTo>
                  <a:cubicBezTo>
                    <a:pt x="75444" y="12064"/>
                    <a:pt x="78034" y="9376"/>
                    <a:pt x="80827" y="7101"/>
                  </a:cubicBezTo>
                  <a:cubicBezTo>
                    <a:pt x="83615" y="4826"/>
                    <a:pt x="86680" y="3033"/>
                    <a:pt x="90086" y="1861"/>
                  </a:cubicBezTo>
                  <a:cubicBezTo>
                    <a:pt x="93491" y="620"/>
                    <a:pt x="97168" y="0"/>
                    <a:pt x="101254" y="0"/>
                  </a:cubicBezTo>
                  <a:cubicBezTo>
                    <a:pt x="109016" y="69"/>
                    <a:pt x="115141" y="1585"/>
                    <a:pt x="119634" y="4412"/>
                  </a:cubicBezTo>
                  <a:cubicBezTo>
                    <a:pt x="124133" y="7238"/>
                    <a:pt x="127329" y="11237"/>
                    <a:pt x="129170" y="16407"/>
                  </a:cubicBezTo>
                  <a:cubicBezTo>
                    <a:pt x="131006" y="21578"/>
                    <a:pt x="131958" y="27644"/>
                    <a:pt x="131958" y="34538"/>
                  </a:cubicBezTo>
                  <a:lnTo>
                    <a:pt x="131958" y="70454"/>
                  </a:lnTo>
                  <a:lnTo>
                    <a:pt x="110308" y="70454"/>
                  </a:lnTo>
                  <a:lnTo>
                    <a:pt x="110308" y="36744"/>
                  </a:lnTo>
                  <a:cubicBezTo>
                    <a:pt x="110308" y="31918"/>
                    <a:pt x="109356" y="27920"/>
                    <a:pt x="107514" y="24886"/>
                  </a:cubicBezTo>
                  <a:cubicBezTo>
                    <a:pt x="105679" y="21853"/>
                    <a:pt x="101933" y="20268"/>
                    <a:pt x="96347" y="20268"/>
                  </a:cubicBezTo>
                  <a:cubicBezTo>
                    <a:pt x="93287" y="20268"/>
                    <a:pt x="90222" y="21026"/>
                    <a:pt x="87224" y="22612"/>
                  </a:cubicBezTo>
                  <a:cubicBezTo>
                    <a:pt x="84227" y="24197"/>
                    <a:pt x="81711" y="26541"/>
                    <a:pt x="79734" y="29643"/>
                  </a:cubicBezTo>
                  <a:cubicBezTo>
                    <a:pt x="77762" y="32745"/>
                    <a:pt x="76742" y="36674"/>
                    <a:pt x="76742" y="41363"/>
                  </a:cubicBezTo>
                  <a:lnTo>
                    <a:pt x="76742" y="70523"/>
                  </a:lnTo>
                  <a:lnTo>
                    <a:pt x="55086" y="70523"/>
                  </a:lnTo>
                  <a:lnTo>
                    <a:pt x="55222" y="70592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4" name="Vapaamuotoinen: Muoto 53">
              <a:extLst>
                <a:ext uri="{FF2B5EF4-FFF2-40B4-BE49-F238E27FC236}">
                  <a16:creationId xmlns:a16="http://schemas.microsoft.com/office/drawing/2014/main" id="{A8417B3F-BD44-78D4-46FB-AC359A800181}"/>
                </a:ext>
              </a:extLst>
            </p:cNvPr>
            <p:cNvSpPr/>
            <p:nvPr/>
          </p:nvSpPr>
          <p:spPr>
            <a:xfrm>
              <a:off x="10615092" y="6538546"/>
              <a:ext cx="68435" cy="72461"/>
            </a:xfrm>
            <a:custGeom>
              <a:avLst/>
              <a:gdLst>
                <a:gd name="csX0" fmla="*/ 24789 w 68435"/>
                <a:gd name="csY0" fmla="*/ 72324 h 72461"/>
                <a:gd name="csX1" fmla="*/ 11168 w 68435"/>
                <a:gd name="csY1" fmla="*/ 69566 h 72461"/>
                <a:gd name="csX2" fmla="*/ 2861 w 68435"/>
                <a:gd name="csY2" fmla="*/ 61914 h 72461"/>
                <a:gd name="csX3" fmla="*/ 0 w 68435"/>
                <a:gd name="csY3" fmla="*/ 50953 h 72461"/>
                <a:gd name="csX4" fmla="*/ 0 w 68435"/>
                <a:gd name="csY4" fmla="*/ 48885 h 72461"/>
                <a:gd name="csX5" fmla="*/ 1705 w 68435"/>
                <a:gd name="csY5" fmla="*/ 41095 h 72461"/>
                <a:gd name="csX6" fmla="*/ 7967 w 68435"/>
                <a:gd name="csY6" fmla="*/ 33512 h 72461"/>
                <a:gd name="csX7" fmla="*/ 21248 w 68435"/>
                <a:gd name="csY7" fmla="*/ 29307 h 72461"/>
                <a:gd name="csX8" fmla="*/ 38133 w 68435"/>
                <a:gd name="csY8" fmla="*/ 27652 h 72461"/>
                <a:gd name="csX9" fmla="*/ 44808 w 68435"/>
                <a:gd name="csY9" fmla="*/ 26412 h 72461"/>
                <a:gd name="csX10" fmla="*/ 46371 w 68435"/>
                <a:gd name="csY10" fmla="*/ 23792 h 72461"/>
                <a:gd name="csX11" fmla="*/ 43714 w 68435"/>
                <a:gd name="csY11" fmla="*/ 18553 h 72461"/>
                <a:gd name="csX12" fmla="*/ 34728 w 68435"/>
                <a:gd name="csY12" fmla="*/ 17105 h 72461"/>
                <a:gd name="csX13" fmla="*/ 27577 w 68435"/>
                <a:gd name="csY13" fmla="*/ 17794 h 72461"/>
                <a:gd name="csX14" fmla="*/ 23152 w 68435"/>
                <a:gd name="csY14" fmla="*/ 19862 h 72461"/>
                <a:gd name="csX15" fmla="*/ 21044 w 68435"/>
                <a:gd name="csY15" fmla="*/ 23585 h 72461"/>
                <a:gd name="csX16" fmla="*/ 889 w 68435"/>
                <a:gd name="csY16" fmla="*/ 19862 h 72461"/>
                <a:gd name="csX17" fmla="*/ 5519 w 68435"/>
                <a:gd name="csY17" fmla="*/ 11038 h 72461"/>
                <a:gd name="csX18" fmla="*/ 13281 w 68435"/>
                <a:gd name="csY18" fmla="*/ 4834 h 72461"/>
                <a:gd name="csX19" fmla="*/ 23492 w 68435"/>
                <a:gd name="csY19" fmla="*/ 1111 h 72461"/>
                <a:gd name="csX20" fmla="*/ 35543 w 68435"/>
                <a:gd name="csY20" fmla="*/ 9 h 72461"/>
                <a:gd name="csX21" fmla="*/ 55630 w 68435"/>
                <a:gd name="csY21" fmla="*/ 4007 h 72461"/>
                <a:gd name="csX22" fmla="*/ 65574 w 68435"/>
                <a:gd name="csY22" fmla="*/ 14210 h 72461"/>
                <a:gd name="csX23" fmla="*/ 68435 w 68435"/>
                <a:gd name="csY23" fmla="*/ 28687 h 72461"/>
                <a:gd name="csX24" fmla="*/ 68435 w 68435"/>
                <a:gd name="csY24" fmla="*/ 70462 h 72461"/>
                <a:gd name="csX25" fmla="*/ 47323 w 68435"/>
                <a:gd name="csY25" fmla="*/ 70462 h 72461"/>
                <a:gd name="csX26" fmla="*/ 47323 w 68435"/>
                <a:gd name="csY26" fmla="*/ 63086 h 72461"/>
                <a:gd name="csX27" fmla="*/ 42218 w 68435"/>
                <a:gd name="csY27" fmla="*/ 67705 h 72461"/>
                <a:gd name="csX28" fmla="*/ 34524 w 68435"/>
                <a:gd name="csY28" fmla="*/ 71152 h 72461"/>
                <a:gd name="csX29" fmla="*/ 24789 w 68435"/>
                <a:gd name="csY29" fmla="*/ 72462 h 72461"/>
                <a:gd name="csX30" fmla="*/ 24789 w 68435"/>
                <a:gd name="csY30" fmla="*/ 72324 h 72461"/>
                <a:gd name="csX31" fmla="*/ 32002 w 68435"/>
                <a:gd name="csY31" fmla="*/ 55089 h 72461"/>
                <a:gd name="csX32" fmla="*/ 39153 w 68435"/>
                <a:gd name="csY32" fmla="*/ 53779 h 72461"/>
                <a:gd name="csX33" fmla="*/ 43918 w 68435"/>
                <a:gd name="csY33" fmla="*/ 50884 h 72461"/>
                <a:gd name="csX34" fmla="*/ 46099 w 68435"/>
                <a:gd name="csY34" fmla="*/ 47644 h 72461"/>
                <a:gd name="csX35" fmla="*/ 47391 w 68435"/>
                <a:gd name="csY35" fmla="*/ 44128 h 72461"/>
                <a:gd name="csX36" fmla="*/ 47731 w 68435"/>
                <a:gd name="csY36" fmla="*/ 39027 h 72461"/>
                <a:gd name="csX37" fmla="*/ 44196 w 68435"/>
                <a:gd name="csY37" fmla="*/ 40061 h 72461"/>
                <a:gd name="csX38" fmla="*/ 38405 w 68435"/>
                <a:gd name="csY38" fmla="*/ 40819 h 72461"/>
                <a:gd name="csX39" fmla="*/ 30710 w 68435"/>
                <a:gd name="csY39" fmla="*/ 41647 h 72461"/>
                <a:gd name="csX40" fmla="*/ 25061 w 68435"/>
                <a:gd name="csY40" fmla="*/ 43508 h 72461"/>
                <a:gd name="csX41" fmla="*/ 23424 w 68435"/>
                <a:gd name="csY41" fmla="*/ 47851 h 72461"/>
                <a:gd name="csX42" fmla="*/ 23424 w 68435"/>
                <a:gd name="csY42" fmla="*/ 48265 h 72461"/>
                <a:gd name="csX43" fmla="*/ 24172 w 68435"/>
                <a:gd name="csY43" fmla="*/ 52056 h 72461"/>
                <a:gd name="csX44" fmla="*/ 26829 w 68435"/>
                <a:gd name="csY44" fmla="*/ 54400 h 72461"/>
                <a:gd name="csX45" fmla="*/ 32070 w 68435"/>
                <a:gd name="csY45" fmla="*/ 55158 h 72461"/>
                <a:gd name="csX46" fmla="*/ 32002 w 68435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35" h="72461">
                  <a:moveTo>
                    <a:pt x="24789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71" y="65223"/>
                    <a:pt x="2861" y="61914"/>
                  </a:cubicBezTo>
                  <a:cubicBezTo>
                    <a:pt x="958" y="58605"/>
                    <a:pt x="0" y="54951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9"/>
                    <a:pt x="4907" y="35718"/>
                    <a:pt x="7967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7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4"/>
                  </a:cubicBezTo>
                  <a:cubicBezTo>
                    <a:pt x="25673" y="18277"/>
                    <a:pt x="24240" y="18966"/>
                    <a:pt x="23152" y="19862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9" y="19862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3" y="3179"/>
                    <a:pt x="19678" y="1938"/>
                    <a:pt x="23492" y="1111"/>
                  </a:cubicBezTo>
                  <a:cubicBezTo>
                    <a:pt x="27305" y="284"/>
                    <a:pt x="31322" y="-60"/>
                    <a:pt x="35543" y="9"/>
                  </a:cubicBezTo>
                  <a:cubicBezTo>
                    <a:pt x="44196" y="77"/>
                    <a:pt x="50865" y="1456"/>
                    <a:pt x="55630" y="4007"/>
                  </a:cubicBezTo>
                  <a:cubicBezTo>
                    <a:pt x="60401" y="6558"/>
                    <a:pt x="63664" y="10004"/>
                    <a:pt x="65574" y="14210"/>
                  </a:cubicBezTo>
                  <a:cubicBezTo>
                    <a:pt x="67478" y="18484"/>
                    <a:pt x="68435" y="23240"/>
                    <a:pt x="68435" y="28687"/>
                  </a:cubicBezTo>
                  <a:lnTo>
                    <a:pt x="68435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32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9" y="72462"/>
                  </a:cubicBezTo>
                  <a:lnTo>
                    <a:pt x="24789" y="72324"/>
                  </a:lnTo>
                  <a:close/>
                  <a:moveTo>
                    <a:pt x="32002" y="55089"/>
                  </a:moveTo>
                  <a:cubicBezTo>
                    <a:pt x="34796" y="55020"/>
                    <a:pt x="37181" y="54538"/>
                    <a:pt x="39153" y="53779"/>
                  </a:cubicBezTo>
                  <a:cubicBezTo>
                    <a:pt x="41130" y="53021"/>
                    <a:pt x="42694" y="52056"/>
                    <a:pt x="43918" y="50884"/>
                  </a:cubicBezTo>
                  <a:cubicBezTo>
                    <a:pt x="45080" y="49712"/>
                    <a:pt x="45827" y="48678"/>
                    <a:pt x="46099" y="47644"/>
                  </a:cubicBezTo>
                  <a:cubicBezTo>
                    <a:pt x="46711" y="46679"/>
                    <a:pt x="47187" y="45507"/>
                    <a:pt x="47391" y="44128"/>
                  </a:cubicBezTo>
                  <a:cubicBezTo>
                    <a:pt x="47595" y="42818"/>
                    <a:pt x="47731" y="41095"/>
                    <a:pt x="47731" y="39027"/>
                  </a:cubicBezTo>
                  <a:cubicBezTo>
                    <a:pt x="46983" y="39509"/>
                    <a:pt x="45827" y="39854"/>
                    <a:pt x="44196" y="40061"/>
                  </a:cubicBezTo>
                  <a:cubicBezTo>
                    <a:pt x="42558" y="40268"/>
                    <a:pt x="40654" y="40543"/>
                    <a:pt x="38405" y="40819"/>
                  </a:cubicBezTo>
                  <a:lnTo>
                    <a:pt x="30710" y="41647"/>
                  </a:lnTo>
                  <a:cubicBezTo>
                    <a:pt x="27985" y="41923"/>
                    <a:pt x="26081" y="42543"/>
                    <a:pt x="25061" y="43508"/>
                  </a:cubicBezTo>
                  <a:cubicBezTo>
                    <a:pt x="24036" y="44473"/>
                    <a:pt x="23424" y="45921"/>
                    <a:pt x="23424" y="47851"/>
                  </a:cubicBezTo>
                  <a:lnTo>
                    <a:pt x="23424" y="48265"/>
                  </a:lnTo>
                  <a:cubicBezTo>
                    <a:pt x="23424" y="49712"/>
                    <a:pt x="23696" y="50953"/>
                    <a:pt x="24172" y="52056"/>
                  </a:cubicBezTo>
                  <a:cubicBezTo>
                    <a:pt x="24653" y="53159"/>
                    <a:pt x="25537" y="53917"/>
                    <a:pt x="26829" y="54400"/>
                  </a:cubicBezTo>
                  <a:cubicBezTo>
                    <a:pt x="28121" y="54883"/>
                    <a:pt x="29826" y="55158"/>
                    <a:pt x="32070" y="55158"/>
                  </a:cubicBezTo>
                  <a:lnTo>
                    <a:pt x="32002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5" name="Vapaamuotoinen: Muoto 54">
              <a:extLst>
                <a:ext uri="{FF2B5EF4-FFF2-40B4-BE49-F238E27FC236}">
                  <a16:creationId xmlns:a16="http://schemas.microsoft.com/office/drawing/2014/main" id="{86BB05AE-EB78-EAF0-876B-D492EF75C8FB}"/>
                </a:ext>
              </a:extLst>
            </p:cNvPr>
            <p:cNvSpPr/>
            <p:nvPr/>
          </p:nvSpPr>
          <p:spPr>
            <a:xfrm>
              <a:off x="10694689" y="6538546"/>
              <a:ext cx="68429" cy="72461"/>
            </a:xfrm>
            <a:custGeom>
              <a:avLst/>
              <a:gdLst>
                <a:gd name="csX0" fmla="*/ 24784 w 68429"/>
                <a:gd name="csY0" fmla="*/ 72324 h 72461"/>
                <a:gd name="csX1" fmla="*/ 11168 w 68429"/>
                <a:gd name="csY1" fmla="*/ 69566 h 72461"/>
                <a:gd name="csX2" fmla="*/ 2861 w 68429"/>
                <a:gd name="csY2" fmla="*/ 61914 h 72461"/>
                <a:gd name="csX3" fmla="*/ 0 w 68429"/>
                <a:gd name="csY3" fmla="*/ 50953 h 72461"/>
                <a:gd name="csX4" fmla="*/ 0 w 68429"/>
                <a:gd name="csY4" fmla="*/ 48885 h 72461"/>
                <a:gd name="csX5" fmla="*/ 1705 w 68429"/>
                <a:gd name="csY5" fmla="*/ 41095 h 72461"/>
                <a:gd name="csX6" fmla="*/ 7966 w 68429"/>
                <a:gd name="csY6" fmla="*/ 33512 h 72461"/>
                <a:gd name="csX7" fmla="*/ 21248 w 68429"/>
                <a:gd name="csY7" fmla="*/ 29307 h 72461"/>
                <a:gd name="csX8" fmla="*/ 38133 w 68429"/>
                <a:gd name="csY8" fmla="*/ 27652 h 72461"/>
                <a:gd name="csX9" fmla="*/ 44808 w 68429"/>
                <a:gd name="csY9" fmla="*/ 26412 h 72461"/>
                <a:gd name="csX10" fmla="*/ 46371 w 68429"/>
                <a:gd name="csY10" fmla="*/ 23792 h 72461"/>
                <a:gd name="csX11" fmla="*/ 43714 w 68429"/>
                <a:gd name="csY11" fmla="*/ 18553 h 72461"/>
                <a:gd name="csX12" fmla="*/ 34728 w 68429"/>
                <a:gd name="csY12" fmla="*/ 17105 h 72461"/>
                <a:gd name="csX13" fmla="*/ 27577 w 68429"/>
                <a:gd name="csY13" fmla="*/ 17794 h 72461"/>
                <a:gd name="csX14" fmla="*/ 23152 w 68429"/>
                <a:gd name="csY14" fmla="*/ 19862 h 72461"/>
                <a:gd name="csX15" fmla="*/ 21044 w 68429"/>
                <a:gd name="csY15" fmla="*/ 23585 h 72461"/>
                <a:gd name="csX16" fmla="*/ 884 w 68429"/>
                <a:gd name="csY16" fmla="*/ 19862 h 72461"/>
                <a:gd name="csX17" fmla="*/ 5519 w 68429"/>
                <a:gd name="csY17" fmla="*/ 11038 h 72461"/>
                <a:gd name="csX18" fmla="*/ 13281 w 68429"/>
                <a:gd name="csY18" fmla="*/ 4834 h 72461"/>
                <a:gd name="csX19" fmla="*/ 23492 w 68429"/>
                <a:gd name="csY19" fmla="*/ 1111 h 72461"/>
                <a:gd name="csX20" fmla="*/ 35543 w 68429"/>
                <a:gd name="csY20" fmla="*/ 9 h 72461"/>
                <a:gd name="csX21" fmla="*/ 55630 w 68429"/>
                <a:gd name="csY21" fmla="*/ 4007 h 72461"/>
                <a:gd name="csX22" fmla="*/ 65574 w 68429"/>
                <a:gd name="csY22" fmla="*/ 14210 h 72461"/>
                <a:gd name="csX23" fmla="*/ 68430 w 68429"/>
                <a:gd name="csY23" fmla="*/ 28687 h 72461"/>
                <a:gd name="csX24" fmla="*/ 68430 w 68429"/>
                <a:gd name="csY24" fmla="*/ 70462 h 72461"/>
                <a:gd name="csX25" fmla="*/ 47323 w 68429"/>
                <a:gd name="csY25" fmla="*/ 70462 h 72461"/>
                <a:gd name="csX26" fmla="*/ 47323 w 68429"/>
                <a:gd name="csY26" fmla="*/ 63086 h 72461"/>
                <a:gd name="csX27" fmla="*/ 42218 w 68429"/>
                <a:gd name="csY27" fmla="*/ 67705 h 72461"/>
                <a:gd name="csX28" fmla="*/ 34524 w 68429"/>
                <a:gd name="csY28" fmla="*/ 71152 h 72461"/>
                <a:gd name="csX29" fmla="*/ 24784 w 68429"/>
                <a:gd name="csY29" fmla="*/ 72462 h 72461"/>
                <a:gd name="csX30" fmla="*/ 24784 w 68429"/>
                <a:gd name="csY30" fmla="*/ 72324 h 72461"/>
                <a:gd name="csX31" fmla="*/ 31934 w 68429"/>
                <a:gd name="csY31" fmla="*/ 55089 h 72461"/>
                <a:gd name="csX32" fmla="*/ 39085 w 68429"/>
                <a:gd name="csY32" fmla="*/ 53779 h 72461"/>
                <a:gd name="csX33" fmla="*/ 43850 w 68429"/>
                <a:gd name="csY33" fmla="*/ 50884 h 72461"/>
                <a:gd name="csX34" fmla="*/ 46031 w 68429"/>
                <a:gd name="csY34" fmla="*/ 47644 h 72461"/>
                <a:gd name="csX35" fmla="*/ 47323 w 68429"/>
                <a:gd name="csY35" fmla="*/ 44128 h 72461"/>
                <a:gd name="csX36" fmla="*/ 47663 w 68429"/>
                <a:gd name="csY36" fmla="*/ 39027 h 72461"/>
                <a:gd name="csX37" fmla="*/ 44122 w 68429"/>
                <a:gd name="csY37" fmla="*/ 40061 h 72461"/>
                <a:gd name="csX38" fmla="*/ 38337 w 68429"/>
                <a:gd name="csY38" fmla="*/ 40819 h 72461"/>
                <a:gd name="csX39" fmla="*/ 30642 w 68429"/>
                <a:gd name="csY39" fmla="*/ 41647 h 72461"/>
                <a:gd name="csX40" fmla="*/ 24993 w 68429"/>
                <a:gd name="csY40" fmla="*/ 43508 h 72461"/>
                <a:gd name="csX41" fmla="*/ 23356 w 68429"/>
                <a:gd name="csY41" fmla="*/ 47851 h 72461"/>
                <a:gd name="csX42" fmla="*/ 23356 w 68429"/>
                <a:gd name="csY42" fmla="*/ 48265 h 72461"/>
                <a:gd name="csX43" fmla="*/ 24104 w 68429"/>
                <a:gd name="csY43" fmla="*/ 52056 h 72461"/>
                <a:gd name="csX44" fmla="*/ 26761 w 68429"/>
                <a:gd name="csY44" fmla="*/ 54400 h 72461"/>
                <a:gd name="csX45" fmla="*/ 32002 w 68429"/>
                <a:gd name="csY45" fmla="*/ 55158 h 72461"/>
                <a:gd name="csX46" fmla="*/ 31934 w 68429"/>
                <a:gd name="csY46" fmla="*/ 55089 h 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429" h="72461">
                  <a:moveTo>
                    <a:pt x="24784" y="72324"/>
                  </a:moveTo>
                  <a:cubicBezTo>
                    <a:pt x="19406" y="72324"/>
                    <a:pt x="14845" y="71428"/>
                    <a:pt x="11168" y="69566"/>
                  </a:cubicBezTo>
                  <a:cubicBezTo>
                    <a:pt x="7491" y="67774"/>
                    <a:pt x="4765" y="65223"/>
                    <a:pt x="2861" y="61914"/>
                  </a:cubicBezTo>
                  <a:cubicBezTo>
                    <a:pt x="952" y="58605"/>
                    <a:pt x="0" y="54951"/>
                    <a:pt x="0" y="50953"/>
                  </a:cubicBezTo>
                  <a:lnTo>
                    <a:pt x="0" y="48885"/>
                  </a:lnTo>
                  <a:cubicBezTo>
                    <a:pt x="0" y="46541"/>
                    <a:pt x="544" y="43922"/>
                    <a:pt x="1705" y="41095"/>
                  </a:cubicBezTo>
                  <a:cubicBezTo>
                    <a:pt x="2861" y="38269"/>
                    <a:pt x="4901" y="35718"/>
                    <a:pt x="7966" y="33512"/>
                  </a:cubicBezTo>
                  <a:cubicBezTo>
                    <a:pt x="11032" y="31237"/>
                    <a:pt x="15457" y="29858"/>
                    <a:pt x="21248" y="29307"/>
                  </a:cubicBezTo>
                  <a:lnTo>
                    <a:pt x="38133" y="27652"/>
                  </a:lnTo>
                  <a:cubicBezTo>
                    <a:pt x="41538" y="27377"/>
                    <a:pt x="43782" y="26963"/>
                    <a:pt x="44808" y="26412"/>
                  </a:cubicBezTo>
                  <a:cubicBezTo>
                    <a:pt x="45827" y="25860"/>
                    <a:pt x="46371" y="24964"/>
                    <a:pt x="46371" y="23792"/>
                  </a:cubicBezTo>
                  <a:cubicBezTo>
                    <a:pt x="46371" y="21241"/>
                    <a:pt x="45487" y="19518"/>
                    <a:pt x="43714" y="18553"/>
                  </a:cubicBezTo>
                  <a:cubicBezTo>
                    <a:pt x="41946" y="17587"/>
                    <a:pt x="38949" y="17105"/>
                    <a:pt x="34728" y="17105"/>
                  </a:cubicBezTo>
                  <a:cubicBezTo>
                    <a:pt x="31866" y="17105"/>
                    <a:pt x="29486" y="17312"/>
                    <a:pt x="27577" y="17794"/>
                  </a:cubicBezTo>
                  <a:cubicBezTo>
                    <a:pt x="25673" y="18277"/>
                    <a:pt x="24240" y="18966"/>
                    <a:pt x="23152" y="19862"/>
                  </a:cubicBezTo>
                  <a:cubicBezTo>
                    <a:pt x="22132" y="20758"/>
                    <a:pt x="21452" y="21999"/>
                    <a:pt x="21044" y="23585"/>
                  </a:cubicBezTo>
                  <a:lnTo>
                    <a:pt x="884" y="19862"/>
                  </a:lnTo>
                  <a:cubicBezTo>
                    <a:pt x="1773" y="16485"/>
                    <a:pt x="3337" y="13520"/>
                    <a:pt x="5519" y="11038"/>
                  </a:cubicBezTo>
                  <a:cubicBezTo>
                    <a:pt x="7695" y="8557"/>
                    <a:pt x="10284" y="6420"/>
                    <a:pt x="13281" y="4834"/>
                  </a:cubicBezTo>
                  <a:cubicBezTo>
                    <a:pt x="16273" y="3179"/>
                    <a:pt x="19678" y="1938"/>
                    <a:pt x="23492" y="1111"/>
                  </a:cubicBezTo>
                  <a:cubicBezTo>
                    <a:pt x="27305" y="284"/>
                    <a:pt x="31322" y="-60"/>
                    <a:pt x="35543" y="9"/>
                  </a:cubicBezTo>
                  <a:cubicBezTo>
                    <a:pt x="44190" y="77"/>
                    <a:pt x="50865" y="1456"/>
                    <a:pt x="55630" y="4007"/>
                  </a:cubicBezTo>
                  <a:cubicBezTo>
                    <a:pt x="60395" y="6558"/>
                    <a:pt x="63664" y="10004"/>
                    <a:pt x="65574" y="14210"/>
                  </a:cubicBezTo>
                  <a:cubicBezTo>
                    <a:pt x="67478" y="18484"/>
                    <a:pt x="68430" y="23240"/>
                    <a:pt x="68430" y="28687"/>
                  </a:cubicBezTo>
                  <a:lnTo>
                    <a:pt x="68430" y="70462"/>
                  </a:lnTo>
                  <a:lnTo>
                    <a:pt x="47323" y="70462"/>
                  </a:lnTo>
                  <a:lnTo>
                    <a:pt x="47323" y="63086"/>
                  </a:lnTo>
                  <a:cubicBezTo>
                    <a:pt x="46031" y="64741"/>
                    <a:pt x="44326" y="66257"/>
                    <a:pt x="42218" y="67705"/>
                  </a:cubicBezTo>
                  <a:cubicBezTo>
                    <a:pt x="40105" y="69153"/>
                    <a:pt x="37453" y="70255"/>
                    <a:pt x="34524" y="71152"/>
                  </a:cubicBezTo>
                  <a:cubicBezTo>
                    <a:pt x="31594" y="72048"/>
                    <a:pt x="28325" y="72462"/>
                    <a:pt x="24784" y="72462"/>
                  </a:cubicBezTo>
                  <a:lnTo>
                    <a:pt x="24784" y="72324"/>
                  </a:lnTo>
                  <a:close/>
                  <a:moveTo>
                    <a:pt x="31934" y="55089"/>
                  </a:moveTo>
                  <a:cubicBezTo>
                    <a:pt x="34728" y="55020"/>
                    <a:pt x="37113" y="54538"/>
                    <a:pt x="39085" y="53779"/>
                  </a:cubicBezTo>
                  <a:cubicBezTo>
                    <a:pt x="41062" y="53021"/>
                    <a:pt x="42626" y="52056"/>
                    <a:pt x="43850" y="50884"/>
                  </a:cubicBezTo>
                  <a:cubicBezTo>
                    <a:pt x="45012" y="49712"/>
                    <a:pt x="45759" y="48678"/>
                    <a:pt x="46031" y="47644"/>
                  </a:cubicBezTo>
                  <a:cubicBezTo>
                    <a:pt x="46643" y="46679"/>
                    <a:pt x="47119" y="45507"/>
                    <a:pt x="47323" y="44128"/>
                  </a:cubicBezTo>
                  <a:cubicBezTo>
                    <a:pt x="47527" y="42818"/>
                    <a:pt x="47663" y="41095"/>
                    <a:pt x="47663" y="39027"/>
                  </a:cubicBezTo>
                  <a:cubicBezTo>
                    <a:pt x="46915" y="39509"/>
                    <a:pt x="45759" y="39854"/>
                    <a:pt x="44122" y="40061"/>
                  </a:cubicBezTo>
                  <a:cubicBezTo>
                    <a:pt x="42490" y="40268"/>
                    <a:pt x="40581" y="40543"/>
                    <a:pt x="38337" y="40819"/>
                  </a:cubicBezTo>
                  <a:lnTo>
                    <a:pt x="30642" y="41647"/>
                  </a:lnTo>
                  <a:cubicBezTo>
                    <a:pt x="27917" y="41923"/>
                    <a:pt x="26013" y="42543"/>
                    <a:pt x="24993" y="43508"/>
                  </a:cubicBezTo>
                  <a:cubicBezTo>
                    <a:pt x="23968" y="44473"/>
                    <a:pt x="23356" y="45921"/>
                    <a:pt x="23356" y="47851"/>
                  </a:cubicBezTo>
                  <a:lnTo>
                    <a:pt x="23356" y="48265"/>
                  </a:lnTo>
                  <a:cubicBezTo>
                    <a:pt x="23356" y="49712"/>
                    <a:pt x="23628" y="50953"/>
                    <a:pt x="24104" y="52056"/>
                  </a:cubicBezTo>
                  <a:cubicBezTo>
                    <a:pt x="24580" y="53159"/>
                    <a:pt x="25469" y="53917"/>
                    <a:pt x="26761" y="54400"/>
                  </a:cubicBezTo>
                  <a:cubicBezTo>
                    <a:pt x="28053" y="54883"/>
                    <a:pt x="29758" y="55158"/>
                    <a:pt x="32002" y="55158"/>
                  </a:cubicBezTo>
                  <a:lnTo>
                    <a:pt x="31934" y="55089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6" name="Vapaamuotoinen: Muoto 55">
              <a:extLst>
                <a:ext uri="{FF2B5EF4-FFF2-40B4-BE49-F238E27FC236}">
                  <a16:creationId xmlns:a16="http://schemas.microsoft.com/office/drawing/2014/main" id="{37097057-50D8-B90A-672C-013508B06D20}"/>
                </a:ext>
              </a:extLst>
            </p:cNvPr>
            <p:cNvSpPr/>
            <p:nvPr/>
          </p:nvSpPr>
          <p:spPr>
            <a:xfrm>
              <a:off x="10815417" y="6538485"/>
              <a:ext cx="67069" cy="72384"/>
            </a:xfrm>
            <a:custGeom>
              <a:avLst/>
              <a:gdLst>
                <a:gd name="csX0" fmla="*/ 46644 w 67069"/>
                <a:gd name="csY0" fmla="*/ 24197 h 72384"/>
                <a:gd name="csX1" fmla="*/ 42830 w 67069"/>
                <a:gd name="csY1" fmla="*/ 19234 h 72384"/>
                <a:gd name="csX2" fmla="*/ 33634 w 67069"/>
                <a:gd name="csY2" fmla="*/ 17303 h 72384"/>
                <a:gd name="csX3" fmla="*/ 27305 w 67069"/>
                <a:gd name="csY3" fmla="*/ 17855 h 72384"/>
                <a:gd name="csX4" fmla="*/ 23492 w 67069"/>
                <a:gd name="csY4" fmla="*/ 19716 h 72384"/>
                <a:gd name="csX5" fmla="*/ 22262 w 67069"/>
                <a:gd name="csY5" fmla="*/ 23094 h 72384"/>
                <a:gd name="csX6" fmla="*/ 24648 w 67069"/>
                <a:gd name="csY6" fmla="*/ 26334 h 72384"/>
                <a:gd name="csX7" fmla="*/ 31866 w 67069"/>
                <a:gd name="csY7" fmla="*/ 27644 h 72384"/>
                <a:gd name="csX8" fmla="*/ 45822 w 67069"/>
                <a:gd name="csY8" fmla="*/ 29298 h 72384"/>
                <a:gd name="csX9" fmla="*/ 58967 w 67069"/>
                <a:gd name="csY9" fmla="*/ 33297 h 72384"/>
                <a:gd name="csX10" fmla="*/ 65296 w 67069"/>
                <a:gd name="csY10" fmla="*/ 40535 h 72384"/>
                <a:gd name="csX11" fmla="*/ 67070 w 67069"/>
                <a:gd name="csY11" fmla="*/ 49290 h 72384"/>
                <a:gd name="csX12" fmla="*/ 65092 w 67069"/>
                <a:gd name="csY12" fmla="*/ 58045 h 72384"/>
                <a:gd name="csX13" fmla="*/ 59239 w 67069"/>
                <a:gd name="csY13" fmla="*/ 65491 h 72384"/>
                <a:gd name="csX14" fmla="*/ 49227 w 67069"/>
                <a:gd name="csY14" fmla="*/ 70523 h 72384"/>
                <a:gd name="csX15" fmla="*/ 35136 w 67069"/>
                <a:gd name="csY15" fmla="*/ 72384 h 72384"/>
                <a:gd name="csX16" fmla="*/ 17429 w 67069"/>
                <a:gd name="csY16" fmla="*/ 69627 h 72384"/>
                <a:gd name="csX17" fmla="*/ 5581 w 67069"/>
                <a:gd name="csY17" fmla="*/ 61975 h 72384"/>
                <a:gd name="csX18" fmla="*/ 0 w 67069"/>
                <a:gd name="csY18" fmla="*/ 50600 h 72384"/>
                <a:gd name="csX19" fmla="*/ 20018 w 67069"/>
                <a:gd name="csY19" fmla="*/ 47291 h 72384"/>
                <a:gd name="csX20" fmla="*/ 21786 w 67069"/>
                <a:gd name="csY20" fmla="*/ 51014 h 72384"/>
                <a:gd name="csX21" fmla="*/ 26279 w 67069"/>
                <a:gd name="csY21" fmla="*/ 53909 h 72384"/>
                <a:gd name="csX22" fmla="*/ 34246 w 67069"/>
                <a:gd name="csY22" fmla="*/ 55012 h 72384"/>
                <a:gd name="csX23" fmla="*/ 41057 w 67069"/>
                <a:gd name="csY23" fmla="*/ 54323 h 72384"/>
                <a:gd name="csX24" fmla="*/ 44666 w 67069"/>
                <a:gd name="csY24" fmla="*/ 52324 h 72384"/>
                <a:gd name="csX25" fmla="*/ 45754 w 67069"/>
                <a:gd name="csY25" fmla="*/ 48808 h 72384"/>
                <a:gd name="csX26" fmla="*/ 43714 w 67069"/>
                <a:gd name="csY26" fmla="*/ 45223 h 72384"/>
                <a:gd name="csX27" fmla="*/ 36563 w 67069"/>
                <a:gd name="csY27" fmla="*/ 43431 h 72384"/>
                <a:gd name="csX28" fmla="*/ 22744 w 67069"/>
                <a:gd name="csY28" fmla="*/ 41776 h 72384"/>
                <a:gd name="csX29" fmla="*/ 9395 w 67069"/>
                <a:gd name="csY29" fmla="*/ 37847 h 72384"/>
                <a:gd name="csX30" fmla="*/ 2861 w 67069"/>
                <a:gd name="csY30" fmla="*/ 31022 h 72384"/>
                <a:gd name="csX31" fmla="*/ 952 w 67069"/>
                <a:gd name="csY31" fmla="*/ 22612 h 72384"/>
                <a:gd name="csX32" fmla="*/ 4629 w 67069"/>
                <a:gd name="csY32" fmla="*/ 11030 h 72384"/>
                <a:gd name="csX33" fmla="*/ 15525 w 67069"/>
                <a:gd name="csY33" fmla="*/ 2965 h 72384"/>
                <a:gd name="csX34" fmla="*/ 33566 w 67069"/>
                <a:gd name="csY34" fmla="*/ 0 h 72384"/>
                <a:gd name="csX35" fmla="*/ 48955 w 67069"/>
                <a:gd name="csY35" fmla="*/ 2551 h 72384"/>
                <a:gd name="csX36" fmla="*/ 60599 w 67069"/>
                <a:gd name="csY36" fmla="*/ 9789 h 72384"/>
                <a:gd name="csX37" fmla="*/ 66866 w 67069"/>
                <a:gd name="csY37" fmla="*/ 21233 h 72384"/>
                <a:gd name="csX38" fmla="*/ 46712 w 67069"/>
                <a:gd name="csY38" fmla="*/ 24128 h 72384"/>
                <a:gd name="csX39" fmla="*/ 46644 w 67069"/>
                <a:gd name="csY39" fmla="*/ 24197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67069" h="72384">
                  <a:moveTo>
                    <a:pt x="46644" y="24197"/>
                  </a:moveTo>
                  <a:cubicBezTo>
                    <a:pt x="46026" y="22198"/>
                    <a:pt x="44734" y="20544"/>
                    <a:pt x="42830" y="19234"/>
                  </a:cubicBezTo>
                  <a:cubicBezTo>
                    <a:pt x="40921" y="17993"/>
                    <a:pt x="37855" y="17303"/>
                    <a:pt x="33634" y="17303"/>
                  </a:cubicBezTo>
                  <a:cubicBezTo>
                    <a:pt x="31118" y="17303"/>
                    <a:pt x="29005" y="17510"/>
                    <a:pt x="27305" y="17855"/>
                  </a:cubicBezTo>
                  <a:cubicBezTo>
                    <a:pt x="25600" y="18200"/>
                    <a:pt x="24308" y="18820"/>
                    <a:pt x="23492" y="19716"/>
                  </a:cubicBezTo>
                  <a:cubicBezTo>
                    <a:pt x="22676" y="20612"/>
                    <a:pt x="22262" y="21715"/>
                    <a:pt x="22262" y="23094"/>
                  </a:cubicBezTo>
                  <a:cubicBezTo>
                    <a:pt x="22262" y="24748"/>
                    <a:pt x="23084" y="25783"/>
                    <a:pt x="24648" y="26334"/>
                  </a:cubicBezTo>
                  <a:cubicBezTo>
                    <a:pt x="26211" y="26817"/>
                    <a:pt x="28665" y="27299"/>
                    <a:pt x="31866" y="27644"/>
                  </a:cubicBezTo>
                  <a:lnTo>
                    <a:pt x="45822" y="29298"/>
                  </a:lnTo>
                  <a:cubicBezTo>
                    <a:pt x="51477" y="29919"/>
                    <a:pt x="55902" y="31297"/>
                    <a:pt x="58967" y="33297"/>
                  </a:cubicBezTo>
                  <a:cubicBezTo>
                    <a:pt x="62027" y="35296"/>
                    <a:pt x="64140" y="37709"/>
                    <a:pt x="65296" y="40535"/>
                  </a:cubicBezTo>
                  <a:cubicBezTo>
                    <a:pt x="66458" y="43362"/>
                    <a:pt x="67070" y="46326"/>
                    <a:pt x="67070" y="49290"/>
                  </a:cubicBezTo>
                  <a:cubicBezTo>
                    <a:pt x="67070" y="52255"/>
                    <a:pt x="66390" y="55219"/>
                    <a:pt x="65092" y="58045"/>
                  </a:cubicBezTo>
                  <a:cubicBezTo>
                    <a:pt x="63801" y="60872"/>
                    <a:pt x="61823" y="63353"/>
                    <a:pt x="59239" y="65491"/>
                  </a:cubicBezTo>
                  <a:cubicBezTo>
                    <a:pt x="56650" y="67627"/>
                    <a:pt x="53312" y="69351"/>
                    <a:pt x="49227" y="70523"/>
                  </a:cubicBezTo>
                  <a:cubicBezTo>
                    <a:pt x="45142" y="71764"/>
                    <a:pt x="40445" y="72384"/>
                    <a:pt x="35136" y="72384"/>
                  </a:cubicBezTo>
                  <a:cubicBezTo>
                    <a:pt x="28257" y="72384"/>
                    <a:pt x="22398" y="71488"/>
                    <a:pt x="17429" y="69627"/>
                  </a:cubicBezTo>
                  <a:cubicBezTo>
                    <a:pt x="12460" y="67834"/>
                    <a:pt x="8511" y="65284"/>
                    <a:pt x="5581" y="61975"/>
                  </a:cubicBezTo>
                  <a:cubicBezTo>
                    <a:pt x="2652" y="58666"/>
                    <a:pt x="748" y="54874"/>
                    <a:pt x="0" y="50600"/>
                  </a:cubicBezTo>
                  <a:lnTo>
                    <a:pt x="20018" y="47291"/>
                  </a:lnTo>
                  <a:cubicBezTo>
                    <a:pt x="20222" y="48601"/>
                    <a:pt x="20766" y="49842"/>
                    <a:pt x="21786" y="51014"/>
                  </a:cubicBezTo>
                  <a:cubicBezTo>
                    <a:pt x="22812" y="52186"/>
                    <a:pt x="24240" y="53151"/>
                    <a:pt x="26279" y="53909"/>
                  </a:cubicBezTo>
                  <a:cubicBezTo>
                    <a:pt x="28257" y="54667"/>
                    <a:pt x="30914" y="55012"/>
                    <a:pt x="34246" y="55012"/>
                  </a:cubicBezTo>
                  <a:cubicBezTo>
                    <a:pt x="37107" y="55012"/>
                    <a:pt x="39425" y="54805"/>
                    <a:pt x="41057" y="54323"/>
                  </a:cubicBezTo>
                  <a:cubicBezTo>
                    <a:pt x="42694" y="53840"/>
                    <a:pt x="43918" y="53220"/>
                    <a:pt x="44666" y="52324"/>
                  </a:cubicBezTo>
                  <a:cubicBezTo>
                    <a:pt x="45414" y="51496"/>
                    <a:pt x="45754" y="50324"/>
                    <a:pt x="45754" y="48808"/>
                  </a:cubicBezTo>
                  <a:cubicBezTo>
                    <a:pt x="45754" y="47153"/>
                    <a:pt x="45074" y="45981"/>
                    <a:pt x="43714" y="45223"/>
                  </a:cubicBezTo>
                  <a:cubicBezTo>
                    <a:pt x="42354" y="44465"/>
                    <a:pt x="39969" y="43913"/>
                    <a:pt x="36563" y="43431"/>
                  </a:cubicBezTo>
                  <a:lnTo>
                    <a:pt x="22744" y="41776"/>
                  </a:lnTo>
                  <a:cubicBezTo>
                    <a:pt x="16953" y="41018"/>
                    <a:pt x="12528" y="39777"/>
                    <a:pt x="9395" y="37847"/>
                  </a:cubicBezTo>
                  <a:cubicBezTo>
                    <a:pt x="6261" y="35986"/>
                    <a:pt x="4085" y="33711"/>
                    <a:pt x="2861" y="31022"/>
                  </a:cubicBezTo>
                  <a:cubicBezTo>
                    <a:pt x="1564" y="28333"/>
                    <a:pt x="952" y="25507"/>
                    <a:pt x="952" y="22612"/>
                  </a:cubicBezTo>
                  <a:cubicBezTo>
                    <a:pt x="952" y="18337"/>
                    <a:pt x="2176" y="14477"/>
                    <a:pt x="4629" y="11030"/>
                  </a:cubicBezTo>
                  <a:cubicBezTo>
                    <a:pt x="7083" y="7583"/>
                    <a:pt x="10692" y="4894"/>
                    <a:pt x="15525" y="2965"/>
                  </a:cubicBezTo>
                  <a:cubicBezTo>
                    <a:pt x="20358" y="965"/>
                    <a:pt x="26348" y="0"/>
                    <a:pt x="33566" y="0"/>
                  </a:cubicBezTo>
                  <a:cubicBezTo>
                    <a:pt x="39153" y="0"/>
                    <a:pt x="44258" y="827"/>
                    <a:pt x="48955" y="2551"/>
                  </a:cubicBezTo>
                  <a:cubicBezTo>
                    <a:pt x="53584" y="4274"/>
                    <a:pt x="57466" y="6687"/>
                    <a:pt x="60599" y="9789"/>
                  </a:cubicBezTo>
                  <a:cubicBezTo>
                    <a:pt x="63733" y="12892"/>
                    <a:pt x="65840" y="16752"/>
                    <a:pt x="66866" y="21233"/>
                  </a:cubicBezTo>
                  <a:lnTo>
                    <a:pt x="46712" y="24128"/>
                  </a:lnTo>
                  <a:lnTo>
                    <a:pt x="46644" y="2419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7" name="Vapaamuotoinen: Muoto 56">
              <a:extLst>
                <a:ext uri="{FF2B5EF4-FFF2-40B4-BE49-F238E27FC236}">
                  <a16:creationId xmlns:a16="http://schemas.microsoft.com/office/drawing/2014/main" id="{265CB7A5-31D0-12A8-A79F-5A4C3A035D48}"/>
                </a:ext>
              </a:extLst>
            </p:cNvPr>
            <p:cNvSpPr/>
            <p:nvPr/>
          </p:nvSpPr>
          <p:spPr>
            <a:xfrm>
              <a:off x="10883915" y="6540485"/>
              <a:ext cx="85654" cy="100381"/>
            </a:xfrm>
            <a:custGeom>
              <a:avLst/>
              <a:gdLst>
                <a:gd name="csX0" fmla="*/ 85587 w 85654"/>
                <a:gd name="csY0" fmla="*/ 0 h 100381"/>
                <a:gd name="csX1" fmla="*/ 55426 w 85654"/>
                <a:gd name="csY1" fmla="*/ 68455 h 100381"/>
                <a:gd name="csX2" fmla="*/ 51341 w 85654"/>
                <a:gd name="csY2" fmla="*/ 77624 h 100381"/>
                <a:gd name="csX3" fmla="*/ 46230 w 85654"/>
                <a:gd name="csY3" fmla="*/ 88240 h 100381"/>
                <a:gd name="csX4" fmla="*/ 41397 w 85654"/>
                <a:gd name="csY4" fmla="*/ 95340 h 100381"/>
                <a:gd name="csX5" fmla="*/ 35068 w 85654"/>
                <a:gd name="csY5" fmla="*/ 99339 h 100381"/>
                <a:gd name="csX6" fmla="*/ 25463 w 85654"/>
                <a:gd name="csY6" fmla="*/ 100373 h 100381"/>
                <a:gd name="csX7" fmla="*/ 20222 w 85654"/>
                <a:gd name="csY7" fmla="*/ 99890 h 100381"/>
                <a:gd name="csX8" fmla="*/ 14704 w 85654"/>
                <a:gd name="csY8" fmla="*/ 98649 h 100381"/>
                <a:gd name="csX9" fmla="*/ 10618 w 85654"/>
                <a:gd name="csY9" fmla="*/ 97202 h 100381"/>
                <a:gd name="csX10" fmla="*/ 12936 w 85654"/>
                <a:gd name="csY10" fmla="*/ 80105 h 100381"/>
                <a:gd name="csX11" fmla="*/ 15729 w 85654"/>
                <a:gd name="csY11" fmla="*/ 80933 h 100381"/>
                <a:gd name="csX12" fmla="*/ 20902 w 85654"/>
                <a:gd name="csY12" fmla="*/ 81622 h 100381"/>
                <a:gd name="csX13" fmla="*/ 25056 w 85654"/>
                <a:gd name="csY13" fmla="*/ 81415 h 100381"/>
                <a:gd name="csX14" fmla="*/ 27713 w 85654"/>
                <a:gd name="csY14" fmla="*/ 79554 h 100381"/>
                <a:gd name="csX15" fmla="*/ 29889 w 85654"/>
                <a:gd name="csY15" fmla="*/ 75831 h 100381"/>
                <a:gd name="csX16" fmla="*/ 32614 w 85654"/>
                <a:gd name="csY16" fmla="*/ 69765 h 100381"/>
                <a:gd name="csX17" fmla="*/ 30161 w 85654"/>
                <a:gd name="csY17" fmla="*/ 68524 h 100381"/>
                <a:gd name="csX18" fmla="*/ 0 w 85654"/>
                <a:gd name="csY18" fmla="*/ 69 h 100381"/>
                <a:gd name="csX19" fmla="*/ 23832 w 85654"/>
                <a:gd name="csY19" fmla="*/ 69 h 100381"/>
                <a:gd name="csX20" fmla="*/ 42898 w 85654"/>
                <a:gd name="csY20" fmla="*/ 49635 h 100381"/>
                <a:gd name="csX21" fmla="*/ 61959 w 85654"/>
                <a:gd name="csY21" fmla="*/ 69 h 100381"/>
                <a:gd name="csX22" fmla="*/ 85655 w 85654"/>
                <a:gd name="csY22" fmla="*/ 69 h 100381"/>
                <a:gd name="csX23" fmla="*/ 85587 w 85654"/>
                <a:gd name="csY23" fmla="*/ 0 h 1003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85654" h="100381">
                  <a:moveTo>
                    <a:pt x="85587" y="0"/>
                  </a:moveTo>
                  <a:lnTo>
                    <a:pt x="55426" y="68455"/>
                  </a:lnTo>
                  <a:lnTo>
                    <a:pt x="51341" y="77624"/>
                  </a:lnTo>
                  <a:cubicBezTo>
                    <a:pt x="49431" y="81829"/>
                    <a:pt x="47731" y="85345"/>
                    <a:pt x="46230" y="88240"/>
                  </a:cubicBezTo>
                  <a:cubicBezTo>
                    <a:pt x="44734" y="91135"/>
                    <a:pt x="43170" y="93479"/>
                    <a:pt x="41397" y="95340"/>
                  </a:cubicBezTo>
                  <a:cubicBezTo>
                    <a:pt x="39697" y="97202"/>
                    <a:pt x="37583" y="98512"/>
                    <a:pt x="35068" y="99339"/>
                  </a:cubicBezTo>
                  <a:cubicBezTo>
                    <a:pt x="32546" y="100097"/>
                    <a:pt x="29345" y="100442"/>
                    <a:pt x="25463" y="100373"/>
                  </a:cubicBezTo>
                  <a:cubicBezTo>
                    <a:pt x="23900" y="100373"/>
                    <a:pt x="22194" y="100235"/>
                    <a:pt x="20222" y="99890"/>
                  </a:cubicBezTo>
                  <a:cubicBezTo>
                    <a:pt x="18245" y="99546"/>
                    <a:pt x="16409" y="99132"/>
                    <a:pt x="14704" y="98649"/>
                  </a:cubicBezTo>
                  <a:cubicBezTo>
                    <a:pt x="13004" y="98167"/>
                    <a:pt x="11644" y="97684"/>
                    <a:pt x="10618" y="97202"/>
                  </a:cubicBezTo>
                  <a:lnTo>
                    <a:pt x="12936" y="80105"/>
                  </a:lnTo>
                  <a:cubicBezTo>
                    <a:pt x="13276" y="80174"/>
                    <a:pt x="14228" y="80450"/>
                    <a:pt x="15729" y="80933"/>
                  </a:cubicBezTo>
                  <a:cubicBezTo>
                    <a:pt x="17225" y="81415"/>
                    <a:pt x="18925" y="81622"/>
                    <a:pt x="20902" y="81622"/>
                  </a:cubicBezTo>
                  <a:cubicBezTo>
                    <a:pt x="22602" y="81829"/>
                    <a:pt x="23968" y="81760"/>
                    <a:pt x="25056" y="81415"/>
                  </a:cubicBezTo>
                  <a:cubicBezTo>
                    <a:pt x="26075" y="81070"/>
                    <a:pt x="26965" y="80450"/>
                    <a:pt x="27713" y="79554"/>
                  </a:cubicBezTo>
                  <a:cubicBezTo>
                    <a:pt x="28461" y="78658"/>
                    <a:pt x="29141" y="77417"/>
                    <a:pt x="29889" y="75831"/>
                  </a:cubicBezTo>
                  <a:cubicBezTo>
                    <a:pt x="30637" y="74245"/>
                    <a:pt x="31526" y="72177"/>
                    <a:pt x="32614" y="69765"/>
                  </a:cubicBezTo>
                  <a:lnTo>
                    <a:pt x="30161" y="68524"/>
                  </a:lnTo>
                  <a:lnTo>
                    <a:pt x="0" y="69"/>
                  </a:lnTo>
                  <a:lnTo>
                    <a:pt x="23832" y="69"/>
                  </a:lnTo>
                  <a:lnTo>
                    <a:pt x="42898" y="49635"/>
                  </a:lnTo>
                  <a:lnTo>
                    <a:pt x="61959" y="69"/>
                  </a:lnTo>
                  <a:lnTo>
                    <a:pt x="85655" y="69"/>
                  </a:lnTo>
                  <a:lnTo>
                    <a:pt x="85587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8" name="Vapaamuotoinen: Muoto 57">
              <a:extLst>
                <a:ext uri="{FF2B5EF4-FFF2-40B4-BE49-F238E27FC236}">
                  <a16:creationId xmlns:a16="http://schemas.microsoft.com/office/drawing/2014/main" id="{0E4AAE8A-B676-0CD0-5397-AF92A6BF6010}"/>
                </a:ext>
              </a:extLst>
            </p:cNvPr>
            <p:cNvSpPr/>
            <p:nvPr/>
          </p:nvSpPr>
          <p:spPr>
            <a:xfrm>
              <a:off x="10971343" y="6509187"/>
              <a:ext cx="74560" cy="101682"/>
            </a:xfrm>
            <a:custGeom>
              <a:avLst/>
              <a:gdLst>
                <a:gd name="csX0" fmla="*/ 31798 w 74560"/>
                <a:gd name="csY0" fmla="*/ 101683 h 101682"/>
                <a:gd name="csX1" fmla="*/ 14029 w 74560"/>
                <a:gd name="csY1" fmla="*/ 96926 h 101682"/>
                <a:gd name="csX2" fmla="*/ 3473 w 74560"/>
                <a:gd name="csY2" fmla="*/ 84035 h 101682"/>
                <a:gd name="csX3" fmla="*/ 0 w 74560"/>
                <a:gd name="csY3" fmla="*/ 65491 h 101682"/>
                <a:gd name="csX4" fmla="*/ 3473 w 74560"/>
                <a:gd name="csY4" fmla="*/ 47015 h 101682"/>
                <a:gd name="csX5" fmla="*/ 14029 w 74560"/>
                <a:gd name="csY5" fmla="*/ 34055 h 101682"/>
                <a:gd name="csX6" fmla="*/ 31798 w 74560"/>
                <a:gd name="csY6" fmla="*/ 29298 h 101682"/>
                <a:gd name="csX7" fmla="*/ 43238 w 74560"/>
                <a:gd name="csY7" fmla="*/ 31573 h 101682"/>
                <a:gd name="csX8" fmla="*/ 52910 w 74560"/>
                <a:gd name="csY8" fmla="*/ 38330 h 101682"/>
                <a:gd name="csX9" fmla="*/ 52910 w 74560"/>
                <a:gd name="csY9" fmla="*/ 0 h 101682"/>
                <a:gd name="csX10" fmla="*/ 74560 w 74560"/>
                <a:gd name="csY10" fmla="*/ 0 h 101682"/>
                <a:gd name="csX11" fmla="*/ 74560 w 74560"/>
                <a:gd name="csY11" fmla="*/ 99683 h 101682"/>
                <a:gd name="csX12" fmla="*/ 52910 w 74560"/>
                <a:gd name="csY12" fmla="*/ 99683 h 101682"/>
                <a:gd name="csX13" fmla="*/ 52910 w 74560"/>
                <a:gd name="csY13" fmla="*/ 92721 h 101682"/>
                <a:gd name="csX14" fmla="*/ 43238 w 74560"/>
                <a:gd name="csY14" fmla="*/ 99339 h 101682"/>
                <a:gd name="csX15" fmla="*/ 31798 w 74560"/>
                <a:gd name="csY15" fmla="*/ 101614 h 101682"/>
                <a:gd name="csX16" fmla="*/ 31798 w 74560"/>
                <a:gd name="csY16" fmla="*/ 101683 h 101682"/>
                <a:gd name="csX17" fmla="*/ 21656 w 74560"/>
                <a:gd name="csY17" fmla="*/ 65560 h 101682"/>
                <a:gd name="csX18" fmla="*/ 23016 w 74560"/>
                <a:gd name="csY18" fmla="*/ 74866 h 101682"/>
                <a:gd name="csX19" fmla="*/ 27781 w 74560"/>
                <a:gd name="csY19" fmla="*/ 81002 h 101682"/>
                <a:gd name="csX20" fmla="*/ 37113 w 74560"/>
                <a:gd name="csY20" fmla="*/ 83207 h 101682"/>
                <a:gd name="csX21" fmla="*/ 45216 w 74560"/>
                <a:gd name="csY21" fmla="*/ 81208 h 101682"/>
                <a:gd name="csX22" fmla="*/ 50797 w 74560"/>
                <a:gd name="csY22" fmla="*/ 75279 h 101682"/>
                <a:gd name="csX23" fmla="*/ 52910 w 74560"/>
                <a:gd name="csY23" fmla="*/ 65491 h 101682"/>
                <a:gd name="csX24" fmla="*/ 50797 w 74560"/>
                <a:gd name="csY24" fmla="*/ 55770 h 101682"/>
                <a:gd name="csX25" fmla="*/ 45216 w 74560"/>
                <a:gd name="csY25" fmla="*/ 49773 h 101682"/>
                <a:gd name="csX26" fmla="*/ 37113 w 74560"/>
                <a:gd name="csY26" fmla="*/ 47774 h 101682"/>
                <a:gd name="csX27" fmla="*/ 27781 w 74560"/>
                <a:gd name="csY27" fmla="*/ 50049 h 101682"/>
                <a:gd name="csX28" fmla="*/ 23016 w 74560"/>
                <a:gd name="csY28" fmla="*/ 56184 h 101682"/>
                <a:gd name="csX29" fmla="*/ 21656 w 74560"/>
                <a:gd name="csY29" fmla="*/ 65422 h 101682"/>
                <a:gd name="csX30" fmla="*/ 21656 w 74560"/>
                <a:gd name="csY30" fmla="*/ 65560 h 1016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74560" h="101682">
                  <a:moveTo>
                    <a:pt x="31798" y="101683"/>
                  </a:moveTo>
                  <a:cubicBezTo>
                    <a:pt x="24653" y="101683"/>
                    <a:pt x="18726" y="100097"/>
                    <a:pt x="14029" y="96926"/>
                  </a:cubicBezTo>
                  <a:cubicBezTo>
                    <a:pt x="9264" y="93755"/>
                    <a:pt x="5791" y="89481"/>
                    <a:pt x="3473" y="84035"/>
                  </a:cubicBezTo>
                  <a:cubicBezTo>
                    <a:pt x="1161" y="78588"/>
                    <a:pt x="0" y="72385"/>
                    <a:pt x="0" y="65491"/>
                  </a:cubicBezTo>
                  <a:cubicBezTo>
                    <a:pt x="0" y="58597"/>
                    <a:pt x="1161" y="52461"/>
                    <a:pt x="3473" y="47015"/>
                  </a:cubicBezTo>
                  <a:cubicBezTo>
                    <a:pt x="5791" y="41569"/>
                    <a:pt x="9264" y="37226"/>
                    <a:pt x="14029" y="34055"/>
                  </a:cubicBezTo>
                  <a:cubicBezTo>
                    <a:pt x="18794" y="30884"/>
                    <a:pt x="24721" y="29298"/>
                    <a:pt x="31798" y="29298"/>
                  </a:cubicBezTo>
                  <a:cubicBezTo>
                    <a:pt x="36019" y="29298"/>
                    <a:pt x="39833" y="30057"/>
                    <a:pt x="43238" y="31573"/>
                  </a:cubicBezTo>
                  <a:cubicBezTo>
                    <a:pt x="46643" y="33090"/>
                    <a:pt x="49845" y="35365"/>
                    <a:pt x="52910" y="38330"/>
                  </a:cubicBezTo>
                  <a:lnTo>
                    <a:pt x="52910" y="0"/>
                  </a:lnTo>
                  <a:lnTo>
                    <a:pt x="74560" y="0"/>
                  </a:lnTo>
                  <a:lnTo>
                    <a:pt x="74560" y="99683"/>
                  </a:lnTo>
                  <a:lnTo>
                    <a:pt x="52910" y="99683"/>
                  </a:lnTo>
                  <a:lnTo>
                    <a:pt x="52910" y="92721"/>
                  </a:lnTo>
                  <a:cubicBezTo>
                    <a:pt x="49845" y="95685"/>
                    <a:pt x="46643" y="97891"/>
                    <a:pt x="43238" y="99339"/>
                  </a:cubicBezTo>
                  <a:cubicBezTo>
                    <a:pt x="39833" y="100787"/>
                    <a:pt x="36019" y="101614"/>
                    <a:pt x="31798" y="101614"/>
                  </a:cubicBezTo>
                  <a:lnTo>
                    <a:pt x="31798" y="101683"/>
                  </a:lnTo>
                  <a:close/>
                  <a:moveTo>
                    <a:pt x="21656" y="65560"/>
                  </a:moveTo>
                  <a:cubicBezTo>
                    <a:pt x="21656" y="69144"/>
                    <a:pt x="22132" y="72246"/>
                    <a:pt x="23016" y="74866"/>
                  </a:cubicBezTo>
                  <a:cubicBezTo>
                    <a:pt x="23900" y="77486"/>
                    <a:pt x="25469" y="79554"/>
                    <a:pt x="27781" y="81002"/>
                  </a:cubicBezTo>
                  <a:cubicBezTo>
                    <a:pt x="30030" y="82449"/>
                    <a:pt x="33164" y="83207"/>
                    <a:pt x="37113" y="83207"/>
                  </a:cubicBezTo>
                  <a:cubicBezTo>
                    <a:pt x="40178" y="83207"/>
                    <a:pt x="42898" y="82518"/>
                    <a:pt x="45216" y="81208"/>
                  </a:cubicBezTo>
                  <a:cubicBezTo>
                    <a:pt x="47527" y="79898"/>
                    <a:pt x="49437" y="77899"/>
                    <a:pt x="50797" y="75279"/>
                  </a:cubicBezTo>
                  <a:cubicBezTo>
                    <a:pt x="52230" y="72660"/>
                    <a:pt x="52910" y="69420"/>
                    <a:pt x="52910" y="65491"/>
                  </a:cubicBezTo>
                  <a:cubicBezTo>
                    <a:pt x="52910" y="61561"/>
                    <a:pt x="52230" y="58390"/>
                    <a:pt x="50797" y="55770"/>
                  </a:cubicBezTo>
                  <a:cubicBezTo>
                    <a:pt x="49369" y="53151"/>
                    <a:pt x="47527" y="51151"/>
                    <a:pt x="45216" y="49773"/>
                  </a:cubicBezTo>
                  <a:cubicBezTo>
                    <a:pt x="42898" y="48463"/>
                    <a:pt x="40178" y="47774"/>
                    <a:pt x="37113" y="47774"/>
                  </a:cubicBezTo>
                  <a:cubicBezTo>
                    <a:pt x="33164" y="47774"/>
                    <a:pt x="30030" y="48532"/>
                    <a:pt x="27781" y="50049"/>
                  </a:cubicBezTo>
                  <a:cubicBezTo>
                    <a:pt x="25537" y="51565"/>
                    <a:pt x="23968" y="53633"/>
                    <a:pt x="23016" y="56184"/>
                  </a:cubicBezTo>
                  <a:cubicBezTo>
                    <a:pt x="22132" y="58804"/>
                    <a:pt x="21656" y="61837"/>
                    <a:pt x="21656" y="65422"/>
                  </a:cubicBezTo>
                  <a:lnTo>
                    <a:pt x="21656" y="6556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59" name="Vapaamuotoinen: Muoto 58">
              <a:extLst>
                <a:ext uri="{FF2B5EF4-FFF2-40B4-BE49-F238E27FC236}">
                  <a16:creationId xmlns:a16="http://schemas.microsoft.com/office/drawing/2014/main" id="{02669D52-BDAB-CA27-7906-C35422A11DE2}"/>
                </a:ext>
              </a:extLst>
            </p:cNvPr>
            <p:cNvSpPr/>
            <p:nvPr/>
          </p:nvSpPr>
          <p:spPr>
            <a:xfrm>
              <a:off x="11057270" y="6511876"/>
              <a:ext cx="68435" cy="99132"/>
            </a:xfrm>
            <a:custGeom>
              <a:avLst/>
              <a:gdLst>
                <a:gd name="csX0" fmla="*/ 24789 w 68435"/>
                <a:gd name="csY0" fmla="*/ 98994 h 99132"/>
                <a:gd name="csX1" fmla="*/ 11168 w 68435"/>
                <a:gd name="csY1" fmla="*/ 96237 h 99132"/>
                <a:gd name="csX2" fmla="*/ 2861 w 68435"/>
                <a:gd name="csY2" fmla="*/ 88585 h 99132"/>
                <a:gd name="csX3" fmla="*/ 0 w 68435"/>
                <a:gd name="csY3" fmla="*/ 77624 h 99132"/>
                <a:gd name="csX4" fmla="*/ 0 w 68435"/>
                <a:gd name="csY4" fmla="*/ 75555 h 99132"/>
                <a:gd name="csX5" fmla="*/ 1705 w 68435"/>
                <a:gd name="csY5" fmla="*/ 67766 h 99132"/>
                <a:gd name="csX6" fmla="*/ 7966 w 68435"/>
                <a:gd name="csY6" fmla="*/ 60183 h 99132"/>
                <a:gd name="csX7" fmla="*/ 21248 w 68435"/>
                <a:gd name="csY7" fmla="*/ 55977 h 99132"/>
                <a:gd name="csX8" fmla="*/ 38133 w 68435"/>
                <a:gd name="csY8" fmla="*/ 54323 h 99132"/>
                <a:gd name="csX9" fmla="*/ 44808 w 68435"/>
                <a:gd name="csY9" fmla="*/ 53082 h 99132"/>
                <a:gd name="csX10" fmla="*/ 46371 w 68435"/>
                <a:gd name="csY10" fmla="*/ 50462 h 99132"/>
                <a:gd name="csX11" fmla="*/ 43714 w 68435"/>
                <a:gd name="csY11" fmla="*/ 45223 h 99132"/>
                <a:gd name="csX12" fmla="*/ 34728 w 68435"/>
                <a:gd name="csY12" fmla="*/ 43775 h 99132"/>
                <a:gd name="csX13" fmla="*/ 27577 w 68435"/>
                <a:gd name="csY13" fmla="*/ 44465 h 99132"/>
                <a:gd name="csX14" fmla="*/ 23152 w 68435"/>
                <a:gd name="csY14" fmla="*/ 46533 h 99132"/>
                <a:gd name="csX15" fmla="*/ 21044 w 68435"/>
                <a:gd name="csY15" fmla="*/ 50256 h 99132"/>
                <a:gd name="csX16" fmla="*/ 889 w 68435"/>
                <a:gd name="csY16" fmla="*/ 46533 h 99132"/>
                <a:gd name="csX17" fmla="*/ 5519 w 68435"/>
                <a:gd name="csY17" fmla="*/ 37709 h 99132"/>
                <a:gd name="csX18" fmla="*/ 13281 w 68435"/>
                <a:gd name="csY18" fmla="*/ 31505 h 99132"/>
                <a:gd name="csX19" fmla="*/ 23492 w 68435"/>
                <a:gd name="csY19" fmla="*/ 27782 h 99132"/>
                <a:gd name="csX20" fmla="*/ 35543 w 68435"/>
                <a:gd name="csY20" fmla="*/ 26679 h 99132"/>
                <a:gd name="csX21" fmla="*/ 55630 w 68435"/>
                <a:gd name="csY21" fmla="*/ 30677 h 99132"/>
                <a:gd name="csX22" fmla="*/ 65574 w 68435"/>
                <a:gd name="csY22" fmla="*/ 40880 h 99132"/>
                <a:gd name="csX23" fmla="*/ 68435 w 68435"/>
                <a:gd name="csY23" fmla="*/ 55357 h 99132"/>
                <a:gd name="csX24" fmla="*/ 68435 w 68435"/>
                <a:gd name="csY24" fmla="*/ 97133 h 99132"/>
                <a:gd name="csX25" fmla="*/ 47323 w 68435"/>
                <a:gd name="csY25" fmla="*/ 97133 h 99132"/>
                <a:gd name="csX26" fmla="*/ 47323 w 68435"/>
                <a:gd name="csY26" fmla="*/ 89756 h 99132"/>
                <a:gd name="csX27" fmla="*/ 42218 w 68435"/>
                <a:gd name="csY27" fmla="*/ 94375 h 99132"/>
                <a:gd name="csX28" fmla="*/ 34524 w 68435"/>
                <a:gd name="csY28" fmla="*/ 97822 h 99132"/>
                <a:gd name="csX29" fmla="*/ 24789 w 68435"/>
                <a:gd name="csY29" fmla="*/ 99132 h 99132"/>
                <a:gd name="csX30" fmla="*/ 24789 w 68435"/>
                <a:gd name="csY30" fmla="*/ 98994 h 99132"/>
                <a:gd name="csX31" fmla="*/ 20568 w 68435"/>
                <a:gd name="csY31" fmla="*/ 19854 h 99132"/>
                <a:gd name="csX32" fmla="*/ 13621 w 68435"/>
                <a:gd name="csY32" fmla="*/ 16959 h 99132"/>
                <a:gd name="csX33" fmla="*/ 10692 w 68435"/>
                <a:gd name="csY33" fmla="*/ 9996 h 99132"/>
                <a:gd name="csX34" fmla="*/ 13621 w 68435"/>
                <a:gd name="csY34" fmla="*/ 2895 h 99132"/>
                <a:gd name="csX35" fmla="*/ 20568 w 68435"/>
                <a:gd name="csY35" fmla="*/ 0 h 99132"/>
                <a:gd name="csX36" fmla="*/ 27441 w 68435"/>
                <a:gd name="csY36" fmla="*/ 2895 h 99132"/>
                <a:gd name="csX37" fmla="*/ 30302 w 68435"/>
                <a:gd name="csY37" fmla="*/ 9996 h 99132"/>
                <a:gd name="csX38" fmla="*/ 27441 w 68435"/>
                <a:gd name="csY38" fmla="*/ 16959 h 99132"/>
                <a:gd name="csX39" fmla="*/ 20568 w 68435"/>
                <a:gd name="csY39" fmla="*/ 19854 h 99132"/>
                <a:gd name="csX40" fmla="*/ 31934 w 68435"/>
                <a:gd name="csY40" fmla="*/ 81760 h 99132"/>
                <a:gd name="csX41" fmla="*/ 39085 w 68435"/>
                <a:gd name="csY41" fmla="*/ 80450 h 99132"/>
                <a:gd name="csX42" fmla="*/ 43850 w 68435"/>
                <a:gd name="csY42" fmla="*/ 77554 h 99132"/>
                <a:gd name="csX43" fmla="*/ 46031 w 68435"/>
                <a:gd name="csY43" fmla="*/ 74314 h 99132"/>
                <a:gd name="csX44" fmla="*/ 47323 w 68435"/>
                <a:gd name="csY44" fmla="*/ 70799 h 99132"/>
                <a:gd name="csX45" fmla="*/ 47663 w 68435"/>
                <a:gd name="csY45" fmla="*/ 65697 h 99132"/>
                <a:gd name="csX46" fmla="*/ 44128 w 68435"/>
                <a:gd name="csY46" fmla="*/ 66732 h 99132"/>
                <a:gd name="csX47" fmla="*/ 38337 w 68435"/>
                <a:gd name="csY47" fmla="*/ 67490 h 99132"/>
                <a:gd name="csX48" fmla="*/ 30642 w 68435"/>
                <a:gd name="csY48" fmla="*/ 68317 h 99132"/>
                <a:gd name="csX49" fmla="*/ 24993 w 68435"/>
                <a:gd name="csY49" fmla="*/ 70178 h 99132"/>
                <a:gd name="csX50" fmla="*/ 23356 w 68435"/>
                <a:gd name="csY50" fmla="*/ 74521 h 99132"/>
                <a:gd name="csX51" fmla="*/ 23356 w 68435"/>
                <a:gd name="csY51" fmla="*/ 74935 h 99132"/>
                <a:gd name="csX52" fmla="*/ 24104 w 68435"/>
                <a:gd name="csY52" fmla="*/ 78727 h 99132"/>
                <a:gd name="csX53" fmla="*/ 26761 w 68435"/>
                <a:gd name="csY53" fmla="*/ 81070 h 99132"/>
                <a:gd name="csX54" fmla="*/ 32002 w 68435"/>
                <a:gd name="csY54" fmla="*/ 81829 h 99132"/>
                <a:gd name="csX55" fmla="*/ 31934 w 68435"/>
                <a:gd name="csY55" fmla="*/ 81760 h 99132"/>
                <a:gd name="csX56" fmla="*/ 48825 w 68435"/>
                <a:gd name="csY56" fmla="*/ 19854 h 99132"/>
                <a:gd name="csX57" fmla="*/ 41810 w 68435"/>
                <a:gd name="csY57" fmla="*/ 16959 h 99132"/>
                <a:gd name="csX58" fmla="*/ 38949 w 68435"/>
                <a:gd name="csY58" fmla="*/ 9996 h 99132"/>
                <a:gd name="csX59" fmla="*/ 41810 w 68435"/>
                <a:gd name="csY59" fmla="*/ 2895 h 99132"/>
                <a:gd name="csX60" fmla="*/ 48825 w 68435"/>
                <a:gd name="csY60" fmla="*/ 0 h 99132"/>
                <a:gd name="csX61" fmla="*/ 55630 w 68435"/>
                <a:gd name="csY61" fmla="*/ 2895 h 99132"/>
                <a:gd name="csX62" fmla="*/ 58559 w 68435"/>
                <a:gd name="csY62" fmla="*/ 9996 h 99132"/>
                <a:gd name="csX63" fmla="*/ 55630 w 68435"/>
                <a:gd name="csY63" fmla="*/ 16959 h 99132"/>
                <a:gd name="csX64" fmla="*/ 48825 w 68435"/>
                <a:gd name="csY64" fmla="*/ 19854 h 991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</a:cxnLst>
              <a:rect l="l" t="t" r="r" b="b"/>
              <a:pathLst>
                <a:path w="68435" h="99132">
                  <a:moveTo>
                    <a:pt x="24789" y="98994"/>
                  </a:moveTo>
                  <a:cubicBezTo>
                    <a:pt x="19406" y="98994"/>
                    <a:pt x="14845" y="98098"/>
                    <a:pt x="11168" y="96237"/>
                  </a:cubicBezTo>
                  <a:cubicBezTo>
                    <a:pt x="7491" y="94444"/>
                    <a:pt x="4771" y="91894"/>
                    <a:pt x="2861" y="88585"/>
                  </a:cubicBezTo>
                  <a:cubicBezTo>
                    <a:pt x="957" y="85276"/>
                    <a:pt x="0" y="81622"/>
                    <a:pt x="0" y="77624"/>
                  </a:cubicBezTo>
                  <a:lnTo>
                    <a:pt x="0" y="75555"/>
                  </a:lnTo>
                  <a:cubicBezTo>
                    <a:pt x="0" y="73211"/>
                    <a:pt x="550" y="70592"/>
                    <a:pt x="1705" y="67766"/>
                  </a:cubicBezTo>
                  <a:cubicBezTo>
                    <a:pt x="2861" y="64939"/>
                    <a:pt x="4907" y="62388"/>
                    <a:pt x="7966" y="60183"/>
                  </a:cubicBezTo>
                  <a:cubicBezTo>
                    <a:pt x="11032" y="57908"/>
                    <a:pt x="15457" y="56529"/>
                    <a:pt x="21248" y="55977"/>
                  </a:cubicBezTo>
                  <a:lnTo>
                    <a:pt x="38133" y="54323"/>
                  </a:lnTo>
                  <a:cubicBezTo>
                    <a:pt x="41538" y="54047"/>
                    <a:pt x="43782" y="53633"/>
                    <a:pt x="44808" y="53082"/>
                  </a:cubicBezTo>
                  <a:cubicBezTo>
                    <a:pt x="45827" y="52531"/>
                    <a:pt x="46371" y="51634"/>
                    <a:pt x="46371" y="50462"/>
                  </a:cubicBezTo>
                  <a:cubicBezTo>
                    <a:pt x="46371" y="47912"/>
                    <a:pt x="45487" y="46188"/>
                    <a:pt x="43714" y="45223"/>
                  </a:cubicBezTo>
                  <a:cubicBezTo>
                    <a:pt x="41946" y="44258"/>
                    <a:pt x="38949" y="43775"/>
                    <a:pt x="34728" y="43775"/>
                  </a:cubicBezTo>
                  <a:cubicBezTo>
                    <a:pt x="31866" y="43775"/>
                    <a:pt x="29486" y="43982"/>
                    <a:pt x="27577" y="44465"/>
                  </a:cubicBezTo>
                  <a:cubicBezTo>
                    <a:pt x="25673" y="44947"/>
                    <a:pt x="24245" y="45637"/>
                    <a:pt x="23152" y="46533"/>
                  </a:cubicBezTo>
                  <a:cubicBezTo>
                    <a:pt x="22132" y="47429"/>
                    <a:pt x="21452" y="48670"/>
                    <a:pt x="21044" y="50256"/>
                  </a:cubicBezTo>
                  <a:lnTo>
                    <a:pt x="889" y="46533"/>
                  </a:lnTo>
                  <a:cubicBezTo>
                    <a:pt x="1773" y="43155"/>
                    <a:pt x="3337" y="40190"/>
                    <a:pt x="5519" y="37709"/>
                  </a:cubicBezTo>
                  <a:cubicBezTo>
                    <a:pt x="7695" y="35227"/>
                    <a:pt x="10284" y="33090"/>
                    <a:pt x="13281" y="31505"/>
                  </a:cubicBezTo>
                  <a:cubicBezTo>
                    <a:pt x="16273" y="29850"/>
                    <a:pt x="19678" y="28609"/>
                    <a:pt x="23492" y="27782"/>
                  </a:cubicBezTo>
                  <a:cubicBezTo>
                    <a:pt x="27305" y="26955"/>
                    <a:pt x="31322" y="26610"/>
                    <a:pt x="35543" y="26679"/>
                  </a:cubicBezTo>
                  <a:cubicBezTo>
                    <a:pt x="44196" y="26748"/>
                    <a:pt x="50865" y="28127"/>
                    <a:pt x="55630" y="30677"/>
                  </a:cubicBezTo>
                  <a:cubicBezTo>
                    <a:pt x="60401" y="33228"/>
                    <a:pt x="63664" y="36675"/>
                    <a:pt x="65574" y="40880"/>
                  </a:cubicBezTo>
                  <a:cubicBezTo>
                    <a:pt x="67478" y="45154"/>
                    <a:pt x="68435" y="49911"/>
                    <a:pt x="68435" y="55357"/>
                  </a:cubicBezTo>
                  <a:lnTo>
                    <a:pt x="68435" y="97133"/>
                  </a:lnTo>
                  <a:lnTo>
                    <a:pt x="47323" y="97133"/>
                  </a:lnTo>
                  <a:lnTo>
                    <a:pt x="47323" y="89756"/>
                  </a:lnTo>
                  <a:cubicBezTo>
                    <a:pt x="46031" y="91411"/>
                    <a:pt x="44332" y="92928"/>
                    <a:pt x="42218" y="94375"/>
                  </a:cubicBezTo>
                  <a:cubicBezTo>
                    <a:pt x="40110" y="95823"/>
                    <a:pt x="37453" y="96926"/>
                    <a:pt x="34524" y="97822"/>
                  </a:cubicBezTo>
                  <a:cubicBezTo>
                    <a:pt x="31594" y="98718"/>
                    <a:pt x="28331" y="99132"/>
                    <a:pt x="24789" y="99132"/>
                  </a:cubicBezTo>
                  <a:lnTo>
                    <a:pt x="24789" y="98994"/>
                  </a:lnTo>
                  <a:close/>
                  <a:moveTo>
                    <a:pt x="20568" y="19854"/>
                  </a:moveTo>
                  <a:cubicBezTo>
                    <a:pt x="17843" y="19854"/>
                    <a:pt x="15525" y="18889"/>
                    <a:pt x="13621" y="16959"/>
                  </a:cubicBezTo>
                  <a:cubicBezTo>
                    <a:pt x="11644" y="15028"/>
                    <a:pt x="10692" y="12685"/>
                    <a:pt x="10692" y="9996"/>
                  </a:cubicBezTo>
                  <a:cubicBezTo>
                    <a:pt x="10692" y="7308"/>
                    <a:pt x="11644" y="4757"/>
                    <a:pt x="13621" y="2895"/>
                  </a:cubicBezTo>
                  <a:cubicBezTo>
                    <a:pt x="15525" y="966"/>
                    <a:pt x="17910" y="0"/>
                    <a:pt x="20568" y="0"/>
                  </a:cubicBezTo>
                  <a:cubicBezTo>
                    <a:pt x="23220" y="0"/>
                    <a:pt x="25537" y="966"/>
                    <a:pt x="27441" y="2895"/>
                  </a:cubicBezTo>
                  <a:cubicBezTo>
                    <a:pt x="29350" y="4826"/>
                    <a:pt x="30302" y="7169"/>
                    <a:pt x="30302" y="9996"/>
                  </a:cubicBezTo>
                  <a:cubicBezTo>
                    <a:pt x="30302" y="12822"/>
                    <a:pt x="29350" y="15028"/>
                    <a:pt x="27441" y="16959"/>
                  </a:cubicBezTo>
                  <a:cubicBezTo>
                    <a:pt x="25537" y="18889"/>
                    <a:pt x="23220" y="19854"/>
                    <a:pt x="20568" y="19854"/>
                  </a:cubicBezTo>
                  <a:close/>
                  <a:moveTo>
                    <a:pt x="31934" y="81760"/>
                  </a:moveTo>
                  <a:cubicBezTo>
                    <a:pt x="34728" y="81691"/>
                    <a:pt x="37113" y="81208"/>
                    <a:pt x="39085" y="80450"/>
                  </a:cubicBezTo>
                  <a:cubicBezTo>
                    <a:pt x="41062" y="79692"/>
                    <a:pt x="42626" y="78727"/>
                    <a:pt x="43850" y="77554"/>
                  </a:cubicBezTo>
                  <a:cubicBezTo>
                    <a:pt x="45012" y="76383"/>
                    <a:pt x="45759" y="75349"/>
                    <a:pt x="46031" y="74314"/>
                  </a:cubicBezTo>
                  <a:cubicBezTo>
                    <a:pt x="46643" y="73350"/>
                    <a:pt x="47119" y="72177"/>
                    <a:pt x="47323" y="70799"/>
                  </a:cubicBezTo>
                  <a:cubicBezTo>
                    <a:pt x="47527" y="69489"/>
                    <a:pt x="47663" y="67766"/>
                    <a:pt x="47663" y="65697"/>
                  </a:cubicBezTo>
                  <a:cubicBezTo>
                    <a:pt x="46915" y="66180"/>
                    <a:pt x="45759" y="66525"/>
                    <a:pt x="44128" y="66732"/>
                  </a:cubicBezTo>
                  <a:cubicBezTo>
                    <a:pt x="42490" y="66938"/>
                    <a:pt x="40586" y="67214"/>
                    <a:pt x="38337" y="67490"/>
                  </a:cubicBezTo>
                  <a:lnTo>
                    <a:pt x="30642" y="68317"/>
                  </a:lnTo>
                  <a:cubicBezTo>
                    <a:pt x="27917" y="68593"/>
                    <a:pt x="26013" y="69213"/>
                    <a:pt x="24993" y="70178"/>
                  </a:cubicBezTo>
                  <a:cubicBezTo>
                    <a:pt x="23968" y="71143"/>
                    <a:pt x="23356" y="72591"/>
                    <a:pt x="23356" y="74521"/>
                  </a:cubicBezTo>
                  <a:lnTo>
                    <a:pt x="23356" y="74935"/>
                  </a:lnTo>
                  <a:cubicBezTo>
                    <a:pt x="23356" y="76383"/>
                    <a:pt x="23628" y="77624"/>
                    <a:pt x="24104" y="78727"/>
                  </a:cubicBezTo>
                  <a:cubicBezTo>
                    <a:pt x="24585" y="79829"/>
                    <a:pt x="25469" y="80588"/>
                    <a:pt x="26761" y="81070"/>
                  </a:cubicBezTo>
                  <a:cubicBezTo>
                    <a:pt x="28053" y="81553"/>
                    <a:pt x="29758" y="81829"/>
                    <a:pt x="32002" y="81829"/>
                  </a:cubicBezTo>
                  <a:lnTo>
                    <a:pt x="31934" y="81760"/>
                  </a:lnTo>
                  <a:close/>
                  <a:moveTo>
                    <a:pt x="48825" y="19854"/>
                  </a:moveTo>
                  <a:cubicBezTo>
                    <a:pt x="46031" y="19854"/>
                    <a:pt x="43646" y="18889"/>
                    <a:pt x="41810" y="16959"/>
                  </a:cubicBezTo>
                  <a:cubicBezTo>
                    <a:pt x="39901" y="15028"/>
                    <a:pt x="38949" y="12685"/>
                    <a:pt x="38949" y="9996"/>
                  </a:cubicBezTo>
                  <a:cubicBezTo>
                    <a:pt x="38949" y="7308"/>
                    <a:pt x="39901" y="4757"/>
                    <a:pt x="41810" y="2895"/>
                  </a:cubicBezTo>
                  <a:cubicBezTo>
                    <a:pt x="43714" y="966"/>
                    <a:pt x="46031" y="0"/>
                    <a:pt x="48825" y="0"/>
                  </a:cubicBezTo>
                  <a:cubicBezTo>
                    <a:pt x="51409" y="0"/>
                    <a:pt x="53726" y="966"/>
                    <a:pt x="55630" y="2895"/>
                  </a:cubicBezTo>
                  <a:cubicBezTo>
                    <a:pt x="57539" y="4826"/>
                    <a:pt x="58559" y="7169"/>
                    <a:pt x="58559" y="9996"/>
                  </a:cubicBezTo>
                  <a:cubicBezTo>
                    <a:pt x="58559" y="12822"/>
                    <a:pt x="57607" y="15028"/>
                    <a:pt x="55630" y="16959"/>
                  </a:cubicBezTo>
                  <a:cubicBezTo>
                    <a:pt x="53658" y="18889"/>
                    <a:pt x="51409" y="19854"/>
                    <a:pt x="48825" y="19854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0" name="Vapaamuotoinen: Muoto 59">
              <a:extLst>
                <a:ext uri="{FF2B5EF4-FFF2-40B4-BE49-F238E27FC236}">
                  <a16:creationId xmlns:a16="http://schemas.microsoft.com/office/drawing/2014/main" id="{49D367CC-1689-C153-8B2D-55FABB35103D}"/>
                </a:ext>
              </a:extLst>
            </p:cNvPr>
            <p:cNvSpPr/>
            <p:nvPr/>
          </p:nvSpPr>
          <p:spPr>
            <a:xfrm>
              <a:off x="11139394" y="6538692"/>
              <a:ext cx="131958" cy="70591"/>
            </a:xfrm>
            <a:custGeom>
              <a:avLst/>
              <a:gdLst>
                <a:gd name="csX0" fmla="*/ 55216 w 131958"/>
                <a:gd name="csY0" fmla="*/ 70592 h 70591"/>
                <a:gd name="csX1" fmla="*/ 55216 w 131958"/>
                <a:gd name="csY1" fmla="*/ 36744 h 70591"/>
                <a:gd name="csX2" fmla="*/ 52429 w 131958"/>
                <a:gd name="csY2" fmla="*/ 24886 h 70591"/>
                <a:gd name="csX3" fmla="*/ 41397 w 131958"/>
                <a:gd name="csY3" fmla="*/ 20268 h 70591"/>
                <a:gd name="csX4" fmla="*/ 32138 w 131958"/>
                <a:gd name="csY4" fmla="*/ 22680 h 70591"/>
                <a:gd name="csX5" fmla="*/ 24648 w 131958"/>
                <a:gd name="csY5" fmla="*/ 29712 h 70591"/>
                <a:gd name="csX6" fmla="*/ 21650 w 131958"/>
                <a:gd name="csY6" fmla="*/ 41500 h 70591"/>
                <a:gd name="csX7" fmla="*/ 21650 w 131958"/>
                <a:gd name="csY7" fmla="*/ 70523 h 70591"/>
                <a:gd name="csX8" fmla="*/ 0 w 131958"/>
                <a:gd name="csY8" fmla="*/ 70523 h 70591"/>
                <a:gd name="csX9" fmla="*/ 0 w 131958"/>
                <a:gd name="csY9" fmla="*/ 1999 h 70591"/>
                <a:gd name="csX10" fmla="*/ 21650 w 131958"/>
                <a:gd name="csY10" fmla="*/ 1999 h 70591"/>
                <a:gd name="csX11" fmla="*/ 21650 w 131958"/>
                <a:gd name="csY11" fmla="*/ 13098 h 70591"/>
                <a:gd name="csX12" fmla="*/ 27299 w 131958"/>
                <a:gd name="csY12" fmla="*/ 6480 h 70591"/>
                <a:gd name="csX13" fmla="*/ 35334 w 131958"/>
                <a:gd name="csY13" fmla="*/ 1724 h 70591"/>
                <a:gd name="csX14" fmla="*/ 46094 w 131958"/>
                <a:gd name="csY14" fmla="*/ 69 h 70591"/>
                <a:gd name="csX15" fmla="*/ 63324 w 131958"/>
                <a:gd name="csY15" fmla="*/ 4067 h 70591"/>
                <a:gd name="csX16" fmla="*/ 73127 w 131958"/>
                <a:gd name="csY16" fmla="*/ 15166 h 70591"/>
                <a:gd name="csX17" fmla="*/ 80822 w 131958"/>
                <a:gd name="csY17" fmla="*/ 7101 h 70591"/>
                <a:gd name="csX18" fmla="*/ 90080 w 131958"/>
                <a:gd name="csY18" fmla="*/ 1861 h 70591"/>
                <a:gd name="csX19" fmla="*/ 101248 w 131958"/>
                <a:gd name="csY19" fmla="*/ 0 h 70591"/>
                <a:gd name="csX20" fmla="*/ 119634 w 131958"/>
                <a:gd name="csY20" fmla="*/ 4412 h 70591"/>
                <a:gd name="csX21" fmla="*/ 129165 w 131958"/>
                <a:gd name="csY21" fmla="*/ 16407 h 70591"/>
                <a:gd name="csX22" fmla="*/ 131958 w 131958"/>
                <a:gd name="csY22" fmla="*/ 34538 h 70591"/>
                <a:gd name="csX23" fmla="*/ 131958 w 131958"/>
                <a:gd name="csY23" fmla="*/ 70454 h 70591"/>
                <a:gd name="csX24" fmla="*/ 110302 w 131958"/>
                <a:gd name="csY24" fmla="*/ 70454 h 70591"/>
                <a:gd name="csX25" fmla="*/ 110302 w 131958"/>
                <a:gd name="csY25" fmla="*/ 36744 h 70591"/>
                <a:gd name="csX26" fmla="*/ 107515 w 131958"/>
                <a:gd name="csY26" fmla="*/ 24886 h 70591"/>
                <a:gd name="csX27" fmla="*/ 96347 w 131958"/>
                <a:gd name="csY27" fmla="*/ 20268 h 70591"/>
                <a:gd name="csX28" fmla="*/ 87224 w 131958"/>
                <a:gd name="csY28" fmla="*/ 22612 h 70591"/>
                <a:gd name="csX29" fmla="*/ 79734 w 131958"/>
                <a:gd name="csY29" fmla="*/ 29643 h 70591"/>
                <a:gd name="csX30" fmla="*/ 76736 w 131958"/>
                <a:gd name="csY30" fmla="*/ 41363 h 70591"/>
                <a:gd name="csX31" fmla="*/ 76736 w 131958"/>
                <a:gd name="csY31" fmla="*/ 70523 h 70591"/>
                <a:gd name="csX32" fmla="*/ 55080 w 131958"/>
                <a:gd name="csY32" fmla="*/ 70523 h 70591"/>
                <a:gd name="csX33" fmla="*/ 55216 w 131958"/>
                <a:gd name="csY33" fmla="*/ 70592 h 70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31958" h="70591">
                  <a:moveTo>
                    <a:pt x="55216" y="70592"/>
                  </a:moveTo>
                  <a:lnTo>
                    <a:pt x="55216" y="36744"/>
                  </a:lnTo>
                  <a:cubicBezTo>
                    <a:pt x="55216" y="31918"/>
                    <a:pt x="54264" y="27920"/>
                    <a:pt x="52429" y="24886"/>
                  </a:cubicBezTo>
                  <a:cubicBezTo>
                    <a:pt x="50587" y="21853"/>
                    <a:pt x="46910" y="20268"/>
                    <a:pt x="41397" y="20268"/>
                  </a:cubicBezTo>
                  <a:cubicBezTo>
                    <a:pt x="38263" y="20268"/>
                    <a:pt x="35130" y="21095"/>
                    <a:pt x="32138" y="22680"/>
                  </a:cubicBezTo>
                  <a:cubicBezTo>
                    <a:pt x="29141" y="24266"/>
                    <a:pt x="26619" y="26610"/>
                    <a:pt x="24648" y="29712"/>
                  </a:cubicBezTo>
                  <a:cubicBezTo>
                    <a:pt x="22670" y="32814"/>
                    <a:pt x="21650" y="36744"/>
                    <a:pt x="21650" y="41500"/>
                  </a:cubicBezTo>
                  <a:lnTo>
                    <a:pt x="21650" y="70523"/>
                  </a:lnTo>
                  <a:lnTo>
                    <a:pt x="0" y="70523"/>
                  </a:lnTo>
                  <a:lnTo>
                    <a:pt x="0" y="1999"/>
                  </a:lnTo>
                  <a:lnTo>
                    <a:pt x="21650" y="1999"/>
                  </a:lnTo>
                  <a:lnTo>
                    <a:pt x="21650" y="13098"/>
                  </a:lnTo>
                  <a:cubicBezTo>
                    <a:pt x="23146" y="10617"/>
                    <a:pt x="25056" y="8410"/>
                    <a:pt x="27299" y="6480"/>
                  </a:cubicBezTo>
                  <a:cubicBezTo>
                    <a:pt x="29549" y="4481"/>
                    <a:pt x="32274" y="2964"/>
                    <a:pt x="35334" y="1724"/>
                  </a:cubicBezTo>
                  <a:cubicBezTo>
                    <a:pt x="38399" y="483"/>
                    <a:pt x="42009" y="0"/>
                    <a:pt x="46094" y="69"/>
                  </a:cubicBezTo>
                  <a:cubicBezTo>
                    <a:pt x="53312" y="69"/>
                    <a:pt x="59030" y="1379"/>
                    <a:pt x="63324" y="4067"/>
                  </a:cubicBezTo>
                  <a:cubicBezTo>
                    <a:pt x="67614" y="6687"/>
                    <a:pt x="70877" y="10410"/>
                    <a:pt x="73127" y="15166"/>
                  </a:cubicBezTo>
                  <a:cubicBezTo>
                    <a:pt x="75444" y="12064"/>
                    <a:pt x="78028" y="9376"/>
                    <a:pt x="80822" y="7101"/>
                  </a:cubicBezTo>
                  <a:cubicBezTo>
                    <a:pt x="83615" y="4826"/>
                    <a:pt x="86675" y="3033"/>
                    <a:pt x="90080" y="1861"/>
                  </a:cubicBezTo>
                  <a:cubicBezTo>
                    <a:pt x="93485" y="620"/>
                    <a:pt x="97163" y="0"/>
                    <a:pt x="101248" y="0"/>
                  </a:cubicBezTo>
                  <a:cubicBezTo>
                    <a:pt x="109010" y="69"/>
                    <a:pt x="115141" y="1585"/>
                    <a:pt x="119634" y="4412"/>
                  </a:cubicBezTo>
                  <a:cubicBezTo>
                    <a:pt x="124128" y="7238"/>
                    <a:pt x="127329" y="11237"/>
                    <a:pt x="129165" y="16407"/>
                  </a:cubicBezTo>
                  <a:cubicBezTo>
                    <a:pt x="131006" y="21578"/>
                    <a:pt x="131958" y="27644"/>
                    <a:pt x="131958" y="34538"/>
                  </a:cubicBezTo>
                  <a:lnTo>
                    <a:pt x="131958" y="70454"/>
                  </a:lnTo>
                  <a:lnTo>
                    <a:pt x="110302" y="70454"/>
                  </a:lnTo>
                  <a:lnTo>
                    <a:pt x="110302" y="36744"/>
                  </a:lnTo>
                  <a:cubicBezTo>
                    <a:pt x="110302" y="31918"/>
                    <a:pt x="109350" y="27920"/>
                    <a:pt x="107515" y="24886"/>
                  </a:cubicBezTo>
                  <a:cubicBezTo>
                    <a:pt x="105673" y="21853"/>
                    <a:pt x="101928" y="20268"/>
                    <a:pt x="96347" y="20268"/>
                  </a:cubicBezTo>
                  <a:cubicBezTo>
                    <a:pt x="93281" y="20268"/>
                    <a:pt x="90216" y="21026"/>
                    <a:pt x="87224" y="22612"/>
                  </a:cubicBezTo>
                  <a:cubicBezTo>
                    <a:pt x="84227" y="24197"/>
                    <a:pt x="81705" y="26541"/>
                    <a:pt x="79734" y="29643"/>
                  </a:cubicBezTo>
                  <a:cubicBezTo>
                    <a:pt x="77756" y="32745"/>
                    <a:pt x="76736" y="36674"/>
                    <a:pt x="76736" y="41363"/>
                  </a:cubicBezTo>
                  <a:lnTo>
                    <a:pt x="76736" y="70523"/>
                  </a:lnTo>
                  <a:lnTo>
                    <a:pt x="55080" y="70523"/>
                  </a:lnTo>
                  <a:lnTo>
                    <a:pt x="55216" y="70592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1" name="Vapaamuotoinen: Muoto 60">
              <a:extLst>
                <a:ext uri="{FF2B5EF4-FFF2-40B4-BE49-F238E27FC236}">
                  <a16:creationId xmlns:a16="http://schemas.microsoft.com/office/drawing/2014/main" id="{03BB13C7-16B6-6895-10E7-58E8421E606F}"/>
                </a:ext>
              </a:extLst>
            </p:cNvPr>
            <p:cNvSpPr/>
            <p:nvPr/>
          </p:nvSpPr>
          <p:spPr>
            <a:xfrm>
              <a:off x="11282996" y="6538417"/>
              <a:ext cx="74220" cy="72384"/>
            </a:xfrm>
            <a:custGeom>
              <a:avLst/>
              <a:gdLst>
                <a:gd name="csX0" fmla="*/ 74220 w 74220"/>
                <a:gd name="csY0" fmla="*/ 42465 h 72384"/>
                <a:gd name="csX1" fmla="*/ 22540 w 74220"/>
                <a:gd name="csY1" fmla="*/ 42465 h 72384"/>
                <a:gd name="csX2" fmla="*/ 27305 w 74220"/>
                <a:gd name="csY2" fmla="*/ 51841 h 72384"/>
                <a:gd name="csX3" fmla="*/ 38949 w 74220"/>
                <a:gd name="csY3" fmla="*/ 54943 h 72384"/>
                <a:gd name="csX4" fmla="*/ 46168 w 74220"/>
                <a:gd name="csY4" fmla="*/ 53909 h 72384"/>
                <a:gd name="csX5" fmla="*/ 51137 w 74220"/>
                <a:gd name="csY5" fmla="*/ 51221 h 72384"/>
                <a:gd name="csX6" fmla="*/ 54474 w 74220"/>
                <a:gd name="csY6" fmla="*/ 47774 h 72384"/>
                <a:gd name="csX7" fmla="*/ 73541 w 74220"/>
                <a:gd name="csY7" fmla="*/ 55564 h 72384"/>
                <a:gd name="csX8" fmla="*/ 65234 w 74220"/>
                <a:gd name="csY8" fmla="*/ 64801 h 72384"/>
                <a:gd name="csX9" fmla="*/ 54406 w 74220"/>
                <a:gd name="csY9" fmla="*/ 70454 h 72384"/>
                <a:gd name="csX10" fmla="*/ 38881 w 74220"/>
                <a:gd name="csY10" fmla="*/ 72384 h 72384"/>
                <a:gd name="csX11" fmla="*/ 17503 w 74220"/>
                <a:gd name="csY11" fmla="*/ 67627 h 72384"/>
                <a:gd name="csX12" fmla="*/ 4425 w 74220"/>
                <a:gd name="csY12" fmla="*/ 54736 h 72384"/>
                <a:gd name="csX13" fmla="*/ 0 w 74220"/>
                <a:gd name="csY13" fmla="*/ 36192 h 72384"/>
                <a:gd name="csX14" fmla="*/ 4017 w 74220"/>
                <a:gd name="csY14" fmla="*/ 17717 h 72384"/>
                <a:gd name="csX15" fmla="*/ 16273 w 74220"/>
                <a:gd name="csY15" fmla="*/ 4757 h 72384"/>
                <a:gd name="csX16" fmla="*/ 37249 w 74220"/>
                <a:gd name="csY16" fmla="*/ 0 h 72384"/>
                <a:gd name="csX17" fmla="*/ 58083 w 74220"/>
                <a:gd name="csY17" fmla="*/ 4757 h 72384"/>
                <a:gd name="csX18" fmla="*/ 70203 w 74220"/>
                <a:gd name="csY18" fmla="*/ 17717 h 72384"/>
                <a:gd name="csX19" fmla="*/ 74220 w 74220"/>
                <a:gd name="csY19" fmla="*/ 36192 h 72384"/>
                <a:gd name="csX20" fmla="*/ 74220 w 74220"/>
                <a:gd name="csY20" fmla="*/ 42328 h 72384"/>
                <a:gd name="csX21" fmla="*/ 74220 w 74220"/>
                <a:gd name="csY21" fmla="*/ 42465 h 72384"/>
                <a:gd name="csX22" fmla="*/ 22948 w 74220"/>
                <a:gd name="csY22" fmla="*/ 28540 h 72384"/>
                <a:gd name="csX23" fmla="*/ 51205 w 74220"/>
                <a:gd name="csY23" fmla="*/ 28540 h 72384"/>
                <a:gd name="csX24" fmla="*/ 47459 w 74220"/>
                <a:gd name="csY24" fmla="*/ 20750 h 72384"/>
                <a:gd name="csX25" fmla="*/ 37249 w 74220"/>
                <a:gd name="csY25" fmla="*/ 17717 h 72384"/>
                <a:gd name="csX26" fmla="*/ 27101 w 74220"/>
                <a:gd name="csY26" fmla="*/ 20612 h 72384"/>
                <a:gd name="csX27" fmla="*/ 22880 w 74220"/>
                <a:gd name="csY27" fmla="*/ 28540 h 72384"/>
                <a:gd name="csX28" fmla="*/ 22948 w 74220"/>
                <a:gd name="csY28" fmla="*/ 28540 h 723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74220" h="72384">
                  <a:moveTo>
                    <a:pt x="74220" y="42465"/>
                  </a:moveTo>
                  <a:lnTo>
                    <a:pt x="22540" y="42465"/>
                  </a:lnTo>
                  <a:cubicBezTo>
                    <a:pt x="22744" y="46671"/>
                    <a:pt x="24308" y="49773"/>
                    <a:pt x="27305" y="51841"/>
                  </a:cubicBezTo>
                  <a:cubicBezTo>
                    <a:pt x="30303" y="53909"/>
                    <a:pt x="34184" y="54943"/>
                    <a:pt x="38949" y="54943"/>
                  </a:cubicBezTo>
                  <a:cubicBezTo>
                    <a:pt x="41742" y="54943"/>
                    <a:pt x="44190" y="54599"/>
                    <a:pt x="46168" y="53909"/>
                  </a:cubicBezTo>
                  <a:cubicBezTo>
                    <a:pt x="48207" y="53220"/>
                    <a:pt x="49845" y="52324"/>
                    <a:pt x="51137" y="51221"/>
                  </a:cubicBezTo>
                  <a:cubicBezTo>
                    <a:pt x="52434" y="50117"/>
                    <a:pt x="53522" y="49015"/>
                    <a:pt x="54474" y="47774"/>
                  </a:cubicBezTo>
                  <a:lnTo>
                    <a:pt x="73541" y="55564"/>
                  </a:lnTo>
                  <a:cubicBezTo>
                    <a:pt x="71019" y="59217"/>
                    <a:pt x="68231" y="62319"/>
                    <a:pt x="65234" y="64801"/>
                  </a:cubicBezTo>
                  <a:cubicBezTo>
                    <a:pt x="62237" y="67352"/>
                    <a:pt x="58627" y="69213"/>
                    <a:pt x="54406" y="70454"/>
                  </a:cubicBezTo>
                  <a:cubicBezTo>
                    <a:pt x="50185" y="71764"/>
                    <a:pt x="45080" y="72384"/>
                    <a:pt x="38881" y="72384"/>
                  </a:cubicBezTo>
                  <a:cubicBezTo>
                    <a:pt x="30370" y="72384"/>
                    <a:pt x="23288" y="70799"/>
                    <a:pt x="17503" y="67627"/>
                  </a:cubicBezTo>
                  <a:cubicBezTo>
                    <a:pt x="11712" y="64457"/>
                    <a:pt x="7355" y="60183"/>
                    <a:pt x="4425" y="54736"/>
                  </a:cubicBezTo>
                  <a:cubicBezTo>
                    <a:pt x="1502" y="49290"/>
                    <a:pt x="0" y="43086"/>
                    <a:pt x="0" y="36192"/>
                  </a:cubicBezTo>
                  <a:cubicBezTo>
                    <a:pt x="0" y="29298"/>
                    <a:pt x="1298" y="23163"/>
                    <a:pt x="4017" y="17717"/>
                  </a:cubicBezTo>
                  <a:cubicBezTo>
                    <a:pt x="6675" y="12271"/>
                    <a:pt x="10760" y="7928"/>
                    <a:pt x="16273" y="4757"/>
                  </a:cubicBezTo>
                  <a:cubicBezTo>
                    <a:pt x="21792" y="1586"/>
                    <a:pt x="28739" y="0"/>
                    <a:pt x="37249" y="0"/>
                  </a:cubicBezTo>
                  <a:cubicBezTo>
                    <a:pt x="45760" y="0"/>
                    <a:pt x="52706" y="1586"/>
                    <a:pt x="58083" y="4757"/>
                  </a:cubicBezTo>
                  <a:cubicBezTo>
                    <a:pt x="63461" y="7928"/>
                    <a:pt x="67546" y="12202"/>
                    <a:pt x="70203" y="17717"/>
                  </a:cubicBezTo>
                  <a:cubicBezTo>
                    <a:pt x="72861" y="23163"/>
                    <a:pt x="74220" y="29367"/>
                    <a:pt x="74220" y="36192"/>
                  </a:cubicBezTo>
                  <a:lnTo>
                    <a:pt x="74220" y="42328"/>
                  </a:lnTo>
                  <a:lnTo>
                    <a:pt x="74220" y="42465"/>
                  </a:lnTo>
                  <a:close/>
                  <a:moveTo>
                    <a:pt x="22948" y="28540"/>
                  </a:moveTo>
                  <a:lnTo>
                    <a:pt x="51205" y="28540"/>
                  </a:lnTo>
                  <a:cubicBezTo>
                    <a:pt x="51137" y="25369"/>
                    <a:pt x="49845" y="22749"/>
                    <a:pt x="47459" y="20750"/>
                  </a:cubicBezTo>
                  <a:cubicBezTo>
                    <a:pt x="45080" y="18751"/>
                    <a:pt x="41674" y="17717"/>
                    <a:pt x="37249" y="17717"/>
                  </a:cubicBezTo>
                  <a:cubicBezTo>
                    <a:pt x="32824" y="17717"/>
                    <a:pt x="29419" y="18682"/>
                    <a:pt x="27101" y="20612"/>
                  </a:cubicBezTo>
                  <a:cubicBezTo>
                    <a:pt x="24789" y="22543"/>
                    <a:pt x="23356" y="25162"/>
                    <a:pt x="22880" y="28540"/>
                  </a:cubicBezTo>
                  <a:lnTo>
                    <a:pt x="22948" y="2854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2" name="Vapaamuotoinen: Muoto 61">
              <a:extLst>
                <a:ext uri="{FF2B5EF4-FFF2-40B4-BE49-F238E27FC236}">
                  <a16:creationId xmlns:a16="http://schemas.microsoft.com/office/drawing/2014/main" id="{727CB524-BEEE-A243-0365-BE131C2C1AC9}"/>
                </a:ext>
              </a:extLst>
            </p:cNvPr>
            <p:cNvSpPr/>
            <p:nvPr/>
          </p:nvSpPr>
          <p:spPr>
            <a:xfrm>
              <a:off x="11368039" y="6538417"/>
              <a:ext cx="74084" cy="70867"/>
            </a:xfrm>
            <a:custGeom>
              <a:avLst/>
              <a:gdLst>
                <a:gd name="csX0" fmla="*/ 52497 w 74084"/>
                <a:gd name="csY0" fmla="*/ 70868 h 70867"/>
                <a:gd name="csX1" fmla="*/ 52497 w 74084"/>
                <a:gd name="csY1" fmla="*/ 35641 h 70867"/>
                <a:gd name="csX2" fmla="*/ 49505 w 74084"/>
                <a:gd name="csY2" fmla="*/ 22749 h 70867"/>
                <a:gd name="csX3" fmla="*/ 38269 w 74084"/>
                <a:gd name="csY3" fmla="*/ 18751 h 70867"/>
                <a:gd name="csX4" fmla="*/ 29894 w 74084"/>
                <a:gd name="csY4" fmla="*/ 21233 h 70867"/>
                <a:gd name="csX5" fmla="*/ 23900 w 74084"/>
                <a:gd name="csY5" fmla="*/ 28127 h 70867"/>
                <a:gd name="csX6" fmla="*/ 21656 w 74084"/>
                <a:gd name="csY6" fmla="*/ 38467 h 70867"/>
                <a:gd name="csX7" fmla="*/ 21656 w 74084"/>
                <a:gd name="csY7" fmla="*/ 70799 h 70867"/>
                <a:gd name="csX8" fmla="*/ 0 w 74084"/>
                <a:gd name="csY8" fmla="*/ 70799 h 70867"/>
                <a:gd name="csX9" fmla="*/ 0 w 74084"/>
                <a:gd name="csY9" fmla="*/ 2275 h 70867"/>
                <a:gd name="csX10" fmla="*/ 21656 w 74084"/>
                <a:gd name="csY10" fmla="*/ 2275 h 70867"/>
                <a:gd name="csX11" fmla="*/ 21656 w 74084"/>
                <a:gd name="csY11" fmla="*/ 10065 h 70867"/>
                <a:gd name="csX12" fmla="*/ 28257 w 74084"/>
                <a:gd name="csY12" fmla="*/ 4826 h 70867"/>
                <a:gd name="csX13" fmla="*/ 35747 w 74084"/>
                <a:gd name="csY13" fmla="*/ 1310 h 70867"/>
                <a:gd name="csX14" fmla="*/ 44326 w 74084"/>
                <a:gd name="csY14" fmla="*/ 0 h 70867"/>
                <a:gd name="csX15" fmla="*/ 61557 w 74084"/>
                <a:gd name="csY15" fmla="*/ 4343 h 70867"/>
                <a:gd name="csX16" fmla="*/ 71087 w 74084"/>
                <a:gd name="csY16" fmla="*/ 16476 h 70867"/>
                <a:gd name="csX17" fmla="*/ 74085 w 74084"/>
                <a:gd name="csY17" fmla="*/ 34675 h 70867"/>
                <a:gd name="csX18" fmla="*/ 74085 w 74084"/>
                <a:gd name="csY18" fmla="*/ 70730 h 70867"/>
                <a:gd name="csX19" fmla="*/ 52429 w 74084"/>
                <a:gd name="csY19" fmla="*/ 70730 h 70867"/>
                <a:gd name="csX20" fmla="*/ 52497 w 74084"/>
                <a:gd name="csY20" fmla="*/ 70868 h 708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74084" h="70867">
                  <a:moveTo>
                    <a:pt x="52497" y="70868"/>
                  </a:moveTo>
                  <a:lnTo>
                    <a:pt x="52497" y="35641"/>
                  </a:lnTo>
                  <a:cubicBezTo>
                    <a:pt x="52497" y="29712"/>
                    <a:pt x="51477" y="25438"/>
                    <a:pt x="49505" y="22749"/>
                  </a:cubicBezTo>
                  <a:cubicBezTo>
                    <a:pt x="47527" y="20061"/>
                    <a:pt x="43782" y="18751"/>
                    <a:pt x="38269" y="18751"/>
                  </a:cubicBezTo>
                  <a:cubicBezTo>
                    <a:pt x="35204" y="18751"/>
                    <a:pt x="32410" y="19578"/>
                    <a:pt x="29894" y="21233"/>
                  </a:cubicBezTo>
                  <a:cubicBezTo>
                    <a:pt x="27373" y="22887"/>
                    <a:pt x="25328" y="25162"/>
                    <a:pt x="23900" y="28127"/>
                  </a:cubicBezTo>
                  <a:cubicBezTo>
                    <a:pt x="22404" y="31091"/>
                    <a:pt x="21656" y="34538"/>
                    <a:pt x="21656" y="38467"/>
                  </a:cubicBezTo>
                  <a:lnTo>
                    <a:pt x="21656" y="70799"/>
                  </a:lnTo>
                  <a:lnTo>
                    <a:pt x="0" y="70799"/>
                  </a:lnTo>
                  <a:lnTo>
                    <a:pt x="0" y="2275"/>
                  </a:lnTo>
                  <a:lnTo>
                    <a:pt x="21656" y="2275"/>
                  </a:lnTo>
                  <a:lnTo>
                    <a:pt x="21656" y="10065"/>
                  </a:lnTo>
                  <a:cubicBezTo>
                    <a:pt x="23696" y="8066"/>
                    <a:pt x="25945" y="6342"/>
                    <a:pt x="28257" y="4826"/>
                  </a:cubicBezTo>
                  <a:cubicBezTo>
                    <a:pt x="30574" y="3378"/>
                    <a:pt x="33090" y="2206"/>
                    <a:pt x="35747" y="1310"/>
                  </a:cubicBezTo>
                  <a:cubicBezTo>
                    <a:pt x="38405" y="414"/>
                    <a:pt x="41266" y="0"/>
                    <a:pt x="44326" y="0"/>
                  </a:cubicBezTo>
                  <a:cubicBezTo>
                    <a:pt x="51477" y="0"/>
                    <a:pt x="57199" y="1448"/>
                    <a:pt x="61557" y="4343"/>
                  </a:cubicBezTo>
                  <a:cubicBezTo>
                    <a:pt x="65914" y="7238"/>
                    <a:pt x="69115" y="11237"/>
                    <a:pt x="71087" y="16476"/>
                  </a:cubicBezTo>
                  <a:cubicBezTo>
                    <a:pt x="73065" y="21715"/>
                    <a:pt x="74085" y="27782"/>
                    <a:pt x="74085" y="34675"/>
                  </a:cubicBezTo>
                  <a:lnTo>
                    <a:pt x="74085" y="70730"/>
                  </a:lnTo>
                  <a:lnTo>
                    <a:pt x="52429" y="70730"/>
                  </a:lnTo>
                  <a:lnTo>
                    <a:pt x="52497" y="7086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  <p:sp>
          <p:nvSpPr>
            <p:cNvPr id="63" name="Vapaamuotoinen: Muoto 62">
              <a:extLst>
                <a:ext uri="{FF2B5EF4-FFF2-40B4-BE49-F238E27FC236}">
                  <a16:creationId xmlns:a16="http://schemas.microsoft.com/office/drawing/2014/main" id="{327CBEB0-8161-B511-0C94-31B8ABBC98FD}"/>
                </a:ext>
              </a:extLst>
            </p:cNvPr>
            <p:cNvSpPr/>
            <p:nvPr/>
          </p:nvSpPr>
          <p:spPr>
            <a:xfrm>
              <a:off x="11368039" y="6438388"/>
              <a:ext cx="66253" cy="12891"/>
            </a:xfrm>
            <a:custGeom>
              <a:avLst/>
              <a:gdLst>
                <a:gd name="csX0" fmla="*/ 66254 w 66253"/>
                <a:gd name="csY0" fmla="*/ 0 h 12891"/>
                <a:gd name="csX1" fmla="*/ 66254 w 66253"/>
                <a:gd name="csY1" fmla="*/ 12892 h 12891"/>
                <a:gd name="csX2" fmla="*/ 0 w 66253"/>
                <a:gd name="csY2" fmla="*/ 12892 h 12891"/>
                <a:gd name="csX3" fmla="*/ 0 w 66253"/>
                <a:gd name="csY3" fmla="*/ 0 h 12891"/>
                <a:gd name="csX4" fmla="*/ 66254 w 66253"/>
                <a:gd name="csY4" fmla="*/ 0 h 12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6253" h="12891">
                  <a:moveTo>
                    <a:pt x="66254" y="0"/>
                  </a:moveTo>
                  <a:lnTo>
                    <a:pt x="66254" y="12892"/>
                  </a:lnTo>
                  <a:lnTo>
                    <a:pt x="0" y="12892"/>
                  </a:lnTo>
                  <a:lnTo>
                    <a:pt x="0" y="0"/>
                  </a:lnTo>
                  <a:lnTo>
                    <a:pt x="66254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</p:sp>
      </p:grpSp>
      <p:pic>
        <p:nvPicPr>
          <p:cNvPr id="2" name="Kuva 1">
            <a:extLst>
              <a:ext uri="{FF2B5EF4-FFF2-40B4-BE49-F238E27FC236}">
                <a16:creationId xmlns:a16="http://schemas.microsoft.com/office/drawing/2014/main" id="{9CB20D80-402C-E6FE-8184-A11B80FC00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0186" y="740547"/>
            <a:ext cx="791814" cy="147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79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9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C4CE-4D19-848E-C41C-D92CD2FBE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39943-8AF6-8BA5-B921-562C9290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9A338-8384-759F-82DA-84F74B721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093F4B-119E-CD29-9438-90126B4A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323F37-B2ED-C6A3-0EE7-C56C96A0E6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735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02 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670344-7BEA-90BB-D3B8-A4D06362B6B2}"/>
              </a:ext>
            </a:extLst>
          </p:cNvPr>
          <p:cNvSpPr/>
          <p:nvPr userDrawn="1"/>
        </p:nvSpPr>
        <p:spPr>
          <a:xfrm>
            <a:off x="0" y="4216400"/>
            <a:ext cx="11176000" cy="1930400"/>
          </a:xfrm>
          <a:prstGeom prst="rect">
            <a:avLst/>
          </a:prstGeom>
          <a:solidFill>
            <a:srgbClr val="F5E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4CADED-5EC0-8DFD-3828-3082220E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43400"/>
            <a:ext cx="10515600" cy="922338"/>
          </a:xfrm>
        </p:spPr>
        <p:txBody>
          <a:bodyPr anchor="b"/>
          <a:lstStyle>
            <a:lvl1pPr>
              <a:defRPr sz="4000">
                <a:solidFill>
                  <a:srgbClr val="0D4E4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F5A24-CD59-3A08-2C2E-FCA2007D5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10515600" cy="755650"/>
          </a:xfrm>
        </p:spPr>
        <p:txBody>
          <a:bodyPr/>
          <a:lstStyle>
            <a:lvl1pPr marL="0" indent="0">
              <a:buNone/>
              <a:defRPr sz="2400">
                <a:solidFill>
                  <a:srgbClr val="0D4E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66E6B0FF-BC95-DE07-AAC6-D1FC83A9DBCD}"/>
              </a:ext>
            </a:extLst>
          </p:cNvPr>
          <p:cNvGrpSpPr/>
          <p:nvPr userDrawn="1"/>
        </p:nvGrpSpPr>
        <p:grpSpPr>
          <a:xfrm>
            <a:off x="831850" y="1231297"/>
            <a:ext cx="5304554" cy="1091279"/>
            <a:chOff x="831850" y="1261776"/>
            <a:chExt cx="7260717" cy="1493711"/>
          </a:xfrm>
        </p:grpSpPr>
        <p:grpSp>
          <p:nvGrpSpPr>
            <p:cNvPr id="17" name="Ryhmä 16">
              <a:extLst>
                <a:ext uri="{FF2B5EF4-FFF2-40B4-BE49-F238E27FC236}">
                  <a16:creationId xmlns:a16="http://schemas.microsoft.com/office/drawing/2014/main" id="{E05F2047-572F-E5AA-E91B-58D96E4E2BE3}"/>
                </a:ext>
              </a:extLst>
            </p:cNvPr>
            <p:cNvGrpSpPr/>
            <p:nvPr userDrawn="1"/>
          </p:nvGrpSpPr>
          <p:grpSpPr>
            <a:xfrm>
              <a:off x="831850" y="1261776"/>
              <a:ext cx="3950588" cy="1479423"/>
              <a:chOff x="2465641" y="2682144"/>
              <a:chExt cx="3950588" cy="1479423"/>
            </a:xfrm>
          </p:grpSpPr>
          <p:sp>
            <p:nvSpPr>
              <p:cNvPr id="8" name="Vapaamuotoinen: Muoto 7">
                <a:extLst>
                  <a:ext uri="{FF2B5EF4-FFF2-40B4-BE49-F238E27FC236}">
                    <a16:creationId xmlns:a16="http://schemas.microsoft.com/office/drawing/2014/main" id="{F9B75BD1-CD47-0BD2-9172-35C3E6363574}"/>
                  </a:ext>
                </a:extLst>
              </p:cNvPr>
              <p:cNvSpPr/>
              <p:nvPr/>
            </p:nvSpPr>
            <p:spPr>
              <a:xfrm>
                <a:off x="3647598" y="2682144"/>
                <a:ext cx="2323337" cy="1479423"/>
              </a:xfrm>
              <a:custGeom>
                <a:avLst/>
                <a:gdLst>
                  <a:gd name="csX0" fmla="*/ 1220057 w 2323337"/>
                  <a:gd name="csY0" fmla="*/ 0 h 1479423"/>
                  <a:gd name="csX1" fmla="*/ 1152620 w 2323337"/>
                  <a:gd name="csY1" fmla="*/ 207169 h 1479423"/>
                  <a:gd name="csX2" fmla="*/ 1087850 w 2323337"/>
                  <a:gd name="csY2" fmla="*/ 0 h 1479423"/>
                  <a:gd name="csX3" fmla="*/ 83344 w 2323337"/>
                  <a:gd name="csY3" fmla="*/ 0 h 1479423"/>
                  <a:gd name="csX4" fmla="*/ 5810 w 2323337"/>
                  <a:gd name="csY4" fmla="*/ 248222 h 1479423"/>
                  <a:gd name="csX5" fmla="*/ 0 w 2323337"/>
                  <a:gd name="csY5" fmla="*/ 285369 h 1479423"/>
                  <a:gd name="csX6" fmla="*/ 412623 w 2323337"/>
                  <a:gd name="csY6" fmla="*/ 285369 h 1479423"/>
                  <a:gd name="csX7" fmla="*/ 412623 w 2323337"/>
                  <a:gd name="csY7" fmla="*/ 1479423 h 1479423"/>
                  <a:gd name="csX8" fmla="*/ 756952 w 2323337"/>
                  <a:gd name="csY8" fmla="*/ 1479423 h 1479423"/>
                  <a:gd name="csX9" fmla="*/ 756952 w 2323337"/>
                  <a:gd name="csY9" fmla="*/ 285369 h 1479423"/>
                  <a:gd name="csX10" fmla="*/ 1552861 w 2323337"/>
                  <a:gd name="csY10" fmla="*/ 285369 h 1479423"/>
                  <a:gd name="csX11" fmla="*/ 1552861 w 2323337"/>
                  <a:gd name="csY11" fmla="*/ 1479423 h 1479423"/>
                  <a:gd name="csX12" fmla="*/ 1902238 w 2323337"/>
                  <a:gd name="csY12" fmla="*/ 1479423 h 1479423"/>
                  <a:gd name="csX13" fmla="*/ 1902238 w 2323337"/>
                  <a:gd name="csY13" fmla="*/ 285369 h 1479423"/>
                  <a:gd name="csX14" fmla="*/ 2323338 w 2323337"/>
                  <a:gd name="csY14" fmla="*/ 285369 h 1479423"/>
                  <a:gd name="csX15" fmla="*/ 2323338 w 2323337"/>
                  <a:gd name="csY15" fmla="*/ 261366 h 1479423"/>
                  <a:gd name="csX16" fmla="*/ 2238851 w 2323337"/>
                  <a:gd name="csY16" fmla="*/ 0 h 1479423"/>
                  <a:gd name="csX17" fmla="*/ 1220057 w 2323337"/>
                  <a:gd name="csY17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323337" h="1479423">
                    <a:moveTo>
                      <a:pt x="1220057" y="0"/>
                    </a:moveTo>
                    <a:lnTo>
                      <a:pt x="1152620" y="207169"/>
                    </a:lnTo>
                    <a:lnTo>
                      <a:pt x="1087850" y="0"/>
                    </a:lnTo>
                    <a:lnTo>
                      <a:pt x="83344" y="0"/>
                    </a:lnTo>
                    <a:lnTo>
                      <a:pt x="5810" y="248222"/>
                    </a:lnTo>
                    <a:lnTo>
                      <a:pt x="0" y="285369"/>
                    </a:lnTo>
                    <a:lnTo>
                      <a:pt x="412623" y="285369"/>
                    </a:lnTo>
                    <a:lnTo>
                      <a:pt x="412623" y="1479423"/>
                    </a:lnTo>
                    <a:lnTo>
                      <a:pt x="756952" y="1479423"/>
                    </a:lnTo>
                    <a:lnTo>
                      <a:pt x="756952" y="285369"/>
                    </a:lnTo>
                    <a:lnTo>
                      <a:pt x="1552861" y="285369"/>
                    </a:lnTo>
                    <a:lnTo>
                      <a:pt x="1552861" y="1479423"/>
                    </a:lnTo>
                    <a:lnTo>
                      <a:pt x="1902238" y="1479423"/>
                    </a:lnTo>
                    <a:lnTo>
                      <a:pt x="1902238" y="285369"/>
                    </a:lnTo>
                    <a:lnTo>
                      <a:pt x="2323338" y="285369"/>
                    </a:lnTo>
                    <a:lnTo>
                      <a:pt x="2323338" y="261366"/>
                    </a:lnTo>
                    <a:lnTo>
                      <a:pt x="2238851" y="0"/>
                    </a:lnTo>
                    <a:lnTo>
                      <a:pt x="12200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9" name="Vapaamuotoinen: Muoto 8">
                <a:extLst>
                  <a:ext uri="{FF2B5EF4-FFF2-40B4-BE49-F238E27FC236}">
                    <a16:creationId xmlns:a16="http://schemas.microsoft.com/office/drawing/2014/main" id="{21053A96-1182-4C75-7692-BD5CDFA37C8D}"/>
                  </a:ext>
                </a:extLst>
              </p:cNvPr>
              <p:cNvSpPr/>
              <p:nvPr/>
            </p:nvSpPr>
            <p:spPr>
              <a:xfrm>
                <a:off x="2465641" y="2682144"/>
                <a:ext cx="340137" cy="1479423"/>
              </a:xfrm>
              <a:custGeom>
                <a:avLst/>
                <a:gdLst>
                  <a:gd name="csX0" fmla="*/ 340138 w 340137"/>
                  <a:gd name="csY0" fmla="*/ 0 h 1479423"/>
                  <a:gd name="csX1" fmla="*/ 0 w 340137"/>
                  <a:gd name="csY1" fmla="*/ 0 h 1479423"/>
                  <a:gd name="csX2" fmla="*/ 0 w 340137"/>
                  <a:gd name="csY2" fmla="*/ 1479423 h 1479423"/>
                  <a:gd name="csX3" fmla="*/ 340138 w 340137"/>
                  <a:gd name="csY3" fmla="*/ 1479423 h 1479423"/>
                  <a:gd name="csX4" fmla="*/ 340138 w 340137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40137" h="1479423">
                    <a:moveTo>
                      <a:pt x="340138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40138" y="1479423"/>
                    </a:lnTo>
                    <a:lnTo>
                      <a:pt x="340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Vapaamuotoinen: Muoto 9">
                <a:extLst>
                  <a:ext uri="{FF2B5EF4-FFF2-40B4-BE49-F238E27FC236}">
                    <a16:creationId xmlns:a16="http://schemas.microsoft.com/office/drawing/2014/main" id="{003407CA-D94E-27A2-8373-FF8737DE27F0}"/>
                  </a:ext>
                </a:extLst>
              </p:cNvPr>
              <p:cNvSpPr/>
              <p:nvPr/>
            </p:nvSpPr>
            <p:spPr>
              <a:xfrm>
                <a:off x="3161728" y="2682144"/>
                <a:ext cx="377856" cy="1479423"/>
              </a:xfrm>
              <a:custGeom>
                <a:avLst/>
                <a:gdLst>
                  <a:gd name="csX0" fmla="*/ 377857 w 377856"/>
                  <a:gd name="csY0" fmla="*/ 0 h 1479423"/>
                  <a:gd name="csX1" fmla="*/ 0 w 377856"/>
                  <a:gd name="csY1" fmla="*/ 0 h 1479423"/>
                  <a:gd name="csX2" fmla="*/ 0 w 377856"/>
                  <a:gd name="csY2" fmla="*/ 1479423 h 1479423"/>
                  <a:gd name="csX3" fmla="*/ 377857 w 377856"/>
                  <a:gd name="csY3" fmla="*/ 1479423 h 1479423"/>
                  <a:gd name="csX4" fmla="*/ 377857 w 377856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77856" h="1479423">
                    <a:moveTo>
                      <a:pt x="377857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77857" y="1479423"/>
                    </a:lnTo>
                    <a:lnTo>
                      <a:pt x="3778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" name="Vapaamuotoinen: Muoto 11">
                <a:extLst>
                  <a:ext uri="{FF2B5EF4-FFF2-40B4-BE49-F238E27FC236}">
                    <a16:creationId xmlns:a16="http://schemas.microsoft.com/office/drawing/2014/main" id="{D488ADF0-905A-CB04-74CE-A931A7AF2BFD}"/>
                  </a:ext>
                </a:extLst>
              </p:cNvPr>
              <p:cNvSpPr/>
              <p:nvPr/>
            </p:nvSpPr>
            <p:spPr>
              <a:xfrm>
                <a:off x="6076092" y="2682144"/>
                <a:ext cx="340137" cy="1479423"/>
              </a:xfrm>
              <a:custGeom>
                <a:avLst/>
                <a:gdLst>
                  <a:gd name="csX0" fmla="*/ 340138 w 340137"/>
                  <a:gd name="csY0" fmla="*/ 0 h 1479423"/>
                  <a:gd name="csX1" fmla="*/ 0 w 340137"/>
                  <a:gd name="csY1" fmla="*/ 0 h 1479423"/>
                  <a:gd name="csX2" fmla="*/ 0 w 340137"/>
                  <a:gd name="csY2" fmla="*/ 1479423 h 1479423"/>
                  <a:gd name="csX3" fmla="*/ 340138 w 340137"/>
                  <a:gd name="csY3" fmla="*/ 1479423 h 1479423"/>
                  <a:gd name="csX4" fmla="*/ 340138 w 340137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40137" h="1479423">
                    <a:moveTo>
                      <a:pt x="340138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40138" y="1479423"/>
                    </a:lnTo>
                    <a:lnTo>
                      <a:pt x="340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8" name="Ryhmä 17">
              <a:extLst>
                <a:ext uri="{FF2B5EF4-FFF2-40B4-BE49-F238E27FC236}">
                  <a16:creationId xmlns:a16="http://schemas.microsoft.com/office/drawing/2014/main" id="{9C4E7D5E-778B-72CF-332C-EF2FD60F6A4B}"/>
                </a:ext>
              </a:extLst>
            </p:cNvPr>
            <p:cNvGrpSpPr/>
            <p:nvPr userDrawn="1"/>
          </p:nvGrpSpPr>
          <p:grpSpPr>
            <a:xfrm>
              <a:off x="5263928" y="1279207"/>
              <a:ext cx="2828639" cy="1476280"/>
              <a:chOff x="6897719" y="2699575"/>
              <a:chExt cx="2828639" cy="1476280"/>
            </a:xfrm>
          </p:grpSpPr>
          <p:sp>
            <p:nvSpPr>
              <p:cNvPr id="13" name="Vapaamuotoinen: Muoto 12">
                <a:extLst>
                  <a:ext uri="{FF2B5EF4-FFF2-40B4-BE49-F238E27FC236}">
                    <a16:creationId xmlns:a16="http://schemas.microsoft.com/office/drawing/2014/main" id="{5CAA907A-489F-737C-FB7E-59200760CA42}"/>
                  </a:ext>
                </a:extLst>
              </p:cNvPr>
              <p:cNvSpPr/>
              <p:nvPr/>
            </p:nvSpPr>
            <p:spPr>
              <a:xfrm>
                <a:off x="6897719" y="2699575"/>
                <a:ext cx="2828639" cy="363950"/>
              </a:xfrm>
              <a:custGeom>
                <a:avLst/>
                <a:gdLst>
                  <a:gd name="csX0" fmla="*/ 2828640 w 2828639"/>
                  <a:gd name="csY0" fmla="*/ 174974 h 363950"/>
                  <a:gd name="csX1" fmla="*/ 2475072 w 2828639"/>
                  <a:gd name="csY1" fmla="*/ 363950 h 363950"/>
                  <a:gd name="csX2" fmla="*/ 2121504 w 2828639"/>
                  <a:gd name="csY2" fmla="*/ 174974 h 363950"/>
                  <a:gd name="csX3" fmla="*/ 1767936 w 2828639"/>
                  <a:gd name="csY3" fmla="*/ 363950 h 363950"/>
                  <a:gd name="csX4" fmla="*/ 1414367 w 2828639"/>
                  <a:gd name="csY4" fmla="*/ 174974 h 363950"/>
                  <a:gd name="csX5" fmla="*/ 1060705 w 2828639"/>
                  <a:gd name="csY5" fmla="*/ 363950 h 363950"/>
                  <a:gd name="csX6" fmla="*/ 707136 w 2828639"/>
                  <a:gd name="csY6" fmla="*/ 174974 h 363950"/>
                  <a:gd name="csX7" fmla="*/ 353568 w 2828639"/>
                  <a:gd name="csY7" fmla="*/ 363950 h 363950"/>
                  <a:gd name="csX8" fmla="*/ 0 w 2828639"/>
                  <a:gd name="csY8" fmla="*/ 174974 h 363950"/>
                  <a:gd name="csX9" fmla="*/ 0 w 2828639"/>
                  <a:gd name="csY9" fmla="*/ 0 h 363950"/>
                  <a:gd name="csX10" fmla="*/ 353568 w 2828639"/>
                  <a:gd name="csY10" fmla="*/ 188976 h 363950"/>
                  <a:gd name="csX11" fmla="*/ 707136 w 2828639"/>
                  <a:gd name="csY11" fmla="*/ 0 h 363950"/>
                  <a:gd name="csX12" fmla="*/ 1060705 w 2828639"/>
                  <a:gd name="csY12" fmla="*/ 188976 h 363950"/>
                  <a:gd name="csX13" fmla="*/ 1414367 w 2828639"/>
                  <a:gd name="csY13" fmla="*/ 0 h 363950"/>
                  <a:gd name="csX14" fmla="*/ 1767936 w 2828639"/>
                  <a:gd name="csY14" fmla="*/ 188976 h 363950"/>
                  <a:gd name="csX15" fmla="*/ 2121504 w 2828639"/>
                  <a:gd name="csY15" fmla="*/ 0 h 363950"/>
                  <a:gd name="csX16" fmla="*/ 2475072 w 2828639"/>
                  <a:gd name="csY16" fmla="*/ 188976 h 363950"/>
                  <a:gd name="csX17" fmla="*/ 2828640 w 2828639"/>
                  <a:gd name="csY17" fmla="*/ 0 h 363950"/>
                  <a:gd name="csX18" fmla="*/ 2828640 w 2828639"/>
                  <a:gd name="csY18" fmla="*/ 175355 h 363950"/>
                  <a:gd name="csX19" fmla="*/ 2828640 w 2828639"/>
                  <a:gd name="csY19" fmla="*/ 174974 h 363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828639" h="363950">
                    <a:moveTo>
                      <a:pt x="2828640" y="174974"/>
                    </a:moveTo>
                    <a:cubicBezTo>
                      <a:pt x="2652046" y="174974"/>
                      <a:pt x="2652046" y="363950"/>
                      <a:pt x="2475072" y="363950"/>
                    </a:cubicBezTo>
                    <a:cubicBezTo>
                      <a:pt x="2298097" y="363950"/>
                      <a:pt x="2298478" y="174974"/>
                      <a:pt x="2121504" y="174974"/>
                    </a:cubicBezTo>
                    <a:cubicBezTo>
                      <a:pt x="1944529" y="174974"/>
                      <a:pt x="1944910" y="363950"/>
                      <a:pt x="1767936" y="363950"/>
                    </a:cubicBezTo>
                    <a:cubicBezTo>
                      <a:pt x="1590961" y="363950"/>
                      <a:pt x="1591342" y="174974"/>
                      <a:pt x="1414367" y="174974"/>
                    </a:cubicBezTo>
                    <a:cubicBezTo>
                      <a:pt x="1237393" y="174974"/>
                      <a:pt x="1237774" y="363950"/>
                      <a:pt x="1060705" y="363950"/>
                    </a:cubicBezTo>
                    <a:cubicBezTo>
                      <a:pt x="883634" y="363950"/>
                      <a:pt x="884111" y="174974"/>
                      <a:pt x="707136" y="174974"/>
                    </a:cubicBezTo>
                    <a:cubicBezTo>
                      <a:pt x="530162" y="174974"/>
                      <a:pt x="530543" y="363950"/>
                      <a:pt x="353568" y="363950"/>
                    </a:cubicBezTo>
                    <a:cubicBezTo>
                      <a:pt x="176594" y="363950"/>
                      <a:pt x="176975" y="174974"/>
                      <a:pt x="0" y="174974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lnTo>
                      <a:pt x="2828640" y="174974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 dirty="0"/>
              </a:p>
            </p:txBody>
          </p:sp>
          <p:sp>
            <p:nvSpPr>
              <p:cNvPr id="14" name="Vapaamuotoinen: Muoto 13">
                <a:extLst>
                  <a:ext uri="{FF2B5EF4-FFF2-40B4-BE49-F238E27FC236}">
                    <a16:creationId xmlns:a16="http://schemas.microsoft.com/office/drawing/2014/main" id="{BD96BE71-110D-0B01-D5DB-A54A770C4DD1}"/>
                  </a:ext>
                </a:extLst>
              </p:cNvPr>
              <p:cNvSpPr/>
              <p:nvPr/>
            </p:nvSpPr>
            <p:spPr>
              <a:xfrm>
                <a:off x="6897719" y="3078289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5" name="Vapaamuotoinen: Muoto 14">
                <a:extLst>
                  <a:ext uri="{FF2B5EF4-FFF2-40B4-BE49-F238E27FC236}">
                    <a16:creationId xmlns:a16="http://schemas.microsoft.com/office/drawing/2014/main" id="{39049A52-5511-B8CF-9918-956473531189}"/>
                  </a:ext>
                </a:extLst>
              </p:cNvPr>
              <p:cNvSpPr/>
              <p:nvPr/>
            </p:nvSpPr>
            <p:spPr>
              <a:xfrm>
                <a:off x="6897719" y="3447573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Vapaamuotoinen: Muoto 15">
                <a:extLst>
                  <a:ext uri="{FF2B5EF4-FFF2-40B4-BE49-F238E27FC236}">
                    <a16:creationId xmlns:a16="http://schemas.microsoft.com/office/drawing/2014/main" id="{0E275C70-FC38-DF01-F5F9-73B64ECF4E21}"/>
                  </a:ext>
                </a:extLst>
              </p:cNvPr>
              <p:cNvSpPr/>
              <p:nvPr/>
            </p:nvSpPr>
            <p:spPr>
              <a:xfrm>
                <a:off x="6897719" y="3811524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336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0 End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670344-7BEA-90BB-D3B8-A4D06362B6B2}"/>
              </a:ext>
            </a:extLst>
          </p:cNvPr>
          <p:cNvSpPr/>
          <p:nvPr userDrawn="1"/>
        </p:nvSpPr>
        <p:spPr>
          <a:xfrm>
            <a:off x="0" y="4216400"/>
            <a:ext cx="11176000" cy="1930400"/>
          </a:xfrm>
          <a:prstGeom prst="rect">
            <a:avLst/>
          </a:prstGeom>
          <a:solidFill>
            <a:srgbClr val="F5E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4CADED-5EC0-8DFD-3828-3082220E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43400"/>
            <a:ext cx="10515600" cy="922338"/>
          </a:xfrm>
        </p:spPr>
        <p:txBody>
          <a:bodyPr anchor="b"/>
          <a:lstStyle>
            <a:lvl1pPr>
              <a:defRPr sz="4000">
                <a:solidFill>
                  <a:srgbClr val="0D4E4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F5A24-CD59-3A08-2C2E-FCA2007D5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10515600" cy="755650"/>
          </a:xfrm>
        </p:spPr>
        <p:txBody>
          <a:bodyPr/>
          <a:lstStyle>
            <a:lvl1pPr marL="0" indent="0">
              <a:buNone/>
              <a:defRPr sz="2400">
                <a:solidFill>
                  <a:srgbClr val="0D4E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DB93EC3D-D348-0D6C-E2FF-CBD156D95684}"/>
              </a:ext>
            </a:extLst>
          </p:cNvPr>
          <p:cNvGrpSpPr/>
          <p:nvPr userDrawn="1"/>
        </p:nvGrpSpPr>
        <p:grpSpPr>
          <a:xfrm>
            <a:off x="831850" y="1231297"/>
            <a:ext cx="5304554" cy="1091279"/>
            <a:chOff x="831850" y="1261776"/>
            <a:chExt cx="7260717" cy="1493711"/>
          </a:xfrm>
        </p:grpSpPr>
        <p:grpSp>
          <p:nvGrpSpPr>
            <p:cNvPr id="5" name="Ryhmä 4">
              <a:extLst>
                <a:ext uri="{FF2B5EF4-FFF2-40B4-BE49-F238E27FC236}">
                  <a16:creationId xmlns:a16="http://schemas.microsoft.com/office/drawing/2014/main" id="{D41B9A96-6C08-EA49-7B2B-B61288C3930B}"/>
                </a:ext>
              </a:extLst>
            </p:cNvPr>
            <p:cNvGrpSpPr/>
            <p:nvPr userDrawn="1"/>
          </p:nvGrpSpPr>
          <p:grpSpPr>
            <a:xfrm>
              <a:off x="831850" y="1261776"/>
              <a:ext cx="3950588" cy="1479423"/>
              <a:chOff x="2465641" y="2682144"/>
              <a:chExt cx="3950588" cy="1479423"/>
            </a:xfrm>
          </p:grpSpPr>
          <p:sp>
            <p:nvSpPr>
              <p:cNvPr id="13" name="Vapaamuotoinen: Muoto 12">
                <a:extLst>
                  <a:ext uri="{FF2B5EF4-FFF2-40B4-BE49-F238E27FC236}">
                    <a16:creationId xmlns:a16="http://schemas.microsoft.com/office/drawing/2014/main" id="{37253645-E923-C3FE-C9AD-307131BDABD1}"/>
                  </a:ext>
                </a:extLst>
              </p:cNvPr>
              <p:cNvSpPr/>
              <p:nvPr/>
            </p:nvSpPr>
            <p:spPr>
              <a:xfrm>
                <a:off x="3647598" y="2682144"/>
                <a:ext cx="2323337" cy="1479423"/>
              </a:xfrm>
              <a:custGeom>
                <a:avLst/>
                <a:gdLst>
                  <a:gd name="csX0" fmla="*/ 1220057 w 2323337"/>
                  <a:gd name="csY0" fmla="*/ 0 h 1479423"/>
                  <a:gd name="csX1" fmla="*/ 1152620 w 2323337"/>
                  <a:gd name="csY1" fmla="*/ 207169 h 1479423"/>
                  <a:gd name="csX2" fmla="*/ 1087850 w 2323337"/>
                  <a:gd name="csY2" fmla="*/ 0 h 1479423"/>
                  <a:gd name="csX3" fmla="*/ 83344 w 2323337"/>
                  <a:gd name="csY3" fmla="*/ 0 h 1479423"/>
                  <a:gd name="csX4" fmla="*/ 5810 w 2323337"/>
                  <a:gd name="csY4" fmla="*/ 248222 h 1479423"/>
                  <a:gd name="csX5" fmla="*/ 0 w 2323337"/>
                  <a:gd name="csY5" fmla="*/ 285369 h 1479423"/>
                  <a:gd name="csX6" fmla="*/ 412623 w 2323337"/>
                  <a:gd name="csY6" fmla="*/ 285369 h 1479423"/>
                  <a:gd name="csX7" fmla="*/ 412623 w 2323337"/>
                  <a:gd name="csY7" fmla="*/ 1479423 h 1479423"/>
                  <a:gd name="csX8" fmla="*/ 756952 w 2323337"/>
                  <a:gd name="csY8" fmla="*/ 1479423 h 1479423"/>
                  <a:gd name="csX9" fmla="*/ 756952 w 2323337"/>
                  <a:gd name="csY9" fmla="*/ 285369 h 1479423"/>
                  <a:gd name="csX10" fmla="*/ 1552861 w 2323337"/>
                  <a:gd name="csY10" fmla="*/ 285369 h 1479423"/>
                  <a:gd name="csX11" fmla="*/ 1552861 w 2323337"/>
                  <a:gd name="csY11" fmla="*/ 1479423 h 1479423"/>
                  <a:gd name="csX12" fmla="*/ 1902238 w 2323337"/>
                  <a:gd name="csY12" fmla="*/ 1479423 h 1479423"/>
                  <a:gd name="csX13" fmla="*/ 1902238 w 2323337"/>
                  <a:gd name="csY13" fmla="*/ 285369 h 1479423"/>
                  <a:gd name="csX14" fmla="*/ 2323338 w 2323337"/>
                  <a:gd name="csY14" fmla="*/ 285369 h 1479423"/>
                  <a:gd name="csX15" fmla="*/ 2323338 w 2323337"/>
                  <a:gd name="csY15" fmla="*/ 261366 h 1479423"/>
                  <a:gd name="csX16" fmla="*/ 2238851 w 2323337"/>
                  <a:gd name="csY16" fmla="*/ 0 h 1479423"/>
                  <a:gd name="csX17" fmla="*/ 1220057 w 2323337"/>
                  <a:gd name="csY17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323337" h="1479423">
                    <a:moveTo>
                      <a:pt x="1220057" y="0"/>
                    </a:moveTo>
                    <a:lnTo>
                      <a:pt x="1152620" y="207169"/>
                    </a:lnTo>
                    <a:lnTo>
                      <a:pt x="1087850" y="0"/>
                    </a:lnTo>
                    <a:lnTo>
                      <a:pt x="83344" y="0"/>
                    </a:lnTo>
                    <a:lnTo>
                      <a:pt x="5810" y="248222"/>
                    </a:lnTo>
                    <a:lnTo>
                      <a:pt x="0" y="285369"/>
                    </a:lnTo>
                    <a:lnTo>
                      <a:pt x="412623" y="285369"/>
                    </a:lnTo>
                    <a:lnTo>
                      <a:pt x="412623" y="1479423"/>
                    </a:lnTo>
                    <a:lnTo>
                      <a:pt x="756952" y="1479423"/>
                    </a:lnTo>
                    <a:lnTo>
                      <a:pt x="756952" y="285369"/>
                    </a:lnTo>
                    <a:lnTo>
                      <a:pt x="1552861" y="285369"/>
                    </a:lnTo>
                    <a:lnTo>
                      <a:pt x="1552861" y="1479423"/>
                    </a:lnTo>
                    <a:lnTo>
                      <a:pt x="1902238" y="1479423"/>
                    </a:lnTo>
                    <a:lnTo>
                      <a:pt x="1902238" y="285369"/>
                    </a:lnTo>
                    <a:lnTo>
                      <a:pt x="2323338" y="285369"/>
                    </a:lnTo>
                    <a:lnTo>
                      <a:pt x="2323338" y="261366"/>
                    </a:lnTo>
                    <a:lnTo>
                      <a:pt x="2238851" y="0"/>
                    </a:lnTo>
                    <a:lnTo>
                      <a:pt x="12200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4" name="Vapaamuotoinen: Muoto 13">
                <a:extLst>
                  <a:ext uri="{FF2B5EF4-FFF2-40B4-BE49-F238E27FC236}">
                    <a16:creationId xmlns:a16="http://schemas.microsoft.com/office/drawing/2014/main" id="{8D9C3C81-7A95-3203-6A6C-43FF53054710}"/>
                  </a:ext>
                </a:extLst>
              </p:cNvPr>
              <p:cNvSpPr/>
              <p:nvPr/>
            </p:nvSpPr>
            <p:spPr>
              <a:xfrm>
                <a:off x="2465641" y="2682144"/>
                <a:ext cx="340137" cy="1479423"/>
              </a:xfrm>
              <a:custGeom>
                <a:avLst/>
                <a:gdLst>
                  <a:gd name="csX0" fmla="*/ 340138 w 340137"/>
                  <a:gd name="csY0" fmla="*/ 0 h 1479423"/>
                  <a:gd name="csX1" fmla="*/ 0 w 340137"/>
                  <a:gd name="csY1" fmla="*/ 0 h 1479423"/>
                  <a:gd name="csX2" fmla="*/ 0 w 340137"/>
                  <a:gd name="csY2" fmla="*/ 1479423 h 1479423"/>
                  <a:gd name="csX3" fmla="*/ 340138 w 340137"/>
                  <a:gd name="csY3" fmla="*/ 1479423 h 1479423"/>
                  <a:gd name="csX4" fmla="*/ 340138 w 340137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40137" h="1479423">
                    <a:moveTo>
                      <a:pt x="340138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40138" y="1479423"/>
                    </a:lnTo>
                    <a:lnTo>
                      <a:pt x="340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5" name="Vapaamuotoinen: Muoto 14">
                <a:extLst>
                  <a:ext uri="{FF2B5EF4-FFF2-40B4-BE49-F238E27FC236}">
                    <a16:creationId xmlns:a16="http://schemas.microsoft.com/office/drawing/2014/main" id="{3457F26E-68B2-1992-EC10-F598B6B878A6}"/>
                  </a:ext>
                </a:extLst>
              </p:cNvPr>
              <p:cNvSpPr/>
              <p:nvPr/>
            </p:nvSpPr>
            <p:spPr>
              <a:xfrm>
                <a:off x="3161728" y="2682144"/>
                <a:ext cx="377856" cy="1479423"/>
              </a:xfrm>
              <a:custGeom>
                <a:avLst/>
                <a:gdLst>
                  <a:gd name="csX0" fmla="*/ 377857 w 377856"/>
                  <a:gd name="csY0" fmla="*/ 0 h 1479423"/>
                  <a:gd name="csX1" fmla="*/ 0 w 377856"/>
                  <a:gd name="csY1" fmla="*/ 0 h 1479423"/>
                  <a:gd name="csX2" fmla="*/ 0 w 377856"/>
                  <a:gd name="csY2" fmla="*/ 1479423 h 1479423"/>
                  <a:gd name="csX3" fmla="*/ 377857 w 377856"/>
                  <a:gd name="csY3" fmla="*/ 1479423 h 1479423"/>
                  <a:gd name="csX4" fmla="*/ 377857 w 377856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77856" h="1479423">
                    <a:moveTo>
                      <a:pt x="377857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77857" y="1479423"/>
                    </a:lnTo>
                    <a:lnTo>
                      <a:pt x="3778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Vapaamuotoinen: Muoto 15">
                <a:extLst>
                  <a:ext uri="{FF2B5EF4-FFF2-40B4-BE49-F238E27FC236}">
                    <a16:creationId xmlns:a16="http://schemas.microsoft.com/office/drawing/2014/main" id="{B1E4EF98-B772-91DC-F495-EFA13317B76C}"/>
                  </a:ext>
                </a:extLst>
              </p:cNvPr>
              <p:cNvSpPr/>
              <p:nvPr/>
            </p:nvSpPr>
            <p:spPr>
              <a:xfrm>
                <a:off x="6076092" y="2682144"/>
                <a:ext cx="340137" cy="1479423"/>
              </a:xfrm>
              <a:custGeom>
                <a:avLst/>
                <a:gdLst>
                  <a:gd name="csX0" fmla="*/ 340138 w 340137"/>
                  <a:gd name="csY0" fmla="*/ 0 h 1479423"/>
                  <a:gd name="csX1" fmla="*/ 0 w 340137"/>
                  <a:gd name="csY1" fmla="*/ 0 h 1479423"/>
                  <a:gd name="csX2" fmla="*/ 0 w 340137"/>
                  <a:gd name="csY2" fmla="*/ 1479423 h 1479423"/>
                  <a:gd name="csX3" fmla="*/ 340138 w 340137"/>
                  <a:gd name="csY3" fmla="*/ 1479423 h 1479423"/>
                  <a:gd name="csX4" fmla="*/ 340138 w 340137"/>
                  <a:gd name="csY4" fmla="*/ 0 h 1479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40137" h="1479423">
                    <a:moveTo>
                      <a:pt x="340138" y="0"/>
                    </a:moveTo>
                    <a:lnTo>
                      <a:pt x="0" y="0"/>
                    </a:lnTo>
                    <a:lnTo>
                      <a:pt x="0" y="1479423"/>
                    </a:lnTo>
                    <a:lnTo>
                      <a:pt x="340138" y="1479423"/>
                    </a:lnTo>
                    <a:lnTo>
                      <a:pt x="340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DD4F6580-1350-6156-345C-82DDB88B259D}"/>
                </a:ext>
              </a:extLst>
            </p:cNvPr>
            <p:cNvGrpSpPr/>
            <p:nvPr userDrawn="1"/>
          </p:nvGrpSpPr>
          <p:grpSpPr>
            <a:xfrm>
              <a:off x="5263928" y="1279207"/>
              <a:ext cx="2828639" cy="1476280"/>
              <a:chOff x="6897719" y="2699575"/>
              <a:chExt cx="2828639" cy="1476280"/>
            </a:xfrm>
          </p:grpSpPr>
          <p:sp>
            <p:nvSpPr>
              <p:cNvPr id="8" name="Vapaamuotoinen: Muoto 7">
                <a:extLst>
                  <a:ext uri="{FF2B5EF4-FFF2-40B4-BE49-F238E27FC236}">
                    <a16:creationId xmlns:a16="http://schemas.microsoft.com/office/drawing/2014/main" id="{C67F5474-873E-CBA0-0882-6C42D04667AD}"/>
                  </a:ext>
                </a:extLst>
              </p:cNvPr>
              <p:cNvSpPr/>
              <p:nvPr/>
            </p:nvSpPr>
            <p:spPr>
              <a:xfrm>
                <a:off x="6897719" y="2699575"/>
                <a:ext cx="2828639" cy="363950"/>
              </a:xfrm>
              <a:custGeom>
                <a:avLst/>
                <a:gdLst>
                  <a:gd name="csX0" fmla="*/ 2828640 w 2828639"/>
                  <a:gd name="csY0" fmla="*/ 174974 h 363950"/>
                  <a:gd name="csX1" fmla="*/ 2475072 w 2828639"/>
                  <a:gd name="csY1" fmla="*/ 363950 h 363950"/>
                  <a:gd name="csX2" fmla="*/ 2121504 w 2828639"/>
                  <a:gd name="csY2" fmla="*/ 174974 h 363950"/>
                  <a:gd name="csX3" fmla="*/ 1767936 w 2828639"/>
                  <a:gd name="csY3" fmla="*/ 363950 h 363950"/>
                  <a:gd name="csX4" fmla="*/ 1414367 w 2828639"/>
                  <a:gd name="csY4" fmla="*/ 174974 h 363950"/>
                  <a:gd name="csX5" fmla="*/ 1060705 w 2828639"/>
                  <a:gd name="csY5" fmla="*/ 363950 h 363950"/>
                  <a:gd name="csX6" fmla="*/ 707136 w 2828639"/>
                  <a:gd name="csY6" fmla="*/ 174974 h 363950"/>
                  <a:gd name="csX7" fmla="*/ 353568 w 2828639"/>
                  <a:gd name="csY7" fmla="*/ 363950 h 363950"/>
                  <a:gd name="csX8" fmla="*/ 0 w 2828639"/>
                  <a:gd name="csY8" fmla="*/ 174974 h 363950"/>
                  <a:gd name="csX9" fmla="*/ 0 w 2828639"/>
                  <a:gd name="csY9" fmla="*/ 0 h 363950"/>
                  <a:gd name="csX10" fmla="*/ 353568 w 2828639"/>
                  <a:gd name="csY10" fmla="*/ 188976 h 363950"/>
                  <a:gd name="csX11" fmla="*/ 707136 w 2828639"/>
                  <a:gd name="csY11" fmla="*/ 0 h 363950"/>
                  <a:gd name="csX12" fmla="*/ 1060705 w 2828639"/>
                  <a:gd name="csY12" fmla="*/ 188976 h 363950"/>
                  <a:gd name="csX13" fmla="*/ 1414367 w 2828639"/>
                  <a:gd name="csY13" fmla="*/ 0 h 363950"/>
                  <a:gd name="csX14" fmla="*/ 1767936 w 2828639"/>
                  <a:gd name="csY14" fmla="*/ 188976 h 363950"/>
                  <a:gd name="csX15" fmla="*/ 2121504 w 2828639"/>
                  <a:gd name="csY15" fmla="*/ 0 h 363950"/>
                  <a:gd name="csX16" fmla="*/ 2475072 w 2828639"/>
                  <a:gd name="csY16" fmla="*/ 188976 h 363950"/>
                  <a:gd name="csX17" fmla="*/ 2828640 w 2828639"/>
                  <a:gd name="csY17" fmla="*/ 0 h 363950"/>
                  <a:gd name="csX18" fmla="*/ 2828640 w 2828639"/>
                  <a:gd name="csY18" fmla="*/ 175355 h 363950"/>
                  <a:gd name="csX19" fmla="*/ 2828640 w 2828639"/>
                  <a:gd name="csY19" fmla="*/ 174974 h 363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828639" h="363950">
                    <a:moveTo>
                      <a:pt x="2828640" y="174974"/>
                    </a:moveTo>
                    <a:cubicBezTo>
                      <a:pt x="2652046" y="174974"/>
                      <a:pt x="2652046" y="363950"/>
                      <a:pt x="2475072" y="363950"/>
                    </a:cubicBezTo>
                    <a:cubicBezTo>
                      <a:pt x="2298097" y="363950"/>
                      <a:pt x="2298478" y="174974"/>
                      <a:pt x="2121504" y="174974"/>
                    </a:cubicBezTo>
                    <a:cubicBezTo>
                      <a:pt x="1944529" y="174974"/>
                      <a:pt x="1944910" y="363950"/>
                      <a:pt x="1767936" y="363950"/>
                    </a:cubicBezTo>
                    <a:cubicBezTo>
                      <a:pt x="1590961" y="363950"/>
                      <a:pt x="1591342" y="174974"/>
                      <a:pt x="1414367" y="174974"/>
                    </a:cubicBezTo>
                    <a:cubicBezTo>
                      <a:pt x="1237393" y="174974"/>
                      <a:pt x="1237774" y="363950"/>
                      <a:pt x="1060705" y="363950"/>
                    </a:cubicBezTo>
                    <a:cubicBezTo>
                      <a:pt x="883634" y="363950"/>
                      <a:pt x="884111" y="174974"/>
                      <a:pt x="707136" y="174974"/>
                    </a:cubicBezTo>
                    <a:cubicBezTo>
                      <a:pt x="530162" y="174974"/>
                      <a:pt x="530543" y="363950"/>
                      <a:pt x="353568" y="363950"/>
                    </a:cubicBezTo>
                    <a:cubicBezTo>
                      <a:pt x="176594" y="363950"/>
                      <a:pt x="176975" y="174974"/>
                      <a:pt x="0" y="174974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lnTo>
                      <a:pt x="2828640" y="174974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 dirty="0"/>
              </a:p>
            </p:txBody>
          </p:sp>
          <p:sp>
            <p:nvSpPr>
              <p:cNvPr id="9" name="Vapaamuotoinen: Muoto 8">
                <a:extLst>
                  <a:ext uri="{FF2B5EF4-FFF2-40B4-BE49-F238E27FC236}">
                    <a16:creationId xmlns:a16="http://schemas.microsoft.com/office/drawing/2014/main" id="{A53E9ECC-315B-F149-9E7B-89A1DC71571F}"/>
                  </a:ext>
                </a:extLst>
              </p:cNvPr>
              <p:cNvSpPr/>
              <p:nvPr/>
            </p:nvSpPr>
            <p:spPr>
              <a:xfrm>
                <a:off x="6897719" y="3078289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Vapaamuotoinen: Muoto 9">
                <a:extLst>
                  <a:ext uri="{FF2B5EF4-FFF2-40B4-BE49-F238E27FC236}">
                    <a16:creationId xmlns:a16="http://schemas.microsoft.com/office/drawing/2014/main" id="{AD28C360-931B-25AF-84B6-2E650030575D}"/>
                  </a:ext>
                </a:extLst>
              </p:cNvPr>
              <p:cNvSpPr/>
              <p:nvPr/>
            </p:nvSpPr>
            <p:spPr>
              <a:xfrm>
                <a:off x="6897719" y="3447573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" name="Vapaamuotoinen: Muoto 11">
                <a:extLst>
                  <a:ext uri="{FF2B5EF4-FFF2-40B4-BE49-F238E27FC236}">
                    <a16:creationId xmlns:a16="http://schemas.microsoft.com/office/drawing/2014/main" id="{F79D21C5-552C-66BD-0DDA-B38C7B664EAC}"/>
                  </a:ext>
                </a:extLst>
              </p:cNvPr>
              <p:cNvSpPr/>
              <p:nvPr/>
            </p:nvSpPr>
            <p:spPr>
              <a:xfrm>
                <a:off x="6897719" y="3811524"/>
                <a:ext cx="2828639" cy="364331"/>
              </a:xfrm>
              <a:custGeom>
                <a:avLst/>
                <a:gdLst>
                  <a:gd name="csX0" fmla="*/ 2828640 w 2828639"/>
                  <a:gd name="csY0" fmla="*/ 175355 h 364331"/>
                  <a:gd name="csX1" fmla="*/ 2475072 w 2828639"/>
                  <a:gd name="csY1" fmla="*/ 364331 h 364331"/>
                  <a:gd name="csX2" fmla="*/ 2121504 w 2828639"/>
                  <a:gd name="csY2" fmla="*/ 175355 h 364331"/>
                  <a:gd name="csX3" fmla="*/ 1767936 w 2828639"/>
                  <a:gd name="csY3" fmla="*/ 364331 h 364331"/>
                  <a:gd name="csX4" fmla="*/ 1414367 w 2828639"/>
                  <a:gd name="csY4" fmla="*/ 175355 h 364331"/>
                  <a:gd name="csX5" fmla="*/ 1060705 w 2828639"/>
                  <a:gd name="csY5" fmla="*/ 364331 h 364331"/>
                  <a:gd name="csX6" fmla="*/ 707136 w 2828639"/>
                  <a:gd name="csY6" fmla="*/ 175355 h 364331"/>
                  <a:gd name="csX7" fmla="*/ 353568 w 2828639"/>
                  <a:gd name="csY7" fmla="*/ 364331 h 364331"/>
                  <a:gd name="csX8" fmla="*/ 0 w 2828639"/>
                  <a:gd name="csY8" fmla="*/ 175355 h 364331"/>
                  <a:gd name="csX9" fmla="*/ 0 w 2828639"/>
                  <a:gd name="csY9" fmla="*/ 0 h 364331"/>
                  <a:gd name="csX10" fmla="*/ 353568 w 2828639"/>
                  <a:gd name="csY10" fmla="*/ 188976 h 364331"/>
                  <a:gd name="csX11" fmla="*/ 707136 w 2828639"/>
                  <a:gd name="csY11" fmla="*/ 0 h 364331"/>
                  <a:gd name="csX12" fmla="*/ 1060705 w 2828639"/>
                  <a:gd name="csY12" fmla="*/ 188976 h 364331"/>
                  <a:gd name="csX13" fmla="*/ 1414367 w 2828639"/>
                  <a:gd name="csY13" fmla="*/ 0 h 364331"/>
                  <a:gd name="csX14" fmla="*/ 1767936 w 2828639"/>
                  <a:gd name="csY14" fmla="*/ 188976 h 364331"/>
                  <a:gd name="csX15" fmla="*/ 2121504 w 2828639"/>
                  <a:gd name="csY15" fmla="*/ 0 h 364331"/>
                  <a:gd name="csX16" fmla="*/ 2475072 w 2828639"/>
                  <a:gd name="csY16" fmla="*/ 188976 h 364331"/>
                  <a:gd name="csX17" fmla="*/ 2828640 w 2828639"/>
                  <a:gd name="csY17" fmla="*/ 0 h 364331"/>
                  <a:gd name="csX18" fmla="*/ 2828640 w 2828639"/>
                  <a:gd name="csY18" fmla="*/ 175355 h 364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828639" h="364331">
                    <a:moveTo>
                      <a:pt x="2828640" y="175355"/>
                    </a:moveTo>
                    <a:cubicBezTo>
                      <a:pt x="2652046" y="175355"/>
                      <a:pt x="2652046" y="364331"/>
                      <a:pt x="2475072" y="364331"/>
                    </a:cubicBezTo>
                    <a:cubicBezTo>
                      <a:pt x="2298097" y="364331"/>
                      <a:pt x="2298478" y="175355"/>
                      <a:pt x="2121504" y="175355"/>
                    </a:cubicBezTo>
                    <a:cubicBezTo>
                      <a:pt x="1944529" y="175355"/>
                      <a:pt x="1944910" y="364331"/>
                      <a:pt x="1767936" y="364331"/>
                    </a:cubicBezTo>
                    <a:cubicBezTo>
                      <a:pt x="1590961" y="364331"/>
                      <a:pt x="1591342" y="175355"/>
                      <a:pt x="1414367" y="175355"/>
                    </a:cubicBezTo>
                    <a:cubicBezTo>
                      <a:pt x="1237393" y="175355"/>
                      <a:pt x="1237774" y="364331"/>
                      <a:pt x="1060705" y="364331"/>
                    </a:cubicBezTo>
                    <a:cubicBezTo>
                      <a:pt x="883634" y="364331"/>
                      <a:pt x="884111" y="175355"/>
                      <a:pt x="707136" y="175355"/>
                    </a:cubicBezTo>
                    <a:cubicBezTo>
                      <a:pt x="530162" y="175355"/>
                      <a:pt x="530543" y="364331"/>
                      <a:pt x="353568" y="364331"/>
                    </a:cubicBezTo>
                    <a:cubicBezTo>
                      <a:pt x="176594" y="364331"/>
                      <a:pt x="176975" y="175355"/>
                      <a:pt x="0" y="175355"/>
                    </a:cubicBezTo>
                    <a:lnTo>
                      <a:pt x="0" y="0"/>
                    </a:lnTo>
                    <a:cubicBezTo>
                      <a:pt x="176594" y="0"/>
                      <a:pt x="176594" y="188976"/>
                      <a:pt x="353568" y="188976"/>
                    </a:cubicBezTo>
                    <a:cubicBezTo>
                      <a:pt x="530543" y="188976"/>
                      <a:pt x="530162" y="0"/>
                      <a:pt x="707136" y="0"/>
                    </a:cubicBezTo>
                    <a:cubicBezTo>
                      <a:pt x="884111" y="0"/>
                      <a:pt x="883730" y="188976"/>
                      <a:pt x="1060705" y="188976"/>
                    </a:cubicBezTo>
                    <a:cubicBezTo>
                      <a:pt x="1237679" y="188976"/>
                      <a:pt x="1237298" y="0"/>
                      <a:pt x="1414367" y="0"/>
                    </a:cubicBezTo>
                    <a:cubicBezTo>
                      <a:pt x="1591437" y="0"/>
                      <a:pt x="1590961" y="188976"/>
                      <a:pt x="1767936" y="188976"/>
                    </a:cubicBezTo>
                    <a:cubicBezTo>
                      <a:pt x="1944910" y="188976"/>
                      <a:pt x="1944529" y="0"/>
                      <a:pt x="2121504" y="0"/>
                    </a:cubicBezTo>
                    <a:cubicBezTo>
                      <a:pt x="2298478" y="0"/>
                      <a:pt x="2298097" y="188976"/>
                      <a:pt x="2475072" y="188976"/>
                    </a:cubicBezTo>
                    <a:cubicBezTo>
                      <a:pt x="2652046" y="188976"/>
                      <a:pt x="2651665" y="0"/>
                      <a:pt x="2828640" y="0"/>
                    </a:cubicBezTo>
                    <a:lnTo>
                      <a:pt x="2828640" y="175355"/>
                    </a:lnTo>
                    <a:close/>
                  </a:path>
                </a:pathLst>
              </a:custGeom>
              <a:solidFill>
                <a:srgbClr val="F5E1D9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2532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1 End Slide">
    <p:bg>
      <p:bgPr>
        <a:solidFill>
          <a:srgbClr val="F5E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CADED-5EC0-8DFD-3828-3082220E2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10949"/>
            <a:ext cx="6599356" cy="2099886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0D4E4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F5A24-CD59-3A08-2C2E-FCA2007D5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10836"/>
            <a:ext cx="6599356" cy="1240714"/>
          </a:xfrm>
        </p:spPr>
        <p:txBody>
          <a:bodyPr/>
          <a:lstStyle>
            <a:lvl1pPr marL="0" indent="0">
              <a:buNone/>
              <a:defRPr sz="2400">
                <a:solidFill>
                  <a:srgbClr val="0D4E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6938E24A-3661-6279-EF23-30EC0954CD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740" y="3625699"/>
            <a:ext cx="4665260" cy="3232301"/>
          </a:xfrm>
          <a:prstGeom prst="rect">
            <a:avLst/>
          </a:prstGeom>
        </p:spPr>
      </p:pic>
      <p:grpSp>
        <p:nvGrpSpPr>
          <p:cNvPr id="64" name="Ryhmä 63">
            <a:extLst>
              <a:ext uri="{FF2B5EF4-FFF2-40B4-BE49-F238E27FC236}">
                <a16:creationId xmlns:a16="http://schemas.microsoft.com/office/drawing/2014/main" id="{103E4109-7490-BA92-286E-DFCAC0FB5943}"/>
              </a:ext>
            </a:extLst>
          </p:cNvPr>
          <p:cNvGrpSpPr/>
          <p:nvPr userDrawn="1"/>
        </p:nvGrpSpPr>
        <p:grpSpPr>
          <a:xfrm>
            <a:off x="9074229" y="1021528"/>
            <a:ext cx="1673384" cy="1870610"/>
            <a:chOff x="8891516" y="720275"/>
            <a:chExt cx="1938773" cy="2167278"/>
          </a:xfrm>
        </p:grpSpPr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13031D04-6329-5EC3-96A4-ECF032DEB34E}"/>
                </a:ext>
              </a:extLst>
            </p:cNvPr>
            <p:cNvSpPr/>
            <p:nvPr/>
          </p:nvSpPr>
          <p:spPr>
            <a:xfrm>
              <a:off x="10179317" y="1518557"/>
              <a:ext cx="313288" cy="433638"/>
            </a:xfrm>
            <a:custGeom>
              <a:avLst/>
              <a:gdLst>
                <a:gd name="csX0" fmla="*/ 212674 w 313288"/>
                <a:gd name="csY0" fmla="*/ 258671 h 433638"/>
                <a:gd name="csX1" fmla="*/ 195047 w 313288"/>
                <a:gd name="csY1" fmla="*/ 261608 h 433638"/>
                <a:gd name="csX2" fmla="*/ 19301 w 313288"/>
                <a:gd name="csY2" fmla="*/ 219506 h 433638"/>
                <a:gd name="csX3" fmla="*/ 28115 w 313288"/>
                <a:gd name="csY3" fmla="*/ 38369 h 433638"/>
                <a:gd name="csX4" fmla="*/ 205336 w 313288"/>
                <a:gd name="csY4" fmla="*/ 2142 h 433638"/>
                <a:gd name="csX5" fmla="*/ 313036 w 313288"/>
                <a:gd name="csY5" fmla="*/ 205799 h 433638"/>
                <a:gd name="csX6" fmla="*/ 257229 w 313288"/>
                <a:gd name="csY6" fmla="*/ 415329 h 433638"/>
                <a:gd name="csX7" fmla="*/ 63356 w 313288"/>
                <a:gd name="csY7" fmla="*/ 417777 h 433638"/>
                <a:gd name="csX8" fmla="*/ 9025 w 313288"/>
                <a:gd name="csY8" fmla="*/ 325740 h 433638"/>
                <a:gd name="csX9" fmla="*/ 107424 w 313288"/>
                <a:gd name="csY9" fmla="*/ 301262 h 433638"/>
                <a:gd name="csX10" fmla="*/ 143654 w 313288"/>
                <a:gd name="csY10" fmla="*/ 347770 h 433638"/>
                <a:gd name="csX11" fmla="*/ 151479 w 313288"/>
                <a:gd name="csY11" fmla="*/ 349239 h 433638"/>
                <a:gd name="csX12" fmla="*/ 212187 w 313288"/>
                <a:gd name="csY12" fmla="*/ 349239 h 433638"/>
                <a:gd name="csX13" fmla="*/ 212187 w 313288"/>
                <a:gd name="csY13" fmla="*/ 259160 h 433638"/>
                <a:gd name="csX14" fmla="*/ 212674 w 313288"/>
                <a:gd name="csY14" fmla="*/ 258671 h 433638"/>
                <a:gd name="csX15" fmla="*/ 212674 w 313288"/>
                <a:gd name="csY15" fmla="*/ 191112 h 433638"/>
                <a:gd name="csX16" fmla="*/ 190646 w 313288"/>
                <a:gd name="csY16" fmla="*/ 95158 h 433638"/>
                <a:gd name="csX17" fmla="*/ 104486 w 313288"/>
                <a:gd name="csY17" fmla="*/ 82919 h 433638"/>
                <a:gd name="csX18" fmla="*/ 104486 w 313288"/>
                <a:gd name="csY18" fmla="*/ 146562 h 433638"/>
                <a:gd name="csX19" fmla="*/ 117700 w 313288"/>
                <a:gd name="csY19" fmla="*/ 178383 h 433638"/>
                <a:gd name="csX20" fmla="*/ 147567 w 313288"/>
                <a:gd name="csY20" fmla="*/ 191112 h 433638"/>
                <a:gd name="csX21" fmla="*/ 213162 w 313288"/>
                <a:gd name="csY21" fmla="*/ 191112 h 433638"/>
                <a:gd name="csX22" fmla="*/ 212674 w 313288"/>
                <a:gd name="csY22" fmla="*/ 191112 h 4336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313288" h="433638">
                  <a:moveTo>
                    <a:pt x="212674" y="258671"/>
                  </a:moveTo>
                  <a:cubicBezTo>
                    <a:pt x="206798" y="258671"/>
                    <a:pt x="200923" y="260629"/>
                    <a:pt x="195047" y="261608"/>
                  </a:cubicBezTo>
                  <a:cubicBezTo>
                    <a:pt x="142666" y="267972"/>
                    <a:pt x="49655" y="272378"/>
                    <a:pt x="19301" y="219506"/>
                  </a:cubicBezTo>
                  <a:cubicBezTo>
                    <a:pt x="-11052" y="166634"/>
                    <a:pt x="-3714" y="76065"/>
                    <a:pt x="28115" y="38369"/>
                  </a:cubicBezTo>
                  <a:cubicBezTo>
                    <a:pt x="59931" y="673"/>
                    <a:pt x="154905" y="-3732"/>
                    <a:pt x="205336" y="2142"/>
                  </a:cubicBezTo>
                  <a:cubicBezTo>
                    <a:pt x="314999" y="15850"/>
                    <a:pt x="312548" y="116698"/>
                    <a:pt x="313036" y="205799"/>
                  </a:cubicBezTo>
                  <a:cubicBezTo>
                    <a:pt x="313523" y="294898"/>
                    <a:pt x="317937" y="380081"/>
                    <a:pt x="257229" y="415329"/>
                  </a:cubicBezTo>
                  <a:cubicBezTo>
                    <a:pt x="215612" y="439317"/>
                    <a:pt x="106437" y="439317"/>
                    <a:pt x="63356" y="417777"/>
                  </a:cubicBezTo>
                  <a:cubicBezTo>
                    <a:pt x="20276" y="396236"/>
                    <a:pt x="15389" y="362457"/>
                    <a:pt x="9025" y="325740"/>
                  </a:cubicBezTo>
                  <a:lnTo>
                    <a:pt x="107424" y="301262"/>
                  </a:lnTo>
                  <a:cubicBezTo>
                    <a:pt x="112813" y="322802"/>
                    <a:pt x="119176" y="342875"/>
                    <a:pt x="143654" y="347770"/>
                  </a:cubicBezTo>
                  <a:cubicBezTo>
                    <a:pt x="168132" y="352666"/>
                    <a:pt x="150992" y="349239"/>
                    <a:pt x="151479" y="349239"/>
                  </a:cubicBezTo>
                  <a:lnTo>
                    <a:pt x="212187" y="349239"/>
                  </a:lnTo>
                  <a:lnTo>
                    <a:pt x="212187" y="259160"/>
                  </a:lnTo>
                  <a:lnTo>
                    <a:pt x="212674" y="258671"/>
                  </a:lnTo>
                  <a:close/>
                  <a:moveTo>
                    <a:pt x="212674" y="191112"/>
                  </a:moveTo>
                  <a:cubicBezTo>
                    <a:pt x="212187" y="163696"/>
                    <a:pt x="213162" y="114740"/>
                    <a:pt x="190646" y="95158"/>
                  </a:cubicBezTo>
                  <a:cubicBezTo>
                    <a:pt x="168132" y="75576"/>
                    <a:pt x="130914" y="84877"/>
                    <a:pt x="104486" y="82919"/>
                  </a:cubicBezTo>
                  <a:lnTo>
                    <a:pt x="104486" y="146562"/>
                  </a:lnTo>
                  <a:cubicBezTo>
                    <a:pt x="104486" y="155863"/>
                    <a:pt x="111337" y="172018"/>
                    <a:pt x="117700" y="178383"/>
                  </a:cubicBezTo>
                  <a:cubicBezTo>
                    <a:pt x="124064" y="184747"/>
                    <a:pt x="139240" y="191112"/>
                    <a:pt x="147567" y="191112"/>
                  </a:cubicBezTo>
                  <a:lnTo>
                    <a:pt x="213162" y="191112"/>
                  </a:lnTo>
                  <a:lnTo>
                    <a:pt x="212674" y="191112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9122B6D7-751E-A190-DBAF-E7B12CBB41EB}"/>
                </a:ext>
              </a:extLst>
            </p:cNvPr>
            <p:cNvSpPr/>
            <p:nvPr/>
          </p:nvSpPr>
          <p:spPr>
            <a:xfrm>
              <a:off x="9477487" y="1524126"/>
              <a:ext cx="306873" cy="427532"/>
            </a:xfrm>
            <a:custGeom>
              <a:avLst/>
              <a:gdLst>
                <a:gd name="csX0" fmla="*/ 299120 w 306873"/>
                <a:gd name="csY0" fmla="*/ 0 h 427532"/>
                <a:gd name="csX1" fmla="*/ 300589 w 306873"/>
                <a:gd name="csY1" fmla="*/ 2448 h 427532"/>
                <a:gd name="csX2" fmla="*/ 276111 w 306873"/>
                <a:gd name="csY2" fmla="*/ 80777 h 427532"/>
                <a:gd name="csX3" fmla="*/ 124837 w 306873"/>
                <a:gd name="csY3" fmla="*/ 80777 h 427532"/>
                <a:gd name="csX4" fmla="*/ 117494 w 306873"/>
                <a:gd name="csY4" fmla="*/ 156170 h 427532"/>
                <a:gd name="csX5" fmla="*/ 119453 w 306873"/>
                <a:gd name="csY5" fmla="*/ 157148 h 427532"/>
                <a:gd name="csX6" fmla="*/ 141972 w 306873"/>
                <a:gd name="csY6" fmla="*/ 153232 h 427532"/>
                <a:gd name="csX7" fmla="*/ 302058 w 306873"/>
                <a:gd name="csY7" fmla="*/ 238415 h 427532"/>
                <a:gd name="csX8" fmla="*/ 259956 w 306873"/>
                <a:gd name="csY8" fmla="*/ 407313 h 427532"/>
                <a:gd name="csX9" fmla="*/ 75881 w 306873"/>
                <a:gd name="csY9" fmla="*/ 419552 h 427532"/>
                <a:gd name="csX10" fmla="*/ 0 w 306873"/>
                <a:gd name="csY10" fmla="*/ 306463 h 427532"/>
                <a:gd name="csX11" fmla="*/ 94974 w 306873"/>
                <a:gd name="csY11" fmla="*/ 283945 h 427532"/>
                <a:gd name="csX12" fmla="*/ 134628 w 306873"/>
                <a:gd name="csY12" fmla="*/ 340732 h 427532"/>
                <a:gd name="csX13" fmla="*/ 209041 w 306873"/>
                <a:gd name="csY13" fmla="*/ 343180 h 427532"/>
                <a:gd name="csX14" fmla="*/ 209041 w 306873"/>
                <a:gd name="csY14" fmla="*/ 288350 h 427532"/>
                <a:gd name="csX15" fmla="*/ 158617 w 306873"/>
                <a:gd name="csY15" fmla="*/ 224708 h 427532"/>
                <a:gd name="csX16" fmla="*/ 18603 w 306873"/>
                <a:gd name="csY16" fmla="*/ 224708 h 427532"/>
                <a:gd name="csX17" fmla="*/ 14687 w 306873"/>
                <a:gd name="csY17" fmla="*/ 222750 h 427532"/>
                <a:gd name="csX18" fmla="*/ 39165 w 306873"/>
                <a:gd name="csY18" fmla="*/ 0 h 427532"/>
                <a:gd name="csX19" fmla="*/ 299610 w 306873"/>
                <a:gd name="csY19" fmla="*/ 0 h 427532"/>
                <a:gd name="csX20" fmla="*/ 299120 w 306873"/>
                <a:gd name="csY20" fmla="*/ 0 h 4275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306873" h="427532">
                  <a:moveTo>
                    <a:pt x="299120" y="0"/>
                  </a:moveTo>
                  <a:cubicBezTo>
                    <a:pt x="299610" y="0"/>
                    <a:pt x="300589" y="1469"/>
                    <a:pt x="300589" y="2448"/>
                  </a:cubicBezTo>
                  <a:lnTo>
                    <a:pt x="276111" y="80777"/>
                  </a:lnTo>
                  <a:lnTo>
                    <a:pt x="124837" y="80777"/>
                  </a:lnTo>
                  <a:lnTo>
                    <a:pt x="117494" y="156170"/>
                  </a:lnTo>
                  <a:lnTo>
                    <a:pt x="119453" y="157148"/>
                  </a:lnTo>
                  <a:cubicBezTo>
                    <a:pt x="126796" y="155680"/>
                    <a:pt x="134628" y="154211"/>
                    <a:pt x="141972" y="153232"/>
                  </a:cubicBezTo>
                  <a:cubicBezTo>
                    <a:pt x="219322" y="144910"/>
                    <a:pt x="286391" y="149805"/>
                    <a:pt x="302058" y="238415"/>
                  </a:cubicBezTo>
                  <a:cubicBezTo>
                    <a:pt x="311359" y="291288"/>
                    <a:pt x="311849" y="376470"/>
                    <a:pt x="259956" y="407313"/>
                  </a:cubicBezTo>
                  <a:cubicBezTo>
                    <a:pt x="218832" y="432281"/>
                    <a:pt x="121410" y="431302"/>
                    <a:pt x="75881" y="419552"/>
                  </a:cubicBezTo>
                  <a:cubicBezTo>
                    <a:pt x="30352" y="407803"/>
                    <a:pt x="6853" y="359336"/>
                    <a:pt x="0" y="306463"/>
                  </a:cubicBezTo>
                  <a:lnTo>
                    <a:pt x="94974" y="283945"/>
                  </a:lnTo>
                  <a:cubicBezTo>
                    <a:pt x="96933" y="311359"/>
                    <a:pt x="104765" y="334858"/>
                    <a:pt x="134628" y="340732"/>
                  </a:cubicBezTo>
                  <a:cubicBezTo>
                    <a:pt x="158617" y="345628"/>
                    <a:pt x="184563" y="341713"/>
                    <a:pt x="209041" y="343180"/>
                  </a:cubicBezTo>
                  <a:cubicBezTo>
                    <a:pt x="208552" y="325067"/>
                    <a:pt x="210021" y="306463"/>
                    <a:pt x="209041" y="288350"/>
                  </a:cubicBezTo>
                  <a:cubicBezTo>
                    <a:pt x="207573" y="249676"/>
                    <a:pt x="202187" y="227645"/>
                    <a:pt x="158617" y="224708"/>
                  </a:cubicBezTo>
                  <a:cubicBezTo>
                    <a:pt x="115046" y="221770"/>
                    <a:pt x="64133" y="227155"/>
                    <a:pt x="18603" y="224708"/>
                  </a:cubicBezTo>
                  <a:lnTo>
                    <a:pt x="14687" y="222750"/>
                  </a:lnTo>
                  <a:lnTo>
                    <a:pt x="39165" y="0"/>
                  </a:lnTo>
                  <a:lnTo>
                    <a:pt x="299610" y="0"/>
                  </a:lnTo>
                  <a:lnTo>
                    <a:pt x="299120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4E994969-6C67-2184-F0F0-BA8B1EAD9300}"/>
                </a:ext>
              </a:extLst>
            </p:cNvPr>
            <p:cNvSpPr/>
            <p:nvPr/>
          </p:nvSpPr>
          <p:spPr>
            <a:xfrm>
              <a:off x="9826543" y="1524126"/>
              <a:ext cx="306481" cy="427356"/>
            </a:xfrm>
            <a:custGeom>
              <a:avLst/>
              <a:gdLst>
                <a:gd name="csX0" fmla="*/ 291778 w 306481"/>
                <a:gd name="csY0" fmla="*/ 0 h 427356"/>
                <a:gd name="csX1" fmla="*/ 291778 w 306481"/>
                <a:gd name="csY1" fmla="*/ 78329 h 427356"/>
                <a:gd name="csX2" fmla="*/ 236458 w 306481"/>
                <a:gd name="csY2" fmla="*/ 128265 h 427356"/>
                <a:gd name="csX3" fmla="*/ 196313 w 306481"/>
                <a:gd name="csY3" fmla="*/ 161065 h 427356"/>
                <a:gd name="csX4" fmla="*/ 194355 w 306481"/>
                <a:gd name="csY4" fmla="*/ 164003 h 427356"/>
                <a:gd name="csX5" fmla="*/ 230582 w 306481"/>
                <a:gd name="csY5" fmla="*/ 165471 h 427356"/>
                <a:gd name="csX6" fmla="*/ 306465 w 306481"/>
                <a:gd name="csY6" fmla="*/ 293736 h 427356"/>
                <a:gd name="csX7" fmla="*/ 243801 w 306481"/>
                <a:gd name="csY7" fmla="*/ 416125 h 427356"/>
                <a:gd name="csX8" fmla="*/ 59237 w 306481"/>
                <a:gd name="csY8" fmla="*/ 413187 h 427356"/>
                <a:gd name="csX9" fmla="*/ 0 w 306481"/>
                <a:gd name="csY9" fmla="*/ 306953 h 427356"/>
                <a:gd name="csX10" fmla="*/ 95954 w 306481"/>
                <a:gd name="csY10" fmla="*/ 283945 h 427356"/>
                <a:gd name="csX11" fmla="*/ 134630 w 306481"/>
                <a:gd name="csY11" fmla="*/ 340734 h 427356"/>
                <a:gd name="csX12" fmla="*/ 206104 w 306481"/>
                <a:gd name="csY12" fmla="*/ 343181 h 427356"/>
                <a:gd name="csX13" fmla="*/ 205125 w 306481"/>
                <a:gd name="csY13" fmla="*/ 267789 h 427356"/>
                <a:gd name="csX14" fmla="*/ 165961 w 306481"/>
                <a:gd name="csY14" fmla="*/ 226176 h 427356"/>
                <a:gd name="csX15" fmla="*/ 89100 w 306481"/>
                <a:gd name="csY15" fmla="*/ 225198 h 427356"/>
                <a:gd name="csX16" fmla="*/ 62175 w 306481"/>
                <a:gd name="csY16" fmla="*/ 188970 h 427356"/>
                <a:gd name="csX17" fmla="*/ 172814 w 306481"/>
                <a:gd name="csY17" fmla="*/ 81267 h 427356"/>
                <a:gd name="csX18" fmla="*/ 8324 w 306481"/>
                <a:gd name="csY18" fmla="*/ 81267 h 427356"/>
                <a:gd name="csX19" fmla="*/ 9791 w 306481"/>
                <a:gd name="csY19" fmla="*/ 70986 h 427356"/>
                <a:gd name="csX20" fmla="*/ 31823 w 306481"/>
                <a:gd name="csY20" fmla="*/ 2448 h 427356"/>
                <a:gd name="csX21" fmla="*/ 33290 w 306481"/>
                <a:gd name="csY21" fmla="*/ 0 h 427356"/>
                <a:gd name="csX22" fmla="*/ 292267 w 306481"/>
                <a:gd name="csY22" fmla="*/ 0 h 427356"/>
                <a:gd name="csX23" fmla="*/ 291778 w 306481"/>
                <a:gd name="csY23" fmla="*/ 0 h 4273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306481" h="427356">
                  <a:moveTo>
                    <a:pt x="291778" y="0"/>
                  </a:moveTo>
                  <a:lnTo>
                    <a:pt x="291778" y="78329"/>
                  </a:lnTo>
                  <a:cubicBezTo>
                    <a:pt x="272685" y="94485"/>
                    <a:pt x="255060" y="112109"/>
                    <a:pt x="236458" y="128265"/>
                  </a:cubicBezTo>
                  <a:cubicBezTo>
                    <a:pt x="217854" y="144421"/>
                    <a:pt x="208063" y="149805"/>
                    <a:pt x="196313" y="161065"/>
                  </a:cubicBezTo>
                  <a:cubicBezTo>
                    <a:pt x="184564" y="172325"/>
                    <a:pt x="193865" y="162534"/>
                    <a:pt x="194355" y="164003"/>
                  </a:cubicBezTo>
                  <a:cubicBezTo>
                    <a:pt x="206594" y="164982"/>
                    <a:pt x="218343" y="164003"/>
                    <a:pt x="230582" y="165471"/>
                  </a:cubicBezTo>
                  <a:cubicBezTo>
                    <a:pt x="297162" y="174773"/>
                    <a:pt x="306954" y="237925"/>
                    <a:pt x="306465" y="293736"/>
                  </a:cubicBezTo>
                  <a:cubicBezTo>
                    <a:pt x="305975" y="349545"/>
                    <a:pt x="299120" y="396053"/>
                    <a:pt x="243801" y="416125"/>
                  </a:cubicBezTo>
                  <a:cubicBezTo>
                    <a:pt x="200720" y="431791"/>
                    <a:pt x="101339" y="431302"/>
                    <a:pt x="59237" y="413187"/>
                  </a:cubicBezTo>
                  <a:cubicBezTo>
                    <a:pt x="16156" y="394095"/>
                    <a:pt x="6855" y="349056"/>
                    <a:pt x="0" y="306953"/>
                  </a:cubicBezTo>
                  <a:lnTo>
                    <a:pt x="95954" y="283945"/>
                  </a:lnTo>
                  <a:cubicBezTo>
                    <a:pt x="98402" y="309891"/>
                    <a:pt x="105745" y="334858"/>
                    <a:pt x="134630" y="340734"/>
                  </a:cubicBezTo>
                  <a:cubicBezTo>
                    <a:pt x="157148" y="345629"/>
                    <a:pt x="183095" y="341713"/>
                    <a:pt x="206104" y="343181"/>
                  </a:cubicBezTo>
                  <a:cubicBezTo>
                    <a:pt x="204637" y="318702"/>
                    <a:pt x="208063" y="291777"/>
                    <a:pt x="205125" y="267789"/>
                  </a:cubicBezTo>
                  <a:cubicBezTo>
                    <a:pt x="202189" y="243801"/>
                    <a:pt x="191417" y="229603"/>
                    <a:pt x="165961" y="226176"/>
                  </a:cubicBezTo>
                  <a:cubicBezTo>
                    <a:pt x="140504" y="222750"/>
                    <a:pt x="114067" y="226665"/>
                    <a:pt x="89100" y="225198"/>
                  </a:cubicBezTo>
                  <a:lnTo>
                    <a:pt x="62175" y="188970"/>
                  </a:lnTo>
                  <a:lnTo>
                    <a:pt x="172814" y="81267"/>
                  </a:lnTo>
                  <a:lnTo>
                    <a:pt x="8324" y="81267"/>
                  </a:lnTo>
                  <a:cubicBezTo>
                    <a:pt x="8324" y="77840"/>
                    <a:pt x="9302" y="74414"/>
                    <a:pt x="9791" y="70986"/>
                  </a:cubicBezTo>
                  <a:cubicBezTo>
                    <a:pt x="15667" y="48467"/>
                    <a:pt x="25458" y="25458"/>
                    <a:pt x="31823" y="2448"/>
                  </a:cubicBezTo>
                  <a:lnTo>
                    <a:pt x="33290" y="0"/>
                  </a:lnTo>
                  <a:lnTo>
                    <a:pt x="292267" y="0"/>
                  </a:lnTo>
                  <a:lnTo>
                    <a:pt x="291778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C5CB2C17-1F64-495F-00DD-83BF3DF1F115}"/>
                </a:ext>
              </a:extLst>
            </p:cNvPr>
            <p:cNvSpPr/>
            <p:nvPr/>
          </p:nvSpPr>
          <p:spPr>
            <a:xfrm>
              <a:off x="9175424" y="1524126"/>
              <a:ext cx="210510" cy="421510"/>
            </a:xfrm>
            <a:custGeom>
              <a:avLst/>
              <a:gdLst>
                <a:gd name="csX0" fmla="*/ 210511 w 210510"/>
                <a:gd name="csY0" fmla="*/ 0 h 421510"/>
                <a:gd name="csX1" fmla="*/ 210511 w 210510"/>
                <a:gd name="csY1" fmla="*/ 421511 h 421510"/>
                <a:gd name="csX2" fmla="*/ 111619 w 210510"/>
                <a:gd name="csY2" fmla="*/ 421511 h 421510"/>
                <a:gd name="csX3" fmla="*/ 112598 w 210510"/>
                <a:gd name="csY3" fmla="*/ 107214 h 421510"/>
                <a:gd name="csX4" fmla="*/ 51404 w 210510"/>
                <a:gd name="csY4" fmla="*/ 157148 h 421510"/>
                <a:gd name="csX5" fmla="*/ 0 w 210510"/>
                <a:gd name="csY5" fmla="*/ 87142 h 421510"/>
                <a:gd name="csX6" fmla="*/ 105745 w 210510"/>
                <a:gd name="csY6" fmla="*/ 0 h 421510"/>
                <a:gd name="csX7" fmla="*/ 210511 w 210510"/>
                <a:gd name="csY7" fmla="*/ 0 h 4215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210510" h="421510">
                  <a:moveTo>
                    <a:pt x="210511" y="0"/>
                  </a:moveTo>
                  <a:lnTo>
                    <a:pt x="210511" y="421511"/>
                  </a:lnTo>
                  <a:lnTo>
                    <a:pt x="111619" y="421511"/>
                  </a:lnTo>
                  <a:lnTo>
                    <a:pt x="112598" y="107214"/>
                  </a:lnTo>
                  <a:lnTo>
                    <a:pt x="51404" y="157148"/>
                  </a:lnTo>
                  <a:lnTo>
                    <a:pt x="0" y="87142"/>
                  </a:lnTo>
                  <a:lnTo>
                    <a:pt x="105745" y="0"/>
                  </a:lnTo>
                  <a:lnTo>
                    <a:pt x="210511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BFF91A45-28DD-8AA5-17C6-1E4904BD4205}"/>
                </a:ext>
              </a:extLst>
            </p:cNvPr>
            <p:cNvSpPr/>
            <p:nvPr/>
          </p:nvSpPr>
          <p:spPr>
            <a:xfrm>
              <a:off x="9352204" y="1285720"/>
              <a:ext cx="98890" cy="91058"/>
            </a:xfrm>
            <a:custGeom>
              <a:avLst/>
              <a:gdLst>
                <a:gd name="csX0" fmla="*/ 37696 w 98890"/>
                <a:gd name="csY0" fmla="*/ 91058 h 91058"/>
                <a:gd name="csX1" fmla="*/ 0 w 98890"/>
                <a:gd name="csY1" fmla="*/ 0 h 91058"/>
                <a:gd name="csX2" fmla="*/ 20561 w 98890"/>
                <a:gd name="csY2" fmla="*/ 0 h 91058"/>
                <a:gd name="csX3" fmla="*/ 49445 w 98890"/>
                <a:gd name="csY3" fmla="*/ 72455 h 91058"/>
                <a:gd name="csX4" fmla="*/ 78329 w 98890"/>
                <a:gd name="csY4" fmla="*/ 0 h 91058"/>
                <a:gd name="csX5" fmla="*/ 98890 w 98890"/>
                <a:gd name="csY5" fmla="*/ 0 h 91058"/>
                <a:gd name="csX6" fmla="*/ 61195 w 98890"/>
                <a:gd name="csY6" fmla="*/ 91058 h 91058"/>
                <a:gd name="csX7" fmla="*/ 37696 w 98890"/>
                <a:gd name="csY7" fmla="*/ 91058 h 910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98890" h="91058">
                  <a:moveTo>
                    <a:pt x="37696" y="91058"/>
                  </a:moveTo>
                  <a:lnTo>
                    <a:pt x="0" y="0"/>
                  </a:lnTo>
                  <a:lnTo>
                    <a:pt x="20561" y="0"/>
                  </a:lnTo>
                  <a:lnTo>
                    <a:pt x="49445" y="72455"/>
                  </a:lnTo>
                  <a:lnTo>
                    <a:pt x="78329" y="0"/>
                  </a:lnTo>
                  <a:lnTo>
                    <a:pt x="98890" y="0"/>
                  </a:lnTo>
                  <a:lnTo>
                    <a:pt x="61195" y="91058"/>
                  </a:lnTo>
                  <a:lnTo>
                    <a:pt x="37696" y="9105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10A25948-106A-6731-E6C1-613A8E9CB71E}"/>
                </a:ext>
              </a:extLst>
            </p:cNvPr>
            <p:cNvSpPr/>
            <p:nvPr/>
          </p:nvSpPr>
          <p:spPr>
            <a:xfrm>
              <a:off x="9488300" y="1285224"/>
              <a:ext cx="89099" cy="93996"/>
            </a:xfrm>
            <a:custGeom>
              <a:avLst/>
              <a:gdLst>
                <a:gd name="csX0" fmla="*/ 44060 w 89099"/>
                <a:gd name="csY0" fmla="*/ 93996 h 93996"/>
                <a:gd name="csX1" fmla="*/ 19582 w 89099"/>
                <a:gd name="csY1" fmla="*/ 88122 h 93996"/>
                <a:gd name="csX2" fmla="*/ 4896 w 89099"/>
                <a:gd name="csY2" fmla="*/ 71966 h 93996"/>
                <a:gd name="csX3" fmla="*/ 0 w 89099"/>
                <a:gd name="csY3" fmla="*/ 47488 h 93996"/>
                <a:gd name="csX4" fmla="*/ 0 w 89099"/>
                <a:gd name="csY4" fmla="*/ 0 h 93996"/>
                <a:gd name="csX5" fmla="*/ 19092 w 89099"/>
                <a:gd name="csY5" fmla="*/ 0 h 93996"/>
                <a:gd name="csX6" fmla="*/ 19092 w 89099"/>
                <a:gd name="csY6" fmla="*/ 47488 h 93996"/>
                <a:gd name="csX7" fmla="*/ 21540 w 89099"/>
                <a:gd name="csY7" fmla="*/ 63154 h 93996"/>
                <a:gd name="csX8" fmla="*/ 29862 w 89099"/>
                <a:gd name="csY8" fmla="*/ 73435 h 93996"/>
                <a:gd name="csX9" fmla="*/ 44060 w 89099"/>
                <a:gd name="csY9" fmla="*/ 76862 h 93996"/>
                <a:gd name="csX10" fmla="*/ 58747 w 89099"/>
                <a:gd name="csY10" fmla="*/ 73435 h 93996"/>
                <a:gd name="csX11" fmla="*/ 67069 w 89099"/>
                <a:gd name="csY11" fmla="*/ 63154 h 93996"/>
                <a:gd name="csX12" fmla="*/ 70007 w 89099"/>
                <a:gd name="csY12" fmla="*/ 47488 h 93996"/>
                <a:gd name="csX13" fmla="*/ 70007 w 89099"/>
                <a:gd name="csY13" fmla="*/ 0 h 93996"/>
                <a:gd name="csX14" fmla="*/ 89099 w 89099"/>
                <a:gd name="csY14" fmla="*/ 0 h 93996"/>
                <a:gd name="csX15" fmla="*/ 89099 w 89099"/>
                <a:gd name="csY15" fmla="*/ 47488 h 93996"/>
                <a:gd name="csX16" fmla="*/ 84204 w 89099"/>
                <a:gd name="csY16" fmla="*/ 71966 h 93996"/>
                <a:gd name="csX17" fmla="*/ 69517 w 89099"/>
                <a:gd name="csY17" fmla="*/ 88122 h 93996"/>
                <a:gd name="csX18" fmla="*/ 45039 w 89099"/>
                <a:gd name="csY18" fmla="*/ 93996 h 93996"/>
                <a:gd name="csX19" fmla="*/ 44060 w 89099"/>
                <a:gd name="csY19" fmla="*/ 93996 h 93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89099" h="93996">
                  <a:moveTo>
                    <a:pt x="44060" y="93996"/>
                  </a:moveTo>
                  <a:cubicBezTo>
                    <a:pt x="34269" y="93996"/>
                    <a:pt x="26436" y="92037"/>
                    <a:pt x="19582" y="88122"/>
                  </a:cubicBezTo>
                  <a:cubicBezTo>
                    <a:pt x="12728" y="84205"/>
                    <a:pt x="7832" y="78819"/>
                    <a:pt x="4896" y="71966"/>
                  </a:cubicBezTo>
                  <a:cubicBezTo>
                    <a:pt x="1468" y="65111"/>
                    <a:pt x="0" y="56789"/>
                    <a:pt x="0" y="47488"/>
                  </a:cubicBezTo>
                  <a:lnTo>
                    <a:pt x="0" y="0"/>
                  </a:lnTo>
                  <a:lnTo>
                    <a:pt x="19092" y="0"/>
                  </a:lnTo>
                  <a:lnTo>
                    <a:pt x="19092" y="47488"/>
                  </a:lnTo>
                  <a:cubicBezTo>
                    <a:pt x="19092" y="53363"/>
                    <a:pt x="20071" y="58748"/>
                    <a:pt x="21540" y="63154"/>
                  </a:cubicBezTo>
                  <a:cubicBezTo>
                    <a:pt x="23498" y="67559"/>
                    <a:pt x="25947" y="70987"/>
                    <a:pt x="29862" y="73435"/>
                  </a:cubicBezTo>
                  <a:cubicBezTo>
                    <a:pt x="33779" y="75883"/>
                    <a:pt x="38186" y="76862"/>
                    <a:pt x="44060" y="76862"/>
                  </a:cubicBezTo>
                  <a:cubicBezTo>
                    <a:pt x="49935" y="76862"/>
                    <a:pt x="54830" y="75883"/>
                    <a:pt x="58747" y="73435"/>
                  </a:cubicBezTo>
                  <a:cubicBezTo>
                    <a:pt x="62664" y="70987"/>
                    <a:pt x="65111" y="67559"/>
                    <a:pt x="67069" y="63154"/>
                  </a:cubicBezTo>
                  <a:cubicBezTo>
                    <a:pt x="69027" y="58748"/>
                    <a:pt x="70007" y="53363"/>
                    <a:pt x="70007" y="47488"/>
                  </a:cubicBezTo>
                  <a:lnTo>
                    <a:pt x="70007" y="0"/>
                  </a:lnTo>
                  <a:lnTo>
                    <a:pt x="89099" y="0"/>
                  </a:lnTo>
                  <a:lnTo>
                    <a:pt x="89099" y="47488"/>
                  </a:lnTo>
                  <a:cubicBezTo>
                    <a:pt x="89099" y="56789"/>
                    <a:pt x="87630" y="64623"/>
                    <a:pt x="84204" y="71966"/>
                  </a:cubicBezTo>
                  <a:cubicBezTo>
                    <a:pt x="80777" y="78819"/>
                    <a:pt x="75881" y="84205"/>
                    <a:pt x="69517" y="88122"/>
                  </a:cubicBezTo>
                  <a:cubicBezTo>
                    <a:pt x="63152" y="92037"/>
                    <a:pt x="54830" y="93996"/>
                    <a:pt x="45039" y="93996"/>
                  </a:cubicBezTo>
                  <a:lnTo>
                    <a:pt x="44060" y="93996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1" name="Vapaamuotoinen: Muoto 20">
              <a:extLst>
                <a:ext uri="{FF2B5EF4-FFF2-40B4-BE49-F238E27FC236}">
                  <a16:creationId xmlns:a16="http://schemas.microsoft.com/office/drawing/2014/main" id="{6C2BB4CB-5124-8052-3F3B-3889DB153D12}"/>
                </a:ext>
              </a:extLst>
            </p:cNvPr>
            <p:cNvSpPr/>
            <p:nvPr/>
          </p:nvSpPr>
          <p:spPr>
            <a:xfrm>
              <a:off x="9616064" y="1284244"/>
              <a:ext cx="94973" cy="93996"/>
            </a:xfrm>
            <a:custGeom>
              <a:avLst/>
              <a:gdLst>
                <a:gd name="csX0" fmla="*/ 47487 w 94973"/>
                <a:gd name="csY0" fmla="*/ 93996 h 93996"/>
                <a:gd name="csX1" fmla="*/ 21050 w 94973"/>
                <a:gd name="csY1" fmla="*/ 88120 h 93996"/>
                <a:gd name="csX2" fmla="*/ 5384 w 94973"/>
                <a:gd name="csY2" fmla="*/ 71476 h 93996"/>
                <a:gd name="csX3" fmla="*/ 0 w 94973"/>
                <a:gd name="csY3" fmla="*/ 46998 h 93996"/>
                <a:gd name="csX4" fmla="*/ 5384 w 94973"/>
                <a:gd name="csY4" fmla="*/ 22520 h 93996"/>
                <a:gd name="csX5" fmla="*/ 21050 w 94973"/>
                <a:gd name="csY5" fmla="*/ 5874 h 93996"/>
                <a:gd name="csX6" fmla="*/ 47487 w 94973"/>
                <a:gd name="csY6" fmla="*/ 0 h 93996"/>
                <a:gd name="csX7" fmla="*/ 74412 w 94973"/>
                <a:gd name="csY7" fmla="*/ 5874 h 93996"/>
                <a:gd name="csX8" fmla="*/ 90078 w 94973"/>
                <a:gd name="csY8" fmla="*/ 22520 h 93996"/>
                <a:gd name="csX9" fmla="*/ 94974 w 94973"/>
                <a:gd name="csY9" fmla="*/ 46998 h 93996"/>
                <a:gd name="csX10" fmla="*/ 90078 w 94973"/>
                <a:gd name="csY10" fmla="*/ 71476 h 93996"/>
                <a:gd name="csX11" fmla="*/ 74412 w 94973"/>
                <a:gd name="csY11" fmla="*/ 88120 h 93996"/>
                <a:gd name="csX12" fmla="*/ 47487 w 94973"/>
                <a:gd name="csY12" fmla="*/ 93996 h 93996"/>
                <a:gd name="csX13" fmla="*/ 47487 w 94973"/>
                <a:gd name="csY13" fmla="*/ 77350 h 93996"/>
                <a:gd name="csX14" fmla="*/ 64621 w 94973"/>
                <a:gd name="csY14" fmla="*/ 73434 h 93996"/>
                <a:gd name="csX15" fmla="*/ 73434 w 94973"/>
                <a:gd name="csY15" fmla="*/ 62664 h 93996"/>
                <a:gd name="csX16" fmla="*/ 76370 w 94973"/>
                <a:gd name="csY16" fmla="*/ 46508 h 93996"/>
                <a:gd name="csX17" fmla="*/ 73434 w 94973"/>
                <a:gd name="csY17" fmla="*/ 30354 h 93996"/>
                <a:gd name="csX18" fmla="*/ 64621 w 94973"/>
                <a:gd name="csY18" fmla="*/ 20072 h 93996"/>
                <a:gd name="csX19" fmla="*/ 47487 w 94973"/>
                <a:gd name="csY19" fmla="*/ 16156 h 93996"/>
                <a:gd name="csX20" fmla="*/ 30352 w 94973"/>
                <a:gd name="csY20" fmla="*/ 20072 h 93996"/>
                <a:gd name="csX21" fmla="*/ 21540 w 94973"/>
                <a:gd name="csY21" fmla="*/ 30354 h 93996"/>
                <a:gd name="csX22" fmla="*/ 18602 w 94973"/>
                <a:gd name="csY22" fmla="*/ 46508 h 93996"/>
                <a:gd name="csX23" fmla="*/ 21540 w 94973"/>
                <a:gd name="csY23" fmla="*/ 62664 h 93996"/>
                <a:gd name="csX24" fmla="*/ 30352 w 94973"/>
                <a:gd name="csY24" fmla="*/ 73434 h 93996"/>
                <a:gd name="csX25" fmla="*/ 47487 w 94973"/>
                <a:gd name="csY25" fmla="*/ 77350 h 93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4973" h="93996">
                  <a:moveTo>
                    <a:pt x="47487" y="93996"/>
                  </a:moveTo>
                  <a:cubicBezTo>
                    <a:pt x="36717" y="93996"/>
                    <a:pt x="27904" y="92037"/>
                    <a:pt x="21050" y="88120"/>
                  </a:cubicBezTo>
                  <a:cubicBezTo>
                    <a:pt x="14197" y="84205"/>
                    <a:pt x="8811" y="78819"/>
                    <a:pt x="5384" y="71476"/>
                  </a:cubicBezTo>
                  <a:cubicBezTo>
                    <a:pt x="1958" y="64623"/>
                    <a:pt x="0" y="56299"/>
                    <a:pt x="0" y="46998"/>
                  </a:cubicBezTo>
                  <a:cubicBezTo>
                    <a:pt x="0" y="37697"/>
                    <a:pt x="1958" y="29864"/>
                    <a:pt x="5384" y="22520"/>
                  </a:cubicBezTo>
                  <a:cubicBezTo>
                    <a:pt x="8811" y="15667"/>
                    <a:pt x="14197" y="9791"/>
                    <a:pt x="21050" y="5874"/>
                  </a:cubicBezTo>
                  <a:cubicBezTo>
                    <a:pt x="27904" y="1959"/>
                    <a:pt x="36717" y="0"/>
                    <a:pt x="47487" y="0"/>
                  </a:cubicBezTo>
                  <a:cubicBezTo>
                    <a:pt x="58257" y="0"/>
                    <a:pt x="67069" y="1959"/>
                    <a:pt x="74412" y="5874"/>
                  </a:cubicBezTo>
                  <a:cubicBezTo>
                    <a:pt x="81266" y="9791"/>
                    <a:pt x="86651" y="15667"/>
                    <a:pt x="90078" y="22520"/>
                  </a:cubicBezTo>
                  <a:cubicBezTo>
                    <a:pt x="93505" y="29373"/>
                    <a:pt x="94974" y="37697"/>
                    <a:pt x="94974" y="46998"/>
                  </a:cubicBezTo>
                  <a:cubicBezTo>
                    <a:pt x="94974" y="56299"/>
                    <a:pt x="93505" y="64133"/>
                    <a:pt x="90078" y="71476"/>
                  </a:cubicBezTo>
                  <a:cubicBezTo>
                    <a:pt x="86651" y="78329"/>
                    <a:pt x="81266" y="84205"/>
                    <a:pt x="74412" y="88120"/>
                  </a:cubicBezTo>
                  <a:cubicBezTo>
                    <a:pt x="67558" y="92037"/>
                    <a:pt x="58257" y="93996"/>
                    <a:pt x="47487" y="93996"/>
                  </a:cubicBezTo>
                  <a:close/>
                  <a:moveTo>
                    <a:pt x="47487" y="77350"/>
                  </a:moveTo>
                  <a:cubicBezTo>
                    <a:pt x="54830" y="77350"/>
                    <a:pt x="60215" y="75881"/>
                    <a:pt x="64621" y="73434"/>
                  </a:cubicBezTo>
                  <a:cubicBezTo>
                    <a:pt x="69027" y="70986"/>
                    <a:pt x="71965" y="67559"/>
                    <a:pt x="73434" y="62664"/>
                  </a:cubicBezTo>
                  <a:cubicBezTo>
                    <a:pt x="75391" y="58258"/>
                    <a:pt x="76370" y="52872"/>
                    <a:pt x="76370" y="46508"/>
                  </a:cubicBezTo>
                  <a:cubicBezTo>
                    <a:pt x="76370" y="40145"/>
                    <a:pt x="75391" y="34759"/>
                    <a:pt x="73434" y="30354"/>
                  </a:cubicBezTo>
                  <a:cubicBezTo>
                    <a:pt x="71475" y="25947"/>
                    <a:pt x="68538" y="22520"/>
                    <a:pt x="64621" y="20072"/>
                  </a:cubicBezTo>
                  <a:cubicBezTo>
                    <a:pt x="60705" y="17625"/>
                    <a:pt x="54830" y="16156"/>
                    <a:pt x="47487" y="16156"/>
                  </a:cubicBezTo>
                  <a:cubicBezTo>
                    <a:pt x="40143" y="16156"/>
                    <a:pt x="34758" y="17625"/>
                    <a:pt x="30352" y="20072"/>
                  </a:cubicBezTo>
                  <a:cubicBezTo>
                    <a:pt x="25946" y="22520"/>
                    <a:pt x="23009" y="25947"/>
                    <a:pt x="21540" y="30354"/>
                  </a:cubicBezTo>
                  <a:cubicBezTo>
                    <a:pt x="19582" y="34759"/>
                    <a:pt x="18602" y="40145"/>
                    <a:pt x="18602" y="46508"/>
                  </a:cubicBezTo>
                  <a:cubicBezTo>
                    <a:pt x="18602" y="52872"/>
                    <a:pt x="19582" y="58258"/>
                    <a:pt x="21540" y="62664"/>
                  </a:cubicBezTo>
                  <a:cubicBezTo>
                    <a:pt x="23498" y="67070"/>
                    <a:pt x="26436" y="70986"/>
                    <a:pt x="30352" y="73434"/>
                  </a:cubicBezTo>
                  <a:cubicBezTo>
                    <a:pt x="34758" y="75881"/>
                    <a:pt x="40143" y="77350"/>
                    <a:pt x="47487" y="77350"/>
                  </a:cubicBez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2" name="Vapaamuotoinen: Muoto 21">
              <a:extLst>
                <a:ext uri="{FF2B5EF4-FFF2-40B4-BE49-F238E27FC236}">
                  <a16:creationId xmlns:a16="http://schemas.microsoft.com/office/drawing/2014/main" id="{EF4E4614-678A-B6A1-A02D-D83DD9567421}"/>
                </a:ext>
              </a:extLst>
            </p:cNvPr>
            <p:cNvSpPr/>
            <p:nvPr/>
          </p:nvSpPr>
          <p:spPr>
            <a:xfrm>
              <a:off x="9751183" y="1285713"/>
              <a:ext cx="86162" cy="91058"/>
            </a:xfrm>
            <a:custGeom>
              <a:avLst/>
              <a:gdLst>
                <a:gd name="csX0" fmla="*/ 41122 w 86162"/>
                <a:gd name="csY0" fmla="*/ 0 h 91058"/>
                <a:gd name="csX1" fmla="*/ 66090 w 86162"/>
                <a:gd name="csY1" fmla="*/ 5874 h 91058"/>
                <a:gd name="csX2" fmla="*/ 81267 w 86162"/>
                <a:gd name="csY2" fmla="*/ 22030 h 91058"/>
                <a:gd name="csX3" fmla="*/ 86163 w 86162"/>
                <a:gd name="csY3" fmla="*/ 45529 h 91058"/>
                <a:gd name="csX4" fmla="*/ 81267 w 86162"/>
                <a:gd name="csY4" fmla="*/ 69028 h 91058"/>
                <a:gd name="csX5" fmla="*/ 66090 w 86162"/>
                <a:gd name="csY5" fmla="*/ 85184 h 91058"/>
                <a:gd name="csX6" fmla="*/ 41122 w 86162"/>
                <a:gd name="csY6" fmla="*/ 91058 h 91058"/>
                <a:gd name="csX7" fmla="*/ 0 w 86162"/>
                <a:gd name="csY7" fmla="*/ 91058 h 91058"/>
                <a:gd name="csX8" fmla="*/ 0 w 86162"/>
                <a:gd name="csY8" fmla="*/ 0 h 91058"/>
                <a:gd name="csX9" fmla="*/ 41122 w 86162"/>
                <a:gd name="csY9" fmla="*/ 0 h 91058"/>
                <a:gd name="csX10" fmla="*/ 19092 w 86162"/>
                <a:gd name="csY10" fmla="*/ 74414 h 91058"/>
                <a:gd name="csX11" fmla="*/ 41122 w 86162"/>
                <a:gd name="csY11" fmla="*/ 74414 h 91058"/>
                <a:gd name="csX12" fmla="*/ 55809 w 86162"/>
                <a:gd name="csY12" fmla="*/ 70986 h 91058"/>
                <a:gd name="csX13" fmla="*/ 64133 w 86162"/>
                <a:gd name="csY13" fmla="*/ 60706 h 91058"/>
                <a:gd name="csX14" fmla="*/ 66580 w 86162"/>
                <a:gd name="csY14" fmla="*/ 45529 h 91058"/>
                <a:gd name="csX15" fmla="*/ 64133 w 86162"/>
                <a:gd name="csY15" fmla="*/ 30842 h 91058"/>
                <a:gd name="csX16" fmla="*/ 55809 w 86162"/>
                <a:gd name="csY16" fmla="*/ 20562 h 91058"/>
                <a:gd name="csX17" fmla="*/ 41122 w 86162"/>
                <a:gd name="csY17" fmla="*/ 17135 h 91058"/>
                <a:gd name="csX18" fmla="*/ 19092 w 86162"/>
                <a:gd name="csY18" fmla="*/ 17135 h 91058"/>
                <a:gd name="csX19" fmla="*/ 19092 w 86162"/>
                <a:gd name="csY19" fmla="*/ 74903 h 91058"/>
                <a:gd name="csX20" fmla="*/ 19092 w 86162"/>
                <a:gd name="csY20" fmla="*/ 74414 h 910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86162" h="91058">
                  <a:moveTo>
                    <a:pt x="41122" y="0"/>
                  </a:moveTo>
                  <a:cubicBezTo>
                    <a:pt x="50913" y="0"/>
                    <a:pt x="59236" y="1959"/>
                    <a:pt x="66090" y="5874"/>
                  </a:cubicBezTo>
                  <a:cubicBezTo>
                    <a:pt x="72944" y="9791"/>
                    <a:pt x="77839" y="15177"/>
                    <a:pt x="81267" y="22030"/>
                  </a:cubicBezTo>
                  <a:cubicBezTo>
                    <a:pt x="84694" y="28885"/>
                    <a:pt x="86163" y="36717"/>
                    <a:pt x="86163" y="45529"/>
                  </a:cubicBezTo>
                  <a:cubicBezTo>
                    <a:pt x="86163" y="54341"/>
                    <a:pt x="84694" y="62175"/>
                    <a:pt x="81267" y="69028"/>
                  </a:cubicBezTo>
                  <a:cubicBezTo>
                    <a:pt x="77839" y="75881"/>
                    <a:pt x="72944" y="81267"/>
                    <a:pt x="66090" y="85184"/>
                  </a:cubicBezTo>
                  <a:cubicBezTo>
                    <a:pt x="59236" y="89100"/>
                    <a:pt x="50913" y="91058"/>
                    <a:pt x="41122" y="91058"/>
                  </a:cubicBezTo>
                  <a:lnTo>
                    <a:pt x="0" y="91058"/>
                  </a:lnTo>
                  <a:lnTo>
                    <a:pt x="0" y="0"/>
                  </a:lnTo>
                  <a:lnTo>
                    <a:pt x="41122" y="0"/>
                  </a:lnTo>
                  <a:close/>
                  <a:moveTo>
                    <a:pt x="19092" y="74414"/>
                  </a:moveTo>
                  <a:lnTo>
                    <a:pt x="41122" y="74414"/>
                  </a:lnTo>
                  <a:cubicBezTo>
                    <a:pt x="46997" y="74414"/>
                    <a:pt x="52382" y="73434"/>
                    <a:pt x="55809" y="70986"/>
                  </a:cubicBezTo>
                  <a:cubicBezTo>
                    <a:pt x="59726" y="68538"/>
                    <a:pt x="62664" y="65111"/>
                    <a:pt x="64133" y="60706"/>
                  </a:cubicBezTo>
                  <a:cubicBezTo>
                    <a:pt x="66090" y="56299"/>
                    <a:pt x="66580" y="51404"/>
                    <a:pt x="66580" y="45529"/>
                  </a:cubicBezTo>
                  <a:cubicBezTo>
                    <a:pt x="66580" y="39655"/>
                    <a:pt x="65600" y="34759"/>
                    <a:pt x="64133" y="30842"/>
                  </a:cubicBezTo>
                  <a:cubicBezTo>
                    <a:pt x="62664" y="26926"/>
                    <a:pt x="59726" y="23010"/>
                    <a:pt x="55809" y="20562"/>
                  </a:cubicBezTo>
                  <a:cubicBezTo>
                    <a:pt x="51892" y="18115"/>
                    <a:pt x="46997" y="17135"/>
                    <a:pt x="41122" y="17135"/>
                  </a:cubicBezTo>
                  <a:lnTo>
                    <a:pt x="19092" y="17135"/>
                  </a:lnTo>
                  <a:lnTo>
                    <a:pt x="19092" y="74903"/>
                  </a:lnTo>
                  <a:lnTo>
                    <a:pt x="19092" y="74414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1CA81C21-95CB-F28F-028F-7BC238784C8F}"/>
                </a:ext>
              </a:extLst>
            </p:cNvPr>
            <p:cNvSpPr/>
            <p:nvPr/>
          </p:nvSpPr>
          <p:spPr>
            <a:xfrm>
              <a:off x="9878461" y="1286203"/>
              <a:ext cx="69028" cy="91058"/>
            </a:xfrm>
            <a:custGeom>
              <a:avLst/>
              <a:gdLst>
                <a:gd name="csX0" fmla="*/ 66580 w 69028"/>
                <a:gd name="csY0" fmla="*/ 16156 h 91058"/>
                <a:gd name="csX1" fmla="*/ 18603 w 69028"/>
                <a:gd name="csY1" fmla="*/ 16156 h 91058"/>
                <a:gd name="csX2" fmla="*/ 18603 w 69028"/>
                <a:gd name="csY2" fmla="*/ 35738 h 91058"/>
                <a:gd name="csX3" fmla="*/ 64133 w 69028"/>
                <a:gd name="csY3" fmla="*/ 35738 h 91058"/>
                <a:gd name="csX4" fmla="*/ 64133 w 69028"/>
                <a:gd name="csY4" fmla="*/ 51404 h 91058"/>
                <a:gd name="csX5" fmla="*/ 18603 w 69028"/>
                <a:gd name="csY5" fmla="*/ 51404 h 91058"/>
                <a:gd name="csX6" fmla="*/ 18603 w 69028"/>
                <a:gd name="csY6" fmla="*/ 74414 h 91058"/>
                <a:gd name="csX7" fmla="*/ 69028 w 69028"/>
                <a:gd name="csY7" fmla="*/ 74414 h 91058"/>
                <a:gd name="csX8" fmla="*/ 69028 w 69028"/>
                <a:gd name="csY8" fmla="*/ 91058 h 91058"/>
                <a:gd name="csX9" fmla="*/ 0 w 69028"/>
                <a:gd name="csY9" fmla="*/ 91058 h 91058"/>
                <a:gd name="csX10" fmla="*/ 0 w 69028"/>
                <a:gd name="csY10" fmla="*/ 0 h 91058"/>
                <a:gd name="csX11" fmla="*/ 67069 w 69028"/>
                <a:gd name="csY11" fmla="*/ 0 h 91058"/>
                <a:gd name="csX12" fmla="*/ 67069 w 69028"/>
                <a:gd name="csY12" fmla="*/ 16646 h 91058"/>
                <a:gd name="csX13" fmla="*/ 66580 w 69028"/>
                <a:gd name="csY13" fmla="*/ 16156 h 910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9028" h="91058">
                  <a:moveTo>
                    <a:pt x="66580" y="16156"/>
                  </a:moveTo>
                  <a:lnTo>
                    <a:pt x="18603" y="16156"/>
                  </a:lnTo>
                  <a:lnTo>
                    <a:pt x="18603" y="35738"/>
                  </a:lnTo>
                  <a:lnTo>
                    <a:pt x="64133" y="35738"/>
                  </a:lnTo>
                  <a:lnTo>
                    <a:pt x="64133" y="51404"/>
                  </a:lnTo>
                  <a:lnTo>
                    <a:pt x="18603" y="51404"/>
                  </a:lnTo>
                  <a:lnTo>
                    <a:pt x="18603" y="74414"/>
                  </a:lnTo>
                  <a:lnTo>
                    <a:pt x="69028" y="74414"/>
                  </a:lnTo>
                  <a:lnTo>
                    <a:pt x="69028" y="91058"/>
                  </a:lnTo>
                  <a:lnTo>
                    <a:pt x="0" y="91058"/>
                  </a:lnTo>
                  <a:lnTo>
                    <a:pt x="0" y="0"/>
                  </a:lnTo>
                  <a:lnTo>
                    <a:pt x="67069" y="0"/>
                  </a:lnTo>
                  <a:lnTo>
                    <a:pt x="67069" y="16646"/>
                  </a:lnTo>
                  <a:lnTo>
                    <a:pt x="66580" y="16156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8A597508-9376-248E-18CD-83D1A8F9D390}"/>
                </a:ext>
              </a:extLst>
            </p:cNvPr>
            <p:cNvSpPr/>
            <p:nvPr/>
          </p:nvSpPr>
          <p:spPr>
            <a:xfrm>
              <a:off x="9982253" y="1286692"/>
              <a:ext cx="80776" cy="93015"/>
            </a:xfrm>
            <a:custGeom>
              <a:avLst/>
              <a:gdLst>
                <a:gd name="csX0" fmla="*/ 61195 w 80776"/>
                <a:gd name="csY0" fmla="*/ 24478 h 93015"/>
                <a:gd name="csX1" fmla="*/ 59236 w 80776"/>
                <a:gd name="csY1" fmla="*/ 19582 h 93015"/>
                <a:gd name="csX2" fmla="*/ 52871 w 80776"/>
                <a:gd name="csY2" fmla="*/ 16154 h 93015"/>
                <a:gd name="csX3" fmla="*/ 39653 w 80776"/>
                <a:gd name="csY3" fmla="*/ 14687 h 93015"/>
                <a:gd name="csX4" fmla="*/ 26436 w 80776"/>
                <a:gd name="csY4" fmla="*/ 16154 h 93015"/>
                <a:gd name="csX5" fmla="*/ 20071 w 80776"/>
                <a:gd name="csY5" fmla="*/ 19582 h 93015"/>
                <a:gd name="csX6" fmla="*/ 18113 w 80776"/>
                <a:gd name="csY6" fmla="*/ 24478 h 93015"/>
                <a:gd name="csX7" fmla="*/ 19582 w 80776"/>
                <a:gd name="csY7" fmla="*/ 29373 h 93015"/>
                <a:gd name="csX8" fmla="*/ 24478 w 80776"/>
                <a:gd name="csY8" fmla="*/ 32800 h 93015"/>
                <a:gd name="csX9" fmla="*/ 33779 w 80776"/>
                <a:gd name="csY9" fmla="*/ 35248 h 93015"/>
                <a:gd name="csX10" fmla="*/ 49935 w 80776"/>
                <a:gd name="csY10" fmla="*/ 38184 h 93015"/>
                <a:gd name="csX11" fmla="*/ 68538 w 80776"/>
                <a:gd name="csY11" fmla="*/ 44060 h 93015"/>
                <a:gd name="csX12" fmla="*/ 77839 w 80776"/>
                <a:gd name="csY12" fmla="*/ 52872 h 93015"/>
                <a:gd name="csX13" fmla="*/ 80287 w 80776"/>
                <a:gd name="csY13" fmla="*/ 63642 h 93015"/>
                <a:gd name="csX14" fmla="*/ 77839 w 80776"/>
                <a:gd name="csY14" fmla="*/ 74903 h 93015"/>
                <a:gd name="csX15" fmla="*/ 70496 w 80776"/>
                <a:gd name="csY15" fmla="*/ 84204 h 93015"/>
                <a:gd name="csX16" fmla="*/ 57767 w 80776"/>
                <a:gd name="csY16" fmla="*/ 90568 h 93015"/>
                <a:gd name="csX17" fmla="*/ 39653 w 80776"/>
                <a:gd name="csY17" fmla="*/ 93016 h 93015"/>
                <a:gd name="csX18" fmla="*/ 18113 w 80776"/>
                <a:gd name="csY18" fmla="*/ 90078 h 93015"/>
                <a:gd name="csX19" fmla="*/ 4896 w 80776"/>
                <a:gd name="csY19" fmla="*/ 81756 h 93015"/>
                <a:gd name="csX20" fmla="*/ 0 w 80776"/>
                <a:gd name="csY20" fmla="*/ 68538 h 93015"/>
                <a:gd name="csX21" fmla="*/ 18602 w 80776"/>
                <a:gd name="csY21" fmla="*/ 66090 h 93015"/>
                <a:gd name="csX22" fmla="*/ 20561 w 80776"/>
                <a:gd name="csY22" fmla="*/ 71475 h 93015"/>
                <a:gd name="csX23" fmla="*/ 26926 w 80776"/>
                <a:gd name="csY23" fmla="*/ 75391 h 93015"/>
                <a:gd name="csX24" fmla="*/ 40144 w 80776"/>
                <a:gd name="csY24" fmla="*/ 76860 h 93015"/>
                <a:gd name="csX25" fmla="*/ 53361 w 80776"/>
                <a:gd name="csY25" fmla="*/ 74903 h 93015"/>
                <a:gd name="csX26" fmla="*/ 59726 w 80776"/>
                <a:gd name="csY26" fmla="*/ 70496 h 93015"/>
                <a:gd name="csX27" fmla="*/ 61684 w 80776"/>
                <a:gd name="csY27" fmla="*/ 65111 h 93015"/>
                <a:gd name="csX28" fmla="*/ 60215 w 80776"/>
                <a:gd name="csY28" fmla="*/ 60705 h 93015"/>
                <a:gd name="csX29" fmla="*/ 55319 w 80776"/>
                <a:gd name="csY29" fmla="*/ 57278 h 93015"/>
                <a:gd name="csX30" fmla="*/ 45039 w 80776"/>
                <a:gd name="csY30" fmla="*/ 54830 h 93015"/>
                <a:gd name="csX31" fmla="*/ 28883 w 80776"/>
                <a:gd name="csY31" fmla="*/ 51892 h 93015"/>
                <a:gd name="csX32" fmla="*/ 11259 w 80776"/>
                <a:gd name="csY32" fmla="*/ 46508 h 93015"/>
                <a:gd name="csX33" fmla="*/ 2448 w 80776"/>
                <a:gd name="csY33" fmla="*/ 38184 h 93015"/>
                <a:gd name="csX34" fmla="*/ 0 w 80776"/>
                <a:gd name="csY34" fmla="*/ 26436 h 93015"/>
                <a:gd name="csX35" fmla="*/ 2448 w 80776"/>
                <a:gd name="csY35" fmla="*/ 15666 h 93015"/>
                <a:gd name="csX36" fmla="*/ 9791 w 80776"/>
                <a:gd name="csY36" fmla="*/ 7343 h 93015"/>
                <a:gd name="csX37" fmla="*/ 22519 w 80776"/>
                <a:gd name="csY37" fmla="*/ 1958 h 93015"/>
                <a:gd name="csX38" fmla="*/ 40632 w 80776"/>
                <a:gd name="csY38" fmla="*/ 0 h 93015"/>
                <a:gd name="csX39" fmla="*/ 62174 w 80776"/>
                <a:gd name="csY39" fmla="*/ 2937 h 93015"/>
                <a:gd name="csX40" fmla="*/ 75391 w 80776"/>
                <a:gd name="csY40" fmla="*/ 11749 h 93015"/>
                <a:gd name="csX41" fmla="*/ 80777 w 80776"/>
                <a:gd name="csY41" fmla="*/ 24967 h 93015"/>
                <a:gd name="csX42" fmla="*/ 62174 w 80776"/>
                <a:gd name="csY42" fmla="*/ 26926 h 93015"/>
                <a:gd name="csX43" fmla="*/ 61195 w 80776"/>
                <a:gd name="csY43" fmla="*/ 24478 h 930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</a:cxnLst>
              <a:rect l="l" t="t" r="r" b="b"/>
              <a:pathLst>
                <a:path w="80776" h="93015">
                  <a:moveTo>
                    <a:pt x="61195" y="24478"/>
                  </a:moveTo>
                  <a:cubicBezTo>
                    <a:pt x="61195" y="22519"/>
                    <a:pt x="60705" y="21050"/>
                    <a:pt x="59236" y="19582"/>
                  </a:cubicBezTo>
                  <a:cubicBezTo>
                    <a:pt x="58257" y="18113"/>
                    <a:pt x="55809" y="16644"/>
                    <a:pt x="52871" y="16154"/>
                  </a:cubicBezTo>
                  <a:cubicBezTo>
                    <a:pt x="49935" y="15176"/>
                    <a:pt x="45528" y="14687"/>
                    <a:pt x="39653" y="14687"/>
                  </a:cubicBezTo>
                  <a:cubicBezTo>
                    <a:pt x="33779" y="14687"/>
                    <a:pt x="29373" y="14687"/>
                    <a:pt x="26436" y="16154"/>
                  </a:cubicBezTo>
                  <a:cubicBezTo>
                    <a:pt x="23498" y="17134"/>
                    <a:pt x="21050" y="18113"/>
                    <a:pt x="20071" y="19582"/>
                  </a:cubicBezTo>
                  <a:cubicBezTo>
                    <a:pt x="19092" y="21050"/>
                    <a:pt x="18113" y="23009"/>
                    <a:pt x="18113" y="24478"/>
                  </a:cubicBezTo>
                  <a:cubicBezTo>
                    <a:pt x="18113" y="26436"/>
                    <a:pt x="18602" y="27904"/>
                    <a:pt x="19582" y="29373"/>
                  </a:cubicBezTo>
                  <a:cubicBezTo>
                    <a:pt x="20561" y="30841"/>
                    <a:pt x="22030" y="31821"/>
                    <a:pt x="24478" y="32800"/>
                  </a:cubicBezTo>
                  <a:cubicBezTo>
                    <a:pt x="26926" y="33779"/>
                    <a:pt x="29862" y="34269"/>
                    <a:pt x="33779" y="35248"/>
                  </a:cubicBezTo>
                  <a:lnTo>
                    <a:pt x="49935" y="38184"/>
                  </a:lnTo>
                  <a:cubicBezTo>
                    <a:pt x="57767" y="39165"/>
                    <a:pt x="64131" y="41122"/>
                    <a:pt x="68538" y="44060"/>
                  </a:cubicBezTo>
                  <a:cubicBezTo>
                    <a:pt x="72944" y="46997"/>
                    <a:pt x="75881" y="49445"/>
                    <a:pt x="77839" y="52872"/>
                  </a:cubicBezTo>
                  <a:cubicBezTo>
                    <a:pt x="79798" y="56299"/>
                    <a:pt x="80287" y="59726"/>
                    <a:pt x="80287" y="63642"/>
                  </a:cubicBezTo>
                  <a:cubicBezTo>
                    <a:pt x="80287" y="67559"/>
                    <a:pt x="79308" y="71475"/>
                    <a:pt x="77839" y="74903"/>
                  </a:cubicBezTo>
                  <a:cubicBezTo>
                    <a:pt x="76370" y="78329"/>
                    <a:pt x="73922" y="81266"/>
                    <a:pt x="70496" y="84204"/>
                  </a:cubicBezTo>
                  <a:cubicBezTo>
                    <a:pt x="67069" y="86651"/>
                    <a:pt x="63152" y="89099"/>
                    <a:pt x="57767" y="90568"/>
                  </a:cubicBezTo>
                  <a:cubicBezTo>
                    <a:pt x="52871" y="92037"/>
                    <a:pt x="46508" y="93016"/>
                    <a:pt x="39653" y="93016"/>
                  </a:cubicBezTo>
                  <a:cubicBezTo>
                    <a:pt x="32800" y="93016"/>
                    <a:pt x="23988" y="92037"/>
                    <a:pt x="18113" y="90078"/>
                  </a:cubicBezTo>
                  <a:cubicBezTo>
                    <a:pt x="12239" y="88120"/>
                    <a:pt x="7832" y="85182"/>
                    <a:pt x="4896" y="81756"/>
                  </a:cubicBezTo>
                  <a:cubicBezTo>
                    <a:pt x="1958" y="77839"/>
                    <a:pt x="0" y="73922"/>
                    <a:pt x="0" y="68538"/>
                  </a:cubicBezTo>
                  <a:lnTo>
                    <a:pt x="18602" y="66090"/>
                  </a:lnTo>
                  <a:cubicBezTo>
                    <a:pt x="18602" y="68048"/>
                    <a:pt x="19092" y="70007"/>
                    <a:pt x="20561" y="71475"/>
                  </a:cubicBezTo>
                  <a:cubicBezTo>
                    <a:pt x="21540" y="72944"/>
                    <a:pt x="23988" y="74412"/>
                    <a:pt x="26926" y="75391"/>
                  </a:cubicBezTo>
                  <a:cubicBezTo>
                    <a:pt x="29862" y="76370"/>
                    <a:pt x="34269" y="76860"/>
                    <a:pt x="40144" y="76860"/>
                  </a:cubicBezTo>
                  <a:cubicBezTo>
                    <a:pt x="46018" y="76860"/>
                    <a:pt x="50423" y="76370"/>
                    <a:pt x="53361" y="74903"/>
                  </a:cubicBezTo>
                  <a:cubicBezTo>
                    <a:pt x="56299" y="73434"/>
                    <a:pt x="58747" y="71965"/>
                    <a:pt x="59726" y="70496"/>
                  </a:cubicBezTo>
                  <a:cubicBezTo>
                    <a:pt x="60705" y="68538"/>
                    <a:pt x="61195" y="67069"/>
                    <a:pt x="61684" y="65111"/>
                  </a:cubicBezTo>
                  <a:cubicBezTo>
                    <a:pt x="61684" y="63642"/>
                    <a:pt x="61195" y="62174"/>
                    <a:pt x="60215" y="60705"/>
                  </a:cubicBezTo>
                  <a:cubicBezTo>
                    <a:pt x="59236" y="59236"/>
                    <a:pt x="57767" y="58257"/>
                    <a:pt x="55319" y="57278"/>
                  </a:cubicBezTo>
                  <a:cubicBezTo>
                    <a:pt x="52871" y="56299"/>
                    <a:pt x="49445" y="55319"/>
                    <a:pt x="45039" y="54830"/>
                  </a:cubicBezTo>
                  <a:lnTo>
                    <a:pt x="28883" y="51892"/>
                  </a:lnTo>
                  <a:cubicBezTo>
                    <a:pt x="21540" y="50425"/>
                    <a:pt x="15666" y="48956"/>
                    <a:pt x="11259" y="46508"/>
                  </a:cubicBezTo>
                  <a:cubicBezTo>
                    <a:pt x="6853" y="44060"/>
                    <a:pt x="3915" y="41612"/>
                    <a:pt x="2448" y="38184"/>
                  </a:cubicBezTo>
                  <a:cubicBezTo>
                    <a:pt x="979" y="34758"/>
                    <a:pt x="0" y="30841"/>
                    <a:pt x="0" y="26436"/>
                  </a:cubicBezTo>
                  <a:cubicBezTo>
                    <a:pt x="0" y="22030"/>
                    <a:pt x="979" y="19092"/>
                    <a:pt x="2448" y="15666"/>
                  </a:cubicBezTo>
                  <a:cubicBezTo>
                    <a:pt x="3915" y="12239"/>
                    <a:pt x="6363" y="9791"/>
                    <a:pt x="9791" y="7343"/>
                  </a:cubicBezTo>
                  <a:cubicBezTo>
                    <a:pt x="13218" y="4896"/>
                    <a:pt x="17135" y="2937"/>
                    <a:pt x="22519" y="1958"/>
                  </a:cubicBezTo>
                  <a:cubicBezTo>
                    <a:pt x="27905" y="979"/>
                    <a:pt x="33779" y="0"/>
                    <a:pt x="40632" y="0"/>
                  </a:cubicBezTo>
                  <a:cubicBezTo>
                    <a:pt x="47487" y="0"/>
                    <a:pt x="56299" y="979"/>
                    <a:pt x="62174" y="2937"/>
                  </a:cubicBezTo>
                  <a:cubicBezTo>
                    <a:pt x="68048" y="4896"/>
                    <a:pt x="72455" y="7832"/>
                    <a:pt x="75391" y="11749"/>
                  </a:cubicBezTo>
                  <a:cubicBezTo>
                    <a:pt x="78329" y="15666"/>
                    <a:pt x="80287" y="19582"/>
                    <a:pt x="80777" y="24967"/>
                  </a:cubicBezTo>
                  <a:lnTo>
                    <a:pt x="62174" y="26926"/>
                  </a:lnTo>
                  <a:lnTo>
                    <a:pt x="61195" y="2447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1A4D776E-C1BD-2F86-3FB3-50B17B3357DC}"/>
                </a:ext>
              </a:extLst>
            </p:cNvPr>
            <p:cNvSpPr/>
            <p:nvPr/>
          </p:nvSpPr>
          <p:spPr>
            <a:xfrm>
              <a:off x="10094852" y="1285713"/>
              <a:ext cx="79801" cy="91058"/>
            </a:xfrm>
            <a:custGeom>
              <a:avLst/>
              <a:gdLst>
                <a:gd name="csX0" fmla="*/ 79308 w 79801"/>
                <a:gd name="csY0" fmla="*/ 16646 h 91058"/>
                <a:gd name="csX1" fmla="*/ 48956 w 79801"/>
                <a:gd name="csY1" fmla="*/ 16646 h 91058"/>
                <a:gd name="csX2" fmla="*/ 48956 w 79801"/>
                <a:gd name="csY2" fmla="*/ 91058 h 91058"/>
                <a:gd name="csX3" fmla="*/ 30352 w 79801"/>
                <a:gd name="csY3" fmla="*/ 91058 h 91058"/>
                <a:gd name="csX4" fmla="*/ 30352 w 79801"/>
                <a:gd name="csY4" fmla="*/ 16646 h 91058"/>
                <a:gd name="csX5" fmla="*/ 0 w 79801"/>
                <a:gd name="csY5" fmla="*/ 16646 h 91058"/>
                <a:gd name="csX6" fmla="*/ 0 w 79801"/>
                <a:gd name="csY6" fmla="*/ 0 h 91058"/>
                <a:gd name="csX7" fmla="*/ 79802 w 79801"/>
                <a:gd name="csY7" fmla="*/ 0 h 91058"/>
                <a:gd name="csX8" fmla="*/ 79802 w 79801"/>
                <a:gd name="csY8" fmla="*/ 16646 h 91058"/>
                <a:gd name="csX9" fmla="*/ 79308 w 79801"/>
                <a:gd name="csY9" fmla="*/ 16646 h 910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79801" h="91058">
                  <a:moveTo>
                    <a:pt x="79308" y="16646"/>
                  </a:moveTo>
                  <a:lnTo>
                    <a:pt x="48956" y="16646"/>
                  </a:lnTo>
                  <a:lnTo>
                    <a:pt x="48956" y="91058"/>
                  </a:lnTo>
                  <a:lnTo>
                    <a:pt x="30352" y="91058"/>
                  </a:lnTo>
                  <a:lnTo>
                    <a:pt x="30352" y="16646"/>
                  </a:lnTo>
                  <a:lnTo>
                    <a:pt x="0" y="16646"/>
                  </a:lnTo>
                  <a:lnTo>
                    <a:pt x="0" y="0"/>
                  </a:lnTo>
                  <a:lnTo>
                    <a:pt x="79802" y="0"/>
                  </a:lnTo>
                  <a:lnTo>
                    <a:pt x="79802" y="16646"/>
                  </a:lnTo>
                  <a:lnTo>
                    <a:pt x="79308" y="16646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1797677D-0BDF-064D-507F-E537FE706A50}"/>
                </a:ext>
              </a:extLst>
            </p:cNvPr>
            <p:cNvSpPr/>
            <p:nvPr/>
          </p:nvSpPr>
          <p:spPr>
            <a:xfrm>
              <a:off x="10193743" y="1285713"/>
              <a:ext cx="104274" cy="91058"/>
            </a:xfrm>
            <a:custGeom>
              <a:avLst/>
              <a:gdLst>
                <a:gd name="csX0" fmla="*/ 104275 w 104274"/>
                <a:gd name="csY0" fmla="*/ 91058 h 91058"/>
                <a:gd name="csX1" fmla="*/ 84685 w 104274"/>
                <a:gd name="csY1" fmla="*/ 91058 h 91058"/>
                <a:gd name="csX2" fmla="*/ 73434 w 104274"/>
                <a:gd name="csY2" fmla="*/ 66090 h 91058"/>
                <a:gd name="csX3" fmla="*/ 30354 w 104274"/>
                <a:gd name="csY3" fmla="*/ 66090 h 91058"/>
                <a:gd name="csX4" fmla="*/ 19090 w 104274"/>
                <a:gd name="csY4" fmla="*/ 91058 h 91058"/>
                <a:gd name="csX5" fmla="*/ 0 w 104274"/>
                <a:gd name="csY5" fmla="*/ 91058 h 91058"/>
                <a:gd name="csX6" fmla="*/ 40630 w 104274"/>
                <a:gd name="csY6" fmla="*/ 0 h 91058"/>
                <a:gd name="csX7" fmla="*/ 63145 w 104274"/>
                <a:gd name="csY7" fmla="*/ 0 h 91058"/>
                <a:gd name="csX8" fmla="*/ 103787 w 104274"/>
                <a:gd name="csY8" fmla="*/ 91058 h 91058"/>
                <a:gd name="csX9" fmla="*/ 104275 w 104274"/>
                <a:gd name="csY9" fmla="*/ 91058 h 91058"/>
                <a:gd name="csX10" fmla="*/ 37204 w 104274"/>
                <a:gd name="csY10" fmla="*/ 50915 h 91058"/>
                <a:gd name="csX11" fmla="*/ 67558 w 104274"/>
                <a:gd name="csY11" fmla="*/ 50915 h 91058"/>
                <a:gd name="csX12" fmla="*/ 52381 w 104274"/>
                <a:gd name="csY12" fmla="*/ 16646 h 91058"/>
                <a:gd name="csX13" fmla="*/ 37204 w 104274"/>
                <a:gd name="csY13" fmla="*/ 50915 h 910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04274" h="91058">
                  <a:moveTo>
                    <a:pt x="104275" y="91058"/>
                  </a:moveTo>
                  <a:lnTo>
                    <a:pt x="84685" y="91058"/>
                  </a:lnTo>
                  <a:lnTo>
                    <a:pt x="73434" y="66090"/>
                  </a:lnTo>
                  <a:lnTo>
                    <a:pt x="30354" y="66090"/>
                  </a:lnTo>
                  <a:lnTo>
                    <a:pt x="19090" y="91058"/>
                  </a:lnTo>
                  <a:lnTo>
                    <a:pt x="0" y="91058"/>
                  </a:lnTo>
                  <a:lnTo>
                    <a:pt x="40630" y="0"/>
                  </a:lnTo>
                  <a:lnTo>
                    <a:pt x="63145" y="0"/>
                  </a:lnTo>
                  <a:lnTo>
                    <a:pt x="103787" y="91058"/>
                  </a:lnTo>
                  <a:lnTo>
                    <a:pt x="104275" y="91058"/>
                  </a:lnTo>
                  <a:close/>
                  <a:moveTo>
                    <a:pt x="37204" y="50915"/>
                  </a:moveTo>
                  <a:lnTo>
                    <a:pt x="67558" y="50915"/>
                  </a:lnTo>
                  <a:lnTo>
                    <a:pt x="52381" y="16646"/>
                  </a:lnTo>
                  <a:lnTo>
                    <a:pt x="37204" y="50915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FC37F065-BED4-E2E9-6F2D-DFEE14A7171E}"/>
                </a:ext>
              </a:extLst>
            </p:cNvPr>
            <p:cNvSpPr/>
            <p:nvPr/>
          </p:nvSpPr>
          <p:spPr>
            <a:xfrm>
              <a:off x="9825585" y="2069008"/>
              <a:ext cx="42102" cy="42092"/>
            </a:xfrm>
            <a:custGeom>
              <a:avLst/>
              <a:gdLst>
                <a:gd name="csX0" fmla="*/ 21051 w 42102"/>
                <a:gd name="csY0" fmla="*/ 42092 h 42092"/>
                <a:gd name="csX1" fmla="*/ 42102 w 42102"/>
                <a:gd name="csY1" fmla="*/ 21040 h 42092"/>
                <a:gd name="csX2" fmla="*/ 21051 w 42102"/>
                <a:gd name="csY2" fmla="*/ 0 h 42092"/>
                <a:gd name="csX3" fmla="*/ 0 w 42102"/>
                <a:gd name="csY3" fmla="*/ 21040 h 42092"/>
                <a:gd name="csX4" fmla="*/ 21051 w 42102"/>
                <a:gd name="csY4" fmla="*/ 42092 h 420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2102" h="42092">
                  <a:moveTo>
                    <a:pt x="21051" y="42092"/>
                  </a:moveTo>
                  <a:cubicBezTo>
                    <a:pt x="32678" y="42092"/>
                    <a:pt x="42102" y="32676"/>
                    <a:pt x="42102" y="21040"/>
                  </a:cubicBezTo>
                  <a:cubicBezTo>
                    <a:pt x="42102" y="9417"/>
                    <a:pt x="32678" y="0"/>
                    <a:pt x="21051" y="0"/>
                  </a:cubicBezTo>
                  <a:cubicBezTo>
                    <a:pt x="9426" y="0"/>
                    <a:pt x="0" y="9417"/>
                    <a:pt x="0" y="21040"/>
                  </a:cubicBezTo>
                  <a:cubicBezTo>
                    <a:pt x="0" y="32676"/>
                    <a:pt x="9426" y="42092"/>
                    <a:pt x="21051" y="42092"/>
                  </a:cubicBez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8" name="Vapaamuotoinen: Muoto 27">
              <a:extLst>
                <a:ext uri="{FF2B5EF4-FFF2-40B4-BE49-F238E27FC236}">
                  <a16:creationId xmlns:a16="http://schemas.microsoft.com/office/drawing/2014/main" id="{61763580-1A14-65FF-9816-847D63D62D2C}"/>
                </a:ext>
              </a:extLst>
            </p:cNvPr>
            <p:cNvSpPr/>
            <p:nvPr/>
          </p:nvSpPr>
          <p:spPr>
            <a:xfrm>
              <a:off x="9955342" y="2082709"/>
              <a:ext cx="567890" cy="13213"/>
            </a:xfrm>
            <a:custGeom>
              <a:avLst/>
              <a:gdLst>
                <a:gd name="csX0" fmla="*/ 567890 w 567890"/>
                <a:gd name="csY0" fmla="*/ 488 h 13213"/>
                <a:gd name="csX1" fmla="*/ 6364 w 567890"/>
                <a:gd name="csY1" fmla="*/ 488 h 13213"/>
                <a:gd name="csX2" fmla="*/ 0 w 567890"/>
                <a:gd name="csY2" fmla="*/ 6851 h 13213"/>
                <a:gd name="csX3" fmla="*/ 6364 w 567890"/>
                <a:gd name="csY3" fmla="*/ 13214 h 13213"/>
                <a:gd name="csX4" fmla="*/ 567890 w 567890"/>
                <a:gd name="csY4" fmla="*/ 13214 h 13213"/>
                <a:gd name="csX5" fmla="*/ 567890 w 567890"/>
                <a:gd name="csY5" fmla="*/ 0 h 13213"/>
                <a:gd name="csX6" fmla="*/ 567890 w 567890"/>
                <a:gd name="csY6" fmla="*/ 488 h 13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67890" h="13213">
                  <a:moveTo>
                    <a:pt x="567890" y="488"/>
                  </a:moveTo>
                  <a:lnTo>
                    <a:pt x="6364" y="488"/>
                  </a:lnTo>
                  <a:cubicBezTo>
                    <a:pt x="2938" y="488"/>
                    <a:pt x="0" y="3425"/>
                    <a:pt x="0" y="6851"/>
                  </a:cubicBezTo>
                  <a:cubicBezTo>
                    <a:pt x="0" y="10276"/>
                    <a:pt x="2938" y="13214"/>
                    <a:pt x="6364" y="13214"/>
                  </a:cubicBezTo>
                  <a:lnTo>
                    <a:pt x="567890" y="13214"/>
                  </a:lnTo>
                  <a:lnTo>
                    <a:pt x="567890" y="0"/>
                  </a:lnTo>
                  <a:lnTo>
                    <a:pt x="567890" y="48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9" name="Vapaamuotoinen: Muoto 28">
              <a:extLst>
                <a:ext uri="{FF2B5EF4-FFF2-40B4-BE49-F238E27FC236}">
                  <a16:creationId xmlns:a16="http://schemas.microsoft.com/office/drawing/2014/main" id="{1D3B74B5-B7EE-7757-7064-BA0EA4A7054D}"/>
                </a:ext>
              </a:extLst>
            </p:cNvPr>
            <p:cNvSpPr/>
            <p:nvPr/>
          </p:nvSpPr>
          <p:spPr>
            <a:xfrm>
              <a:off x="9146587" y="2082709"/>
              <a:ext cx="592365" cy="13213"/>
            </a:xfrm>
            <a:custGeom>
              <a:avLst/>
              <a:gdLst>
                <a:gd name="csX0" fmla="*/ 592366 w 592365"/>
                <a:gd name="csY0" fmla="*/ 488 h 13213"/>
                <a:gd name="csX1" fmla="*/ 6365 w 592365"/>
                <a:gd name="csY1" fmla="*/ 488 h 13213"/>
                <a:gd name="csX2" fmla="*/ 0 w 592365"/>
                <a:gd name="csY2" fmla="*/ 6851 h 13213"/>
                <a:gd name="csX3" fmla="*/ 6365 w 592365"/>
                <a:gd name="csY3" fmla="*/ 13214 h 13213"/>
                <a:gd name="csX4" fmla="*/ 592366 w 592365"/>
                <a:gd name="csY4" fmla="*/ 13214 h 13213"/>
                <a:gd name="csX5" fmla="*/ 592366 w 592365"/>
                <a:gd name="csY5" fmla="*/ 0 h 13213"/>
                <a:gd name="csX6" fmla="*/ 592366 w 592365"/>
                <a:gd name="csY6" fmla="*/ 488 h 13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2365" h="13213">
                  <a:moveTo>
                    <a:pt x="592366" y="488"/>
                  </a:moveTo>
                  <a:lnTo>
                    <a:pt x="6365" y="488"/>
                  </a:lnTo>
                  <a:cubicBezTo>
                    <a:pt x="2938" y="488"/>
                    <a:pt x="0" y="3425"/>
                    <a:pt x="0" y="6851"/>
                  </a:cubicBezTo>
                  <a:cubicBezTo>
                    <a:pt x="0" y="10276"/>
                    <a:pt x="2938" y="13214"/>
                    <a:pt x="6365" y="13214"/>
                  </a:cubicBezTo>
                  <a:lnTo>
                    <a:pt x="592366" y="13214"/>
                  </a:lnTo>
                  <a:lnTo>
                    <a:pt x="592366" y="0"/>
                  </a:lnTo>
                  <a:lnTo>
                    <a:pt x="592366" y="48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0" name="Vapaamuotoinen: Muoto 29">
              <a:extLst>
                <a:ext uri="{FF2B5EF4-FFF2-40B4-BE49-F238E27FC236}">
                  <a16:creationId xmlns:a16="http://schemas.microsoft.com/office/drawing/2014/main" id="{20D0A583-B56B-C878-D5D0-BF0CE17C1157}"/>
                </a:ext>
              </a:extLst>
            </p:cNvPr>
            <p:cNvSpPr/>
            <p:nvPr/>
          </p:nvSpPr>
          <p:spPr>
            <a:xfrm>
              <a:off x="8928214" y="1066394"/>
              <a:ext cx="218343" cy="257997"/>
            </a:xfrm>
            <a:custGeom>
              <a:avLst/>
              <a:gdLst>
                <a:gd name="csX0" fmla="*/ 110150 w 218343"/>
                <a:gd name="csY0" fmla="*/ 250654 h 257997"/>
                <a:gd name="csX1" fmla="*/ 113088 w 218343"/>
                <a:gd name="csY1" fmla="*/ 246738 h 257997"/>
                <a:gd name="csX2" fmla="*/ 116515 w 218343"/>
                <a:gd name="csY2" fmla="*/ 235478 h 257997"/>
                <a:gd name="csX3" fmla="*/ 101338 w 218343"/>
                <a:gd name="csY3" fmla="*/ 215405 h 257997"/>
                <a:gd name="csX4" fmla="*/ 30842 w 218343"/>
                <a:gd name="csY4" fmla="*/ 139035 h 257997"/>
                <a:gd name="csX5" fmla="*/ 26436 w 218343"/>
                <a:gd name="csY5" fmla="*/ 134628 h 257997"/>
                <a:gd name="csX6" fmla="*/ 23499 w 218343"/>
                <a:gd name="csY6" fmla="*/ 131692 h 257997"/>
                <a:gd name="csX7" fmla="*/ 15666 w 218343"/>
                <a:gd name="csY7" fmla="*/ 129244 h 257997"/>
                <a:gd name="csX8" fmla="*/ 7343 w 218343"/>
                <a:gd name="csY8" fmla="*/ 136097 h 257997"/>
                <a:gd name="csX9" fmla="*/ 5875 w 218343"/>
                <a:gd name="csY9" fmla="*/ 138055 h 257997"/>
                <a:gd name="csX10" fmla="*/ 0 w 218343"/>
                <a:gd name="csY10" fmla="*/ 131692 h 257997"/>
                <a:gd name="csX11" fmla="*/ 10770 w 218343"/>
                <a:gd name="csY11" fmla="*/ 119453 h 257997"/>
                <a:gd name="csX12" fmla="*/ 18114 w 218343"/>
                <a:gd name="csY12" fmla="*/ 110640 h 257997"/>
                <a:gd name="csX13" fmla="*/ 25947 w 218343"/>
                <a:gd name="csY13" fmla="*/ 99380 h 257997"/>
                <a:gd name="csX14" fmla="*/ 35248 w 218343"/>
                <a:gd name="csY14" fmla="*/ 85673 h 257997"/>
                <a:gd name="csX15" fmla="*/ 41123 w 218343"/>
                <a:gd name="csY15" fmla="*/ 92037 h 257997"/>
                <a:gd name="csX16" fmla="*/ 39654 w 218343"/>
                <a:gd name="csY16" fmla="*/ 93995 h 257997"/>
                <a:gd name="csX17" fmla="*/ 34269 w 218343"/>
                <a:gd name="csY17" fmla="*/ 106234 h 257997"/>
                <a:gd name="csX18" fmla="*/ 41612 w 218343"/>
                <a:gd name="csY18" fmla="*/ 118473 h 257997"/>
                <a:gd name="csX19" fmla="*/ 75392 w 218343"/>
                <a:gd name="csY19" fmla="*/ 155680 h 257997"/>
                <a:gd name="csX20" fmla="*/ 88610 w 218343"/>
                <a:gd name="csY20" fmla="*/ 140014 h 257997"/>
                <a:gd name="csX21" fmla="*/ 100849 w 218343"/>
                <a:gd name="csY21" fmla="*/ 124348 h 257997"/>
                <a:gd name="csX22" fmla="*/ 115046 w 218343"/>
                <a:gd name="csY22" fmla="*/ 105745 h 257997"/>
                <a:gd name="csX23" fmla="*/ 129244 w 218343"/>
                <a:gd name="csY23" fmla="*/ 86163 h 257997"/>
                <a:gd name="csX24" fmla="*/ 97421 w 218343"/>
                <a:gd name="csY24" fmla="*/ 52382 h 257997"/>
                <a:gd name="csX25" fmla="*/ 92037 w 218343"/>
                <a:gd name="csY25" fmla="*/ 46998 h 257997"/>
                <a:gd name="csX26" fmla="*/ 90079 w 218343"/>
                <a:gd name="csY26" fmla="*/ 45039 h 257997"/>
                <a:gd name="csX27" fmla="*/ 82246 w 218343"/>
                <a:gd name="csY27" fmla="*/ 43081 h 257997"/>
                <a:gd name="csX28" fmla="*/ 73923 w 218343"/>
                <a:gd name="csY28" fmla="*/ 49935 h 257997"/>
                <a:gd name="csX29" fmla="*/ 72455 w 218343"/>
                <a:gd name="csY29" fmla="*/ 51894 h 257997"/>
                <a:gd name="csX30" fmla="*/ 66580 w 218343"/>
                <a:gd name="csY30" fmla="*/ 45529 h 257997"/>
                <a:gd name="csX31" fmla="*/ 76861 w 218343"/>
                <a:gd name="csY31" fmla="*/ 33780 h 257997"/>
                <a:gd name="csX32" fmla="*/ 84204 w 218343"/>
                <a:gd name="csY32" fmla="*/ 24968 h 257997"/>
                <a:gd name="csX33" fmla="*/ 92526 w 218343"/>
                <a:gd name="csY33" fmla="*/ 13708 h 257997"/>
                <a:gd name="csX34" fmla="*/ 101828 w 218343"/>
                <a:gd name="csY34" fmla="*/ 0 h 257997"/>
                <a:gd name="csX35" fmla="*/ 107703 w 218343"/>
                <a:gd name="csY35" fmla="*/ 6365 h 257997"/>
                <a:gd name="csX36" fmla="*/ 106234 w 218343"/>
                <a:gd name="csY36" fmla="*/ 8322 h 257997"/>
                <a:gd name="csX37" fmla="*/ 101338 w 218343"/>
                <a:gd name="csY37" fmla="*/ 17135 h 257997"/>
                <a:gd name="csX38" fmla="*/ 102807 w 218343"/>
                <a:gd name="csY38" fmla="*/ 24478 h 257997"/>
                <a:gd name="csX39" fmla="*/ 113577 w 218343"/>
                <a:gd name="csY39" fmla="*/ 38186 h 257997"/>
                <a:gd name="csX40" fmla="*/ 146378 w 218343"/>
                <a:gd name="csY40" fmla="*/ 74412 h 257997"/>
                <a:gd name="csX41" fmla="*/ 153232 w 218343"/>
                <a:gd name="csY41" fmla="*/ 81756 h 257997"/>
                <a:gd name="csX42" fmla="*/ 165961 w 218343"/>
                <a:gd name="csY42" fmla="*/ 95954 h 257997"/>
                <a:gd name="csX43" fmla="*/ 193865 w 218343"/>
                <a:gd name="csY43" fmla="*/ 124837 h 257997"/>
                <a:gd name="csX44" fmla="*/ 202678 w 218343"/>
                <a:gd name="csY44" fmla="*/ 128264 h 257997"/>
                <a:gd name="csX45" fmla="*/ 210510 w 218343"/>
                <a:gd name="csY45" fmla="*/ 121410 h 257997"/>
                <a:gd name="csX46" fmla="*/ 211979 w 218343"/>
                <a:gd name="csY46" fmla="*/ 119453 h 257997"/>
                <a:gd name="csX47" fmla="*/ 212957 w 218343"/>
                <a:gd name="csY47" fmla="*/ 118473 h 257997"/>
                <a:gd name="csX48" fmla="*/ 218343 w 218343"/>
                <a:gd name="csY48" fmla="*/ 124837 h 257997"/>
                <a:gd name="csX49" fmla="*/ 205614 w 218343"/>
                <a:gd name="csY49" fmla="*/ 139524 h 257997"/>
                <a:gd name="csX50" fmla="*/ 198761 w 218343"/>
                <a:gd name="csY50" fmla="*/ 147357 h 257997"/>
                <a:gd name="csX51" fmla="*/ 182116 w 218343"/>
                <a:gd name="csY51" fmla="*/ 171345 h 257997"/>
                <a:gd name="csX52" fmla="*/ 176731 w 218343"/>
                <a:gd name="csY52" fmla="*/ 165961 h 257997"/>
                <a:gd name="csX53" fmla="*/ 177710 w 218343"/>
                <a:gd name="csY53" fmla="*/ 164492 h 257997"/>
                <a:gd name="csX54" fmla="*/ 179667 w 218343"/>
                <a:gd name="csY54" fmla="*/ 162534 h 257997"/>
                <a:gd name="csX55" fmla="*/ 170366 w 218343"/>
                <a:gd name="csY55" fmla="*/ 132181 h 257997"/>
                <a:gd name="csX56" fmla="*/ 169387 w 218343"/>
                <a:gd name="csY56" fmla="*/ 130712 h 257997"/>
                <a:gd name="csX57" fmla="*/ 138545 w 218343"/>
                <a:gd name="csY57" fmla="*/ 96443 h 257997"/>
                <a:gd name="csX58" fmla="*/ 121901 w 218343"/>
                <a:gd name="csY58" fmla="*/ 117005 h 257997"/>
                <a:gd name="csX59" fmla="*/ 106234 w 218343"/>
                <a:gd name="csY59" fmla="*/ 137076 h 257997"/>
                <a:gd name="csX60" fmla="*/ 94974 w 218343"/>
                <a:gd name="csY60" fmla="*/ 151763 h 257997"/>
                <a:gd name="csX61" fmla="*/ 85183 w 218343"/>
                <a:gd name="csY61" fmla="*/ 165961 h 257997"/>
                <a:gd name="csX62" fmla="*/ 117984 w 218343"/>
                <a:gd name="csY62" fmla="*/ 201699 h 257997"/>
                <a:gd name="csX63" fmla="*/ 123368 w 218343"/>
                <a:gd name="csY63" fmla="*/ 207083 h 257997"/>
                <a:gd name="csX64" fmla="*/ 126796 w 218343"/>
                <a:gd name="csY64" fmla="*/ 210510 h 257997"/>
                <a:gd name="csX65" fmla="*/ 136097 w 218343"/>
                <a:gd name="csY65" fmla="*/ 214426 h 257997"/>
                <a:gd name="csX66" fmla="*/ 143931 w 218343"/>
                <a:gd name="csY66" fmla="*/ 209042 h 257997"/>
                <a:gd name="csX67" fmla="*/ 145888 w 218343"/>
                <a:gd name="csY67" fmla="*/ 206594 h 257997"/>
                <a:gd name="csX68" fmla="*/ 146867 w 218343"/>
                <a:gd name="csY68" fmla="*/ 205125 h 257997"/>
                <a:gd name="csX69" fmla="*/ 152253 w 218343"/>
                <a:gd name="csY69" fmla="*/ 211490 h 257997"/>
                <a:gd name="csX70" fmla="*/ 141483 w 218343"/>
                <a:gd name="csY70" fmla="*/ 223239 h 257997"/>
                <a:gd name="csX71" fmla="*/ 132671 w 218343"/>
                <a:gd name="csY71" fmla="*/ 234009 h 257997"/>
                <a:gd name="csX72" fmla="*/ 125816 w 218343"/>
                <a:gd name="csY72" fmla="*/ 243311 h 257997"/>
                <a:gd name="csX73" fmla="*/ 116025 w 218343"/>
                <a:gd name="csY73" fmla="*/ 257998 h 257997"/>
                <a:gd name="csX74" fmla="*/ 110640 w 218343"/>
                <a:gd name="csY74" fmla="*/ 251633 h 257997"/>
                <a:gd name="csX75" fmla="*/ 110150 w 218343"/>
                <a:gd name="csY75" fmla="*/ 250654 h 257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</a:cxnLst>
              <a:rect l="l" t="t" r="r" b="b"/>
              <a:pathLst>
                <a:path w="218343" h="257997">
                  <a:moveTo>
                    <a:pt x="110150" y="250654"/>
                  </a:moveTo>
                  <a:lnTo>
                    <a:pt x="113088" y="246738"/>
                  </a:lnTo>
                  <a:cubicBezTo>
                    <a:pt x="116025" y="242821"/>
                    <a:pt x="117494" y="238904"/>
                    <a:pt x="116515" y="235478"/>
                  </a:cubicBezTo>
                  <a:cubicBezTo>
                    <a:pt x="115536" y="232051"/>
                    <a:pt x="110640" y="225196"/>
                    <a:pt x="101338" y="215405"/>
                  </a:cubicBezTo>
                  <a:lnTo>
                    <a:pt x="30842" y="139035"/>
                  </a:lnTo>
                  <a:cubicBezTo>
                    <a:pt x="29373" y="137566"/>
                    <a:pt x="27905" y="136097"/>
                    <a:pt x="26436" y="134628"/>
                  </a:cubicBezTo>
                  <a:cubicBezTo>
                    <a:pt x="24967" y="133159"/>
                    <a:pt x="23988" y="132671"/>
                    <a:pt x="23499" y="131692"/>
                  </a:cubicBezTo>
                  <a:cubicBezTo>
                    <a:pt x="20561" y="129244"/>
                    <a:pt x="18114" y="128754"/>
                    <a:pt x="15666" y="129244"/>
                  </a:cubicBezTo>
                  <a:cubicBezTo>
                    <a:pt x="13218" y="129733"/>
                    <a:pt x="10281" y="132181"/>
                    <a:pt x="7343" y="136097"/>
                  </a:cubicBezTo>
                  <a:lnTo>
                    <a:pt x="5875" y="138055"/>
                  </a:lnTo>
                  <a:lnTo>
                    <a:pt x="0" y="131692"/>
                  </a:lnTo>
                  <a:cubicBezTo>
                    <a:pt x="4406" y="127285"/>
                    <a:pt x="7833" y="122879"/>
                    <a:pt x="10770" y="119453"/>
                  </a:cubicBezTo>
                  <a:cubicBezTo>
                    <a:pt x="13708" y="116025"/>
                    <a:pt x="16155" y="113088"/>
                    <a:pt x="18114" y="110640"/>
                  </a:cubicBezTo>
                  <a:cubicBezTo>
                    <a:pt x="20561" y="107214"/>
                    <a:pt x="23499" y="103786"/>
                    <a:pt x="25947" y="99380"/>
                  </a:cubicBezTo>
                  <a:cubicBezTo>
                    <a:pt x="28884" y="95464"/>
                    <a:pt x="31821" y="90568"/>
                    <a:pt x="35248" y="85673"/>
                  </a:cubicBezTo>
                  <a:lnTo>
                    <a:pt x="41123" y="92037"/>
                  </a:lnTo>
                  <a:lnTo>
                    <a:pt x="39654" y="93995"/>
                  </a:lnTo>
                  <a:cubicBezTo>
                    <a:pt x="35738" y="98890"/>
                    <a:pt x="34269" y="102807"/>
                    <a:pt x="34269" y="106234"/>
                  </a:cubicBezTo>
                  <a:cubicBezTo>
                    <a:pt x="34269" y="109662"/>
                    <a:pt x="36717" y="113577"/>
                    <a:pt x="41612" y="118473"/>
                  </a:cubicBezTo>
                  <a:lnTo>
                    <a:pt x="75392" y="155680"/>
                  </a:lnTo>
                  <a:cubicBezTo>
                    <a:pt x="79798" y="150295"/>
                    <a:pt x="84204" y="145400"/>
                    <a:pt x="88610" y="140014"/>
                  </a:cubicBezTo>
                  <a:cubicBezTo>
                    <a:pt x="93016" y="134628"/>
                    <a:pt x="96933" y="129733"/>
                    <a:pt x="100849" y="124348"/>
                  </a:cubicBezTo>
                  <a:cubicBezTo>
                    <a:pt x="105255" y="118473"/>
                    <a:pt x="110150" y="112109"/>
                    <a:pt x="115046" y="105745"/>
                  </a:cubicBezTo>
                  <a:cubicBezTo>
                    <a:pt x="119942" y="99380"/>
                    <a:pt x="124348" y="93016"/>
                    <a:pt x="129244" y="86163"/>
                  </a:cubicBezTo>
                  <a:lnTo>
                    <a:pt x="97421" y="52382"/>
                  </a:lnTo>
                  <a:cubicBezTo>
                    <a:pt x="94485" y="49446"/>
                    <a:pt x="93016" y="47487"/>
                    <a:pt x="92037" y="46998"/>
                  </a:cubicBezTo>
                  <a:cubicBezTo>
                    <a:pt x="91058" y="46019"/>
                    <a:pt x="90568" y="45529"/>
                    <a:pt x="90079" y="45039"/>
                  </a:cubicBezTo>
                  <a:cubicBezTo>
                    <a:pt x="87141" y="43081"/>
                    <a:pt x="84694" y="42102"/>
                    <a:pt x="82246" y="43081"/>
                  </a:cubicBezTo>
                  <a:cubicBezTo>
                    <a:pt x="79798" y="43571"/>
                    <a:pt x="76861" y="46019"/>
                    <a:pt x="73923" y="49935"/>
                  </a:cubicBezTo>
                  <a:lnTo>
                    <a:pt x="72455" y="51894"/>
                  </a:lnTo>
                  <a:lnTo>
                    <a:pt x="66580" y="45529"/>
                  </a:lnTo>
                  <a:cubicBezTo>
                    <a:pt x="70496" y="41124"/>
                    <a:pt x="73923" y="37207"/>
                    <a:pt x="76861" y="33780"/>
                  </a:cubicBezTo>
                  <a:cubicBezTo>
                    <a:pt x="79798" y="30352"/>
                    <a:pt x="82246" y="27416"/>
                    <a:pt x="84204" y="24968"/>
                  </a:cubicBezTo>
                  <a:cubicBezTo>
                    <a:pt x="86652" y="21541"/>
                    <a:pt x="89589" y="17625"/>
                    <a:pt x="92526" y="13708"/>
                  </a:cubicBezTo>
                  <a:cubicBezTo>
                    <a:pt x="95464" y="9302"/>
                    <a:pt x="98402" y="4896"/>
                    <a:pt x="101828" y="0"/>
                  </a:cubicBezTo>
                  <a:lnTo>
                    <a:pt x="107703" y="6365"/>
                  </a:lnTo>
                  <a:lnTo>
                    <a:pt x="106234" y="8322"/>
                  </a:lnTo>
                  <a:cubicBezTo>
                    <a:pt x="103297" y="11749"/>
                    <a:pt x="101828" y="14687"/>
                    <a:pt x="101338" y="17135"/>
                  </a:cubicBezTo>
                  <a:cubicBezTo>
                    <a:pt x="101338" y="19582"/>
                    <a:pt x="101338" y="22030"/>
                    <a:pt x="102807" y="24478"/>
                  </a:cubicBezTo>
                  <a:cubicBezTo>
                    <a:pt x="103786" y="25947"/>
                    <a:pt x="107214" y="30842"/>
                    <a:pt x="113577" y="38186"/>
                  </a:cubicBezTo>
                  <a:cubicBezTo>
                    <a:pt x="119942" y="45529"/>
                    <a:pt x="130712" y="57768"/>
                    <a:pt x="146378" y="74412"/>
                  </a:cubicBezTo>
                  <a:lnTo>
                    <a:pt x="153232" y="81756"/>
                  </a:lnTo>
                  <a:cubicBezTo>
                    <a:pt x="156170" y="85184"/>
                    <a:pt x="160575" y="89589"/>
                    <a:pt x="165961" y="95954"/>
                  </a:cubicBezTo>
                  <a:cubicBezTo>
                    <a:pt x="181136" y="112598"/>
                    <a:pt x="190439" y="122389"/>
                    <a:pt x="193865" y="124837"/>
                  </a:cubicBezTo>
                  <a:cubicBezTo>
                    <a:pt x="197292" y="127285"/>
                    <a:pt x="200230" y="128754"/>
                    <a:pt x="202678" y="128264"/>
                  </a:cubicBezTo>
                  <a:cubicBezTo>
                    <a:pt x="205125" y="128264"/>
                    <a:pt x="207573" y="125816"/>
                    <a:pt x="210510" y="121410"/>
                  </a:cubicBezTo>
                  <a:lnTo>
                    <a:pt x="211979" y="119453"/>
                  </a:lnTo>
                  <a:lnTo>
                    <a:pt x="212957" y="118473"/>
                  </a:lnTo>
                  <a:lnTo>
                    <a:pt x="218343" y="124837"/>
                  </a:lnTo>
                  <a:cubicBezTo>
                    <a:pt x="212469" y="131202"/>
                    <a:pt x="208062" y="136097"/>
                    <a:pt x="205614" y="139524"/>
                  </a:cubicBezTo>
                  <a:cubicBezTo>
                    <a:pt x="202678" y="142462"/>
                    <a:pt x="200719" y="145400"/>
                    <a:pt x="198761" y="147357"/>
                  </a:cubicBezTo>
                  <a:cubicBezTo>
                    <a:pt x="195823" y="151274"/>
                    <a:pt x="190439" y="159106"/>
                    <a:pt x="182116" y="171345"/>
                  </a:cubicBezTo>
                  <a:lnTo>
                    <a:pt x="176731" y="165961"/>
                  </a:lnTo>
                  <a:cubicBezTo>
                    <a:pt x="176731" y="165961"/>
                    <a:pt x="177220" y="164982"/>
                    <a:pt x="177710" y="164492"/>
                  </a:cubicBezTo>
                  <a:cubicBezTo>
                    <a:pt x="177710" y="164492"/>
                    <a:pt x="178688" y="163513"/>
                    <a:pt x="179667" y="162534"/>
                  </a:cubicBezTo>
                  <a:cubicBezTo>
                    <a:pt x="185053" y="155680"/>
                    <a:pt x="182115" y="145400"/>
                    <a:pt x="170366" y="132181"/>
                  </a:cubicBezTo>
                  <a:lnTo>
                    <a:pt x="169387" y="130712"/>
                  </a:lnTo>
                  <a:lnTo>
                    <a:pt x="138545" y="96443"/>
                  </a:lnTo>
                  <a:cubicBezTo>
                    <a:pt x="132671" y="103297"/>
                    <a:pt x="127285" y="110150"/>
                    <a:pt x="121901" y="117005"/>
                  </a:cubicBezTo>
                  <a:cubicBezTo>
                    <a:pt x="116515" y="123858"/>
                    <a:pt x="111129" y="130223"/>
                    <a:pt x="106234" y="137076"/>
                  </a:cubicBezTo>
                  <a:cubicBezTo>
                    <a:pt x="102318" y="141972"/>
                    <a:pt x="98402" y="146867"/>
                    <a:pt x="94974" y="151763"/>
                  </a:cubicBezTo>
                  <a:cubicBezTo>
                    <a:pt x="91547" y="156658"/>
                    <a:pt x="88120" y="161065"/>
                    <a:pt x="85183" y="165961"/>
                  </a:cubicBezTo>
                  <a:lnTo>
                    <a:pt x="117984" y="201699"/>
                  </a:lnTo>
                  <a:cubicBezTo>
                    <a:pt x="119942" y="203656"/>
                    <a:pt x="121901" y="205614"/>
                    <a:pt x="123368" y="207083"/>
                  </a:cubicBezTo>
                  <a:cubicBezTo>
                    <a:pt x="124837" y="208552"/>
                    <a:pt x="125816" y="209531"/>
                    <a:pt x="126796" y="210510"/>
                  </a:cubicBezTo>
                  <a:cubicBezTo>
                    <a:pt x="130223" y="213448"/>
                    <a:pt x="133649" y="214426"/>
                    <a:pt x="136097" y="214426"/>
                  </a:cubicBezTo>
                  <a:cubicBezTo>
                    <a:pt x="138545" y="214426"/>
                    <a:pt x="141483" y="212469"/>
                    <a:pt x="143931" y="209042"/>
                  </a:cubicBezTo>
                  <a:lnTo>
                    <a:pt x="145888" y="206594"/>
                  </a:lnTo>
                  <a:lnTo>
                    <a:pt x="146867" y="205125"/>
                  </a:lnTo>
                  <a:lnTo>
                    <a:pt x="152253" y="211490"/>
                  </a:lnTo>
                  <a:cubicBezTo>
                    <a:pt x="148336" y="215405"/>
                    <a:pt x="144910" y="219322"/>
                    <a:pt x="141483" y="223239"/>
                  </a:cubicBezTo>
                  <a:cubicBezTo>
                    <a:pt x="138055" y="227155"/>
                    <a:pt x="135118" y="230582"/>
                    <a:pt x="132671" y="234009"/>
                  </a:cubicBezTo>
                  <a:cubicBezTo>
                    <a:pt x="130712" y="236456"/>
                    <a:pt x="128754" y="239394"/>
                    <a:pt x="125816" y="243311"/>
                  </a:cubicBezTo>
                  <a:cubicBezTo>
                    <a:pt x="122879" y="247226"/>
                    <a:pt x="119942" y="252122"/>
                    <a:pt x="116025" y="257998"/>
                  </a:cubicBezTo>
                  <a:lnTo>
                    <a:pt x="110640" y="251633"/>
                  </a:lnTo>
                  <a:lnTo>
                    <a:pt x="110150" y="250654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1" name="Vapaamuotoinen: Muoto 30">
              <a:extLst>
                <a:ext uri="{FF2B5EF4-FFF2-40B4-BE49-F238E27FC236}">
                  <a16:creationId xmlns:a16="http://schemas.microsoft.com/office/drawing/2014/main" id="{571BF720-619E-6209-CB96-91E36AB29BDB}"/>
                </a:ext>
              </a:extLst>
            </p:cNvPr>
            <p:cNvSpPr/>
            <p:nvPr/>
          </p:nvSpPr>
          <p:spPr>
            <a:xfrm>
              <a:off x="9113280" y="995898"/>
              <a:ext cx="140013" cy="150172"/>
            </a:xfrm>
            <a:custGeom>
              <a:avLst/>
              <a:gdLst>
                <a:gd name="csX0" fmla="*/ 140014 w 140013"/>
                <a:gd name="csY0" fmla="*/ 68049 h 150172"/>
                <a:gd name="csX1" fmla="*/ 137566 w 140013"/>
                <a:gd name="csY1" fmla="*/ 91058 h 150172"/>
                <a:gd name="csX2" fmla="*/ 135608 w 140013"/>
                <a:gd name="csY2" fmla="*/ 101339 h 150172"/>
                <a:gd name="csX3" fmla="*/ 131202 w 140013"/>
                <a:gd name="csY3" fmla="*/ 107703 h 150172"/>
                <a:gd name="csX4" fmla="*/ 120922 w 140013"/>
                <a:gd name="csY4" fmla="*/ 109662 h 150172"/>
                <a:gd name="csX5" fmla="*/ 108683 w 140013"/>
                <a:gd name="csY5" fmla="*/ 101339 h 150172"/>
                <a:gd name="csX6" fmla="*/ 104766 w 140013"/>
                <a:gd name="csY6" fmla="*/ 96444 h 150172"/>
                <a:gd name="csX7" fmla="*/ 98402 w 140013"/>
                <a:gd name="csY7" fmla="*/ 86651 h 150172"/>
                <a:gd name="csX8" fmla="*/ 93996 w 140013"/>
                <a:gd name="csY8" fmla="*/ 130713 h 150172"/>
                <a:gd name="csX9" fmla="*/ 86653 w 140013"/>
                <a:gd name="csY9" fmla="*/ 146867 h 150172"/>
                <a:gd name="csX10" fmla="*/ 73434 w 140013"/>
                <a:gd name="csY10" fmla="*/ 149805 h 150172"/>
                <a:gd name="csX11" fmla="*/ 58747 w 140013"/>
                <a:gd name="csY11" fmla="*/ 140504 h 150172"/>
                <a:gd name="csX12" fmla="*/ 38676 w 140013"/>
                <a:gd name="csY12" fmla="*/ 106235 h 150172"/>
                <a:gd name="csX13" fmla="*/ 33290 w 140013"/>
                <a:gd name="csY13" fmla="*/ 96444 h 150172"/>
                <a:gd name="csX14" fmla="*/ 25458 w 140013"/>
                <a:gd name="csY14" fmla="*/ 81756 h 150172"/>
                <a:gd name="csX15" fmla="*/ 20072 w 140013"/>
                <a:gd name="csY15" fmla="*/ 73924 h 150172"/>
                <a:gd name="csX16" fmla="*/ 16646 w 140013"/>
                <a:gd name="csY16" fmla="*/ 71965 h 150172"/>
                <a:gd name="csX17" fmla="*/ 13219 w 140013"/>
                <a:gd name="csY17" fmla="*/ 72945 h 150172"/>
                <a:gd name="csX18" fmla="*/ 10771 w 140013"/>
                <a:gd name="csY18" fmla="*/ 77350 h 150172"/>
                <a:gd name="csX19" fmla="*/ 6855 w 140013"/>
                <a:gd name="csY19" fmla="*/ 88120 h 150172"/>
                <a:gd name="csX20" fmla="*/ 0 w 140013"/>
                <a:gd name="csY20" fmla="*/ 85184 h 150172"/>
                <a:gd name="csX21" fmla="*/ 6364 w 140013"/>
                <a:gd name="csY21" fmla="*/ 61685 h 150172"/>
                <a:gd name="csX22" fmla="*/ 12239 w 140013"/>
                <a:gd name="csY22" fmla="*/ 49935 h 150172"/>
                <a:gd name="csX23" fmla="*/ 21051 w 140013"/>
                <a:gd name="csY23" fmla="*/ 47977 h 150172"/>
                <a:gd name="csX24" fmla="*/ 31332 w 140013"/>
                <a:gd name="csY24" fmla="*/ 54830 h 150172"/>
                <a:gd name="csX25" fmla="*/ 50425 w 140013"/>
                <a:gd name="csY25" fmla="*/ 87632 h 150172"/>
                <a:gd name="csX26" fmla="*/ 71966 w 140013"/>
                <a:gd name="csY26" fmla="*/ 123858 h 150172"/>
                <a:gd name="csX27" fmla="*/ 77350 w 140013"/>
                <a:gd name="csY27" fmla="*/ 127775 h 150172"/>
                <a:gd name="csX28" fmla="*/ 82246 w 140013"/>
                <a:gd name="csY28" fmla="*/ 126306 h 150172"/>
                <a:gd name="csX29" fmla="*/ 86653 w 140013"/>
                <a:gd name="csY29" fmla="*/ 113578 h 150172"/>
                <a:gd name="csX30" fmla="*/ 90079 w 140013"/>
                <a:gd name="csY30" fmla="*/ 75393 h 150172"/>
                <a:gd name="csX31" fmla="*/ 70986 w 140013"/>
                <a:gd name="csY31" fmla="*/ 42102 h 150172"/>
                <a:gd name="csX32" fmla="*/ 56299 w 140013"/>
                <a:gd name="csY32" fmla="*/ 18603 h 150172"/>
                <a:gd name="csX33" fmla="*/ 69518 w 140013"/>
                <a:gd name="csY33" fmla="*/ 0 h 150172"/>
                <a:gd name="csX34" fmla="*/ 75393 w 140013"/>
                <a:gd name="csY34" fmla="*/ 10770 h 150172"/>
                <a:gd name="csX35" fmla="*/ 92037 w 140013"/>
                <a:gd name="csY35" fmla="*/ 41124 h 150172"/>
                <a:gd name="csX36" fmla="*/ 100359 w 140013"/>
                <a:gd name="csY36" fmla="*/ 54830 h 150172"/>
                <a:gd name="csX37" fmla="*/ 112109 w 140013"/>
                <a:gd name="csY37" fmla="*/ 73434 h 150172"/>
                <a:gd name="csX38" fmla="*/ 120922 w 140013"/>
                <a:gd name="csY38" fmla="*/ 85184 h 150172"/>
                <a:gd name="csX39" fmla="*/ 124838 w 140013"/>
                <a:gd name="csY39" fmla="*/ 87632 h 150172"/>
                <a:gd name="csX40" fmla="*/ 128265 w 140013"/>
                <a:gd name="csY40" fmla="*/ 86651 h 150172"/>
                <a:gd name="csX41" fmla="*/ 130713 w 140013"/>
                <a:gd name="csY41" fmla="*/ 79798 h 150172"/>
                <a:gd name="csX42" fmla="*/ 132671 w 140013"/>
                <a:gd name="csY42" fmla="*/ 66090 h 150172"/>
                <a:gd name="csX43" fmla="*/ 140014 w 140013"/>
                <a:gd name="csY43" fmla="*/ 69028 h 150172"/>
                <a:gd name="csX44" fmla="*/ 140014 w 140013"/>
                <a:gd name="csY44" fmla="*/ 68049 h 1501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140013" h="150172">
                  <a:moveTo>
                    <a:pt x="140014" y="68049"/>
                  </a:moveTo>
                  <a:lnTo>
                    <a:pt x="137566" y="91058"/>
                  </a:lnTo>
                  <a:cubicBezTo>
                    <a:pt x="137566" y="95464"/>
                    <a:pt x="136587" y="98892"/>
                    <a:pt x="135608" y="101339"/>
                  </a:cubicBezTo>
                  <a:cubicBezTo>
                    <a:pt x="134630" y="103787"/>
                    <a:pt x="133161" y="105745"/>
                    <a:pt x="131202" y="107703"/>
                  </a:cubicBezTo>
                  <a:cubicBezTo>
                    <a:pt x="128265" y="110150"/>
                    <a:pt x="124838" y="110640"/>
                    <a:pt x="120922" y="109662"/>
                  </a:cubicBezTo>
                  <a:cubicBezTo>
                    <a:pt x="117005" y="108683"/>
                    <a:pt x="112599" y="105745"/>
                    <a:pt x="108683" y="101339"/>
                  </a:cubicBezTo>
                  <a:cubicBezTo>
                    <a:pt x="107704" y="99870"/>
                    <a:pt x="106235" y="98402"/>
                    <a:pt x="104766" y="96444"/>
                  </a:cubicBezTo>
                  <a:cubicBezTo>
                    <a:pt x="103297" y="94485"/>
                    <a:pt x="101339" y="91058"/>
                    <a:pt x="98402" y="86651"/>
                  </a:cubicBezTo>
                  <a:cubicBezTo>
                    <a:pt x="97423" y="108193"/>
                    <a:pt x="95954" y="123369"/>
                    <a:pt x="93996" y="130713"/>
                  </a:cubicBezTo>
                  <a:cubicBezTo>
                    <a:pt x="92527" y="138545"/>
                    <a:pt x="90079" y="143931"/>
                    <a:pt x="86653" y="146867"/>
                  </a:cubicBezTo>
                  <a:cubicBezTo>
                    <a:pt x="83226" y="149805"/>
                    <a:pt x="78819" y="150784"/>
                    <a:pt x="73434" y="149805"/>
                  </a:cubicBezTo>
                  <a:cubicBezTo>
                    <a:pt x="68049" y="148826"/>
                    <a:pt x="63154" y="145400"/>
                    <a:pt x="58747" y="140504"/>
                  </a:cubicBezTo>
                  <a:cubicBezTo>
                    <a:pt x="54831" y="136097"/>
                    <a:pt x="47977" y="124837"/>
                    <a:pt x="38676" y="106235"/>
                  </a:cubicBezTo>
                  <a:cubicBezTo>
                    <a:pt x="36228" y="101828"/>
                    <a:pt x="34759" y="98402"/>
                    <a:pt x="33290" y="96444"/>
                  </a:cubicBezTo>
                  <a:cubicBezTo>
                    <a:pt x="29864" y="90079"/>
                    <a:pt x="27416" y="85184"/>
                    <a:pt x="25458" y="81756"/>
                  </a:cubicBezTo>
                  <a:cubicBezTo>
                    <a:pt x="23499" y="78329"/>
                    <a:pt x="21541" y="75393"/>
                    <a:pt x="20072" y="73924"/>
                  </a:cubicBezTo>
                  <a:cubicBezTo>
                    <a:pt x="19094" y="72455"/>
                    <a:pt x="17625" y="71965"/>
                    <a:pt x="16646" y="71965"/>
                  </a:cubicBezTo>
                  <a:cubicBezTo>
                    <a:pt x="15177" y="71965"/>
                    <a:pt x="14198" y="71965"/>
                    <a:pt x="13219" y="72945"/>
                  </a:cubicBezTo>
                  <a:cubicBezTo>
                    <a:pt x="12729" y="73434"/>
                    <a:pt x="11750" y="74903"/>
                    <a:pt x="10771" y="77350"/>
                  </a:cubicBezTo>
                  <a:cubicBezTo>
                    <a:pt x="9791" y="79798"/>
                    <a:pt x="8324" y="83225"/>
                    <a:pt x="6855" y="88120"/>
                  </a:cubicBezTo>
                  <a:lnTo>
                    <a:pt x="0" y="85184"/>
                  </a:lnTo>
                  <a:cubicBezTo>
                    <a:pt x="1959" y="75881"/>
                    <a:pt x="3917" y="68049"/>
                    <a:pt x="6364" y="61685"/>
                  </a:cubicBezTo>
                  <a:cubicBezTo>
                    <a:pt x="8812" y="55320"/>
                    <a:pt x="10771" y="51404"/>
                    <a:pt x="12239" y="49935"/>
                  </a:cubicBezTo>
                  <a:cubicBezTo>
                    <a:pt x="14687" y="47487"/>
                    <a:pt x="17625" y="46998"/>
                    <a:pt x="21051" y="47977"/>
                  </a:cubicBezTo>
                  <a:cubicBezTo>
                    <a:pt x="24478" y="48956"/>
                    <a:pt x="27906" y="51404"/>
                    <a:pt x="31332" y="54830"/>
                  </a:cubicBezTo>
                  <a:cubicBezTo>
                    <a:pt x="35738" y="59726"/>
                    <a:pt x="42102" y="70497"/>
                    <a:pt x="50425" y="87632"/>
                  </a:cubicBezTo>
                  <a:cubicBezTo>
                    <a:pt x="58747" y="104766"/>
                    <a:pt x="66090" y="117005"/>
                    <a:pt x="71966" y="123858"/>
                  </a:cubicBezTo>
                  <a:cubicBezTo>
                    <a:pt x="73924" y="125817"/>
                    <a:pt x="75883" y="127285"/>
                    <a:pt x="77350" y="127775"/>
                  </a:cubicBezTo>
                  <a:cubicBezTo>
                    <a:pt x="78819" y="127775"/>
                    <a:pt x="80778" y="127775"/>
                    <a:pt x="82246" y="126306"/>
                  </a:cubicBezTo>
                  <a:cubicBezTo>
                    <a:pt x="84205" y="124837"/>
                    <a:pt x="85184" y="120432"/>
                    <a:pt x="86653" y="113578"/>
                  </a:cubicBezTo>
                  <a:cubicBezTo>
                    <a:pt x="87632" y="106235"/>
                    <a:pt x="89100" y="93506"/>
                    <a:pt x="90079" y="75393"/>
                  </a:cubicBezTo>
                  <a:cubicBezTo>
                    <a:pt x="82736" y="62174"/>
                    <a:pt x="76371" y="50915"/>
                    <a:pt x="70986" y="42102"/>
                  </a:cubicBezTo>
                  <a:cubicBezTo>
                    <a:pt x="65601" y="33290"/>
                    <a:pt x="60706" y="25457"/>
                    <a:pt x="56299" y="18603"/>
                  </a:cubicBezTo>
                  <a:lnTo>
                    <a:pt x="69518" y="0"/>
                  </a:lnTo>
                  <a:lnTo>
                    <a:pt x="75393" y="10770"/>
                  </a:lnTo>
                  <a:cubicBezTo>
                    <a:pt x="85184" y="28885"/>
                    <a:pt x="90569" y="39165"/>
                    <a:pt x="92037" y="41124"/>
                  </a:cubicBezTo>
                  <a:lnTo>
                    <a:pt x="100359" y="54830"/>
                  </a:lnTo>
                  <a:cubicBezTo>
                    <a:pt x="104276" y="61195"/>
                    <a:pt x="108193" y="67559"/>
                    <a:pt x="112109" y="73434"/>
                  </a:cubicBezTo>
                  <a:cubicBezTo>
                    <a:pt x="116026" y="79308"/>
                    <a:pt x="118963" y="83225"/>
                    <a:pt x="120922" y="85184"/>
                  </a:cubicBezTo>
                  <a:cubicBezTo>
                    <a:pt x="122391" y="86651"/>
                    <a:pt x="123369" y="87632"/>
                    <a:pt x="124838" y="87632"/>
                  </a:cubicBezTo>
                  <a:cubicBezTo>
                    <a:pt x="126306" y="87632"/>
                    <a:pt x="127286" y="87632"/>
                    <a:pt x="128265" y="86651"/>
                  </a:cubicBezTo>
                  <a:cubicBezTo>
                    <a:pt x="129244" y="85673"/>
                    <a:pt x="130223" y="83715"/>
                    <a:pt x="130713" y="79798"/>
                  </a:cubicBezTo>
                  <a:cubicBezTo>
                    <a:pt x="131202" y="75881"/>
                    <a:pt x="132182" y="71476"/>
                    <a:pt x="132671" y="66090"/>
                  </a:cubicBezTo>
                  <a:lnTo>
                    <a:pt x="140014" y="69028"/>
                  </a:lnTo>
                  <a:lnTo>
                    <a:pt x="140014" y="68049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2" name="Vapaamuotoinen: Muoto 31">
              <a:extLst>
                <a:ext uri="{FF2B5EF4-FFF2-40B4-BE49-F238E27FC236}">
                  <a16:creationId xmlns:a16="http://schemas.microsoft.com/office/drawing/2014/main" id="{305D1867-3A31-FD68-26B3-E1AD269B93FD}"/>
                </a:ext>
              </a:extLst>
            </p:cNvPr>
            <p:cNvSpPr/>
            <p:nvPr/>
          </p:nvSpPr>
          <p:spPr>
            <a:xfrm>
              <a:off x="9237631" y="917384"/>
              <a:ext cx="77840" cy="143134"/>
            </a:xfrm>
            <a:custGeom>
              <a:avLst/>
              <a:gdLst>
                <a:gd name="csX0" fmla="*/ 63642 w 77840"/>
                <a:gd name="csY0" fmla="*/ 142155 h 143134"/>
                <a:gd name="csX1" fmla="*/ 42591 w 77840"/>
                <a:gd name="csY1" fmla="*/ 88304 h 143134"/>
                <a:gd name="csX2" fmla="*/ 25947 w 77840"/>
                <a:gd name="csY2" fmla="*/ 55014 h 143134"/>
                <a:gd name="csX3" fmla="*/ 20072 w 77840"/>
                <a:gd name="csY3" fmla="*/ 49140 h 143134"/>
                <a:gd name="csX4" fmla="*/ 14687 w 77840"/>
                <a:gd name="csY4" fmla="*/ 49140 h 143134"/>
                <a:gd name="csX5" fmla="*/ 7833 w 77840"/>
                <a:gd name="csY5" fmla="*/ 61378 h 143134"/>
                <a:gd name="csX6" fmla="*/ 7833 w 77840"/>
                <a:gd name="csY6" fmla="*/ 62357 h 143134"/>
                <a:gd name="csX7" fmla="*/ 0 w 77840"/>
                <a:gd name="csY7" fmla="*/ 58931 h 143134"/>
                <a:gd name="csX8" fmla="*/ 979 w 77840"/>
                <a:gd name="csY8" fmla="*/ 56972 h 143134"/>
                <a:gd name="csX9" fmla="*/ 15666 w 77840"/>
                <a:gd name="csY9" fmla="*/ 27109 h 143134"/>
                <a:gd name="csX10" fmla="*/ 24968 w 77840"/>
                <a:gd name="csY10" fmla="*/ 25641 h 143134"/>
                <a:gd name="csX11" fmla="*/ 34269 w 77840"/>
                <a:gd name="csY11" fmla="*/ 34942 h 143134"/>
                <a:gd name="csX12" fmla="*/ 42102 w 77840"/>
                <a:gd name="csY12" fmla="*/ 47671 h 143134"/>
                <a:gd name="csX13" fmla="*/ 47487 w 77840"/>
                <a:gd name="csY13" fmla="*/ 58441 h 143134"/>
                <a:gd name="csX14" fmla="*/ 47977 w 77840"/>
                <a:gd name="csY14" fmla="*/ 15359 h 143134"/>
                <a:gd name="csX15" fmla="*/ 54830 w 77840"/>
                <a:gd name="csY15" fmla="*/ 1651 h 143134"/>
                <a:gd name="csX16" fmla="*/ 62174 w 77840"/>
                <a:gd name="csY16" fmla="*/ 184 h 143134"/>
                <a:gd name="csX17" fmla="*/ 68538 w 77840"/>
                <a:gd name="csY17" fmla="*/ 5079 h 143134"/>
                <a:gd name="csX18" fmla="*/ 70986 w 77840"/>
                <a:gd name="csY18" fmla="*/ 11444 h 143134"/>
                <a:gd name="csX19" fmla="*/ 72945 w 77840"/>
                <a:gd name="csY19" fmla="*/ 25641 h 143134"/>
                <a:gd name="csX20" fmla="*/ 66580 w 77840"/>
                <a:gd name="csY20" fmla="*/ 24172 h 143134"/>
                <a:gd name="csX21" fmla="*/ 61685 w 77840"/>
                <a:gd name="csY21" fmla="*/ 25641 h 143134"/>
                <a:gd name="csX22" fmla="*/ 56299 w 77840"/>
                <a:gd name="csY22" fmla="*/ 36901 h 143134"/>
                <a:gd name="csX23" fmla="*/ 53851 w 77840"/>
                <a:gd name="csY23" fmla="*/ 69211 h 143134"/>
                <a:gd name="csX24" fmla="*/ 65601 w 77840"/>
                <a:gd name="csY24" fmla="*/ 100053 h 143134"/>
                <a:gd name="csX25" fmla="*/ 77840 w 77840"/>
                <a:gd name="csY25" fmla="*/ 126979 h 143134"/>
                <a:gd name="csX26" fmla="*/ 62664 w 77840"/>
                <a:gd name="csY26" fmla="*/ 143134 h 143134"/>
                <a:gd name="csX27" fmla="*/ 63642 w 77840"/>
                <a:gd name="csY27" fmla="*/ 142155 h 1431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77840" h="143134">
                  <a:moveTo>
                    <a:pt x="63642" y="142155"/>
                  </a:moveTo>
                  <a:cubicBezTo>
                    <a:pt x="56299" y="121594"/>
                    <a:pt x="48956" y="103480"/>
                    <a:pt x="42591" y="88304"/>
                  </a:cubicBezTo>
                  <a:cubicBezTo>
                    <a:pt x="35738" y="73127"/>
                    <a:pt x="30352" y="61867"/>
                    <a:pt x="25947" y="55014"/>
                  </a:cubicBezTo>
                  <a:cubicBezTo>
                    <a:pt x="23988" y="52076"/>
                    <a:pt x="22030" y="50118"/>
                    <a:pt x="20072" y="49140"/>
                  </a:cubicBezTo>
                  <a:cubicBezTo>
                    <a:pt x="18113" y="48161"/>
                    <a:pt x="16644" y="48161"/>
                    <a:pt x="14687" y="49140"/>
                  </a:cubicBezTo>
                  <a:cubicBezTo>
                    <a:pt x="13218" y="50118"/>
                    <a:pt x="11260" y="54035"/>
                    <a:pt x="7833" y="61378"/>
                  </a:cubicBezTo>
                  <a:lnTo>
                    <a:pt x="7833" y="62357"/>
                  </a:lnTo>
                  <a:lnTo>
                    <a:pt x="0" y="58931"/>
                  </a:lnTo>
                  <a:lnTo>
                    <a:pt x="979" y="56972"/>
                  </a:lnTo>
                  <a:cubicBezTo>
                    <a:pt x="7343" y="39348"/>
                    <a:pt x="12239" y="29557"/>
                    <a:pt x="15666" y="27109"/>
                  </a:cubicBezTo>
                  <a:cubicBezTo>
                    <a:pt x="19092" y="24662"/>
                    <a:pt x="22030" y="24172"/>
                    <a:pt x="24968" y="25641"/>
                  </a:cubicBezTo>
                  <a:cubicBezTo>
                    <a:pt x="27905" y="26619"/>
                    <a:pt x="30842" y="30046"/>
                    <a:pt x="34269" y="34942"/>
                  </a:cubicBezTo>
                  <a:cubicBezTo>
                    <a:pt x="37207" y="39348"/>
                    <a:pt x="39655" y="43754"/>
                    <a:pt x="42102" y="47671"/>
                  </a:cubicBezTo>
                  <a:cubicBezTo>
                    <a:pt x="44550" y="51587"/>
                    <a:pt x="46018" y="55014"/>
                    <a:pt x="47487" y="58441"/>
                  </a:cubicBezTo>
                  <a:cubicBezTo>
                    <a:pt x="46508" y="36901"/>
                    <a:pt x="46998" y="22214"/>
                    <a:pt x="47977" y="15359"/>
                  </a:cubicBezTo>
                  <a:cubicBezTo>
                    <a:pt x="48956" y="8506"/>
                    <a:pt x="51404" y="3610"/>
                    <a:pt x="54830" y="1651"/>
                  </a:cubicBezTo>
                  <a:cubicBezTo>
                    <a:pt x="57278" y="184"/>
                    <a:pt x="59726" y="-306"/>
                    <a:pt x="62174" y="184"/>
                  </a:cubicBezTo>
                  <a:cubicBezTo>
                    <a:pt x="64621" y="673"/>
                    <a:pt x="67069" y="2632"/>
                    <a:pt x="68538" y="5079"/>
                  </a:cubicBezTo>
                  <a:cubicBezTo>
                    <a:pt x="69517" y="6547"/>
                    <a:pt x="70497" y="8506"/>
                    <a:pt x="70986" y="11444"/>
                  </a:cubicBezTo>
                  <a:cubicBezTo>
                    <a:pt x="71476" y="13892"/>
                    <a:pt x="72455" y="18787"/>
                    <a:pt x="72945" y="25641"/>
                  </a:cubicBezTo>
                  <a:cubicBezTo>
                    <a:pt x="70497" y="24662"/>
                    <a:pt x="68538" y="24172"/>
                    <a:pt x="66580" y="24172"/>
                  </a:cubicBezTo>
                  <a:cubicBezTo>
                    <a:pt x="64621" y="24172"/>
                    <a:pt x="63152" y="24172"/>
                    <a:pt x="61685" y="25641"/>
                  </a:cubicBezTo>
                  <a:cubicBezTo>
                    <a:pt x="59237" y="27109"/>
                    <a:pt x="57278" y="31026"/>
                    <a:pt x="56299" y="36901"/>
                  </a:cubicBezTo>
                  <a:cubicBezTo>
                    <a:pt x="55320" y="42775"/>
                    <a:pt x="54341" y="53545"/>
                    <a:pt x="53851" y="69211"/>
                  </a:cubicBezTo>
                  <a:cubicBezTo>
                    <a:pt x="57768" y="80471"/>
                    <a:pt x="61685" y="90752"/>
                    <a:pt x="65601" y="100053"/>
                  </a:cubicBezTo>
                  <a:cubicBezTo>
                    <a:pt x="69517" y="109844"/>
                    <a:pt x="73924" y="118656"/>
                    <a:pt x="77840" y="126979"/>
                  </a:cubicBezTo>
                  <a:lnTo>
                    <a:pt x="62664" y="143134"/>
                  </a:lnTo>
                  <a:lnTo>
                    <a:pt x="63642" y="142155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3" name="Vapaamuotoinen: Muoto 32">
              <a:extLst>
                <a:ext uri="{FF2B5EF4-FFF2-40B4-BE49-F238E27FC236}">
                  <a16:creationId xmlns:a16="http://schemas.microsoft.com/office/drawing/2014/main" id="{E79F52A8-D9EA-405A-53B2-242A591FAFEE}"/>
                </a:ext>
              </a:extLst>
            </p:cNvPr>
            <p:cNvSpPr/>
            <p:nvPr/>
          </p:nvSpPr>
          <p:spPr>
            <a:xfrm>
              <a:off x="9351687" y="825791"/>
              <a:ext cx="191906" cy="169615"/>
            </a:xfrm>
            <a:custGeom>
              <a:avLst/>
              <a:gdLst>
                <a:gd name="csX0" fmla="*/ 46508 w 191906"/>
                <a:gd name="csY0" fmla="*/ 169127 h 169615"/>
                <a:gd name="csX1" fmla="*/ 36717 w 191906"/>
                <a:gd name="csY1" fmla="*/ 124088 h 169615"/>
                <a:gd name="csX2" fmla="*/ 35248 w 191906"/>
                <a:gd name="csY2" fmla="*/ 119192 h 169615"/>
                <a:gd name="csX3" fmla="*/ 32311 w 191906"/>
                <a:gd name="csY3" fmla="*/ 106463 h 169615"/>
                <a:gd name="csX4" fmla="*/ 26926 w 191906"/>
                <a:gd name="csY4" fmla="*/ 86391 h 169615"/>
                <a:gd name="csX5" fmla="*/ 23009 w 191906"/>
                <a:gd name="csY5" fmla="*/ 74642 h 169615"/>
                <a:gd name="csX6" fmla="*/ 19092 w 191906"/>
                <a:gd name="csY6" fmla="*/ 69747 h 169615"/>
                <a:gd name="csX7" fmla="*/ 14687 w 191906"/>
                <a:gd name="csY7" fmla="*/ 69257 h 169615"/>
                <a:gd name="csX8" fmla="*/ 11749 w 191906"/>
                <a:gd name="csY8" fmla="*/ 72194 h 169615"/>
                <a:gd name="csX9" fmla="*/ 5874 w 191906"/>
                <a:gd name="csY9" fmla="*/ 80517 h 169615"/>
                <a:gd name="csX10" fmla="*/ 0 w 191906"/>
                <a:gd name="csY10" fmla="*/ 76111 h 169615"/>
                <a:gd name="csX11" fmla="*/ 5384 w 191906"/>
                <a:gd name="csY11" fmla="*/ 66809 h 169615"/>
                <a:gd name="csX12" fmla="*/ 20072 w 191906"/>
                <a:gd name="csY12" fmla="*/ 47226 h 169615"/>
                <a:gd name="csX13" fmla="*/ 29373 w 191906"/>
                <a:gd name="csY13" fmla="*/ 48205 h 169615"/>
                <a:gd name="csX14" fmla="*/ 36717 w 191906"/>
                <a:gd name="csY14" fmla="*/ 57996 h 169615"/>
                <a:gd name="csX15" fmla="*/ 43081 w 191906"/>
                <a:gd name="csY15" fmla="*/ 77090 h 169615"/>
                <a:gd name="csX16" fmla="*/ 44060 w 191906"/>
                <a:gd name="csY16" fmla="*/ 80028 h 169615"/>
                <a:gd name="csX17" fmla="*/ 49446 w 191906"/>
                <a:gd name="csY17" fmla="*/ 64361 h 169615"/>
                <a:gd name="csX18" fmla="*/ 69517 w 191906"/>
                <a:gd name="csY18" fmla="*/ 25686 h 169615"/>
                <a:gd name="csX19" fmla="*/ 82735 w 191906"/>
                <a:gd name="csY19" fmla="*/ 26665 h 169615"/>
                <a:gd name="csX20" fmla="*/ 93506 w 191906"/>
                <a:gd name="csY20" fmla="*/ 39883 h 169615"/>
                <a:gd name="csX21" fmla="*/ 96443 w 191906"/>
                <a:gd name="csY21" fmla="*/ 47226 h 169615"/>
                <a:gd name="csX22" fmla="*/ 99380 w 191906"/>
                <a:gd name="csY22" fmla="*/ 57018 h 169615"/>
                <a:gd name="csX23" fmla="*/ 101828 w 191906"/>
                <a:gd name="csY23" fmla="*/ 48695 h 169615"/>
                <a:gd name="csX24" fmla="*/ 125327 w 191906"/>
                <a:gd name="csY24" fmla="*/ 1208 h 169615"/>
                <a:gd name="csX25" fmla="*/ 139034 w 191906"/>
                <a:gd name="csY25" fmla="*/ 2187 h 169615"/>
                <a:gd name="csX26" fmla="*/ 149805 w 191906"/>
                <a:gd name="csY26" fmla="*/ 15405 h 169615"/>
                <a:gd name="csX27" fmla="*/ 160085 w 191906"/>
                <a:gd name="csY27" fmla="*/ 54570 h 169615"/>
                <a:gd name="csX28" fmla="*/ 168407 w 191906"/>
                <a:gd name="csY28" fmla="*/ 88839 h 169615"/>
                <a:gd name="csX29" fmla="*/ 171835 w 191906"/>
                <a:gd name="csY29" fmla="*/ 93734 h 169615"/>
                <a:gd name="csX30" fmla="*/ 175752 w 191906"/>
                <a:gd name="csY30" fmla="*/ 94715 h 169615"/>
                <a:gd name="csX31" fmla="*/ 179667 w 191906"/>
                <a:gd name="csY31" fmla="*/ 89329 h 169615"/>
                <a:gd name="csX32" fmla="*/ 185053 w 191906"/>
                <a:gd name="csY32" fmla="*/ 76111 h 169615"/>
                <a:gd name="csX33" fmla="*/ 191906 w 191906"/>
                <a:gd name="csY33" fmla="*/ 81495 h 169615"/>
                <a:gd name="csX34" fmla="*/ 180647 w 191906"/>
                <a:gd name="csY34" fmla="*/ 107932 h 169615"/>
                <a:gd name="csX35" fmla="*/ 173793 w 191906"/>
                <a:gd name="csY35" fmla="*/ 115276 h 169615"/>
                <a:gd name="csX36" fmla="*/ 161554 w 191906"/>
                <a:gd name="csY36" fmla="*/ 114786 h 169615"/>
                <a:gd name="csX37" fmla="*/ 152253 w 191906"/>
                <a:gd name="csY37" fmla="*/ 102547 h 169615"/>
                <a:gd name="csX38" fmla="*/ 141972 w 191906"/>
                <a:gd name="csY38" fmla="*/ 63382 h 169615"/>
                <a:gd name="csX39" fmla="*/ 133649 w 191906"/>
                <a:gd name="csY39" fmla="*/ 28623 h 169615"/>
                <a:gd name="csX40" fmla="*/ 129243 w 191906"/>
                <a:gd name="csY40" fmla="*/ 22749 h 169615"/>
                <a:gd name="csX41" fmla="*/ 124347 w 191906"/>
                <a:gd name="csY41" fmla="*/ 22259 h 169615"/>
                <a:gd name="csX42" fmla="*/ 117494 w 191906"/>
                <a:gd name="csY42" fmla="*/ 32051 h 169615"/>
                <a:gd name="csX43" fmla="*/ 102807 w 191906"/>
                <a:gd name="csY43" fmla="*/ 70235 h 169615"/>
                <a:gd name="csX44" fmla="*/ 111619 w 191906"/>
                <a:gd name="csY44" fmla="*/ 107442 h 169615"/>
                <a:gd name="csX45" fmla="*/ 118963 w 191906"/>
                <a:gd name="csY45" fmla="*/ 131920 h 169615"/>
                <a:gd name="csX46" fmla="*/ 101338 w 191906"/>
                <a:gd name="csY46" fmla="*/ 145628 h 169615"/>
                <a:gd name="csX47" fmla="*/ 86651 w 191906"/>
                <a:gd name="csY47" fmla="*/ 83454 h 169615"/>
                <a:gd name="csX48" fmla="*/ 77839 w 191906"/>
                <a:gd name="csY48" fmla="*/ 52612 h 169615"/>
                <a:gd name="csX49" fmla="*/ 73434 w 191906"/>
                <a:gd name="csY49" fmla="*/ 46738 h 169615"/>
                <a:gd name="csX50" fmla="*/ 68538 w 191906"/>
                <a:gd name="csY50" fmla="*/ 45758 h 169615"/>
                <a:gd name="csX51" fmla="*/ 49935 w 191906"/>
                <a:gd name="csY51" fmla="*/ 84433 h 169615"/>
                <a:gd name="csX52" fmla="*/ 46998 w 191906"/>
                <a:gd name="csY52" fmla="*/ 91777 h 169615"/>
                <a:gd name="csX53" fmla="*/ 55809 w 191906"/>
                <a:gd name="csY53" fmla="*/ 129962 h 169615"/>
                <a:gd name="csX54" fmla="*/ 62664 w 191906"/>
                <a:gd name="csY54" fmla="*/ 154929 h 169615"/>
                <a:gd name="csX55" fmla="*/ 45039 w 191906"/>
                <a:gd name="csY55" fmla="*/ 169616 h 169615"/>
                <a:gd name="csX56" fmla="*/ 46508 w 191906"/>
                <a:gd name="csY56" fmla="*/ 169127 h 1696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</a:cxnLst>
              <a:rect l="l" t="t" r="r" b="b"/>
              <a:pathLst>
                <a:path w="191906" h="169615">
                  <a:moveTo>
                    <a:pt x="46508" y="169127"/>
                  </a:moveTo>
                  <a:cubicBezTo>
                    <a:pt x="44060" y="156888"/>
                    <a:pt x="40634" y="141711"/>
                    <a:pt x="36717" y="124088"/>
                  </a:cubicBezTo>
                  <a:cubicBezTo>
                    <a:pt x="36227" y="121640"/>
                    <a:pt x="35738" y="120171"/>
                    <a:pt x="35248" y="119192"/>
                  </a:cubicBezTo>
                  <a:lnTo>
                    <a:pt x="32311" y="106463"/>
                  </a:lnTo>
                  <a:cubicBezTo>
                    <a:pt x="30352" y="99120"/>
                    <a:pt x="28883" y="92267"/>
                    <a:pt x="26926" y="86391"/>
                  </a:cubicBezTo>
                  <a:cubicBezTo>
                    <a:pt x="24967" y="80517"/>
                    <a:pt x="23988" y="76600"/>
                    <a:pt x="23009" y="74642"/>
                  </a:cubicBezTo>
                  <a:cubicBezTo>
                    <a:pt x="22030" y="72194"/>
                    <a:pt x="20561" y="70725"/>
                    <a:pt x="19092" y="69747"/>
                  </a:cubicBezTo>
                  <a:cubicBezTo>
                    <a:pt x="17623" y="68768"/>
                    <a:pt x="16156" y="68278"/>
                    <a:pt x="14687" y="69257"/>
                  </a:cubicBezTo>
                  <a:cubicBezTo>
                    <a:pt x="13708" y="69257"/>
                    <a:pt x="12728" y="70725"/>
                    <a:pt x="11749" y="72194"/>
                  </a:cubicBezTo>
                  <a:cubicBezTo>
                    <a:pt x="10770" y="73663"/>
                    <a:pt x="8322" y="76600"/>
                    <a:pt x="5874" y="80517"/>
                  </a:cubicBezTo>
                  <a:lnTo>
                    <a:pt x="0" y="76111"/>
                  </a:lnTo>
                  <a:cubicBezTo>
                    <a:pt x="1469" y="74152"/>
                    <a:pt x="2937" y="70725"/>
                    <a:pt x="5384" y="66809"/>
                  </a:cubicBezTo>
                  <a:cubicBezTo>
                    <a:pt x="11749" y="55060"/>
                    <a:pt x="16644" y="48695"/>
                    <a:pt x="20072" y="47226"/>
                  </a:cubicBezTo>
                  <a:cubicBezTo>
                    <a:pt x="23009" y="45758"/>
                    <a:pt x="26436" y="46248"/>
                    <a:pt x="29373" y="48205"/>
                  </a:cubicBezTo>
                  <a:cubicBezTo>
                    <a:pt x="32310" y="50164"/>
                    <a:pt x="34759" y="53101"/>
                    <a:pt x="36717" y="57996"/>
                  </a:cubicBezTo>
                  <a:cubicBezTo>
                    <a:pt x="38186" y="61424"/>
                    <a:pt x="40634" y="67788"/>
                    <a:pt x="43081" y="77090"/>
                  </a:cubicBezTo>
                  <a:cubicBezTo>
                    <a:pt x="43081" y="78559"/>
                    <a:pt x="43570" y="79538"/>
                    <a:pt x="44060" y="80028"/>
                  </a:cubicBezTo>
                  <a:cubicBezTo>
                    <a:pt x="45529" y="76111"/>
                    <a:pt x="46998" y="71216"/>
                    <a:pt x="49446" y="64361"/>
                  </a:cubicBezTo>
                  <a:cubicBezTo>
                    <a:pt x="57278" y="40862"/>
                    <a:pt x="64133" y="28134"/>
                    <a:pt x="69517" y="25686"/>
                  </a:cubicBezTo>
                  <a:cubicBezTo>
                    <a:pt x="73924" y="23727"/>
                    <a:pt x="78329" y="24218"/>
                    <a:pt x="82735" y="26665"/>
                  </a:cubicBezTo>
                  <a:cubicBezTo>
                    <a:pt x="87141" y="29113"/>
                    <a:pt x="90568" y="33519"/>
                    <a:pt x="93506" y="39883"/>
                  </a:cubicBezTo>
                  <a:cubicBezTo>
                    <a:pt x="94485" y="41842"/>
                    <a:pt x="95464" y="44290"/>
                    <a:pt x="96443" y="47226"/>
                  </a:cubicBezTo>
                  <a:cubicBezTo>
                    <a:pt x="97421" y="49674"/>
                    <a:pt x="98402" y="53101"/>
                    <a:pt x="99380" y="57018"/>
                  </a:cubicBezTo>
                  <a:cubicBezTo>
                    <a:pt x="99869" y="55060"/>
                    <a:pt x="100849" y="52612"/>
                    <a:pt x="101828" y="48695"/>
                  </a:cubicBezTo>
                  <a:cubicBezTo>
                    <a:pt x="110640" y="20301"/>
                    <a:pt x="118473" y="4146"/>
                    <a:pt x="125327" y="1208"/>
                  </a:cubicBezTo>
                  <a:cubicBezTo>
                    <a:pt x="129733" y="-750"/>
                    <a:pt x="134138" y="-260"/>
                    <a:pt x="139034" y="2187"/>
                  </a:cubicBezTo>
                  <a:cubicBezTo>
                    <a:pt x="143441" y="4635"/>
                    <a:pt x="146867" y="9041"/>
                    <a:pt x="149805" y="15405"/>
                  </a:cubicBezTo>
                  <a:cubicBezTo>
                    <a:pt x="153722" y="24218"/>
                    <a:pt x="157148" y="36947"/>
                    <a:pt x="160085" y="54570"/>
                  </a:cubicBezTo>
                  <a:cubicBezTo>
                    <a:pt x="163023" y="71704"/>
                    <a:pt x="165959" y="82964"/>
                    <a:pt x="168407" y="88839"/>
                  </a:cubicBezTo>
                  <a:cubicBezTo>
                    <a:pt x="169387" y="91287"/>
                    <a:pt x="170366" y="92756"/>
                    <a:pt x="171835" y="93734"/>
                  </a:cubicBezTo>
                  <a:cubicBezTo>
                    <a:pt x="173304" y="94715"/>
                    <a:pt x="174283" y="95203"/>
                    <a:pt x="175752" y="94715"/>
                  </a:cubicBezTo>
                  <a:cubicBezTo>
                    <a:pt x="176731" y="94715"/>
                    <a:pt x="178200" y="92267"/>
                    <a:pt x="179667" y="89329"/>
                  </a:cubicBezTo>
                  <a:cubicBezTo>
                    <a:pt x="181136" y="85902"/>
                    <a:pt x="183094" y="81495"/>
                    <a:pt x="185053" y="76111"/>
                  </a:cubicBezTo>
                  <a:lnTo>
                    <a:pt x="191906" y="81495"/>
                  </a:lnTo>
                  <a:cubicBezTo>
                    <a:pt x="187011" y="95203"/>
                    <a:pt x="183095" y="104016"/>
                    <a:pt x="180647" y="107932"/>
                  </a:cubicBezTo>
                  <a:cubicBezTo>
                    <a:pt x="178200" y="111849"/>
                    <a:pt x="176241" y="114297"/>
                    <a:pt x="173793" y="115276"/>
                  </a:cubicBezTo>
                  <a:cubicBezTo>
                    <a:pt x="169387" y="117233"/>
                    <a:pt x="165471" y="116745"/>
                    <a:pt x="161554" y="114786"/>
                  </a:cubicBezTo>
                  <a:cubicBezTo>
                    <a:pt x="157637" y="112338"/>
                    <a:pt x="154701" y="108421"/>
                    <a:pt x="152253" y="102547"/>
                  </a:cubicBezTo>
                  <a:cubicBezTo>
                    <a:pt x="148336" y="94224"/>
                    <a:pt x="145398" y="81007"/>
                    <a:pt x="141972" y="63382"/>
                  </a:cubicBezTo>
                  <a:cubicBezTo>
                    <a:pt x="139034" y="45758"/>
                    <a:pt x="136097" y="34009"/>
                    <a:pt x="133649" y="28623"/>
                  </a:cubicBezTo>
                  <a:cubicBezTo>
                    <a:pt x="132671" y="25686"/>
                    <a:pt x="131202" y="24218"/>
                    <a:pt x="129243" y="22749"/>
                  </a:cubicBezTo>
                  <a:cubicBezTo>
                    <a:pt x="127775" y="21770"/>
                    <a:pt x="125816" y="21280"/>
                    <a:pt x="124347" y="22259"/>
                  </a:cubicBezTo>
                  <a:cubicBezTo>
                    <a:pt x="122879" y="23239"/>
                    <a:pt x="120432" y="26175"/>
                    <a:pt x="117494" y="32051"/>
                  </a:cubicBezTo>
                  <a:cubicBezTo>
                    <a:pt x="115046" y="37925"/>
                    <a:pt x="110150" y="50653"/>
                    <a:pt x="102807" y="70235"/>
                  </a:cubicBezTo>
                  <a:cubicBezTo>
                    <a:pt x="106234" y="85412"/>
                    <a:pt x="109172" y="98141"/>
                    <a:pt x="111619" y="107442"/>
                  </a:cubicBezTo>
                  <a:cubicBezTo>
                    <a:pt x="114067" y="116745"/>
                    <a:pt x="116515" y="125067"/>
                    <a:pt x="118963" y="131920"/>
                  </a:cubicBezTo>
                  <a:lnTo>
                    <a:pt x="101338" y="145628"/>
                  </a:lnTo>
                  <a:cubicBezTo>
                    <a:pt x="95954" y="120171"/>
                    <a:pt x="91058" y="99610"/>
                    <a:pt x="86651" y="83454"/>
                  </a:cubicBezTo>
                  <a:cubicBezTo>
                    <a:pt x="82735" y="67299"/>
                    <a:pt x="79798" y="57018"/>
                    <a:pt x="77839" y="52612"/>
                  </a:cubicBezTo>
                  <a:cubicBezTo>
                    <a:pt x="76860" y="49674"/>
                    <a:pt x="75391" y="47717"/>
                    <a:pt x="73434" y="46738"/>
                  </a:cubicBezTo>
                  <a:cubicBezTo>
                    <a:pt x="71476" y="45758"/>
                    <a:pt x="70007" y="45269"/>
                    <a:pt x="68538" y="45758"/>
                  </a:cubicBezTo>
                  <a:cubicBezTo>
                    <a:pt x="66580" y="46738"/>
                    <a:pt x="60216" y="59465"/>
                    <a:pt x="49935" y="84433"/>
                  </a:cubicBezTo>
                  <a:lnTo>
                    <a:pt x="46998" y="91777"/>
                  </a:lnTo>
                  <a:cubicBezTo>
                    <a:pt x="50425" y="107932"/>
                    <a:pt x="53361" y="120660"/>
                    <a:pt x="55809" y="129962"/>
                  </a:cubicBezTo>
                  <a:cubicBezTo>
                    <a:pt x="58257" y="139754"/>
                    <a:pt x="60705" y="147586"/>
                    <a:pt x="62664" y="154929"/>
                  </a:cubicBezTo>
                  <a:lnTo>
                    <a:pt x="45039" y="169616"/>
                  </a:lnTo>
                  <a:lnTo>
                    <a:pt x="46508" y="16912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4" name="Vapaamuotoinen: Muoto 33">
              <a:extLst>
                <a:ext uri="{FF2B5EF4-FFF2-40B4-BE49-F238E27FC236}">
                  <a16:creationId xmlns:a16="http://schemas.microsoft.com/office/drawing/2014/main" id="{1888552E-7FC4-CA2E-1674-CD318DD11C6B}"/>
                </a:ext>
              </a:extLst>
            </p:cNvPr>
            <p:cNvSpPr/>
            <p:nvPr/>
          </p:nvSpPr>
          <p:spPr>
            <a:xfrm>
              <a:off x="9575782" y="775105"/>
              <a:ext cx="113702" cy="141046"/>
            </a:xfrm>
            <a:custGeom>
              <a:avLst/>
              <a:gdLst>
                <a:gd name="csX0" fmla="*/ 112723 w 113702"/>
                <a:gd name="csY0" fmla="*/ 97422 h 141046"/>
                <a:gd name="csX1" fmla="*/ 106849 w 113702"/>
                <a:gd name="csY1" fmla="*/ 106723 h 141046"/>
                <a:gd name="csX2" fmla="*/ 95589 w 113702"/>
                <a:gd name="csY2" fmla="*/ 121900 h 141046"/>
                <a:gd name="csX3" fmla="*/ 87266 w 113702"/>
                <a:gd name="csY3" fmla="*/ 127285 h 141046"/>
                <a:gd name="csX4" fmla="*/ 76496 w 113702"/>
                <a:gd name="csY4" fmla="*/ 124348 h 141046"/>
                <a:gd name="csX5" fmla="*/ 69642 w 113702"/>
                <a:gd name="csY5" fmla="*/ 110640 h 141046"/>
                <a:gd name="csX6" fmla="*/ 68173 w 113702"/>
                <a:gd name="csY6" fmla="*/ 103297 h 141046"/>
                <a:gd name="csX7" fmla="*/ 67194 w 113702"/>
                <a:gd name="csY7" fmla="*/ 95463 h 141046"/>
                <a:gd name="csX8" fmla="*/ 41737 w 113702"/>
                <a:gd name="csY8" fmla="*/ 130712 h 141046"/>
                <a:gd name="csX9" fmla="*/ 28029 w 113702"/>
                <a:gd name="csY9" fmla="*/ 140504 h 141046"/>
                <a:gd name="csX10" fmla="*/ 12364 w 113702"/>
                <a:gd name="csY10" fmla="*/ 135608 h 141046"/>
                <a:gd name="csX11" fmla="*/ 2573 w 113702"/>
                <a:gd name="csY11" fmla="*/ 113088 h 141046"/>
                <a:gd name="csX12" fmla="*/ 125 w 113702"/>
                <a:gd name="csY12" fmla="*/ 84693 h 141046"/>
                <a:gd name="csX13" fmla="*/ 5509 w 113702"/>
                <a:gd name="csY13" fmla="*/ 57278 h 141046"/>
                <a:gd name="csX14" fmla="*/ 23624 w 113702"/>
                <a:gd name="csY14" fmla="*/ 26926 h 141046"/>
                <a:gd name="csX15" fmla="*/ 50060 w 113702"/>
                <a:gd name="csY15" fmla="*/ 11749 h 141046"/>
                <a:gd name="csX16" fmla="*/ 57403 w 113702"/>
                <a:gd name="csY16" fmla="*/ 10770 h 141046"/>
                <a:gd name="csX17" fmla="*/ 66215 w 113702"/>
                <a:gd name="csY17" fmla="*/ 10770 h 141046"/>
                <a:gd name="csX18" fmla="*/ 81392 w 113702"/>
                <a:gd name="csY18" fmla="*/ 0 h 141046"/>
                <a:gd name="csX19" fmla="*/ 83840 w 113702"/>
                <a:gd name="csY19" fmla="*/ 63643 h 141046"/>
                <a:gd name="csX20" fmla="*/ 87755 w 113702"/>
                <a:gd name="csY20" fmla="*/ 99870 h 141046"/>
                <a:gd name="csX21" fmla="*/ 90203 w 113702"/>
                <a:gd name="csY21" fmla="*/ 105254 h 141046"/>
                <a:gd name="csX22" fmla="*/ 94610 w 113702"/>
                <a:gd name="csY22" fmla="*/ 106235 h 141046"/>
                <a:gd name="csX23" fmla="*/ 99015 w 113702"/>
                <a:gd name="csY23" fmla="*/ 102807 h 141046"/>
                <a:gd name="csX24" fmla="*/ 107828 w 113702"/>
                <a:gd name="csY24" fmla="*/ 90568 h 141046"/>
                <a:gd name="csX25" fmla="*/ 113702 w 113702"/>
                <a:gd name="csY25" fmla="*/ 96932 h 141046"/>
                <a:gd name="csX26" fmla="*/ 112723 w 113702"/>
                <a:gd name="csY26" fmla="*/ 97422 h 141046"/>
                <a:gd name="csX27" fmla="*/ 64746 w 113702"/>
                <a:gd name="csY27" fmla="*/ 81757 h 141046"/>
                <a:gd name="csX28" fmla="*/ 63767 w 113702"/>
                <a:gd name="csY28" fmla="*/ 56789 h 141046"/>
                <a:gd name="csX29" fmla="*/ 61810 w 113702"/>
                <a:gd name="csY29" fmla="*/ 26436 h 141046"/>
                <a:gd name="csX30" fmla="*/ 52019 w 113702"/>
                <a:gd name="csY30" fmla="*/ 23988 h 141046"/>
                <a:gd name="csX31" fmla="*/ 45164 w 113702"/>
                <a:gd name="csY31" fmla="*/ 23988 h 141046"/>
                <a:gd name="csX32" fmla="*/ 22644 w 113702"/>
                <a:gd name="csY32" fmla="*/ 50914 h 141046"/>
                <a:gd name="csX33" fmla="*/ 22155 w 113702"/>
                <a:gd name="csY33" fmla="*/ 103297 h 141046"/>
                <a:gd name="csX34" fmla="*/ 27051 w 113702"/>
                <a:gd name="csY34" fmla="*/ 116515 h 141046"/>
                <a:gd name="csX35" fmla="*/ 34394 w 113702"/>
                <a:gd name="csY35" fmla="*/ 119452 h 141046"/>
                <a:gd name="csX36" fmla="*/ 46143 w 113702"/>
                <a:gd name="csY36" fmla="*/ 109171 h 141046"/>
                <a:gd name="csX37" fmla="*/ 65236 w 113702"/>
                <a:gd name="csY37" fmla="*/ 81267 h 141046"/>
                <a:gd name="csX38" fmla="*/ 64746 w 113702"/>
                <a:gd name="csY38" fmla="*/ 81757 h 1410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113702" h="141046">
                  <a:moveTo>
                    <a:pt x="112723" y="97422"/>
                  </a:moveTo>
                  <a:lnTo>
                    <a:pt x="106849" y="106723"/>
                  </a:lnTo>
                  <a:cubicBezTo>
                    <a:pt x="102442" y="113578"/>
                    <a:pt x="98527" y="118474"/>
                    <a:pt x="95589" y="121900"/>
                  </a:cubicBezTo>
                  <a:cubicBezTo>
                    <a:pt x="92651" y="124837"/>
                    <a:pt x="89714" y="126796"/>
                    <a:pt x="87266" y="127285"/>
                  </a:cubicBezTo>
                  <a:cubicBezTo>
                    <a:pt x="83350" y="128265"/>
                    <a:pt x="79433" y="127285"/>
                    <a:pt x="76496" y="124348"/>
                  </a:cubicBezTo>
                  <a:cubicBezTo>
                    <a:pt x="73069" y="121410"/>
                    <a:pt x="71111" y="117005"/>
                    <a:pt x="69642" y="110640"/>
                  </a:cubicBezTo>
                  <a:cubicBezTo>
                    <a:pt x="69153" y="108192"/>
                    <a:pt x="68663" y="105745"/>
                    <a:pt x="68173" y="103297"/>
                  </a:cubicBezTo>
                  <a:cubicBezTo>
                    <a:pt x="68173" y="100849"/>
                    <a:pt x="67684" y="98401"/>
                    <a:pt x="67194" y="95463"/>
                  </a:cubicBezTo>
                  <a:cubicBezTo>
                    <a:pt x="55445" y="113578"/>
                    <a:pt x="47122" y="125327"/>
                    <a:pt x="41737" y="130712"/>
                  </a:cubicBezTo>
                  <a:cubicBezTo>
                    <a:pt x="36352" y="136097"/>
                    <a:pt x="31946" y="139523"/>
                    <a:pt x="28029" y="140504"/>
                  </a:cubicBezTo>
                  <a:cubicBezTo>
                    <a:pt x="22155" y="141971"/>
                    <a:pt x="16769" y="140504"/>
                    <a:pt x="12364" y="135608"/>
                  </a:cubicBezTo>
                  <a:cubicBezTo>
                    <a:pt x="7957" y="131201"/>
                    <a:pt x="4530" y="123369"/>
                    <a:pt x="2573" y="113088"/>
                  </a:cubicBezTo>
                  <a:cubicBezTo>
                    <a:pt x="614" y="103787"/>
                    <a:pt x="-365" y="93996"/>
                    <a:pt x="125" y="84693"/>
                  </a:cubicBezTo>
                  <a:cubicBezTo>
                    <a:pt x="125" y="75392"/>
                    <a:pt x="2573" y="66090"/>
                    <a:pt x="5509" y="57278"/>
                  </a:cubicBezTo>
                  <a:cubicBezTo>
                    <a:pt x="9916" y="45039"/>
                    <a:pt x="15791" y="34759"/>
                    <a:pt x="23624" y="26926"/>
                  </a:cubicBezTo>
                  <a:cubicBezTo>
                    <a:pt x="30967" y="19093"/>
                    <a:pt x="39780" y="14197"/>
                    <a:pt x="50060" y="11749"/>
                  </a:cubicBezTo>
                  <a:cubicBezTo>
                    <a:pt x="52019" y="11749"/>
                    <a:pt x="54466" y="10770"/>
                    <a:pt x="57403" y="10770"/>
                  </a:cubicBezTo>
                  <a:cubicBezTo>
                    <a:pt x="59851" y="10770"/>
                    <a:pt x="62789" y="10770"/>
                    <a:pt x="66215" y="10770"/>
                  </a:cubicBezTo>
                  <a:lnTo>
                    <a:pt x="81392" y="0"/>
                  </a:lnTo>
                  <a:cubicBezTo>
                    <a:pt x="81392" y="23499"/>
                    <a:pt x="82371" y="45039"/>
                    <a:pt x="83840" y="63643"/>
                  </a:cubicBezTo>
                  <a:cubicBezTo>
                    <a:pt x="85307" y="82246"/>
                    <a:pt x="86288" y="94484"/>
                    <a:pt x="87755" y="99870"/>
                  </a:cubicBezTo>
                  <a:cubicBezTo>
                    <a:pt x="88245" y="102318"/>
                    <a:pt x="89224" y="104276"/>
                    <a:pt x="90203" y="105254"/>
                  </a:cubicBezTo>
                  <a:cubicBezTo>
                    <a:pt x="91183" y="106235"/>
                    <a:pt x="92651" y="106723"/>
                    <a:pt x="94610" y="106235"/>
                  </a:cubicBezTo>
                  <a:cubicBezTo>
                    <a:pt x="96079" y="106235"/>
                    <a:pt x="97546" y="104766"/>
                    <a:pt x="99015" y="102807"/>
                  </a:cubicBezTo>
                  <a:cubicBezTo>
                    <a:pt x="100974" y="100849"/>
                    <a:pt x="103911" y="96443"/>
                    <a:pt x="107828" y="90568"/>
                  </a:cubicBezTo>
                  <a:lnTo>
                    <a:pt x="113702" y="96932"/>
                  </a:lnTo>
                  <a:lnTo>
                    <a:pt x="112723" y="97422"/>
                  </a:lnTo>
                  <a:close/>
                  <a:moveTo>
                    <a:pt x="64746" y="81757"/>
                  </a:moveTo>
                  <a:cubicBezTo>
                    <a:pt x="64746" y="73923"/>
                    <a:pt x="64258" y="65601"/>
                    <a:pt x="63767" y="56789"/>
                  </a:cubicBezTo>
                  <a:cubicBezTo>
                    <a:pt x="63767" y="47977"/>
                    <a:pt x="62789" y="37696"/>
                    <a:pt x="61810" y="26436"/>
                  </a:cubicBezTo>
                  <a:cubicBezTo>
                    <a:pt x="57403" y="24967"/>
                    <a:pt x="54466" y="24478"/>
                    <a:pt x="52019" y="23988"/>
                  </a:cubicBezTo>
                  <a:cubicBezTo>
                    <a:pt x="49571" y="23499"/>
                    <a:pt x="47123" y="23988"/>
                    <a:pt x="45164" y="23988"/>
                  </a:cubicBezTo>
                  <a:cubicBezTo>
                    <a:pt x="34884" y="26436"/>
                    <a:pt x="27051" y="35248"/>
                    <a:pt x="22644" y="50914"/>
                  </a:cubicBezTo>
                  <a:cubicBezTo>
                    <a:pt x="18238" y="66580"/>
                    <a:pt x="17748" y="84205"/>
                    <a:pt x="22155" y="103297"/>
                  </a:cubicBezTo>
                  <a:cubicBezTo>
                    <a:pt x="23624" y="109171"/>
                    <a:pt x="25092" y="113578"/>
                    <a:pt x="27051" y="116515"/>
                  </a:cubicBezTo>
                  <a:cubicBezTo>
                    <a:pt x="29008" y="119452"/>
                    <a:pt x="31456" y="120431"/>
                    <a:pt x="34394" y="119452"/>
                  </a:cubicBezTo>
                  <a:cubicBezTo>
                    <a:pt x="37331" y="118962"/>
                    <a:pt x="41247" y="115536"/>
                    <a:pt x="46143" y="109171"/>
                  </a:cubicBezTo>
                  <a:cubicBezTo>
                    <a:pt x="51038" y="102807"/>
                    <a:pt x="57403" y="93506"/>
                    <a:pt x="65236" y="81267"/>
                  </a:cubicBezTo>
                  <a:lnTo>
                    <a:pt x="64746" y="8175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5" name="Vapaamuotoinen: Muoto 34">
              <a:extLst>
                <a:ext uri="{FF2B5EF4-FFF2-40B4-BE49-F238E27FC236}">
                  <a16:creationId xmlns:a16="http://schemas.microsoft.com/office/drawing/2014/main" id="{9843BED0-7CD6-F73D-7F1E-DF437FBE5A60}"/>
                </a:ext>
              </a:extLst>
            </p:cNvPr>
            <p:cNvSpPr/>
            <p:nvPr/>
          </p:nvSpPr>
          <p:spPr>
            <a:xfrm>
              <a:off x="9721139" y="757483"/>
              <a:ext cx="111306" cy="131201"/>
            </a:xfrm>
            <a:custGeom>
              <a:avLst/>
              <a:gdLst>
                <a:gd name="csX0" fmla="*/ 111307 w 111306"/>
                <a:gd name="csY0" fmla="*/ 101828 h 131201"/>
                <a:gd name="csX1" fmla="*/ 103964 w 111306"/>
                <a:gd name="csY1" fmla="*/ 110150 h 131201"/>
                <a:gd name="csX2" fmla="*/ 90746 w 111306"/>
                <a:gd name="csY2" fmla="*/ 123369 h 131201"/>
                <a:gd name="csX3" fmla="*/ 81443 w 111306"/>
                <a:gd name="csY3" fmla="*/ 127285 h 131201"/>
                <a:gd name="csX4" fmla="*/ 71163 w 111306"/>
                <a:gd name="csY4" fmla="*/ 122389 h 131201"/>
                <a:gd name="csX5" fmla="*/ 66268 w 111306"/>
                <a:gd name="csY5" fmla="*/ 107702 h 131201"/>
                <a:gd name="csX6" fmla="*/ 66268 w 111306"/>
                <a:gd name="csY6" fmla="*/ 100359 h 131201"/>
                <a:gd name="csX7" fmla="*/ 66268 w 111306"/>
                <a:gd name="csY7" fmla="*/ 92527 h 131201"/>
                <a:gd name="csX8" fmla="*/ 35914 w 111306"/>
                <a:gd name="csY8" fmla="*/ 123858 h 131201"/>
                <a:gd name="csX9" fmla="*/ 21227 w 111306"/>
                <a:gd name="csY9" fmla="*/ 131201 h 131201"/>
                <a:gd name="csX10" fmla="*/ 6541 w 111306"/>
                <a:gd name="csY10" fmla="*/ 123858 h 131201"/>
                <a:gd name="csX11" fmla="*/ 176 w 111306"/>
                <a:gd name="csY11" fmla="*/ 99870 h 131201"/>
                <a:gd name="csX12" fmla="*/ 2135 w 111306"/>
                <a:gd name="csY12" fmla="*/ 71476 h 131201"/>
                <a:gd name="csX13" fmla="*/ 11436 w 111306"/>
                <a:gd name="csY13" fmla="*/ 45039 h 131201"/>
                <a:gd name="csX14" fmla="*/ 33957 w 111306"/>
                <a:gd name="csY14" fmla="*/ 17624 h 131201"/>
                <a:gd name="csX15" fmla="*/ 62351 w 111306"/>
                <a:gd name="csY15" fmla="*/ 6854 h 131201"/>
                <a:gd name="csX16" fmla="*/ 69694 w 111306"/>
                <a:gd name="csY16" fmla="*/ 6854 h 131201"/>
                <a:gd name="csX17" fmla="*/ 78017 w 111306"/>
                <a:gd name="csY17" fmla="*/ 8322 h 131201"/>
                <a:gd name="csX18" fmla="*/ 94661 w 111306"/>
                <a:gd name="csY18" fmla="*/ 0 h 131201"/>
                <a:gd name="csX19" fmla="*/ 87318 w 111306"/>
                <a:gd name="csY19" fmla="*/ 63153 h 131201"/>
                <a:gd name="csX20" fmla="*/ 85360 w 111306"/>
                <a:gd name="csY20" fmla="*/ 99870 h 131201"/>
                <a:gd name="csX21" fmla="*/ 86829 w 111306"/>
                <a:gd name="csY21" fmla="*/ 105745 h 131201"/>
                <a:gd name="csX22" fmla="*/ 90746 w 111306"/>
                <a:gd name="csY22" fmla="*/ 107213 h 131201"/>
                <a:gd name="csX23" fmla="*/ 95641 w 111306"/>
                <a:gd name="csY23" fmla="*/ 104276 h 131201"/>
                <a:gd name="csX24" fmla="*/ 105921 w 111306"/>
                <a:gd name="csY24" fmla="*/ 93506 h 131201"/>
                <a:gd name="csX25" fmla="*/ 110328 w 111306"/>
                <a:gd name="csY25" fmla="*/ 100849 h 131201"/>
                <a:gd name="csX26" fmla="*/ 111307 w 111306"/>
                <a:gd name="csY26" fmla="*/ 101828 h 131201"/>
                <a:gd name="csX27" fmla="*/ 66268 w 111306"/>
                <a:gd name="csY27" fmla="*/ 79308 h 131201"/>
                <a:gd name="csX28" fmla="*/ 69204 w 111306"/>
                <a:gd name="csY28" fmla="*/ 54341 h 131201"/>
                <a:gd name="csX29" fmla="*/ 72142 w 111306"/>
                <a:gd name="csY29" fmla="*/ 23988 h 131201"/>
                <a:gd name="csX30" fmla="*/ 62840 w 111306"/>
                <a:gd name="csY30" fmla="*/ 20072 h 131201"/>
                <a:gd name="csX31" fmla="*/ 55987 w 111306"/>
                <a:gd name="csY31" fmla="*/ 19582 h 131201"/>
                <a:gd name="csX32" fmla="*/ 29550 w 111306"/>
                <a:gd name="csY32" fmla="*/ 43081 h 131201"/>
                <a:gd name="csX33" fmla="*/ 21227 w 111306"/>
                <a:gd name="csY33" fmla="*/ 94484 h 131201"/>
                <a:gd name="csX34" fmla="*/ 24165 w 111306"/>
                <a:gd name="csY34" fmla="*/ 108192 h 131201"/>
                <a:gd name="csX35" fmla="*/ 30530 w 111306"/>
                <a:gd name="csY35" fmla="*/ 112598 h 131201"/>
                <a:gd name="csX36" fmla="*/ 43748 w 111306"/>
                <a:gd name="csY36" fmla="*/ 104276 h 131201"/>
                <a:gd name="csX37" fmla="*/ 66757 w 111306"/>
                <a:gd name="csY37" fmla="*/ 79308 h 131201"/>
                <a:gd name="csX38" fmla="*/ 66268 w 111306"/>
                <a:gd name="csY38" fmla="*/ 79308 h 1312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111306" h="131201">
                  <a:moveTo>
                    <a:pt x="111307" y="101828"/>
                  </a:moveTo>
                  <a:lnTo>
                    <a:pt x="103964" y="110150"/>
                  </a:lnTo>
                  <a:cubicBezTo>
                    <a:pt x="98578" y="116515"/>
                    <a:pt x="94172" y="120921"/>
                    <a:pt x="90746" y="123369"/>
                  </a:cubicBezTo>
                  <a:cubicBezTo>
                    <a:pt x="87318" y="125817"/>
                    <a:pt x="84381" y="127285"/>
                    <a:pt x="81443" y="127285"/>
                  </a:cubicBezTo>
                  <a:cubicBezTo>
                    <a:pt x="77038" y="127285"/>
                    <a:pt x="73611" y="125817"/>
                    <a:pt x="71163" y="122389"/>
                  </a:cubicBezTo>
                  <a:cubicBezTo>
                    <a:pt x="68225" y="118962"/>
                    <a:pt x="66757" y="114067"/>
                    <a:pt x="66268" y="107702"/>
                  </a:cubicBezTo>
                  <a:cubicBezTo>
                    <a:pt x="66268" y="105254"/>
                    <a:pt x="66268" y="102807"/>
                    <a:pt x="66268" y="100359"/>
                  </a:cubicBezTo>
                  <a:cubicBezTo>
                    <a:pt x="66268" y="97911"/>
                    <a:pt x="66268" y="94975"/>
                    <a:pt x="66268" y="92527"/>
                  </a:cubicBezTo>
                  <a:cubicBezTo>
                    <a:pt x="52070" y="108682"/>
                    <a:pt x="41789" y="118962"/>
                    <a:pt x="35914" y="123858"/>
                  </a:cubicBezTo>
                  <a:cubicBezTo>
                    <a:pt x="30040" y="128753"/>
                    <a:pt x="25144" y="131201"/>
                    <a:pt x="21227" y="131201"/>
                  </a:cubicBezTo>
                  <a:cubicBezTo>
                    <a:pt x="14863" y="131201"/>
                    <a:pt x="9967" y="129244"/>
                    <a:pt x="6541" y="123858"/>
                  </a:cubicBezTo>
                  <a:cubicBezTo>
                    <a:pt x="3114" y="118474"/>
                    <a:pt x="666" y="110640"/>
                    <a:pt x="176" y="99870"/>
                  </a:cubicBezTo>
                  <a:cubicBezTo>
                    <a:pt x="-313" y="90079"/>
                    <a:pt x="176" y="80777"/>
                    <a:pt x="2135" y="71476"/>
                  </a:cubicBezTo>
                  <a:cubicBezTo>
                    <a:pt x="4093" y="62174"/>
                    <a:pt x="7031" y="53362"/>
                    <a:pt x="11436" y="45039"/>
                  </a:cubicBezTo>
                  <a:cubicBezTo>
                    <a:pt x="17801" y="33290"/>
                    <a:pt x="25144" y="24478"/>
                    <a:pt x="33957" y="17624"/>
                  </a:cubicBezTo>
                  <a:cubicBezTo>
                    <a:pt x="42769" y="11260"/>
                    <a:pt x="52070" y="7343"/>
                    <a:pt x="62351" y="6854"/>
                  </a:cubicBezTo>
                  <a:cubicBezTo>
                    <a:pt x="64799" y="6854"/>
                    <a:pt x="67247" y="6854"/>
                    <a:pt x="69694" y="6854"/>
                  </a:cubicBezTo>
                  <a:cubicBezTo>
                    <a:pt x="72142" y="6854"/>
                    <a:pt x="75079" y="7833"/>
                    <a:pt x="78017" y="8322"/>
                  </a:cubicBezTo>
                  <a:lnTo>
                    <a:pt x="94661" y="0"/>
                  </a:lnTo>
                  <a:cubicBezTo>
                    <a:pt x="91234" y="23499"/>
                    <a:pt x="89277" y="44550"/>
                    <a:pt x="87318" y="63153"/>
                  </a:cubicBezTo>
                  <a:cubicBezTo>
                    <a:pt x="85360" y="81756"/>
                    <a:pt x="85360" y="93996"/>
                    <a:pt x="85360" y="99870"/>
                  </a:cubicBezTo>
                  <a:cubicBezTo>
                    <a:pt x="85360" y="102318"/>
                    <a:pt x="86339" y="104276"/>
                    <a:pt x="86829" y="105745"/>
                  </a:cubicBezTo>
                  <a:cubicBezTo>
                    <a:pt x="87808" y="107213"/>
                    <a:pt x="89277" y="107702"/>
                    <a:pt x="90746" y="107213"/>
                  </a:cubicBezTo>
                  <a:cubicBezTo>
                    <a:pt x="92213" y="107213"/>
                    <a:pt x="93682" y="106235"/>
                    <a:pt x="95641" y="104276"/>
                  </a:cubicBezTo>
                  <a:cubicBezTo>
                    <a:pt x="97599" y="102318"/>
                    <a:pt x="101026" y="98891"/>
                    <a:pt x="105921" y="93506"/>
                  </a:cubicBezTo>
                  <a:lnTo>
                    <a:pt x="110328" y="100849"/>
                  </a:lnTo>
                  <a:lnTo>
                    <a:pt x="111307" y="101828"/>
                  </a:lnTo>
                  <a:close/>
                  <a:moveTo>
                    <a:pt x="66268" y="79308"/>
                  </a:moveTo>
                  <a:cubicBezTo>
                    <a:pt x="67247" y="71965"/>
                    <a:pt x="68225" y="63643"/>
                    <a:pt x="69204" y="54341"/>
                  </a:cubicBezTo>
                  <a:cubicBezTo>
                    <a:pt x="70183" y="45529"/>
                    <a:pt x="71163" y="35248"/>
                    <a:pt x="72142" y="23988"/>
                  </a:cubicBezTo>
                  <a:cubicBezTo>
                    <a:pt x="68225" y="22030"/>
                    <a:pt x="65288" y="21051"/>
                    <a:pt x="62840" y="20072"/>
                  </a:cubicBezTo>
                  <a:cubicBezTo>
                    <a:pt x="60392" y="19582"/>
                    <a:pt x="57944" y="19093"/>
                    <a:pt x="55987" y="19582"/>
                  </a:cubicBezTo>
                  <a:cubicBezTo>
                    <a:pt x="45217" y="20561"/>
                    <a:pt x="36404" y="27905"/>
                    <a:pt x="29550" y="43081"/>
                  </a:cubicBezTo>
                  <a:cubicBezTo>
                    <a:pt x="22696" y="57768"/>
                    <a:pt x="19759" y="74902"/>
                    <a:pt x="21227" y="94484"/>
                  </a:cubicBezTo>
                  <a:cubicBezTo>
                    <a:pt x="21227" y="100849"/>
                    <a:pt x="22696" y="105254"/>
                    <a:pt x="24165" y="108192"/>
                  </a:cubicBezTo>
                  <a:cubicBezTo>
                    <a:pt x="25634" y="111130"/>
                    <a:pt x="28082" y="112598"/>
                    <a:pt x="30530" y="112598"/>
                  </a:cubicBezTo>
                  <a:cubicBezTo>
                    <a:pt x="33466" y="112598"/>
                    <a:pt x="37873" y="109661"/>
                    <a:pt x="43748" y="104276"/>
                  </a:cubicBezTo>
                  <a:cubicBezTo>
                    <a:pt x="49622" y="98891"/>
                    <a:pt x="57456" y="90568"/>
                    <a:pt x="66757" y="79308"/>
                  </a:cubicBezTo>
                  <a:lnTo>
                    <a:pt x="66268" y="7930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6" name="Vapaamuotoinen: Muoto 35">
              <a:extLst>
                <a:ext uri="{FF2B5EF4-FFF2-40B4-BE49-F238E27FC236}">
                  <a16:creationId xmlns:a16="http://schemas.microsoft.com/office/drawing/2014/main" id="{04741D3B-615D-01F1-F4E2-EE4E4E6EBE14}"/>
                </a:ext>
              </a:extLst>
            </p:cNvPr>
            <p:cNvSpPr/>
            <p:nvPr/>
          </p:nvSpPr>
          <p:spPr>
            <a:xfrm>
              <a:off x="9870619" y="762282"/>
              <a:ext cx="105438" cy="124930"/>
            </a:xfrm>
            <a:custGeom>
              <a:avLst/>
              <a:gdLst>
                <a:gd name="csX0" fmla="*/ 22520 w 105438"/>
                <a:gd name="csY0" fmla="*/ 124931 h 124930"/>
                <a:gd name="csX1" fmla="*/ 23499 w 105438"/>
                <a:gd name="csY1" fmla="*/ 115139 h 124930"/>
                <a:gd name="csX2" fmla="*/ 23988 w 105438"/>
                <a:gd name="csY2" fmla="*/ 107796 h 124930"/>
                <a:gd name="csX3" fmla="*/ 25457 w 105438"/>
                <a:gd name="csY3" fmla="*/ 64226 h 124930"/>
                <a:gd name="csX4" fmla="*/ 23988 w 105438"/>
                <a:gd name="csY4" fmla="*/ 27509 h 124930"/>
                <a:gd name="csX5" fmla="*/ 22030 w 105438"/>
                <a:gd name="csY5" fmla="*/ 19187 h 124930"/>
                <a:gd name="csX6" fmla="*/ 18113 w 105438"/>
                <a:gd name="csY6" fmla="*/ 16249 h 124930"/>
                <a:gd name="csX7" fmla="*/ 4896 w 105438"/>
                <a:gd name="csY7" fmla="*/ 24572 h 124930"/>
                <a:gd name="csX8" fmla="*/ 3917 w 105438"/>
                <a:gd name="csY8" fmla="*/ 24572 h 124930"/>
                <a:gd name="csX9" fmla="*/ 0 w 105438"/>
                <a:gd name="csY9" fmla="*/ 18207 h 124930"/>
                <a:gd name="csX10" fmla="*/ 17625 w 105438"/>
                <a:gd name="csY10" fmla="*/ 3521 h 124930"/>
                <a:gd name="csX11" fmla="*/ 28395 w 105438"/>
                <a:gd name="csY11" fmla="*/ 94 h 124930"/>
                <a:gd name="csX12" fmla="*/ 40633 w 105438"/>
                <a:gd name="csY12" fmla="*/ 94089 h 124930"/>
                <a:gd name="csX13" fmla="*/ 40143 w 105438"/>
                <a:gd name="csY13" fmla="*/ 103881 h 124930"/>
                <a:gd name="csX14" fmla="*/ 71476 w 105438"/>
                <a:gd name="csY14" fmla="*/ 54924 h 124930"/>
                <a:gd name="csX15" fmla="*/ 83225 w 105438"/>
                <a:gd name="csY15" fmla="*/ 28488 h 124930"/>
                <a:gd name="csX16" fmla="*/ 82735 w 105438"/>
                <a:gd name="csY16" fmla="*/ 22613 h 124930"/>
                <a:gd name="csX17" fmla="*/ 79308 w 105438"/>
                <a:gd name="csY17" fmla="*/ 17228 h 124930"/>
                <a:gd name="csX18" fmla="*/ 87142 w 105438"/>
                <a:gd name="csY18" fmla="*/ 9885 h 124930"/>
                <a:gd name="csX19" fmla="*/ 92526 w 105438"/>
                <a:gd name="csY19" fmla="*/ 5968 h 124930"/>
                <a:gd name="csX20" fmla="*/ 97912 w 105438"/>
                <a:gd name="csY20" fmla="*/ 4989 h 124930"/>
                <a:gd name="csX21" fmla="*/ 103786 w 105438"/>
                <a:gd name="csY21" fmla="*/ 8416 h 124930"/>
                <a:gd name="csX22" fmla="*/ 105255 w 105438"/>
                <a:gd name="csY22" fmla="*/ 16739 h 124930"/>
                <a:gd name="csX23" fmla="*/ 70496 w 105438"/>
                <a:gd name="csY23" fmla="*/ 76465 h 124930"/>
                <a:gd name="csX24" fmla="*/ 62174 w 105438"/>
                <a:gd name="csY24" fmla="*/ 88214 h 124930"/>
                <a:gd name="csX25" fmla="*/ 38675 w 105438"/>
                <a:gd name="csY25" fmla="*/ 122483 h 124930"/>
                <a:gd name="csX26" fmla="*/ 21540 w 105438"/>
                <a:gd name="csY26" fmla="*/ 124931 h 124930"/>
                <a:gd name="csX27" fmla="*/ 22520 w 105438"/>
                <a:gd name="csY27" fmla="*/ 124931 h 1249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105438" h="124930">
                  <a:moveTo>
                    <a:pt x="22520" y="124931"/>
                  </a:moveTo>
                  <a:cubicBezTo>
                    <a:pt x="22520" y="121015"/>
                    <a:pt x="23499" y="118077"/>
                    <a:pt x="23499" y="115139"/>
                  </a:cubicBezTo>
                  <a:cubicBezTo>
                    <a:pt x="23499" y="112692"/>
                    <a:pt x="23988" y="110244"/>
                    <a:pt x="23988" y="107796"/>
                  </a:cubicBezTo>
                  <a:cubicBezTo>
                    <a:pt x="24968" y="93109"/>
                    <a:pt x="25457" y="78913"/>
                    <a:pt x="25457" y="64226"/>
                  </a:cubicBezTo>
                  <a:cubicBezTo>
                    <a:pt x="25457" y="49539"/>
                    <a:pt x="25457" y="37300"/>
                    <a:pt x="23988" y="27509"/>
                  </a:cubicBezTo>
                  <a:cubicBezTo>
                    <a:pt x="23988" y="24082"/>
                    <a:pt x="23009" y="21145"/>
                    <a:pt x="22030" y="19187"/>
                  </a:cubicBezTo>
                  <a:cubicBezTo>
                    <a:pt x="21051" y="17228"/>
                    <a:pt x="19582" y="16249"/>
                    <a:pt x="18113" y="16249"/>
                  </a:cubicBezTo>
                  <a:cubicBezTo>
                    <a:pt x="16156" y="16249"/>
                    <a:pt x="11749" y="18697"/>
                    <a:pt x="4896" y="24572"/>
                  </a:cubicBezTo>
                  <a:lnTo>
                    <a:pt x="3917" y="24572"/>
                  </a:lnTo>
                  <a:cubicBezTo>
                    <a:pt x="3917" y="25061"/>
                    <a:pt x="0" y="18207"/>
                    <a:pt x="0" y="18207"/>
                  </a:cubicBezTo>
                  <a:cubicBezTo>
                    <a:pt x="7343" y="10864"/>
                    <a:pt x="13218" y="6458"/>
                    <a:pt x="17625" y="3521"/>
                  </a:cubicBezTo>
                  <a:cubicBezTo>
                    <a:pt x="21540" y="1073"/>
                    <a:pt x="25457" y="-396"/>
                    <a:pt x="28395" y="94"/>
                  </a:cubicBezTo>
                  <a:cubicBezTo>
                    <a:pt x="39655" y="1073"/>
                    <a:pt x="43570" y="32405"/>
                    <a:pt x="40633" y="94089"/>
                  </a:cubicBezTo>
                  <a:cubicBezTo>
                    <a:pt x="40633" y="98495"/>
                    <a:pt x="40633" y="101433"/>
                    <a:pt x="40143" y="103881"/>
                  </a:cubicBezTo>
                  <a:cubicBezTo>
                    <a:pt x="53361" y="84787"/>
                    <a:pt x="63642" y="68632"/>
                    <a:pt x="71476" y="54924"/>
                  </a:cubicBezTo>
                  <a:cubicBezTo>
                    <a:pt x="79308" y="41706"/>
                    <a:pt x="83225" y="32405"/>
                    <a:pt x="83225" y="28488"/>
                  </a:cubicBezTo>
                  <a:cubicBezTo>
                    <a:pt x="83225" y="26530"/>
                    <a:pt x="83225" y="24572"/>
                    <a:pt x="82735" y="22613"/>
                  </a:cubicBezTo>
                  <a:cubicBezTo>
                    <a:pt x="82246" y="20655"/>
                    <a:pt x="80777" y="19187"/>
                    <a:pt x="79308" y="17228"/>
                  </a:cubicBezTo>
                  <a:lnTo>
                    <a:pt x="87142" y="9885"/>
                  </a:lnTo>
                  <a:cubicBezTo>
                    <a:pt x="89099" y="7927"/>
                    <a:pt x="91058" y="6458"/>
                    <a:pt x="92526" y="5968"/>
                  </a:cubicBezTo>
                  <a:cubicBezTo>
                    <a:pt x="93995" y="5479"/>
                    <a:pt x="95954" y="4989"/>
                    <a:pt x="97912" y="4989"/>
                  </a:cubicBezTo>
                  <a:cubicBezTo>
                    <a:pt x="100359" y="4989"/>
                    <a:pt x="102318" y="6458"/>
                    <a:pt x="103786" y="8416"/>
                  </a:cubicBezTo>
                  <a:cubicBezTo>
                    <a:pt x="105255" y="10864"/>
                    <a:pt x="105745" y="13312"/>
                    <a:pt x="105255" y="16739"/>
                  </a:cubicBezTo>
                  <a:cubicBezTo>
                    <a:pt x="104765" y="23593"/>
                    <a:pt x="93016" y="43664"/>
                    <a:pt x="70496" y="76465"/>
                  </a:cubicBezTo>
                  <a:lnTo>
                    <a:pt x="62174" y="88214"/>
                  </a:lnTo>
                  <a:lnTo>
                    <a:pt x="38675" y="122483"/>
                  </a:lnTo>
                  <a:lnTo>
                    <a:pt x="21540" y="124931"/>
                  </a:lnTo>
                  <a:lnTo>
                    <a:pt x="22520" y="124931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7" name="Vapaamuotoinen: Muoto 36">
              <a:extLst>
                <a:ext uri="{FF2B5EF4-FFF2-40B4-BE49-F238E27FC236}">
                  <a16:creationId xmlns:a16="http://schemas.microsoft.com/office/drawing/2014/main" id="{BAE1ABF0-D02C-7DA2-09D1-DEEE43A5E414}"/>
                </a:ext>
              </a:extLst>
            </p:cNvPr>
            <p:cNvSpPr/>
            <p:nvPr/>
          </p:nvSpPr>
          <p:spPr>
            <a:xfrm>
              <a:off x="10013918" y="720275"/>
              <a:ext cx="83106" cy="182010"/>
            </a:xfrm>
            <a:custGeom>
              <a:avLst/>
              <a:gdLst>
                <a:gd name="csX0" fmla="*/ 43724 w 83106"/>
                <a:gd name="csY0" fmla="*/ 156170 h 182010"/>
                <a:gd name="csX1" fmla="*/ 46662 w 83106"/>
                <a:gd name="csY1" fmla="*/ 164002 h 182010"/>
                <a:gd name="csX2" fmla="*/ 22184 w 83106"/>
                <a:gd name="csY2" fmla="*/ 179667 h 182010"/>
                <a:gd name="csX3" fmla="*/ 10924 w 83106"/>
                <a:gd name="csY3" fmla="*/ 181626 h 182010"/>
                <a:gd name="csX4" fmla="*/ 1623 w 83106"/>
                <a:gd name="csY4" fmla="*/ 174283 h 182010"/>
                <a:gd name="csX5" fmla="*/ 643 w 83106"/>
                <a:gd name="csY5" fmla="*/ 159106 h 182010"/>
                <a:gd name="csX6" fmla="*/ 15330 w 83106"/>
                <a:gd name="csY6" fmla="*/ 122390 h 182010"/>
                <a:gd name="csX7" fmla="*/ 30506 w 83106"/>
                <a:gd name="csY7" fmla="*/ 85673 h 182010"/>
                <a:gd name="csX8" fmla="*/ 30506 w 83106"/>
                <a:gd name="csY8" fmla="*/ 80777 h 182010"/>
                <a:gd name="csX9" fmla="*/ 27080 w 83106"/>
                <a:gd name="csY9" fmla="*/ 78329 h 182010"/>
                <a:gd name="csX10" fmla="*/ 21694 w 83106"/>
                <a:gd name="csY10" fmla="*/ 78819 h 182010"/>
                <a:gd name="csX11" fmla="*/ 12882 w 83106"/>
                <a:gd name="csY11" fmla="*/ 82246 h 182010"/>
                <a:gd name="csX12" fmla="*/ 10434 w 83106"/>
                <a:gd name="csY12" fmla="*/ 74902 h 182010"/>
                <a:gd name="csX13" fmla="*/ 29038 w 83106"/>
                <a:gd name="csY13" fmla="*/ 66580 h 182010"/>
                <a:gd name="csX14" fmla="*/ 37850 w 83106"/>
                <a:gd name="csY14" fmla="*/ 63153 h 182010"/>
                <a:gd name="csX15" fmla="*/ 44704 w 83106"/>
                <a:gd name="csY15" fmla="*/ 63153 h 182010"/>
                <a:gd name="csX16" fmla="*/ 53027 w 83106"/>
                <a:gd name="csY16" fmla="*/ 69517 h 182010"/>
                <a:gd name="csX17" fmla="*/ 54005 w 83106"/>
                <a:gd name="csY17" fmla="*/ 82735 h 182010"/>
                <a:gd name="csX18" fmla="*/ 40788 w 83106"/>
                <a:gd name="csY18" fmla="*/ 116025 h 182010"/>
                <a:gd name="csX19" fmla="*/ 36871 w 83106"/>
                <a:gd name="csY19" fmla="*/ 124348 h 182010"/>
                <a:gd name="csX20" fmla="*/ 27080 w 83106"/>
                <a:gd name="csY20" fmla="*/ 145888 h 182010"/>
                <a:gd name="csX21" fmla="*/ 22673 w 83106"/>
                <a:gd name="csY21" fmla="*/ 158127 h 182010"/>
                <a:gd name="csX22" fmla="*/ 22673 w 83106"/>
                <a:gd name="csY22" fmla="*/ 163513 h 182010"/>
                <a:gd name="csX23" fmla="*/ 25611 w 83106"/>
                <a:gd name="csY23" fmla="*/ 165961 h 182010"/>
                <a:gd name="csX24" fmla="*/ 30996 w 83106"/>
                <a:gd name="csY24" fmla="*/ 164492 h 182010"/>
                <a:gd name="csX25" fmla="*/ 44214 w 83106"/>
                <a:gd name="csY25" fmla="*/ 156658 h 182010"/>
                <a:gd name="csX26" fmla="*/ 43724 w 83106"/>
                <a:gd name="csY26" fmla="*/ 156170 h 182010"/>
                <a:gd name="csX27" fmla="*/ 74567 w 83106"/>
                <a:gd name="csY27" fmla="*/ 0 h 182010"/>
                <a:gd name="csX28" fmla="*/ 79952 w 83106"/>
                <a:gd name="csY28" fmla="*/ 9302 h 182010"/>
                <a:gd name="csX29" fmla="*/ 82889 w 83106"/>
                <a:gd name="csY29" fmla="*/ 15666 h 182010"/>
                <a:gd name="csX30" fmla="*/ 82889 w 83106"/>
                <a:gd name="csY30" fmla="*/ 20561 h 182010"/>
                <a:gd name="csX31" fmla="*/ 79952 w 83106"/>
                <a:gd name="csY31" fmla="*/ 24967 h 182010"/>
                <a:gd name="csX32" fmla="*/ 74078 w 83106"/>
                <a:gd name="csY32" fmla="*/ 28394 h 182010"/>
                <a:gd name="csX33" fmla="*/ 62328 w 83106"/>
                <a:gd name="csY33" fmla="*/ 32311 h 182010"/>
                <a:gd name="csX34" fmla="*/ 56453 w 83106"/>
                <a:gd name="csY34" fmla="*/ 21541 h 182010"/>
                <a:gd name="csX35" fmla="*/ 54495 w 83106"/>
                <a:gd name="csY35" fmla="*/ 16155 h 182010"/>
                <a:gd name="csX36" fmla="*/ 54495 w 83106"/>
                <a:gd name="csY36" fmla="*/ 12239 h 182010"/>
                <a:gd name="csX37" fmla="*/ 56943 w 83106"/>
                <a:gd name="csY37" fmla="*/ 7833 h 182010"/>
                <a:gd name="csX38" fmla="*/ 62818 w 83106"/>
                <a:gd name="csY38" fmla="*/ 4896 h 182010"/>
                <a:gd name="csX39" fmla="*/ 74567 w 83106"/>
                <a:gd name="csY39" fmla="*/ 979 h 182010"/>
                <a:gd name="csX40" fmla="*/ 74567 w 83106"/>
                <a:gd name="csY40" fmla="*/ 0 h 1820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83106" h="182010">
                  <a:moveTo>
                    <a:pt x="43724" y="156170"/>
                  </a:moveTo>
                  <a:lnTo>
                    <a:pt x="46662" y="164002"/>
                  </a:lnTo>
                  <a:cubicBezTo>
                    <a:pt x="34423" y="172324"/>
                    <a:pt x="26590" y="177220"/>
                    <a:pt x="22184" y="179667"/>
                  </a:cubicBezTo>
                  <a:cubicBezTo>
                    <a:pt x="17777" y="181626"/>
                    <a:pt x="13862" y="182605"/>
                    <a:pt x="10924" y="181626"/>
                  </a:cubicBezTo>
                  <a:cubicBezTo>
                    <a:pt x="6519" y="180647"/>
                    <a:pt x="3581" y="178200"/>
                    <a:pt x="1623" y="174283"/>
                  </a:cubicBezTo>
                  <a:cubicBezTo>
                    <a:pt x="-336" y="170366"/>
                    <a:pt x="-336" y="164981"/>
                    <a:pt x="643" y="159106"/>
                  </a:cubicBezTo>
                  <a:cubicBezTo>
                    <a:pt x="2112" y="151274"/>
                    <a:pt x="7007" y="139524"/>
                    <a:pt x="15330" y="122390"/>
                  </a:cubicBezTo>
                  <a:cubicBezTo>
                    <a:pt x="23653" y="105745"/>
                    <a:pt x="28549" y="93506"/>
                    <a:pt x="30506" y="85673"/>
                  </a:cubicBezTo>
                  <a:cubicBezTo>
                    <a:pt x="30506" y="83714"/>
                    <a:pt x="30506" y="81756"/>
                    <a:pt x="30506" y="80777"/>
                  </a:cubicBezTo>
                  <a:cubicBezTo>
                    <a:pt x="30018" y="79308"/>
                    <a:pt x="28549" y="78329"/>
                    <a:pt x="27080" y="78329"/>
                  </a:cubicBezTo>
                  <a:cubicBezTo>
                    <a:pt x="25611" y="78329"/>
                    <a:pt x="24142" y="78329"/>
                    <a:pt x="21694" y="78819"/>
                  </a:cubicBezTo>
                  <a:cubicBezTo>
                    <a:pt x="19246" y="79308"/>
                    <a:pt x="16310" y="80288"/>
                    <a:pt x="12882" y="82246"/>
                  </a:cubicBezTo>
                  <a:lnTo>
                    <a:pt x="10434" y="74902"/>
                  </a:lnTo>
                  <a:lnTo>
                    <a:pt x="29038" y="66580"/>
                  </a:lnTo>
                  <a:cubicBezTo>
                    <a:pt x="32465" y="65111"/>
                    <a:pt x="35402" y="63643"/>
                    <a:pt x="37850" y="63153"/>
                  </a:cubicBezTo>
                  <a:cubicBezTo>
                    <a:pt x="40298" y="62663"/>
                    <a:pt x="42745" y="62663"/>
                    <a:pt x="44704" y="63153"/>
                  </a:cubicBezTo>
                  <a:cubicBezTo>
                    <a:pt x="48620" y="64132"/>
                    <a:pt x="51068" y="66090"/>
                    <a:pt x="53027" y="69517"/>
                  </a:cubicBezTo>
                  <a:cubicBezTo>
                    <a:pt x="54495" y="72944"/>
                    <a:pt x="54984" y="77350"/>
                    <a:pt x="54005" y="82735"/>
                  </a:cubicBezTo>
                  <a:cubicBezTo>
                    <a:pt x="53027" y="88610"/>
                    <a:pt x="48620" y="99870"/>
                    <a:pt x="40788" y="116025"/>
                  </a:cubicBezTo>
                  <a:cubicBezTo>
                    <a:pt x="38829" y="119942"/>
                    <a:pt x="37850" y="122390"/>
                    <a:pt x="36871" y="124348"/>
                  </a:cubicBezTo>
                  <a:cubicBezTo>
                    <a:pt x="32954" y="133159"/>
                    <a:pt x="29528" y="140014"/>
                    <a:pt x="27080" y="145888"/>
                  </a:cubicBezTo>
                  <a:cubicBezTo>
                    <a:pt x="24632" y="151763"/>
                    <a:pt x="23163" y="155680"/>
                    <a:pt x="22673" y="158127"/>
                  </a:cubicBezTo>
                  <a:cubicBezTo>
                    <a:pt x="22673" y="160085"/>
                    <a:pt x="22673" y="162044"/>
                    <a:pt x="22673" y="163513"/>
                  </a:cubicBezTo>
                  <a:cubicBezTo>
                    <a:pt x="23163" y="164981"/>
                    <a:pt x="24142" y="165961"/>
                    <a:pt x="25611" y="165961"/>
                  </a:cubicBezTo>
                  <a:cubicBezTo>
                    <a:pt x="27080" y="165961"/>
                    <a:pt x="28549" y="165961"/>
                    <a:pt x="30996" y="164492"/>
                  </a:cubicBezTo>
                  <a:cubicBezTo>
                    <a:pt x="33444" y="163023"/>
                    <a:pt x="37850" y="160575"/>
                    <a:pt x="44214" y="156658"/>
                  </a:cubicBezTo>
                  <a:lnTo>
                    <a:pt x="43724" y="156170"/>
                  </a:lnTo>
                  <a:close/>
                  <a:moveTo>
                    <a:pt x="74567" y="0"/>
                  </a:moveTo>
                  <a:lnTo>
                    <a:pt x="79952" y="9302"/>
                  </a:lnTo>
                  <a:cubicBezTo>
                    <a:pt x="81421" y="11749"/>
                    <a:pt x="82400" y="13708"/>
                    <a:pt x="82889" y="15666"/>
                  </a:cubicBezTo>
                  <a:cubicBezTo>
                    <a:pt x="82889" y="17624"/>
                    <a:pt x="83379" y="19093"/>
                    <a:pt x="82889" y="20561"/>
                  </a:cubicBezTo>
                  <a:cubicBezTo>
                    <a:pt x="82889" y="22030"/>
                    <a:pt x="81421" y="23988"/>
                    <a:pt x="79952" y="24967"/>
                  </a:cubicBezTo>
                  <a:cubicBezTo>
                    <a:pt x="78483" y="26436"/>
                    <a:pt x="76526" y="27415"/>
                    <a:pt x="74078" y="28394"/>
                  </a:cubicBezTo>
                  <a:lnTo>
                    <a:pt x="62328" y="32311"/>
                  </a:lnTo>
                  <a:lnTo>
                    <a:pt x="56453" y="21541"/>
                  </a:lnTo>
                  <a:cubicBezTo>
                    <a:pt x="55474" y="19093"/>
                    <a:pt x="54495" y="17624"/>
                    <a:pt x="54495" y="16155"/>
                  </a:cubicBezTo>
                  <a:cubicBezTo>
                    <a:pt x="54495" y="14687"/>
                    <a:pt x="54495" y="13708"/>
                    <a:pt x="54495" y="12239"/>
                  </a:cubicBezTo>
                  <a:cubicBezTo>
                    <a:pt x="54495" y="10281"/>
                    <a:pt x="55474" y="8812"/>
                    <a:pt x="56943" y="7833"/>
                  </a:cubicBezTo>
                  <a:cubicBezTo>
                    <a:pt x="58411" y="6854"/>
                    <a:pt x="60370" y="5385"/>
                    <a:pt x="62818" y="4896"/>
                  </a:cubicBezTo>
                  <a:lnTo>
                    <a:pt x="74567" y="979"/>
                  </a:lnTo>
                  <a:lnTo>
                    <a:pt x="74567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8" name="Vapaamuotoinen: Muoto 37">
              <a:extLst>
                <a:ext uri="{FF2B5EF4-FFF2-40B4-BE49-F238E27FC236}">
                  <a16:creationId xmlns:a16="http://schemas.microsoft.com/office/drawing/2014/main" id="{3066FA58-EB5F-06BB-DD28-FC201AB80B04}"/>
                </a:ext>
              </a:extLst>
            </p:cNvPr>
            <p:cNvSpPr/>
            <p:nvPr/>
          </p:nvSpPr>
          <p:spPr>
            <a:xfrm>
              <a:off x="10099171" y="819195"/>
              <a:ext cx="129813" cy="121625"/>
            </a:xfrm>
            <a:custGeom>
              <a:avLst/>
              <a:gdLst>
                <a:gd name="csX0" fmla="*/ 106311 w 129813"/>
                <a:gd name="csY0" fmla="*/ 109142 h 121625"/>
                <a:gd name="csX1" fmla="*/ 96522 w 129813"/>
                <a:gd name="csY1" fmla="*/ 114037 h 121625"/>
                <a:gd name="csX2" fmla="*/ 79383 w 129813"/>
                <a:gd name="csY2" fmla="*/ 120892 h 121625"/>
                <a:gd name="csX3" fmla="*/ 69105 w 129813"/>
                <a:gd name="csY3" fmla="*/ 120892 h 121625"/>
                <a:gd name="csX4" fmla="*/ 61272 w 129813"/>
                <a:gd name="csY4" fmla="*/ 112570 h 121625"/>
                <a:gd name="csX5" fmla="*/ 62252 w 129813"/>
                <a:gd name="csY5" fmla="*/ 97393 h 121625"/>
                <a:gd name="csX6" fmla="*/ 64700 w 129813"/>
                <a:gd name="csY6" fmla="*/ 90538 h 121625"/>
                <a:gd name="csX7" fmla="*/ 68126 w 129813"/>
                <a:gd name="csY7" fmla="*/ 83195 h 121625"/>
                <a:gd name="csX8" fmla="*/ 27982 w 129813"/>
                <a:gd name="csY8" fmla="*/ 100329 h 121625"/>
                <a:gd name="csX9" fmla="*/ 11337 w 129813"/>
                <a:gd name="csY9" fmla="*/ 101310 h 121625"/>
                <a:gd name="csX10" fmla="*/ 567 w 129813"/>
                <a:gd name="csY10" fmla="*/ 89071 h 121625"/>
                <a:gd name="csX11" fmla="*/ 3994 w 129813"/>
                <a:gd name="csY11" fmla="*/ 64593 h 121625"/>
                <a:gd name="csX12" fmla="*/ 16723 w 129813"/>
                <a:gd name="csY12" fmla="*/ 39135 h 121625"/>
                <a:gd name="csX13" fmla="*/ 35325 w 129813"/>
                <a:gd name="csY13" fmla="*/ 18574 h 121625"/>
                <a:gd name="csX14" fmla="*/ 66657 w 129813"/>
                <a:gd name="csY14" fmla="*/ 1929 h 121625"/>
                <a:gd name="csX15" fmla="*/ 97010 w 129813"/>
                <a:gd name="csY15" fmla="*/ 2908 h 121625"/>
                <a:gd name="csX16" fmla="*/ 103861 w 129813"/>
                <a:gd name="csY16" fmla="*/ 5845 h 121625"/>
                <a:gd name="csX17" fmla="*/ 111212 w 129813"/>
                <a:gd name="csY17" fmla="*/ 10251 h 121625"/>
                <a:gd name="csX18" fmla="*/ 129814 w 129813"/>
                <a:gd name="csY18" fmla="*/ 8783 h 121625"/>
                <a:gd name="csX19" fmla="*/ 98973 w 129813"/>
                <a:gd name="csY19" fmla="*/ 64103 h 121625"/>
                <a:gd name="csX20" fmla="*/ 83308 w 129813"/>
                <a:gd name="csY20" fmla="*/ 97393 h 121625"/>
                <a:gd name="csX21" fmla="*/ 82808 w 129813"/>
                <a:gd name="csY21" fmla="*/ 103267 h 121625"/>
                <a:gd name="csX22" fmla="*/ 85746 w 129813"/>
                <a:gd name="csY22" fmla="*/ 106205 h 121625"/>
                <a:gd name="csX23" fmla="*/ 91622 w 129813"/>
                <a:gd name="csY23" fmla="*/ 105715 h 121625"/>
                <a:gd name="csX24" fmla="*/ 105336 w 129813"/>
                <a:gd name="csY24" fmla="*/ 99841 h 121625"/>
                <a:gd name="csX25" fmla="*/ 106798 w 129813"/>
                <a:gd name="csY25" fmla="*/ 108163 h 121625"/>
                <a:gd name="csX26" fmla="*/ 106311 w 129813"/>
                <a:gd name="csY26" fmla="*/ 109142 h 121625"/>
                <a:gd name="csX27" fmla="*/ 73511 w 129813"/>
                <a:gd name="csY27" fmla="*/ 70956 h 121625"/>
                <a:gd name="csX28" fmla="*/ 85746 w 129813"/>
                <a:gd name="csY28" fmla="*/ 48926 h 121625"/>
                <a:gd name="csX29" fmla="*/ 99948 w 129813"/>
                <a:gd name="csY29" fmla="*/ 22001 h 121625"/>
                <a:gd name="csX30" fmla="*/ 92609 w 129813"/>
                <a:gd name="csY30" fmla="*/ 14657 h 121625"/>
                <a:gd name="csX31" fmla="*/ 86233 w 129813"/>
                <a:gd name="csY31" fmla="*/ 11230 h 121625"/>
                <a:gd name="csX32" fmla="*/ 52950 w 129813"/>
                <a:gd name="csY32" fmla="*/ 22490 h 121625"/>
                <a:gd name="csX33" fmla="*/ 25045 w 129813"/>
                <a:gd name="csY33" fmla="*/ 66550 h 121625"/>
                <a:gd name="csX34" fmla="*/ 22597 w 129813"/>
                <a:gd name="csY34" fmla="*/ 80258 h 121625"/>
                <a:gd name="csX35" fmla="*/ 27003 w 129813"/>
                <a:gd name="csY35" fmla="*/ 86623 h 121625"/>
                <a:gd name="csX36" fmla="*/ 42668 w 129813"/>
                <a:gd name="csY36" fmla="*/ 83685 h 121625"/>
                <a:gd name="csX37" fmla="*/ 73511 w 129813"/>
                <a:gd name="csY37" fmla="*/ 69488 h 121625"/>
                <a:gd name="csX38" fmla="*/ 73511 w 129813"/>
                <a:gd name="csY38" fmla="*/ 70956 h 1216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129813" h="121625">
                  <a:moveTo>
                    <a:pt x="106311" y="109142"/>
                  </a:moveTo>
                  <a:lnTo>
                    <a:pt x="96522" y="114037"/>
                  </a:lnTo>
                  <a:cubicBezTo>
                    <a:pt x="89171" y="117954"/>
                    <a:pt x="83308" y="119913"/>
                    <a:pt x="79383" y="120892"/>
                  </a:cubicBezTo>
                  <a:cubicBezTo>
                    <a:pt x="75470" y="121871"/>
                    <a:pt x="72043" y="121871"/>
                    <a:pt x="69105" y="120892"/>
                  </a:cubicBezTo>
                  <a:cubicBezTo>
                    <a:pt x="65189" y="119423"/>
                    <a:pt x="62741" y="116975"/>
                    <a:pt x="61272" y="112570"/>
                  </a:cubicBezTo>
                  <a:cubicBezTo>
                    <a:pt x="60293" y="108163"/>
                    <a:pt x="60293" y="103267"/>
                    <a:pt x="62252" y="97393"/>
                  </a:cubicBezTo>
                  <a:cubicBezTo>
                    <a:pt x="63231" y="94945"/>
                    <a:pt x="63720" y="92986"/>
                    <a:pt x="64700" y="90538"/>
                  </a:cubicBezTo>
                  <a:cubicBezTo>
                    <a:pt x="65679" y="88090"/>
                    <a:pt x="66657" y="85643"/>
                    <a:pt x="68126" y="83195"/>
                  </a:cubicBezTo>
                  <a:cubicBezTo>
                    <a:pt x="48544" y="92497"/>
                    <a:pt x="35325" y="98372"/>
                    <a:pt x="27982" y="100329"/>
                  </a:cubicBezTo>
                  <a:cubicBezTo>
                    <a:pt x="20638" y="102288"/>
                    <a:pt x="15254" y="102777"/>
                    <a:pt x="11337" y="101310"/>
                  </a:cubicBezTo>
                  <a:cubicBezTo>
                    <a:pt x="5463" y="99350"/>
                    <a:pt x="2036" y="95434"/>
                    <a:pt x="567" y="89071"/>
                  </a:cubicBezTo>
                  <a:cubicBezTo>
                    <a:pt x="-902" y="82706"/>
                    <a:pt x="567" y="74873"/>
                    <a:pt x="3994" y="64593"/>
                  </a:cubicBezTo>
                  <a:cubicBezTo>
                    <a:pt x="6932" y="55290"/>
                    <a:pt x="11337" y="46968"/>
                    <a:pt x="16723" y="39135"/>
                  </a:cubicBezTo>
                  <a:cubicBezTo>
                    <a:pt x="22107" y="31303"/>
                    <a:pt x="27982" y="24448"/>
                    <a:pt x="35325" y="18574"/>
                  </a:cubicBezTo>
                  <a:cubicBezTo>
                    <a:pt x="45606" y="10251"/>
                    <a:pt x="55887" y="4866"/>
                    <a:pt x="66657" y="1929"/>
                  </a:cubicBezTo>
                  <a:cubicBezTo>
                    <a:pt x="76932" y="-1009"/>
                    <a:pt x="87221" y="-519"/>
                    <a:pt x="97010" y="2908"/>
                  </a:cubicBezTo>
                  <a:cubicBezTo>
                    <a:pt x="98973" y="3397"/>
                    <a:pt x="101410" y="4377"/>
                    <a:pt x="103861" y="5845"/>
                  </a:cubicBezTo>
                  <a:cubicBezTo>
                    <a:pt x="106311" y="7314"/>
                    <a:pt x="108761" y="8783"/>
                    <a:pt x="111212" y="10251"/>
                  </a:cubicBezTo>
                  <a:lnTo>
                    <a:pt x="129814" y="8783"/>
                  </a:lnTo>
                  <a:cubicBezTo>
                    <a:pt x="117575" y="29344"/>
                    <a:pt x="107286" y="47947"/>
                    <a:pt x="98973" y="64103"/>
                  </a:cubicBezTo>
                  <a:cubicBezTo>
                    <a:pt x="90159" y="80747"/>
                    <a:pt x="85258" y="91518"/>
                    <a:pt x="83308" y="97393"/>
                  </a:cubicBezTo>
                  <a:cubicBezTo>
                    <a:pt x="82321" y="99841"/>
                    <a:pt x="82321" y="101798"/>
                    <a:pt x="82808" y="103267"/>
                  </a:cubicBezTo>
                  <a:cubicBezTo>
                    <a:pt x="82808" y="104736"/>
                    <a:pt x="84283" y="105715"/>
                    <a:pt x="85746" y="106205"/>
                  </a:cubicBezTo>
                  <a:cubicBezTo>
                    <a:pt x="87221" y="106205"/>
                    <a:pt x="89171" y="106205"/>
                    <a:pt x="91622" y="105715"/>
                  </a:cubicBezTo>
                  <a:cubicBezTo>
                    <a:pt x="94072" y="104736"/>
                    <a:pt x="98973" y="102777"/>
                    <a:pt x="105336" y="99841"/>
                  </a:cubicBezTo>
                  <a:lnTo>
                    <a:pt x="106798" y="108163"/>
                  </a:lnTo>
                  <a:lnTo>
                    <a:pt x="106311" y="109142"/>
                  </a:lnTo>
                  <a:close/>
                  <a:moveTo>
                    <a:pt x="73511" y="70956"/>
                  </a:moveTo>
                  <a:cubicBezTo>
                    <a:pt x="77433" y="64103"/>
                    <a:pt x="81345" y="57249"/>
                    <a:pt x="85746" y="48926"/>
                  </a:cubicBezTo>
                  <a:cubicBezTo>
                    <a:pt x="90159" y="41094"/>
                    <a:pt x="94559" y="31791"/>
                    <a:pt x="99948" y="22001"/>
                  </a:cubicBezTo>
                  <a:cubicBezTo>
                    <a:pt x="97010" y="18574"/>
                    <a:pt x="94559" y="16615"/>
                    <a:pt x="92609" y="14657"/>
                  </a:cubicBezTo>
                  <a:cubicBezTo>
                    <a:pt x="90647" y="12699"/>
                    <a:pt x="88684" y="12209"/>
                    <a:pt x="86233" y="11230"/>
                  </a:cubicBezTo>
                  <a:cubicBezTo>
                    <a:pt x="75957" y="7803"/>
                    <a:pt x="65189" y="11230"/>
                    <a:pt x="52950" y="22490"/>
                  </a:cubicBezTo>
                  <a:cubicBezTo>
                    <a:pt x="40711" y="33260"/>
                    <a:pt x="31410" y="48437"/>
                    <a:pt x="25045" y="66550"/>
                  </a:cubicBezTo>
                  <a:cubicBezTo>
                    <a:pt x="23086" y="72425"/>
                    <a:pt x="22107" y="76832"/>
                    <a:pt x="22597" y="80258"/>
                  </a:cubicBezTo>
                  <a:cubicBezTo>
                    <a:pt x="22597" y="83685"/>
                    <a:pt x="24555" y="85643"/>
                    <a:pt x="27003" y="86623"/>
                  </a:cubicBezTo>
                  <a:cubicBezTo>
                    <a:pt x="29941" y="87602"/>
                    <a:pt x="34836" y="86623"/>
                    <a:pt x="42668" y="83685"/>
                  </a:cubicBezTo>
                  <a:cubicBezTo>
                    <a:pt x="50502" y="80747"/>
                    <a:pt x="60783" y="76342"/>
                    <a:pt x="73511" y="69488"/>
                  </a:cubicBezTo>
                  <a:lnTo>
                    <a:pt x="73511" y="70956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39" name="Vapaamuotoinen: Muoto 38">
              <a:extLst>
                <a:ext uri="{FF2B5EF4-FFF2-40B4-BE49-F238E27FC236}">
                  <a16:creationId xmlns:a16="http://schemas.microsoft.com/office/drawing/2014/main" id="{45BCB51B-0B82-5D0B-DF20-A60E5F1B3C76}"/>
                </a:ext>
              </a:extLst>
            </p:cNvPr>
            <p:cNvSpPr/>
            <p:nvPr/>
          </p:nvSpPr>
          <p:spPr>
            <a:xfrm>
              <a:off x="10298993" y="848540"/>
              <a:ext cx="152742" cy="197781"/>
            </a:xfrm>
            <a:custGeom>
              <a:avLst/>
              <a:gdLst>
                <a:gd name="csX0" fmla="*/ 0 w 152742"/>
                <a:gd name="csY0" fmla="*/ 150785 h 197781"/>
                <a:gd name="csX1" fmla="*/ 43568 w 152742"/>
                <a:gd name="csY1" fmla="*/ 104275 h 197781"/>
                <a:gd name="csX2" fmla="*/ 52381 w 152742"/>
                <a:gd name="csY2" fmla="*/ 94484 h 197781"/>
                <a:gd name="csX3" fmla="*/ 72946 w 152742"/>
                <a:gd name="csY3" fmla="*/ 71965 h 197781"/>
                <a:gd name="csX4" fmla="*/ 103287 w 152742"/>
                <a:gd name="csY4" fmla="*/ 37696 h 197781"/>
                <a:gd name="csX5" fmla="*/ 117489 w 152742"/>
                <a:gd name="csY5" fmla="*/ 20562 h 197781"/>
                <a:gd name="csX6" fmla="*/ 119452 w 152742"/>
                <a:gd name="csY6" fmla="*/ 14197 h 197781"/>
                <a:gd name="csX7" fmla="*/ 115526 w 152742"/>
                <a:gd name="csY7" fmla="*/ 9302 h 197781"/>
                <a:gd name="csX8" fmla="*/ 113088 w 152742"/>
                <a:gd name="csY8" fmla="*/ 7833 h 197781"/>
                <a:gd name="csX9" fmla="*/ 110150 w 152742"/>
                <a:gd name="csY9" fmla="*/ 6364 h 197781"/>
                <a:gd name="csX10" fmla="*/ 113576 w 152742"/>
                <a:gd name="csY10" fmla="*/ 0 h 197781"/>
                <a:gd name="csX11" fmla="*/ 132665 w 152742"/>
                <a:gd name="csY11" fmla="*/ 7833 h 197781"/>
                <a:gd name="csX12" fmla="*/ 152743 w 152742"/>
                <a:gd name="csY12" fmla="*/ 14686 h 197781"/>
                <a:gd name="csX13" fmla="*/ 134141 w 152742"/>
                <a:gd name="csY13" fmla="*/ 33290 h 197781"/>
                <a:gd name="csX14" fmla="*/ 115038 w 152742"/>
                <a:gd name="csY14" fmla="*/ 52872 h 197781"/>
                <a:gd name="csX15" fmla="*/ 81259 w 152742"/>
                <a:gd name="csY15" fmla="*/ 89100 h 197781"/>
                <a:gd name="csX16" fmla="*/ 85185 w 152742"/>
                <a:gd name="csY16" fmla="*/ 88121 h 197781"/>
                <a:gd name="csX17" fmla="*/ 132178 w 152742"/>
                <a:gd name="csY17" fmla="*/ 88121 h 197781"/>
                <a:gd name="csX18" fmla="*/ 140991 w 152742"/>
                <a:gd name="csY18" fmla="*/ 101828 h 197781"/>
                <a:gd name="csX19" fmla="*/ 136578 w 152742"/>
                <a:gd name="csY19" fmla="*/ 119942 h 197781"/>
                <a:gd name="csX20" fmla="*/ 115038 w 152742"/>
                <a:gd name="csY20" fmla="*/ 134139 h 197781"/>
                <a:gd name="csX21" fmla="*/ 80284 w 152742"/>
                <a:gd name="csY21" fmla="*/ 132181 h 197781"/>
                <a:gd name="csX22" fmla="*/ 81747 w 152742"/>
                <a:gd name="csY22" fmla="*/ 170367 h 197781"/>
                <a:gd name="csX23" fmla="*/ 87623 w 152742"/>
                <a:gd name="csY23" fmla="*/ 186521 h 197781"/>
                <a:gd name="csX24" fmla="*/ 92036 w 152742"/>
                <a:gd name="csY24" fmla="*/ 187501 h 197781"/>
                <a:gd name="csX25" fmla="*/ 104275 w 152742"/>
                <a:gd name="csY25" fmla="*/ 186032 h 197781"/>
                <a:gd name="csX26" fmla="*/ 104275 w 152742"/>
                <a:gd name="csY26" fmla="*/ 193865 h 197781"/>
                <a:gd name="csX27" fmla="*/ 81747 w 152742"/>
                <a:gd name="csY27" fmla="*/ 197781 h 197781"/>
                <a:gd name="csX28" fmla="*/ 71471 w 152742"/>
                <a:gd name="csY28" fmla="*/ 195334 h 197781"/>
                <a:gd name="csX29" fmla="*/ 62170 w 152742"/>
                <a:gd name="csY29" fmla="*/ 177710 h 197781"/>
                <a:gd name="csX30" fmla="*/ 62170 w 152742"/>
                <a:gd name="csY30" fmla="*/ 127286 h 197781"/>
                <a:gd name="csX31" fmla="*/ 56782 w 152742"/>
                <a:gd name="csY31" fmla="*/ 125327 h 197781"/>
                <a:gd name="csX32" fmla="*/ 51406 w 152742"/>
                <a:gd name="csY32" fmla="*/ 122879 h 197781"/>
                <a:gd name="csX33" fmla="*/ 43568 w 152742"/>
                <a:gd name="csY33" fmla="*/ 131201 h 197781"/>
                <a:gd name="csX34" fmla="*/ 32791 w 152742"/>
                <a:gd name="csY34" fmla="*/ 143440 h 197781"/>
                <a:gd name="csX35" fmla="*/ 21540 w 152742"/>
                <a:gd name="csY35" fmla="*/ 157148 h 197781"/>
                <a:gd name="csX36" fmla="*/ 0 w 152742"/>
                <a:gd name="csY36" fmla="*/ 149804 h 197781"/>
                <a:gd name="csX37" fmla="*/ 0 w 152742"/>
                <a:gd name="csY37" fmla="*/ 150785 h 197781"/>
                <a:gd name="csX38" fmla="*/ 57269 w 152742"/>
                <a:gd name="csY38" fmla="*/ 117494 h 197781"/>
                <a:gd name="csX39" fmla="*/ 94974 w 152742"/>
                <a:gd name="csY39" fmla="*/ 126305 h 197781"/>
                <a:gd name="csX40" fmla="*/ 118464 w 152742"/>
                <a:gd name="csY40" fmla="*/ 114557 h 197781"/>
                <a:gd name="csX41" fmla="*/ 120914 w 152742"/>
                <a:gd name="csY41" fmla="*/ 104765 h 197781"/>
                <a:gd name="csX42" fmla="*/ 115526 w 152742"/>
                <a:gd name="csY42" fmla="*/ 97422 h 197781"/>
                <a:gd name="csX43" fmla="*/ 82735 w 152742"/>
                <a:gd name="csY43" fmla="*/ 97422 h 197781"/>
                <a:gd name="csX44" fmla="*/ 73434 w 152742"/>
                <a:gd name="csY44" fmla="*/ 98891 h 197781"/>
                <a:gd name="csX45" fmla="*/ 57269 w 152742"/>
                <a:gd name="csY45" fmla="*/ 117004 h 197781"/>
                <a:gd name="csX46" fmla="*/ 57269 w 152742"/>
                <a:gd name="csY46" fmla="*/ 117494 h 1977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152742" h="197781">
                  <a:moveTo>
                    <a:pt x="0" y="150785"/>
                  </a:moveTo>
                  <a:cubicBezTo>
                    <a:pt x="9789" y="140992"/>
                    <a:pt x="24478" y="125817"/>
                    <a:pt x="43568" y="104275"/>
                  </a:cubicBezTo>
                  <a:cubicBezTo>
                    <a:pt x="47480" y="99870"/>
                    <a:pt x="50418" y="96932"/>
                    <a:pt x="52381" y="94484"/>
                  </a:cubicBezTo>
                  <a:lnTo>
                    <a:pt x="72946" y="71965"/>
                  </a:lnTo>
                  <a:cubicBezTo>
                    <a:pt x="84685" y="59236"/>
                    <a:pt x="94486" y="47487"/>
                    <a:pt x="103287" y="37696"/>
                  </a:cubicBezTo>
                  <a:cubicBezTo>
                    <a:pt x="112100" y="27415"/>
                    <a:pt x="117001" y="22029"/>
                    <a:pt x="117489" y="20562"/>
                  </a:cubicBezTo>
                  <a:cubicBezTo>
                    <a:pt x="118964" y="18114"/>
                    <a:pt x="119452" y="16155"/>
                    <a:pt x="119452" y="14197"/>
                  </a:cubicBezTo>
                  <a:cubicBezTo>
                    <a:pt x="119452" y="12238"/>
                    <a:pt x="117489" y="10771"/>
                    <a:pt x="115526" y="9302"/>
                  </a:cubicBezTo>
                  <a:cubicBezTo>
                    <a:pt x="114551" y="9302"/>
                    <a:pt x="114063" y="8323"/>
                    <a:pt x="113088" y="7833"/>
                  </a:cubicBezTo>
                  <a:cubicBezTo>
                    <a:pt x="112100" y="7343"/>
                    <a:pt x="111125" y="6854"/>
                    <a:pt x="110150" y="6364"/>
                  </a:cubicBezTo>
                  <a:lnTo>
                    <a:pt x="113576" y="0"/>
                  </a:lnTo>
                  <a:cubicBezTo>
                    <a:pt x="119939" y="2937"/>
                    <a:pt x="126302" y="5385"/>
                    <a:pt x="132665" y="7833"/>
                  </a:cubicBezTo>
                  <a:cubicBezTo>
                    <a:pt x="139029" y="10281"/>
                    <a:pt x="145879" y="12728"/>
                    <a:pt x="152743" y="14686"/>
                  </a:cubicBezTo>
                  <a:cubicBezTo>
                    <a:pt x="146380" y="21051"/>
                    <a:pt x="140504" y="26926"/>
                    <a:pt x="134141" y="33290"/>
                  </a:cubicBezTo>
                  <a:cubicBezTo>
                    <a:pt x="128265" y="39654"/>
                    <a:pt x="121902" y="46019"/>
                    <a:pt x="115038" y="52872"/>
                  </a:cubicBezTo>
                  <a:lnTo>
                    <a:pt x="81259" y="89100"/>
                  </a:lnTo>
                  <a:lnTo>
                    <a:pt x="85185" y="88121"/>
                  </a:lnTo>
                  <a:cubicBezTo>
                    <a:pt x="108675" y="83225"/>
                    <a:pt x="124339" y="83225"/>
                    <a:pt x="132178" y="88121"/>
                  </a:cubicBezTo>
                  <a:cubicBezTo>
                    <a:pt x="137079" y="91548"/>
                    <a:pt x="140004" y="95953"/>
                    <a:pt x="140991" y="101828"/>
                  </a:cubicBezTo>
                  <a:cubicBezTo>
                    <a:pt x="141967" y="107703"/>
                    <a:pt x="140504" y="114066"/>
                    <a:pt x="136578" y="119942"/>
                  </a:cubicBezTo>
                  <a:cubicBezTo>
                    <a:pt x="131690" y="127286"/>
                    <a:pt x="124840" y="132181"/>
                    <a:pt x="115038" y="134139"/>
                  </a:cubicBezTo>
                  <a:cubicBezTo>
                    <a:pt x="105250" y="136097"/>
                    <a:pt x="93986" y="135608"/>
                    <a:pt x="80284" y="132181"/>
                  </a:cubicBezTo>
                  <a:cubicBezTo>
                    <a:pt x="80284" y="148826"/>
                    <a:pt x="80284" y="161555"/>
                    <a:pt x="81747" y="170367"/>
                  </a:cubicBezTo>
                  <a:cubicBezTo>
                    <a:pt x="83222" y="179178"/>
                    <a:pt x="85185" y="184564"/>
                    <a:pt x="87623" y="186521"/>
                  </a:cubicBezTo>
                  <a:cubicBezTo>
                    <a:pt x="88610" y="187011"/>
                    <a:pt x="90073" y="187501"/>
                    <a:pt x="92036" y="187501"/>
                  </a:cubicBezTo>
                  <a:cubicBezTo>
                    <a:pt x="93986" y="187501"/>
                    <a:pt x="97912" y="187011"/>
                    <a:pt x="104275" y="186032"/>
                  </a:cubicBezTo>
                  <a:lnTo>
                    <a:pt x="104275" y="193865"/>
                  </a:lnTo>
                  <a:cubicBezTo>
                    <a:pt x="93498" y="196312"/>
                    <a:pt x="86160" y="197781"/>
                    <a:pt x="81747" y="197781"/>
                  </a:cubicBezTo>
                  <a:cubicBezTo>
                    <a:pt x="77346" y="197781"/>
                    <a:pt x="73921" y="197293"/>
                    <a:pt x="71471" y="195334"/>
                  </a:cubicBezTo>
                  <a:cubicBezTo>
                    <a:pt x="66570" y="192397"/>
                    <a:pt x="63645" y="186521"/>
                    <a:pt x="62170" y="177710"/>
                  </a:cubicBezTo>
                  <a:cubicBezTo>
                    <a:pt x="60707" y="168898"/>
                    <a:pt x="60707" y="152252"/>
                    <a:pt x="62170" y="127286"/>
                  </a:cubicBezTo>
                  <a:cubicBezTo>
                    <a:pt x="60207" y="126795"/>
                    <a:pt x="58744" y="125817"/>
                    <a:pt x="56782" y="125327"/>
                  </a:cubicBezTo>
                  <a:cubicBezTo>
                    <a:pt x="54831" y="124348"/>
                    <a:pt x="53356" y="123858"/>
                    <a:pt x="51406" y="122879"/>
                  </a:cubicBezTo>
                  <a:lnTo>
                    <a:pt x="43568" y="131201"/>
                  </a:lnTo>
                  <a:cubicBezTo>
                    <a:pt x="40142" y="135118"/>
                    <a:pt x="36717" y="139034"/>
                    <a:pt x="32791" y="143440"/>
                  </a:cubicBezTo>
                  <a:cubicBezTo>
                    <a:pt x="29366" y="147847"/>
                    <a:pt x="25453" y="152252"/>
                    <a:pt x="21540" y="157148"/>
                  </a:cubicBezTo>
                  <a:lnTo>
                    <a:pt x="0" y="149804"/>
                  </a:lnTo>
                  <a:lnTo>
                    <a:pt x="0" y="150785"/>
                  </a:lnTo>
                  <a:close/>
                  <a:moveTo>
                    <a:pt x="57269" y="117494"/>
                  </a:moveTo>
                  <a:cubicBezTo>
                    <a:pt x="71471" y="123858"/>
                    <a:pt x="83710" y="127286"/>
                    <a:pt x="94974" y="126305"/>
                  </a:cubicBezTo>
                  <a:cubicBezTo>
                    <a:pt x="106225" y="125817"/>
                    <a:pt x="114063" y="121900"/>
                    <a:pt x="118464" y="114557"/>
                  </a:cubicBezTo>
                  <a:cubicBezTo>
                    <a:pt x="120914" y="111130"/>
                    <a:pt x="121401" y="107703"/>
                    <a:pt x="120914" y="104765"/>
                  </a:cubicBezTo>
                  <a:cubicBezTo>
                    <a:pt x="120914" y="101828"/>
                    <a:pt x="118464" y="99380"/>
                    <a:pt x="115526" y="97422"/>
                  </a:cubicBezTo>
                  <a:cubicBezTo>
                    <a:pt x="111613" y="94974"/>
                    <a:pt x="100362" y="94974"/>
                    <a:pt x="82735" y="97422"/>
                  </a:cubicBezTo>
                  <a:cubicBezTo>
                    <a:pt x="78809" y="97912"/>
                    <a:pt x="75384" y="98401"/>
                    <a:pt x="73434" y="98891"/>
                  </a:cubicBezTo>
                  <a:lnTo>
                    <a:pt x="57269" y="117004"/>
                  </a:lnTo>
                  <a:lnTo>
                    <a:pt x="57269" y="117494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0" name="Vapaamuotoinen: Muoto 39">
              <a:extLst>
                <a:ext uri="{FF2B5EF4-FFF2-40B4-BE49-F238E27FC236}">
                  <a16:creationId xmlns:a16="http://schemas.microsoft.com/office/drawing/2014/main" id="{10417D9D-B721-2F4C-D25F-26F6ABF3F441}"/>
                </a:ext>
              </a:extLst>
            </p:cNvPr>
            <p:cNvSpPr/>
            <p:nvPr/>
          </p:nvSpPr>
          <p:spPr>
            <a:xfrm>
              <a:off x="10364893" y="998656"/>
              <a:ext cx="208231" cy="128904"/>
            </a:xfrm>
            <a:custGeom>
              <a:avLst/>
              <a:gdLst>
                <a:gd name="csX0" fmla="*/ 20735 w 208231"/>
                <a:gd name="csY0" fmla="*/ 98089 h 128904"/>
                <a:gd name="csX1" fmla="*/ 21723 w 208231"/>
                <a:gd name="csY1" fmla="*/ 108369 h 128904"/>
                <a:gd name="csX2" fmla="*/ 26610 w 208231"/>
                <a:gd name="csY2" fmla="*/ 115712 h 128904"/>
                <a:gd name="csX3" fmla="*/ 54026 w 208231"/>
                <a:gd name="csY3" fmla="*/ 115712 h 128904"/>
                <a:gd name="csX4" fmla="*/ 90256 w 208231"/>
                <a:gd name="csY4" fmla="*/ 87808 h 128904"/>
                <a:gd name="csX5" fmla="*/ 124034 w 208231"/>
                <a:gd name="csY5" fmla="*/ 40321 h 128904"/>
                <a:gd name="csX6" fmla="*/ 132848 w 208231"/>
                <a:gd name="csY6" fmla="*/ 13884 h 128904"/>
                <a:gd name="csX7" fmla="*/ 127460 w 208231"/>
                <a:gd name="csY7" fmla="*/ 12415 h 128904"/>
                <a:gd name="csX8" fmla="*/ 114246 w 208231"/>
                <a:gd name="csY8" fmla="*/ 14863 h 128904"/>
                <a:gd name="csX9" fmla="*/ 114246 w 208231"/>
                <a:gd name="csY9" fmla="*/ 6541 h 128904"/>
                <a:gd name="csX10" fmla="*/ 139211 w 208231"/>
                <a:gd name="csY10" fmla="*/ 176 h 128904"/>
                <a:gd name="csX11" fmla="*/ 152913 w 208231"/>
                <a:gd name="csY11" fmla="*/ 2135 h 128904"/>
                <a:gd name="csX12" fmla="*/ 150475 w 208231"/>
                <a:gd name="csY12" fmla="*/ 32978 h 128904"/>
                <a:gd name="csX13" fmla="*/ 113758 w 208231"/>
                <a:gd name="csY13" fmla="*/ 86339 h 128904"/>
                <a:gd name="csX14" fmla="*/ 105920 w 208231"/>
                <a:gd name="csY14" fmla="*/ 94661 h 128904"/>
                <a:gd name="csX15" fmla="*/ 98081 w 208231"/>
                <a:gd name="csY15" fmla="*/ 102495 h 128904"/>
                <a:gd name="csX16" fmla="*/ 105432 w 208231"/>
                <a:gd name="csY16" fmla="*/ 99068 h 128904"/>
                <a:gd name="csX17" fmla="*/ 178378 w 208231"/>
                <a:gd name="csY17" fmla="*/ 58924 h 128904"/>
                <a:gd name="csX18" fmla="*/ 181804 w 208231"/>
                <a:gd name="csY18" fmla="*/ 53049 h 128904"/>
                <a:gd name="csX19" fmla="*/ 182779 w 208231"/>
                <a:gd name="csY19" fmla="*/ 46195 h 128904"/>
                <a:gd name="csX20" fmla="*/ 194043 w 208231"/>
                <a:gd name="csY20" fmla="*/ 45217 h 128904"/>
                <a:gd name="csX21" fmla="*/ 200893 w 208231"/>
                <a:gd name="csY21" fmla="*/ 45217 h 128904"/>
                <a:gd name="csX22" fmla="*/ 205307 w 208231"/>
                <a:gd name="csY22" fmla="*/ 47174 h 128904"/>
                <a:gd name="csX23" fmla="*/ 208232 w 208231"/>
                <a:gd name="csY23" fmla="*/ 53049 h 128904"/>
                <a:gd name="csX24" fmla="*/ 205307 w 208231"/>
                <a:gd name="csY24" fmla="*/ 59903 h 128904"/>
                <a:gd name="csX25" fmla="*/ 171027 w 208231"/>
                <a:gd name="csY25" fmla="*/ 80464 h 128904"/>
                <a:gd name="csX26" fmla="*/ 103469 w 208231"/>
                <a:gd name="csY26" fmla="*/ 109838 h 128904"/>
                <a:gd name="csX27" fmla="*/ 39824 w 208231"/>
                <a:gd name="csY27" fmla="*/ 128441 h 128904"/>
                <a:gd name="csX28" fmla="*/ 7033 w 208231"/>
                <a:gd name="csY28" fmla="*/ 121587 h 128904"/>
                <a:gd name="csX29" fmla="*/ 170 w 208231"/>
                <a:gd name="csY29" fmla="*/ 110817 h 128904"/>
                <a:gd name="csX30" fmla="*/ 2620 w 208231"/>
                <a:gd name="csY30" fmla="*/ 101026 h 128904"/>
                <a:gd name="csX31" fmla="*/ 6045 w 208231"/>
                <a:gd name="csY31" fmla="*/ 98578 h 128904"/>
                <a:gd name="csX32" fmla="*/ 11921 w 208231"/>
                <a:gd name="csY32" fmla="*/ 97599 h 128904"/>
                <a:gd name="csX33" fmla="*/ 20735 w 208231"/>
                <a:gd name="csY33" fmla="*/ 97599 h 128904"/>
                <a:gd name="csX34" fmla="*/ 20735 w 208231"/>
                <a:gd name="csY34" fmla="*/ 98089 h 1289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208231" h="128904">
                  <a:moveTo>
                    <a:pt x="20735" y="98089"/>
                  </a:moveTo>
                  <a:cubicBezTo>
                    <a:pt x="20735" y="102004"/>
                    <a:pt x="20735" y="105432"/>
                    <a:pt x="21723" y="108369"/>
                  </a:cubicBezTo>
                  <a:cubicBezTo>
                    <a:pt x="22698" y="111307"/>
                    <a:pt x="24160" y="113755"/>
                    <a:pt x="26610" y="115712"/>
                  </a:cubicBezTo>
                  <a:cubicBezTo>
                    <a:pt x="32486" y="120608"/>
                    <a:pt x="41300" y="120608"/>
                    <a:pt x="54026" y="115712"/>
                  </a:cubicBezTo>
                  <a:cubicBezTo>
                    <a:pt x="66753" y="110328"/>
                    <a:pt x="78504" y="101026"/>
                    <a:pt x="90256" y="87808"/>
                  </a:cubicBezTo>
                  <a:cubicBezTo>
                    <a:pt x="104457" y="71652"/>
                    <a:pt x="115708" y="55496"/>
                    <a:pt x="124034" y="40321"/>
                  </a:cubicBezTo>
                  <a:cubicBezTo>
                    <a:pt x="132361" y="25144"/>
                    <a:pt x="135298" y="16332"/>
                    <a:pt x="132848" y="13884"/>
                  </a:cubicBezTo>
                  <a:cubicBezTo>
                    <a:pt x="131873" y="12905"/>
                    <a:pt x="129910" y="12415"/>
                    <a:pt x="127460" y="12415"/>
                  </a:cubicBezTo>
                  <a:cubicBezTo>
                    <a:pt x="125009" y="12415"/>
                    <a:pt x="120609" y="13395"/>
                    <a:pt x="114246" y="14863"/>
                  </a:cubicBezTo>
                  <a:lnTo>
                    <a:pt x="114246" y="6541"/>
                  </a:lnTo>
                  <a:cubicBezTo>
                    <a:pt x="124034" y="3114"/>
                    <a:pt x="132361" y="666"/>
                    <a:pt x="139211" y="176"/>
                  </a:cubicBezTo>
                  <a:cubicBezTo>
                    <a:pt x="146062" y="-313"/>
                    <a:pt x="150475" y="176"/>
                    <a:pt x="152913" y="2135"/>
                  </a:cubicBezTo>
                  <a:cubicBezTo>
                    <a:pt x="158301" y="7031"/>
                    <a:pt x="157813" y="17311"/>
                    <a:pt x="150475" y="32978"/>
                  </a:cubicBezTo>
                  <a:cubicBezTo>
                    <a:pt x="143124" y="48643"/>
                    <a:pt x="130885" y="66757"/>
                    <a:pt x="113758" y="86339"/>
                  </a:cubicBezTo>
                  <a:cubicBezTo>
                    <a:pt x="111308" y="89277"/>
                    <a:pt x="108858" y="92213"/>
                    <a:pt x="105920" y="94661"/>
                  </a:cubicBezTo>
                  <a:cubicBezTo>
                    <a:pt x="103469" y="97599"/>
                    <a:pt x="100532" y="100047"/>
                    <a:pt x="98081" y="102495"/>
                  </a:cubicBezTo>
                  <a:lnTo>
                    <a:pt x="105432" y="99068"/>
                  </a:lnTo>
                  <a:cubicBezTo>
                    <a:pt x="148025" y="78996"/>
                    <a:pt x="172503" y="65778"/>
                    <a:pt x="178378" y="58924"/>
                  </a:cubicBezTo>
                  <a:cubicBezTo>
                    <a:pt x="179841" y="56965"/>
                    <a:pt x="181316" y="55008"/>
                    <a:pt x="181804" y="53049"/>
                  </a:cubicBezTo>
                  <a:cubicBezTo>
                    <a:pt x="182291" y="51091"/>
                    <a:pt x="182779" y="48643"/>
                    <a:pt x="182779" y="46195"/>
                  </a:cubicBezTo>
                  <a:lnTo>
                    <a:pt x="194043" y="45217"/>
                  </a:lnTo>
                  <a:cubicBezTo>
                    <a:pt x="196981" y="45217"/>
                    <a:pt x="198931" y="45217"/>
                    <a:pt x="200893" y="45217"/>
                  </a:cubicBezTo>
                  <a:cubicBezTo>
                    <a:pt x="202856" y="45217"/>
                    <a:pt x="204319" y="46195"/>
                    <a:pt x="205307" y="47174"/>
                  </a:cubicBezTo>
                  <a:cubicBezTo>
                    <a:pt x="207257" y="49133"/>
                    <a:pt x="208232" y="51091"/>
                    <a:pt x="208232" y="53049"/>
                  </a:cubicBezTo>
                  <a:cubicBezTo>
                    <a:pt x="208232" y="55496"/>
                    <a:pt x="207257" y="57455"/>
                    <a:pt x="205307" y="59903"/>
                  </a:cubicBezTo>
                  <a:cubicBezTo>
                    <a:pt x="201868" y="63820"/>
                    <a:pt x="190617" y="70673"/>
                    <a:pt x="171027" y="80464"/>
                  </a:cubicBezTo>
                  <a:cubicBezTo>
                    <a:pt x="151450" y="90256"/>
                    <a:pt x="128935" y="100047"/>
                    <a:pt x="103469" y="109838"/>
                  </a:cubicBezTo>
                  <a:cubicBezTo>
                    <a:pt x="75566" y="120608"/>
                    <a:pt x="54514" y="126482"/>
                    <a:pt x="39824" y="128441"/>
                  </a:cubicBezTo>
                  <a:cubicBezTo>
                    <a:pt x="25148" y="129910"/>
                    <a:pt x="14372" y="127951"/>
                    <a:pt x="7033" y="121587"/>
                  </a:cubicBezTo>
                  <a:cubicBezTo>
                    <a:pt x="3108" y="118160"/>
                    <a:pt x="670" y="114733"/>
                    <a:pt x="170" y="110817"/>
                  </a:cubicBezTo>
                  <a:cubicBezTo>
                    <a:pt x="-318" y="106900"/>
                    <a:pt x="170" y="103963"/>
                    <a:pt x="2620" y="101026"/>
                  </a:cubicBezTo>
                  <a:cubicBezTo>
                    <a:pt x="3608" y="100047"/>
                    <a:pt x="4583" y="99068"/>
                    <a:pt x="6045" y="98578"/>
                  </a:cubicBezTo>
                  <a:cubicBezTo>
                    <a:pt x="7521" y="98089"/>
                    <a:pt x="9484" y="97599"/>
                    <a:pt x="11921" y="97599"/>
                  </a:cubicBezTo>
                  <a:lnTo>
                    <a:pt x="20735" y="97599"/>
                  </a:lnTo>
                  <a:lnTo>
                    <a:pt x="20735" y="98089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1" name="Vapaamuotoinen: Muoto 40">
              <a:extLst>
                <a:ext uri="{FF2B5EF4-FFF2-40B4-BE49-F238E27FC236}">
                  <a16:creationId xmlns:a16="http://schemas.microsoft.com/office/drawing/2014/main" id="{1BE98ED4-E960-1F9B-1BEA-98337179D1EB}"/>
                </a:ext>
              </a:extLst>
            </p:cNvPr>
            <p:cNvSpPr/>
            <p:nvPr/>
          </p:nvSpPr>
          <p:spPr>
            <a:xfrm>
              <a:off x="10529694" y="1055131"/>
              <a:ext cx="173171" cy="137077"/>
            </a:xfrm>
            <a:custGeom>
              <a:avLst/>
              <a:gdLst>
                <a:gd name="csX0" fmla="*/ 42456 w 173171"/>
                <a:gd name="csY0" fmla="*/ 136587 h 137077"/>
                <a:gd name="csX1" fmla="*/ 26791 w 173171"/>
                <a:gd name="csY1" fmla="*/ 135608 h 137077"/>
                <a:gd name="csX2" fmla="*/ 11127 w 173171"/>
                <a:gd name="csY2" fmla="*/ 133649 h 137077"/>
                <a:gd name="csX3" fmla="*/ 3789 w 173171"/>
                <a:gd name="csY3" fmla="*/ 129734 h 137077"/>
                <a:gd name="csX4" fmla="*/ 364 w 173171"/>
                <a:gd name="csY4" fmla="*/ 117984 h 137077"/>
                <a:gd name="csX5" fmla="*/ 9177 w 173171"/>
                <a:gd name="csY5" fmla="*/ 104766 h 137077"/>
                <a:gd name="csX6" fmla="*/ 40018 w 173171"/>
                <a:gd name="csY6" fmla="*/ 84205 h 137077"/>
                <a:gd name="csX7" fmla="*/ 61558 w 173171"/>
                <a:gd name="csY7" fmla="*/ 70987 h 137077"/>
                <a:gd name="csX8" fmla="*/ 85548 w 173171"/>
                <a:gd name="csY8" fmla="*/ 55810 h 137077"/>
                <a:gd name="csX9" fmla="*/ 123240 w 173171"/>
                <a:gd name="csY9" fmla="*/ 31821 h 137077"/>
                <a:gd name="csX10" fmla="*/ 139880 w 173171"/>
                <a:gd name="csY10" fmla="*/ 20072 h 137077"/>
                <a:gd name="csX11" fmla="*/ 142818 w 173171"/>
                <a:gd name="csY11" fmla="*/ 14687 h 137077"/>
                <a:gd name="csX12" fmla="*/ 140367 w 173171"/>
                <a:gd name="csY12" fmla="*/ 9302 h 137077"/>
                <a:gd name="csX13" fmla="*/ 138417 w 173171"/>
                <a:gd name="csY13" fmla="*/ 7343 h 137077"/>
                <a:gd name="csX14" fmla="*/ 135967 w 173171"/>
                <a:gd name="csY14" fmla="*/ 4896 h 137077"/>
                <a:gd name="csX15" fmla="*/ 140367 w 173171"/>
                <a:gd name="csY15" fmla="*/ 0 h 137077"/>
                <a:gd name="csX16" fmla="*/ 154569 w 173171"/>
                <a:gd name="csY16" fmla="*/ 11260 h 137077"/>
                <a:gd name="csX17" fmla="*/ 173171 w 173171"/>
                <a:gd name="csY17" fmla="*/ 24478 h 137077"/>
                <a:gd name="csX18" fmla="*/ 72809 w 173171"/>
                <a:gd name="csY18" fmla="*/ 86163 h 137077"/>
                <a:gd name="csX19" fmla="*/ 26304 w 173171"/>
                <a:gd name="csY19" fmla="*/ 116515 h 137077"/>
                <a:gd name="csX20" fmla="*/ 22879 w 173171"/>
                <a:gd name="csY20" fmla="*/ 121410 h 137077"/>
                <a:gd name="csX21" fmla="*/ 23854 w 173171"/>
                <a:gd name="csY21" fmla="*/ 125327 h 137077"/>
                <a:gd name="csX22" fmla="*/ 27279 w 173171"/>
                <a:gd name="csY22" fmla="*/ 127286 h 137077"/>
                <a:gd name="csX23" fmla="*/ 34143 w 173171"/>
                <a:gd name="csY23" fmla="*/ 128265 h 137077"/>
                <a:gd name="csX24" fmla="*/ 44906 w 173171"/>
                <a:gd name="csY24" fmla="*/ 129734 h 137077"/>
                <a:gd name="csX25" fmla="*/ 42456 w 173171"/>
                <a:gd name="csY25" fmla="*/ 137077 h 137077"/>
                <a:gd name="csX26" fmla="*/ 42456 w 173171"/>
                <a:gd name="csY26" fmla="*/ 136587 h 1370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173171" h="137077">
                  <a:moveTo>
                    <a:pt x="42456" y="136587"/>
                  </a:moveTo>
                  <a:lnTo>
                    <a:pt x="26791" y="135608"/>
                  </a:lnTo>
                  <a:cubicBezTo>
                    <a:pt x="19453" y="135118"/>
                    <a:pt x="14552" y="134139"/>
                    <a:pt x="11127" y="133649"/>
                  </a:cubicBezTo>
                  <a:cubicBezTo>
                    <a:pt x="7702" y="133161"/>
                    <a:pt x="5251" y="131202"/>
                    <a:pt x="3789" y="129734"/>
                  </a:cubicBezTo>
                  <a:cubicBezTo>
                    <a:pt x="364" y="126306"/>
                    <a:pt x="-624" y="122391"/>
                    <a:pt x="364" y="117984"/>
                  </a:cubicBezTo>
                  <a:cubicBezTo>
                    <a:pt x="1339" y="113578"/>
                    <a:pt x="4276" y="109172"/>
                    <a:pt x="9177" y="104766"/>
                  </a:cubicBezTo>
                  <a:cubicBezTo>
                    <a:pt x="13090" y="100849"/>
                    <a:pt x="23366" y="93996"/>
                    <a:pt x="40018" y="84205"/>
                  </a:cubicBezTo>
                  <a:cubicBezTo>
                    <a:pt x="49319" y="78819"/>
                    <a:pt x="56170" y="74414"/>
                    <a:pt x="61558" y="70987"/>
                  </a:cubicBezTo>
                  <a:lnTo>
                    <a:pt x="85548" y="55810"/>
                  </a:lnTo>
                  <a:cubicBezTo>
                    <a:pt x="101213" y="46019"/>
                    <a:pt x="113452" y="38186"/>
                    <a:pt x="123240" y="31821"/>
                  </a:cubicBezTo>
                  <a:cubicBezTo>
                    <a:pt x="132541" y="25458"/>
                    <a:pt x="138417" y="21541"/>
                    <a:pt x="139880" y="20072"/>
                  </a:cubicBezTo>
                  <a:cubicBezTo>
                    <a:pt x="141842" y="18115"/>
                    <a:pt x="142818" y="16646"/>
                    <a:pt x="142818" y="14687"/>
                  </a:cubicBezTo>
                  <a:cubicBezTo>
                    <a:pt x="142818" y="12729"/>
                    <a:pt x="141842" y="11260"/>
                    <a:pt x="140367" y="9302"/>
                  </a:cubicBezTo>
                  <a:cubicBezTo>
                    <a:pt x="140367" y="9302"/>
                    <a:pt x="139392" y="8324"/>
                    <a:pt x="138417" y="7343"/>
                  </a:cubicBezTo>
                  <a:cubicBezTo>
                    <a:pt x="137442" y="6364"/>
                    <a:pt x="136454" y="5386"/>
                    <a:pt x="135967" y="4896"/>
                  </a:cubicBezTo>
                  <a:lnTo>
                    <a:pt x="140367" y="0"/>
                  </a:lnTo>
                  <a:cubicBezTo>
                    <a:pt x="144293" y="3428"/>
                    <a:pt x="149181" y="7343"/>
                    <a:pt x="154569" y="11260"/>
                  </a:cubicBezTo>
                  <a:cubicBezTo>
                    <a:pt x="159957" y="15177"/>
                    <a:pt x="166320" y="19582"/>
                    <a:pt x="173171" y="24478"/>
                  </a:cubicBezTo>
                  <a:cubicBezTo>
                    <a:pt x="134004" y="47977"/>
                    <a:pt x="100225" y="68539"/>
                    <a:pt x="72809" y="86163"/>
                  </a:cubicBezTo>
                  <a:cubicBezTo>
                    <a:pt x="44906" y="103787"/>
                    <a:pt x="29729" y="114067"/>
                    <a:pt x="26304" y="116515"/>
                  </a:cubicBezTo>
                  <a:cubicBezTo>
                    <a:pt x="24841" y="117984"/>
                    <a:pt x="23366" y="119453"/>
                    <a:pt x="22879" y="121410"/>
                  </a:cubicBezTo>
                  <a:cubicBezTo>
                    <a:pt x="22879" y="122879"/>
                    <a:pt x="22879" y="124348"/>
                    <a:pt x="23854" y="125327"/>
                  </a:cubicBezTo>
                  <a:cubicBezTo>
                    <a:pt x="24354" y="125817"/>
                    <a:pt x="25816" y="126796"/>
                    <a:pt x="27279" y="127286"/>
                  </a:cubicBezTo>
                  <a:cubicBezTo>
                    <a:pt x="28754" y="127286"/>
                    <a:pt x="31205" y="128265"/>
                    <a:pt x="34143" y="128265"/>
                  </a:cubicBezTo>
                  <a:lnTo>
                    <a:pt x="44906" y="129734"/>
                  </a:lnTo>
                  <a:lnTo>
                    <a:pt x="42456" y="137077"/>
                  </a:lnTo>
                  <a:lnTo>
                    <a:pt x="42456" y="13658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2" name="Vapaamuotoinen: Muoto 41">
              <a:extLst>
                <a:ext uri="{FF2B5EF4-FFF2-40B4-BE49-F238E27FC236}">
                  <a16:creationId xmlns:a16="http://schemas.microsoft.com/office/drawing/2014/main" id="{DD84FD0B-7503-13BB-09A7-876B542A01B7}"/>
                </a:ext>
              </a:extLst>
            </p:cNvPr>
            <p:cNvSpPr/>
            <p:nvPr/>
          </p:nvSpPr>
          <p:spPr>
            <a:xfrm>
              <a:off x="10589582" y="1156471"/>
              <a:ext cx="172040" cy="110150"/>
            </a:xfrm>
            <a:custGeom>
              <a:avLst/>
              <a:gdLst>
                <a:gd name="csX0" fmla="*/ 44751 w 172040"/>
                <a:gd name="csY0" fmla="*/ 102318 h 110150"/>
                <a:gd name="csX1" fmla="*/ 41325 w 172040"/>
                <a:gd name="csY1" fmla="*/ 110150 h 110150"/>
                <a:gd name="csX2" fmla="*/ 12434 w 172040"/>
                <a:gd name="csY2" fmla="*/ 105255 h 110150"/>
                <a:gd name="csX3" fmla="*/ 2646 w 172040"/>
                <a:gd name="csY3" fmla="*/ 99380 h 110150"/>
                <a:gd name="csX4" fmla="*/ 695 w 172040"/>
                <a:gd name="csY4" fmla="*/ 87632 h 110150"/>
                <a:gd name="csX5" fmla="*/ 9997 w 172040"/>
                <a:gd name="csY5" fmla="*/ 75393 h 110150"/>
                <a:gd name="csX6" fmla="*/ 45726 w 172040"/>
                <a:gd name="csY6" fmla="*/ 58258 h 110150"/>
                <a:gd name="csX7" fmla="*/ 81467 w 172040"/>
                <a:gd name="csY7" fmla="*/ 40634 h 110150"/>
                <a:gd name="csX8" fmla="*/ 84405 w 172040"/>
                <a:gd name="csY8" fmla="*/ 36717 h 110150"/>
                <a:gd name="csX9" fmla="*/ 83430 w 172040"/>
                <a:gd name="csY9" fmla="*/ 32311 h 110150"/>
                <a:gd name="csX10" fmla="*/ 79017 w 172040"/>
                <a:gd name="csY10" fmla="*/ 28885 h 110150"/>
                <a:gd name="csX11" fmla="*/ 70203 w 172040"/>
                <a:gd name="csY11" fmla="*/ 25457 h 110150"/>
                <a:gd name="csX12" fmla="*/ 73141 w 172040"/>
                <a:gd name="csY12" fmla="*/ 18603 h 110150"/>
                <a:gd name="csX13" fmla="*/ 92731 w 172040"/>
                <a:gd name="csY13" fmla="*/ 24478 h 110150"/>
                <a:gd name="csX14" fmla="*/ 101545 w 172040"/>
                <a:gd name="csY14" fmla="*/ 27905 h 110150"/>
                <a:gd name="csX15" fmla="*/ 106920 w 172040"/>
                <a:gd name="csY15" fmla="*/ 32311 h 110150"/>
                <a:gd name="csX16" fmla="*/ 108396 w 172040"/>
                <a:gd name="csY16" fmla="*/ 42591 h 110150"/>
                <a:gd name="csX17" fmla="*/ 100069 w 172040"/>
                <a:gd name="csY17" fmla="*/ 52872 h 110150"/>
                <a:gd name="csX18" fmla="*/ 67766 w 172040"/>
                <a:gd name="csY18" fmla="*/ 69028 h 110150"/>
                <a:gd name="csX19" fmla="*/ 59440 w 172040"/>
                <a:gd name="csY19" fmla="*/ 72455 h 110150"/>
                <a:gd name="csX20" fmla="*/ 37900 w 172040"/>
                <a:gd name="csY20" fmla="*/ 82246 h 110150"/>
                <a:gd name="csX21" fmla="*/ 26636 w 172040"/>
                <a:gd name="csY21" fmla="*/ 88120 h 110150"/>
                <a:gd name="csX22" fmla="*/ 23211 w 172040"/>
                <a:gd name="csY22" fmla="*/ 92037 h 110150"/>
                <a:gd name="csX23" fmla="*/ 23211 w 172040"/>
                <a:gd name="csY23" fmla="*/ 95954 h 110150"/>
                <a:gd name="csX24" fmla="*/ 28111 w 172040"/>
                <a:gd name="csY24" fmla="*/ 98402 h 110150"/>
                <a:gd name="csX25" fmla="*/ 43288 w 172040"/>
                <a:gd name="csY25" fmla="*/ 101339 h 110150"/>
                <a:gd name="csX26" fmla="*/ 44751 w 172040"/>
                <a:gd name="csY26" fmla="*/ 102318 h 110150"/>
                <a:gd name="csX27" fmla="*/ 172041 w 172040"/>
                <a:gd name="csY27" fmla="*/ 6365 h 110150"/>
                <a:gd name="csX28" fmla="*/ 170078 w 172040"/>
                <a:gd name="csY28" fmla="*/ 16646 h 110150"/>
                <a:gd name="csX29" fmla="*/ 168115 w 172040"/>
                <a:gd name="csY29" fmla="*/ 23009 h 110150"/>
                <a:gd name="csX30" fmla="*/ 164690 w 172040"/>
                <a:gd name="csY30" fmla="*/ 26926 h 110150"/>
                <a:gd name="csX31" fmla="*/ 159802 w 172040"/>
                <a:gd name="csY31" fmla="*/ 28395 h 110150"/>
                <a:gd name="csX32" fmla="*/ 152938 w 172040"/>
                <a:gd name="csY32" fmla="*/ 26926 h 110150"/>
                <a:gd name="csX33" fmla="*/ 141687 w 172040"/>
                <a:gd name="csY33" fmla="*/ 22030 h 110150"/>
                <a:gd name="csX34" fmla="*/ 144625 w 172040"/>
                <a:gd name="csY34" fmla="*/ 10281 h 110150"/>
                <a:gd name="csX35" fmla="*/ 146575 w 172040"/>
                <a:gd name="csY35" fmla="*/ 4896 h 110150"/>
                <a:gd name="csX36" fmla="*/ 149025 w 172040"/>
                <a:gd name="csY36" fmla="*/ 1959 h 110150"/>
                <a:gd name="csX37" fmla="*/ 153926 w 172040"/>
                <a:gd name="csY37" fmla="*/ 0 h 110150"/>
                <a:gd name="csX38" fmla="*/ 160289 w 172040"/>
                <a:gd name="csY38" fmla="*/ 1469 h 110150"/>
                <a:gd name="csX39" fmla="*/ 172041 w 172040"/>
                <a:gd name="csY39" fmla="*/ 6365 h 110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2040" h="110150">
                  <a:moveTo>
                    <a:pt x="44751" y="102318"/>
                  </a:moveTo>
                  <a:lnTo>
                    <a:pt x="41325" y="110150"/>
                  </a:lnTo>
                  <a:cubicBezTo>
                    <a:pt x="26636" y="108193"/>
                    <a:pt x="17335" y="106724"/>
                    <a:pt x="12434" y="105255"/>
                  </a:cubicBezTo>
                  <a:cubicBezTo>
                    <a:pt x="7546" y="103786"/>
                    <a:pt x="4608" y="101828"/>
                    <a:pt x="2646" y="99380"/>
                  </a:cubicBezTo>
                  <a:cubicBezTo>
                    <a:pt x="195" y="95954"/>
                    <a:pt x="-780" y="92037"/>
                    <a:pt x="695" y="87632"/>
                  </a:cubicBezTo>
                  <a:cubicBezTo>
                    <a:pt x="2158" y="83225"/>
                    <a:pt x="5096" y="79308"/>
                    <a:pt x="9997" y="75393"/>
                  </a:cubicBezTo>
                  <a:cubicBezTo>
                    <a:pt x="16360" y="70986"/>
                    <a:pt x="28111" y="65111"/>
                    <a:pt x="45726" y="58258"/>
                  </a:cubicBezTo>
                  <a:cubicBezTo>
                    <a:pt x="63353" y="51404"/>
                    <a:pt x="75104" y="45529"/>
                    <a:pt x="81467" y="40634"/>
                  </a:cubicBezTo>
                  <a:cubicBezTo>
                    <a:pt x="82943" y="39165"/>
                    <a:pt x="83918" y="38186"/>
                    <a:pt x="84405" y="36717"/>
                  </a:cubicBezTo>
                  <a:cubicBezTo>
                    <a:pt x="84405" y="35248"/>
                    <a:pt x="84405" y="33780"/>
                    <a:pt x="83430" y="32311"/>
                  </a:cubicBezTo>
                  <a:cubicBezTo>
                    <a:pt x="82442" y="31332"/>
                    <a:pt x="80980" y="30352"/>
                    <a:pt x="79017" y="28885"/>
                  </a:cubicBezTo>
                  <a:cubicBezTo>
                    <a:pt x="77067" y="27905"/>
                    <a:pt x="74129" y="26437"/>
                    <a:pt x="70203" y="25457"/>
                  </a:cubicBezTo>
                  <a:lnTo>
                    <a:pt x="73141" y="18603"/>
                  </a:lnTo>
                  <a:lnTo>
                    <a:pt x="92731" y="24478"/>
                  </a:lnTo>
                  <a:cubicBezTo>
                    <a:pt x="96644" y="25457"/>
                    <a:pt x="99582" y="26926"/>
                    <a:pt x="101545" y="27905"/>
                  </a:cubicBezTo>
                  <a:cubicBezTo>
                    <a:pt x="103495" y="29373"/>
                    <a:pt x="105458" y="30352"/>
                    <a:pt x="106920" y="32311"/>
                  </a:cubicBezTo>
                  <a:cubicBezTo>
                    <a:pt x="109371" y="35248"/>
                    <a:pt x="109858" y="38676"/>
                    <a:pt x="108396" y="42591"/>
                  </a:cubicBezTo>
                  <a:cubicBezTo>
                    <a:pt x="107421" y="46508"/>
                    <a:pt x="104483" y="49935"/>
                    <a:pt x="100069" y="52872"/>
                  </a:cubicBezTo>
                  <a:cubicBezTo>
                    <a:pt x="95182" y="56299"/>
                    <a:pt x="84405" y="61685"/>
                    <a:pt x="67766" y="69028"/>
                  </a:cubicBezTo>
                  <a:cubicBezTo>
                    <a:pt x="63840" y="70497"/>
                    <a:pt x="61390" y="71965"/>
                    <a:pt x="59440" y="72455"/>
                  </a:cubicBezTo>
                  <a:cubicBezTo>
                    <a:pt x="50626" y="76372"/>
                    <a:pt x="43288" y="79308"/>
                    <a:pt x="37900" y="82246"/>
                  </a:cubicBezTo>
                  <a:cubicBezTo>
                    <a:pt x="32512" y="84694"/>
                    <a:pt x="28599" y="87141"/>
                    <a:pt x="26636" y="88120"/>
                  </a:cubicBezTo>
                  <a:cubicBezTo>
                    <a:pt x="25173" y="89589"/>
                    <a:pt x="23698" y="90568"/>
                    <a:pt x="23211" y="92037"/>
                  </a:cubicBezTo>
                  <a:cubicBezTo>
                    <a:pt x="22723" y="93506"/>
                    <a:pt x="23211" y="94975"/>
                    <a:pt x="23211" y="95954"/>
                  </a:cubicBezTo>
                  <a:cubicBezTo>
                    <a:pt x="24186" y="96933"/>
                    <a:pt x="25661" y="97911"/>
                    <a:pt x="28111" y="98402"/>
                  </a:cubicBezTo>
                  <a:cubicBezTo>
                    <a:pt x="30549" y="98890"/>
                    <a:pt x="35937" y="99871"/>
                    <a:pt x="43288" y="101339"/>
                  </a:cubicBezTo>
                  <a:lnTo>
                    <a:pt x="44751" y="102318"/>
                  </a:lnTo>
                  <a:close/>
                  <a:moveTo>
                    <a:pt x="172041" y="6365"/>
                  </a:moveTo>
                  <a:lnTo>
                    <a:pt x="170078" y="16646"/>
                  </a:lnTo>
                  <a:cubicBezTo>
                    <a:pt x="170078" y="19582"/>
                    <a:pt x="169103" y="21541"/>
                    <a:pt x="168115" y="23009"/>
                  </a:cubicBezTo>
                  <a:cubicBezTo>
                    <a:pt x="167140" y="24478"/>
                    <a:pt x="166165" y="25947"/>
                    <a:pt x="164690" y="26926"/>
                  </a:cubicBezTo>
                  <a:cubicBezTo>
                    <a:pt x="163227" y="27905"/>
                    <a:pt x="161752" y="28395"/>
                    <a:pt x="159802" y="28395"/>
                  </a:cubicBezTo>
                  <a:cubicBezTo>
                    <a:pt x="157839" y="28395"/>
                    <a:pt x="155389" y="27905"/>
                    <a:pt x="152938" y="26926"/>
                  </a:cubicBezTo>
                  <a:lnTo>
                    <a:pt x="141687" y="22030"/>
                  </a:lnTo>
                  <a:lnTo>
                    <a:pt x="144625" y="10281"/>
                  </a:lnTo>
                  <a:cubicBezTo>
                    <a:pt x="145112" y="7833"/>
                    <a:pt x="146087" y="5874"/>
                    <a:pt x="146575" y="4896"/>
                  </a:cubicBezTo>
                  <a:cubicBezTo>
                    <a:pt x="147062" y="3917"/>
                    <a:pt x="148050" y="2938"/>
                    <a:pt x="149025" y="1959"/>
                  </a:cubicBezTo>
                  <a:cubicBezTo>
                    <a:pt x="150501" y="979"/>
                    <a:pt x="151963" y="0"/>
                    <a:pt x="153926" y="0"/>
                  </a:cubicBezTo>
                  <a:cubicBezTo>
                    <a:pt x="155876" y="0"/>
                    <a:pt x="157839" y="0"/>
                    <a:pt x="160289" y="1469"/>
                  </a:cubicBezTo>
                  <a:lnTo>
                    <a:pt x="172041" y="6365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3" name="Vapaamuotoinen: Muoto 42">
              <a:extLst>
                <a:ext uri="{FF2B5EF4-FFF2-40B4-BE49-F238E27FC236}">
                  <a16:creationId xmlns:a16="http://schemas.microsoft.com/office/drawing/2014/main" id="{6849FF16-CA6A-F190-9E91-C22A50572BEB}"/>
                </a:ext>
              </a:extLst>
            </p:cNvPr>
            <p:cNvSpPr/>
            <p:nvPr/>
          </p:nvSpPr>
          <p:spPr>
            <a:xfrm>
              <a:off x="10641930" y="1262093"/>
              <a:ext cx="188359" cy="133772"/>
            </a:xfrm>
            <a:custGeom>
              <a:avLst/>
              <a:gdLst>
                <a:gd name="csX0" fmla="*/ 67811 w 188359"/>
                <a:gd name="csY0" fmla="*/ 133772 h 133772"/>
                <a:gd name="csX1" fmla="*/ 57035 w 188359"/>
                <a:gd name="csY1" fmla="*/ 130834 h 133772"/>
                <a:gd name="csX2" fmla="*/ 39408 w 188359"/>
                <a:gd name="csY2" fmla="*/ 124470 h 133772"/>
                <a:gd name="csX3" fmla="*/ 31582 w 188359"/>
                <a:gd name="csY3" fmla="*/ 118107 h 133772"/>
                <a:gd name="csX4" fmla="*/ 31582 w 188359"/>
                <a:gd name="csY4" fmla="*/ 106847 h 133772"/>
                <a:gd name="csX5" fmla="*/ 42833 w 188359"/>
                <a:gd name="csY5" fmla="*/ 96565 h 133772"/>
                <a:gd name="csX6" fmla="*/ 49196 w 188359"/>
                <a:gd name="csY6" fmla="*/ 93139 h 133772"/>
                <a:gd name="csX7" fmla="*/ 56547 w 188359"/>
                <a:gd name="csY7" fmla="*/ 89712 h 133772"/>
                <a:gd name="csX8" fmla="*/ 15417 w 188359"/>
                <a:gd name="csY8" fmla="*/ 75514 h 133772"/>
                <a:gd name="csX9" fmla="*/ 2203 w 188359"/>
                <a:gd name="csY9" fmla="*/ 65234 h 133772"/>
                <a:gd name="csX10" fmla="*/ 2203 w 188359"/>
                <a:gd name="csY10" fmla="*/ 49079 h 133772"/>
                <a:gd name="csX11" fmla="*/ 20806 w 188359"/>
                <a:gd name="csY11" fmla="*/ 32923 h 133772"/>
                <a:gd name="csX12" fmla="*/ 47246 w 188359"/>
                <a:gd name="csY12" fmla="*/ 22153 h 133772"/>
                <a:gd name="csX13" fmla="*/ 75149 w 188359"/>
                <a:gd name="csY13" fmla="*/ 19215 h 133772"/>
                <a:gd name="csX14" fmla="*/ 109416 w 188359"/>
                <a:gd name="csY14" fmla="*/ 27539 h 133772"/>
                <a:gd name="csX15" fmla="*/ 131443 w 188359"/>
                <a:gd name="csY15" fmla="*/ 48588 h 133772"/>
                <a:gd name="csX16" fmla="*/ 134381 w 188359"/>
                <a:gd name="csY16" fmla="*/ 55443 h 133772"/>
                <a:gd name="csX17" fmla="*/ 136832 w 188359"/>
                <a:gd name="csY17" fmla="*/ 63765 h 133772"/>
                <a:gd name="csX18" fmla="*/ 151521 w 188359"/>
                <a:gd name="csY18" fmla="*/ 75025 h 133772"/>
                <a:gd name="csX19" fmla="*/ 91301 w 188359"/>
                <a:gd name="csY19" fmla="*/ 95586 h 133772"/>
                <a:gd name="csX20" fmla="*/ 57522 w 188359"/>
                <a:gd name="csY20" fmla="*/ 109783 h 133772"/>
                <a:gd name="csX21" fmla="*/ 53122 w 188359"/>
                <a:gd name="csY21" fmla="*/ 113700 h 133772"/>
                <a:gd name="csX22" fmla="*/ 53122 w 188359"/>
                <a:gd name="csY22" fmla="*/ 118107 h 133772"/>
                <a:gd name="csX23" fmla="*/ 58010 w 188359"/>
                <a:gd name="csY23" fmla="*/ 121533 h 133772"/>
                <a:gd name="csX24" fmla="*/ 72212 w 188359"/>
                <a:gd name="csY24" fmla="*/ 126429 h 133772"/>
                <a:gd name="csX25" fmla="*/ 67811 w 188359"/>
                <a:gd name="csY25" fmla="*/ 133772 h 133772"/>
                <a:gd name="csX26" fmla="*/ 69274 w 188359"/>
                <a:gd name="csY26" fmla="*/ 83348 h 133772"/>
                <a:gd name="csX27" fmla="*/ 92777 w 188359"/>
                <a:gd name="csY27" fmla="*/ 75025 h 133772"/>
                <a:gd name="csX28" fmla="*/ 121167 w 188359"/>
                <a:gd name="csY28" fmla="*/ 64255 h 133772"/>
                <a:gd name="csX29" fmla="*/ 120680 w 188359"/>
                <a:gd name="csY29" fmla="*/ 53974 h 133772"/>
                <a:gd name="csX30" fmla="*/ 118229 w 188359"/>
                <a:gd name="csY30" fmla="*/ 47121 h 133772"/>
                <a:gd name="csX31" fmla="*/ 85913 w 188359"/>
                <a:gd name="csY31" fmla="*/ 33413 h 133772"/>
                <a:gd name="csX32" fmla="*/ 35982 w 188359"/>
                <a:gd name="csY32" fmla="*/ 48100 h 133772"/>
                <a:gd name="csX33" fmla="*/ 24718 w 188359"/>
                <a:gd name="csY33" fmla="*/ 56912 h 133772"/>
                <a:gd name="csX34" fmla="*/ 23743 w 188359"/>
                <a:gd name="csY34" fmla="*/ 64744 h 133772"/>
                <a:gd name="csX35" fmla="*/ 36957 w 188359"/>
                <a:gd name="csY35" fmla="*/ 73066 h 133772"/>
                <a:gd name="csX36" fmla="*/ 69274 w 188359"/>
                <a:gd name="csY36" fmla="*/ 83348 h 133772"/>
                <a:gd name="csX37" fmla="*/ 164247 w 188359"/>
                <a:gd name="csY37" fmla="*/ 7955 h 133772"/>
                <a:gd name="csX38" fmla="*/ 164247 w 188359"/>
                <a:gd name="csY38" fmla="*/ 18236 h 133772"/>
                <a:gd name="csX39" fmla="*/ 157884 w 188359"/>
                <a:gd name="csY39" fmla="*/ 27048 h 133772"/>
                <a:gd name="csX40" fmla="*/ 148096 w 188359"/>
                <a:gd name="csY40" fmla="*/ 26558 h 133772"/>
                <a:gd name="csX41" fmla="*/ 139282 w 188359"/>
                <a:gd name="csY41" fmla="*/ 19705 h 133772"/>
                <a:gd name="csX42" fmla="*/ 139282 w 188359"/>
                <a:gd name="csY42" fmla="*/ 9424 h 133772"/>
                <a:gd name="csX43" fmla="*/ 145645 w 188359"/>
                <a:gd name="csY43" fmla="*/ 1102 h 133772"/>
                <a:gd name="csX44" fmla="*/ 155921 w 188359"/>
                <a:gd name="csY44" fmla="*/ 1102 h 133772"/>
                <a:gd name="csX45" fmla="*/ 164735 w 188359"/>
                <a:gd name="csY45" fmla="*/ 7955 h 133772"/>
                <a:gd name="csX46" fmla="*/ 164247 w 188359"/>
                <a:gd name="csY46" fmla="*/ 7955 h 133772"/>
                <a:gd name="csX47" fmla="*/ 187263 w 188359"/>
                <a:gd name="csY47" fmla="*/ 48100 h 133772"/>
                <a:gd name="csX48" fmla="*/ 187263 w 188359"/>
                <a:gd name="csY48" fmla="*/ 58380 h 133772"/>
                <a:gd name="csX49" fmla="*/ 180900 w 188359"/>
                <a:gd name="csY49" fmla="*/ 67192 h 133772"/>
                <a:gd name="csX50" fmla="*/ 171098 w 188359"/>
                <a:gd name="csY50" fmla="*/ 66703 h 133772"/>
                <a:gd name="csX51" fmla="*/ 162285 w 188359"/>
                <a:gd name="csY51" fmla="*/ 59849 h 133772"/>
                <a:gd name="csX52" fmla="*/ 162285 w 188359"/>
                <a:gd name="csY52" fmla="*/ 49569 h 133772"/>
                <a:gd name="csX53" fmla="*/ 168661 w 188359"/>
                <a:gd name="csY53" fmla="*/ 41245 h 133772"/>
                <a:gd name="csX54" fmla="*/ 178937 w 188359"/>
                <a:gd name="csY54" fmla="*/ 41245 h 133772"/>
                <a:gd name="csX55" fmla="*/ 187750 w 188359"/>
                <a:gd name="csY55" fmla="*/ 48100 h 133772"/>
                <a:gd name="csX56" fmla="*/ 187263 w 188359"/>
                <a:gd name="csY56" fmla="*/ 48100 h 1337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</a:cxnLst>
              <a:rect l="l" t="t" r="r" b="b"/>
              <a:pathLst>
                <a:path w="188359" h="133772">
                  <a:moveTo>
                    <a:pt x="67811" y="133772"/>
                  </a:moveTo>
                  <a:lnTo>
                    <a:pt x="57035" y="130834"/>
                  </a:lnTo>
                  <a:cubicBezTo>
                    <a:pt x="49196" y="128387"/>
                    <a:pt x="43333" y="126429"/>
                    <a:pt x="39408" y="124470"/>
                  </a:cubicBezTo>
                  <a:cubicBezTo>
                    <a:pt x="35495" y="122512"/>
                    <a:pt x="33044" y="120554"/>
                    <a:pt x="31582" y="118107"/>
                  </a:cubicBezTo>
                  <a:cubicBezTo>
                    <a:pt x="29619" y="114679"/>
                    <a:pt x="29619" y="110763"/>
                    <a:pt x="31582" y="106847"/>
                  </a:cubicBezTo>
                  <a:cubicBezTo>
                    <a:pt x="33532" y="102930"/>
                    <a:pt x="36957" y="99503"/>
                    <a:pt x="42833" y="96565"/>
                  </a:cubicBezTo>
                  <a:cubicBezTo>
                    <a:pt x="44796" y="95586"/>
                    <a:pt x="47246" y="94118"/>
                    <a:pt x="49196" y="93139"/>
                  </a:cubicBezTo>
                  <a:cubicBezTo>
                    <a:pt x="51647" y="92160"/>
                    <a:pt x="54097" y="91181"/>
                    <a:pt x="56547" y="89712"/>
                  </a:cubicBezTo>
                  <a:cubicBezTo>
                    <a:pt x="35982" y="83838"/>
                    <a:pt x="22281" y="78942"/>
                    <a:pt x="15417" y="75514"/>
                  </a:cubicBezTo>
                  <a:cubicBezTo>
                    <a:pt x="8566" y="72087"/>
                    <a:pt x="4166" y="68661"/>
                    <a:pt x="2203" y="65234"/>
                  </a:cubicBezTo>
                  <a:cubicBezTo>
                    <a:pt x="-734" y="59849"/>
                    <a:pt x="-734" y="54464"/>
                    <a:pt x="2203" y="49079"/>
                  </a:cubicBezTo>
                  <a:cubicBezTo>
                    <a:pt x="5141" y="43693"/>
                    <a:pt x="11504" y="38309"/>
                    <a:pt x="20806" y="32923"/>
                  </a:cubicBezTo>
                  <a:cubicBezTo>
                    <a:pt x="29132" y="28027"/>
                    <a:pt x="37945" y="24601"/>
                    <a:pt x="47246" y="22153"/>
                  </a:cubicBezTo>
                  <a:cubicBezTo>
                    <a:pt x="56547" y="19705"/>
                    <a:pt x="65361" y="18726"/>
                    <a:pt x="75149" y="19215"/>
                  </a:cubicBezTo>
                  <a:cubicBezTo>
                    <a:pt x="88363" y="19705"/>
                    <a:pt x="99627" y="22642"/>
                    <a:pt x="109416" y="27539"/>
                  </a:cubicBezTo>
                  <a:cubicBezTo>
                    <a:pt x="119205" y="32434"/>
                    <a:pt x="126556" y="39287"/>
                    <a:pt x="131443" y="48588"/>
                  </a:cubicBezTo>
                  <a:cubicBezTo>
                    <a:pt x="132431" y="50547"/>
                    <a:pt x="133406" y="52505"/>
                    <a:pt x="134381" y="55443"/>
                  </a:cubicBezTo>
                  <a:cubicBezTo>
                    <a:pt x="135369" y="57891"/>
                    <a:pt x="135857" y="60827"/>
                    <a:pt x="136832" y="63765"/>
                  </a:cubicBezTo>
                  <a:lnTo>
                    <a:pt x="151521" y="75025"/>
                  </a:lnTo>
                  <a:cubicBezTo>
                    <a:pt x="129006" y="82369"/>
                    <a:pt x="108928" y="89222"/>
                    <a:pt x="91301" y="95586"/>
                  </a:cubicBezTo>
                  <a:cubicBezTo>
                    <a:pt x="73687" y="101951"/>
                    <a:pt x="62423" y="106847"/>
                    <a:pt x="57522" y="109783"/>
                  </a:cubicBezTo>
                  <a:cubicBezTo>
                    <a:pt x="55072" y="111252"/>
                    <a:pt x="53609" y="112231"/>
                    <a:pt x="53122" y="113700"/>
                  </a:cubicBezTo>
                  <a:cubicBezTo>
                    <a:pt x="52635" y="115169"/>
                    <a:pt x="52635" y="116638"/>
                    <a:pt x="53122" y="118107"/>
                  </a:cubicBezTo>
                  <a:cubicBezTo>
                    <a:pt x="53609" y="119574"/>
                    <a:pt x="55572" y="120554"/>
                    <a:pt x="58010" y="121533"/>
                  </a:cubicBezTo>
                  <a:cubicBezTo>
                    <a:pt x="60460" y="122512"/>
                    <a:pt x="65361" y="124470"/>
                    <a:pt x="72212" y="126429"/>
                  </a:cubicBezTo>
                  <a:lnTo>
                    <a:pt x="67811" y="133772"/>
                  </a:lnTo>
                  <a:close/>
                  <a:moveTo>
                    <a:pt x="69274" y="83348"/>
                  </a:moveTo>
                  <a:cubicBezTo>
                    <a:pt x="76612" y="80900"/>
                    <a:pt x="84451" y="78452"/>
                    <a:pt x="92777" y="75025"/>
                  </a:cubicBezTo>
                  <a:cubicBezTo>
                    <a:pt x="101090" y="72087"/>
                    <a:pt x="110891" y="68661"/>
                    <a:pt x="121167" y="64255"/>
                  </a:cubicBezTo>
                  <a:cubicBezTo>
                    <a:pt x="121167" y="59849"/>
                    <a:pt x="121167" y="56422"/>
                    <a:pt x="120680" y="53974"/>
                  </a:cubicBezTo>
                  <a:cubicBezTo>
                    <a:pt x="120192" y="51526"/>
                    <a:pt x="119205" y="49569"/>
                    <a:pt x="118229" y="47121"/>
                  </a:cubicBezTo>
                  <a:cubicBezTo>
                    <a:pt x="112841" y="37818"/>
                    <a:pt x="102078" y="33413"/>
                    <a:pt x="85913" y="33413"/>
                  </a:cubicBezTo>
                  <a:cubicBezTo>
                    <a:pt x="69274" y="33413"/>
                    <a:pt x="52635" y="38309"/>
                    <a:pt x="35982" y="48100"/>
                  </a:cubicBezTo>
                  <a:cubicBezTo>
                    <a:pt x="30594" y="51036"/>
                    <a:pt x="26681" y="53974"/>
                    <a:pt x="24718" y="56912"/>
                  </a:cubicBezTo>
                  <a:cubicBezTo>
                    <a:pt x="22768" y="59849"/>
                    <a:pt x="22281" y="62296"/>
                    <a:pt x="23743" y="64744"/>
                  </a:cubicBezTo>
                  <a:cubicBezTo>
                    <a:pt x="25219" y="67192"/>
                    <a:pt x="29619" y="70130"/>
                    <a:pt x="36957" y="73066"/>
                  </a:cubicBezTo>
                  <a:cubicBezTo>
                    <a:pt x="44308" y="76004"/>
                    <a:pt x="55072" y="79431"/>
                    <a:pt x="69274" y="83348"/>
                  </a:cubicBezTo>
                  <a:close/>
                  <a:moveTo>
                    <a:pt x="164247" y="7955"/>
                  </a:moveTo>
                  <a:cubicBezTo>
                    <a:pt x="165723" y="10403"/>
                    <a:pt x="165723" y="13831"/>
                    <a:pt x="164247" y="18236"/>
                  </a:cubicBezTo>
                  <a:cubicBezTo>
                    <a:pt x="162785" y="22642"/>
                    <a:pt x="160334" y="25089"/>
                    <a:pt x="157884" y="27048"/>
                  </a:cubicBezTo>
                  <a:cubicBezTo>
                    <a:pt x="155434" y="28517"/>
                    <a:pt x="152008" y="28027"/>
                    <a:pt x="148096" y="26558"/>
                  </a:cubicBezTo>
                  <a:cubicBezTo>
                    <a:pt x="143682" y="24601"/>
                    <a:pt x="141245" y="22642"/>
                    <a:pt x="139282" y="19705"/>
                  </a:cubicBezTo>
                  <a:cubicBezTo>
                    <a:pt x="137807" y="16767"/>
                    <a:pt x="137807" y="13341"/>
                    <a:pt x="139282" y="9424"/>
                  </a:cubicBezTo>
                  <a:cubicBezTo>
                    <a:pt x="140745" y="5507"/>
                    <a:pt x="143195" y="2571"/>
                    <a:pt x="145645" y="1102"/>
                  </a:cubicBezTo>
                  <a:cubicBezTo>
                    <a:pt x="148096" y="-367"/>
                    <a:pt x="151521" y="-367"/>
                    <a:pt x="155921" y="1102"/>
                  </a:cubicBezTo>
                  <a:cubicBezTo>
                    <a:pt x="160334" y="3059"/>
                    <a:pt x="163272" y="5018"/>
                    <a:pt x="164735" y="7955"/>
                  </a:cubicBezTo>
                  <a:lnTo>
                    <a:pt x="164247" y="7955"/>
                  </a:lnTo>
                  <a:close/>
                  <a:moveTo>
                    <a:pt x="187263" y="48100"/>
                  </a:moveTo>
                  <a:cubicBezTo>
                    <a:pt x="188725" y="50547"/>
                    <a:pt x="188725" y="53974"/>
                    <a:pt x="187263" y="58380"/>
                  </a:cubicBezTo>
                  <a:cubicBezTo>
                    <a:pt x="185787" y="62786"/>
                    <a:pt x="183337" y="65723"/>
                    <a:pt x="180900" y="67192"/>
                  </a:cubicBezTo>
                  <a:cubicBezTo>
                    <a:pt x="178449" y="68661"/>
                    <a:pt x="175024" y="68171"/>
                    <a:pt x="171098" y="66703"/>
                  </a:cubicBezTo>
                  <a:cubicBezTo>
                    <a:pt x="166698" y="64744"/>
                    <a:pt x="163760" y="62786"/>
                    <a:pt x="162285" y="59849"/>
                  </a:cubicBezTo>
                  <a:cubicBezTo>
                    <a:pt x="160822" y="56912"/>
                    <a:pt x="160822" y="53484"/>
                    <a:pt x="162285" y="49569"/>
                  </a:cubicBezTo>
                  <a:cubicBezTo>
                    <a:pt x="163760" y="45652"/>
                    <a:pt x="166210" y="42714"/>
                    <a:pt x="168661" y="41245"/>
                  </a:cubicBezTo>
                  <a:cubicBezTo>
                    <a:pt x="171098" y="39776"/>
                    <a:pt x="174523" y="39776"/>
                    <a:pt x="178937" y="41245"/>
                  </a:cubicBezTo>
                  <a:cubicBezTo>
                    <a:pt x="183337" y="42714"/>
                    <a:pt x="186275" y="45162"/>
                    <a:pt x="187750" y="48100"/>
                  </a:cubicBezTo>
                  <a:lnTo>
                    <a:pt x="187263" y="4810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4" name="Vapaamuotoinen: Muoto 43">
              <a:extLst>
                <a:ext uri="{FF2B5EF4-FFF2-40B4-BE49-F238E27FC236}">
                  <a16:creationId xmlns:a16="http://schemas.microsoft.com/office/drawing/2014/main" id="{5B36AA9C-9CA2-A001-754E-8FF48615DC10}"/>
                </a:ext>
              </a:extLst>
            </p:cNvPr>
            <p:cNvSpPr/>
            <p:nvPr/>
          </p:nvSpPr>
          <p:spPr>
            <a:xfrm>
              <a:off x="8891516" y="2298622"/>
              <a:ext cx="215405" cy="147354"/>
            </a:xfrm>
            <a:custGeom>
              <a:avLst/>
              <a:gdLst>
                <a:gd name="csX0" fmla="*/ 8322 w 215405"/>
                <a:gd name="csY0" fmla="*/ 0 h 147354"/>
                <a:gd name="csX1" fmla="*/ 9302 w 215405"/>
                <a:gd name="csY1" fmla="*/ 2438 h 147354"/>
                <a:gd name="csX2" fmla="*/ 9791 w 215405"/>
                <a:gd name="csY2" fmla="*/ 3913 h 147354"/>
                <a:gd name="csX3" fmla="*/ 46508 w 215405"/>
                <a:gd name="csY3" fmla="*/ 12239 h 147354"/>
                <a:gd name="csX4" fmla="*/ 60705 w 215405"/>
                <a:gd name="csY4" fmla="*/ 12239 h 147354"/>
                <a:gd name="csX5" fmla="*/ 112598 w 215405"/>
                <a:gd name="csY5" fmla="*/ 12239 h 147354"/>
                <a:gd name="csX6" fmla="*/ 155680 w 215405"/>
                <a:gd name="csY6" fmla="*/ 10764 h 147354"/>
                <a:gd name="csX7" fmla="*/ 205614 w 215405"/>
                <a:gd name="csY7" fmla="*/ 8313 h 147354"/>
                <a:gd name="csX8" fmla="*/ 215405 w 215405"/>
                <a:gd name="csY8" fmla="*/ 23490 h 147354"/>
                <a:gd name="csX9" fmla="*/ 200719 w 215405"/>
                <a:gd name="csY9" fmla="*/ 34754 h 147354"/>
                <a:gd name="csX10" fmla="*/ 172814 w 215405"/>
                <a:gd name="csY10" fmla="*/ 59232 h 147354"/>
                <a:gd name="csX11" fmla="*/ 132671 w 215405"/>
                <a:gd name="csY11" fmla="*/ 95461 h 147354"/>
                <a:gd name="csX12" fmla="*/ 122390 w 215405"/>
                <a:gd name="csY12" fmla="*/ 104762 h 147354"/>
                <a:gd name="csX13" fmla="*/ 96443 w 215405"/>
                <a:gd name="csY13" fmla="*/ 129240 h 147354"/>
                <a:gd name="csX14" fmla="*/ 94485 w 215405"/>
                <a:gd name="csY14" fmla="*/ 135116 h 147354"/>
                <a:gd name="csX15" fmla="*/ 98891 w 215405"/>
                <a:gd name="csY15" fmla="*/ 144417 h 147354"/>
                <a:gd name="csX16" fmla="*/ 91058 w 215405"/>
                <a:gd name="csY16" fmla="*/ 147355 h 147354"/>
                <a:gd name="csX17" fmla="*/ 83225 w 215405"/>
                <a:gd name="csY17" fmla="*/ 133153 h 147354"/>
                <a:gd name="csX18" fmla="*/ 77350 w 215405"/>
                <a:gd name="csY18" fmla="*/ 123364 h 147354"/>
                <a:gd name="csX19" fmla="*/ 70007 w 215405"/>
                <a:gd name="csY19" fmla="*/ 112588 h 147354"/>
                <a:gd name="csX20" fmla="*/ 60216 w 215405"/>
                <a:gd name="csY20" fmla="*/ 98886 h 147354"/>
                <a:gd name="csX21" fmla="*/ 68049 w 215405"/>
                <a:gd name="csY21" fmla="*/ 95949 h 147354"/>
                <a:gd name="csX22" fmla="*/ 69028 w 215405"/>
                <a:gd name="csY22" fmla="*/ 97411 h 147354"/>
                <a:gd name="csX23" fmla="*/ 77840 w 215405"/>
                <a:gd name="csY23" fmla="*/ 106712 h 147354"/>
                <a:gd name="csX24" fmla="*/ 87631 w 215405"/>
                <a:gd name="csY24" fmla="*/ 104762 h 147354"/>
                <a:gd name="csX25" fmla="*/ 91058 w 215405"/>
                <a:gd name="csY25" fmla="*/ 102312 h 147354"/>
                <a:gd name="csX26" fmla="*/ 92037 w 215405"/>
                <a:gd name="csY26" fmla="*/ 101337 h 147354"/>
                <a:gd name="csX27" fmla="*/ 122879 w 215405"/>
                <a:gd name="csY27" fmla="*/ 75384 h 147354"/>
                <a:gd name="csX28" fmla="*/ 115046 w 215405"/>
                <a:gd name="csY28" fmla="*/ 62170 h 147354"/>
                <a:gd name="csX29" fmla="*/ 107213 w 215405"/>
                <a:gd name="csY29" fmla="*/ 49443 h 147354"/>
                <a:gd name="csX30" fmla="*/ 98891 w 215405"/>
                <a:gd name="csY30" fmla="*/ 36717 h 147354"/>
                <a:gd name="csX31" fmla="*/ 90568 w 215405"/>
                <a:gd name="csY31" fmla="*/ 23978 h 147354"/>
                <a:gd name="csX32" fmla="*/ 50425 w 215405"/>
                <a:gd name="csY32" fmla="*/ 25940 h 147354"/>
                <a:gd name="csX33" fmla="*/ 40144 w 215405"/>
                <a:gd name="csY33" fmla="*/ 26915 h 147354"/>
                <a:gd name="csX34" fmla="*/ 34759 w 215405"/>
                <a:gd name="csY34" fmla="*/ 28878 h 147354"/>
                <a:gd name="csX35" fmla="*/ 31332 w 215405"/>
                <a:gd name="csY35" fmla="*/ 34754 h 147354"/>
                <a:gd name="csX36" fmla="*/ 34759 w 215405"/>
                <a:gd name="csY36" fmla="*/ 44055 h 147354"/>
                <a:gd name="csX37" fmla="*/ 36227 w 215405"/>
                <a:gd name="csY37" fmla="*/ 46505 h 147354"/>
                <a:gd name="csX38" fmla="*/ 28394 w 215405"/>
                <a:gd name="csY38" fmla="*/ 49443 h 147354"/>
                <a:gd name="csX39" fmla="*/ 24478 w 215405"/>
                <a:gd name="csY39" fmla="*/ 42092 h 147354"/>
                <a:gd name="csX40" fmla="*/ 15666 w 215405"/>
                <a:gd name="csY40" fmla="*/ 26428 h 147354"/>
                <a:gd name="csX41" fmla="*/ 9302 w 215405"/>
                <a:gd name="csY41" fmla="*/ 16639 h 147354"/>
                <a:gd name="csX42" fmla="*/ 0 w 215405"/>
                <a:gd name="csY42" fmla="*/ 4400 h 147354"/>
                <a:gd name="csX43" fmla="*/ 7343 w 215405"/>
                <a:gd name="csY43" fmla="*/ 975 h 147354"/>
                <a:gd name="csX44" fmla="*/ 8322 w 215405"/>
                <a:gd name="csY44" fmla="*/ 0 h 147354"/>
                <a:gd name="csX45" fmla="*/ 103297 w 215405"/>
                <a:gd name="csY45" fmla="*/ 23003 h 147354"/>
                <a:gd name="csX46" fmla="*/ 112109 w 215405"/>
                <a:gd name="csY46" fmla="*/ 37204 h 147354"/>
                <a:gd name="csX47" fmla="*/ 124348 w 215405"/>
                <a:gd name="csY47" fmla="*/ 56294 h 147354"/>
                <a:gd name="csX48" fmla="*/ 131692 w 215405"/>
                <a:gd name="csY48" fmla="*/ 67058 h 147354"/>
                <a:gd name="csX49" fmla="*/ 186032 w 215405"/>
                <a:gd name="csY49" fmla="*/ 20065 h 147354"/>
                <a:gd name="csX50" fmla="*/ 103297 w 215405"/>
                <a:gd name="csY50" fmla="*/ 23003 h 1473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5405" h="147354">
                  <a:moveTo>
                    <a:pt x="8322" y="0"/>
                  </a:moveTo>
                  <a:cubicBezTo>
                    <a:pt x="8812" y="975"/>
                    <a:pt x="9302" y="1950"/>
                    <a:pt x="9302" y="2438"/>
                  </a:cubicBezTo>
                  <a:cubicBezTo>
                    <a:pt x="9302" y="2938"/>
                    <a:pt x="9791" y="3425"/>
                    <a:pt x="9791" y="3913"/>
                  </a:cubicBezTo>
                  <a:cubicBezTo>
                    <a:pt x="13708" y="10276"/>
                    <a:pt x="25947" y="12726"/>
                    <a:pt x="46508" y="12239"/>
                  </a:cubicBezTo>
                  <a:cubicBezTo>
                    <a:pt x="52383" y="12239"/>
                    <a:pt x="57278" y="12239"/>
                    <a:pt x="60705" y="12239"/>
                  </a:cubicBezTo>
                  <a:lnTo>
                    <a:pt x="112598" y="12239"/>
                  </a:lnTo>
                  <a:cubicBezTo>
                    <a:pt x="125817" y="11739"/>
                    <a:pt x="140014" y="11251"/>
                    <a:pt x="155680" y="10764"/>
                  </a:cubicBezTo>
                  <a:cubicBezTo>
                    <a:pt x="171345" y="10276"/>
                    <a:pt x="187991" y="9301"/>
                    <a:pt x="205614" y="8313"/>
                  </a:cubicBezTo>
                  <a:lnTo>
                    <a:pt x="215405" y="23490"/>
                  </a:lnTo>
                  <a:cubicBezTo>
                    <a:pt x="211490" y="26428"/>
                    <a:pt x="206594" y="30341"/>
                    <a:pt x="200719" y="34754"/>
                  </a:cubicBezTo>
                  <a:cubicBezTo>
                    <a:pt x="194844" y="39655"/>
                    <a:pt x="185543" y="47968"/>
                    <a:pt x="172814" y="59232"/>
                  </a:cubicBezTo>
                  <a:lnTo>
                    <a:pt x="132671" y="95461"/>
                  </a:lnTo>
                  <a:cubicBezTo>
                    <a:pt x="130223" y="97411"/>
                    <a:pt x="126796" y="100849"/>
                    <a:pt x="122390" y="104762"/>
                  </a:cubicBezTo>
                  <a:cubicBezTo>
                    <a:pt x="107213" y="118464"/>
                    <a:pt x="98891" y="126302"/>
                    <a:pt x="96443" y="129240"/>
                  </a:cubicBezTo>
                  <a:cubicBezTo>
                    <a:pt x="94974" y="131190"/>
                    <a:pt x="93995" y="133153"/>
                    <a:pt x="94485" y="135116"/>
                  </a:cubicBezTo>
                  <a:cubicBezTo>
                    <a:pt x="94974" y="137066"/>
                    <a:pt x="95953" y="140004"/>
                    <a:pt x="98891" y="144417"/>
                  </a:cubicBezTo>
                  <a:lnTo>
                    <a:pt x="91058" y="147355"/>
                  </a:lnTo>
                  <a:cubicBezTo>
                    <a:pt x="88121" y="141967"/>
                    <a:pt x="85673" y="137066"/>
                    <a:pt x="83225" y="133153"/>
                  </a:cubicBezTo>
                  <a:cubicBezTo>
                    <a:pt x="80777" y="129240"/>
                    <a:pt x="78819" y="125815"/>
                    <a:pt x="77350" y="123364"/>
                  </a:cubicBezTo>
                  <a:cubicBezTo>
                    <a:pt x="75392" y="120427"/>
                    <a:pt x="72944" y="116514"/>
                    <a:pt x="70007" y="112588"/>
                  </a:cubicBezTo>
                  <a:cubicBezTo>
                    <a:pt x="67069" y="108675"/>
                    <a:pt x="63643" y="103774"/>
                    <a:pt x="60216" y="98886"/>
                  </a:cubicBezTo>
                  <a:lnTo>
                    <a:pt x="68049" y="95949"/>
                  </a:lnTo>
                  <a:lnTo>
                    <a:pt x="69028" y="97411"/>
                  </a:lnTo>
                  <a:cubicBezTo>
                    <a:pt x="72455" y="102799"/>
                    <a:pt x="75392" y="105737"/>
                    <a:pt x="77840" y="106712"/>
                  </a:cubicBezTo>
                  <a:cubicBezTo>
                    <a:pt x="80777" y="107700"/>
                    <a:pt x="83714" y="106712"/>
                    <a:pt x="87631" y="104762"/>
                  </a:cubicBezTo>
                  <a:cubicBezTo>
                    <a:pt x="88120" y="104762"/>
                    <a:pt x="89589" y="103287"/>
                    <a:pt x="91058" y="102312"/>
                  </a:cubicBezTo>
                  <a:cubicBezTo>
                    <a:pt x="91058" y="102312"/>
                    <a:pt x="92037" y="101824"/>
                    <a:pt x="92037" y="101337"/>
                  </a:cubicBezTo>
                  <a:lnTo>
                    <a:pt x="122879" y="75384"/>
                  </a:lnTo>
                  <a:cubicBezTo>
                    <a:pt x="119942" y="70983"/>
                    <a:pt x="117494" y="66570"/>
                    <a:pt x="115046" y="62170"/>
                  </a:cubicBezTo>
                  <a:cubicBezTo>
                    <a:pt x="112598" y="57756"/>
                    <a:pt x="110151" y="53844"/>
                    <a:pt x="107213" y="49443"/>
                  </a:cubicBezTo>
                  <a:cubicBezTo>
                    <a:pt x="104276" y="45030"/>
                    <a:pt x="101828" y="40630"/>
                    <a:pt x="98891" y="36717"/>
                  </a:cubicBezTo>
                  <a:cubicBezTo>
                    <a:pt x="96443" y="32791"/>
                    <a:pt x="93506" y="28391"/>
                    <a:pt x="90568" y="23978"/>
                  </a:cubicBezTo>
                  <a:lnTo>
                    <a:pt x="50425" y="25940"/>
                  </a:lnTo>
                  <a:cubicBezTo>
                    <a:pt x="45529" y="25940"/>
                    <a:pt x="42102" y="26428"/>
                    <a:pt x="40144" y="26915"/>
                  </a:cubicBezTo>
                  <a:cubicBezTo>
                    <a:pt x="38186" y="27416"/>
                    <a:pt x="36227" y="27903"/>
                    <a:pt x="34759" y="28878"/>
                  </a:cubicBezTo>
                  <a:cubicBezTo>
                    <a:pt x="32800" y="30341"/>
                    <a:pt x="31332" y="32304"/>
                    <a:pt x="31332" y="34754"/>
                  </a:cubicBezTo>
                  <a:cubicBezTo>
                    <a:pt x="31332" y="37204"/>
                    <a:pt x="32311" y="40630"/>
                    <a:pt x="34759" y="44055"/>
                  </a:cubicBezTo>
                  <a:lnTo>
                    <a:pt x="36227" y="46505"/>
                  </a:lnTo>
                  <a:lnTo>
                    <a:pt x="28394" y="49443"/>
                  </a:lnTo>
                  <a:cubicBezTo>
                    <a:pt x="27415" y="47480"/>
                    <a:pt x="25947" y="45030"/>
                    <a:pt x="24478" y="42092"/>
                  </a:cubicBezTo>
                  <a:cubicBezTo>
                    <a:pt x="20072" y="34266"/>
                    <a:pt x="17135" y="28878"/>
                    <a:pt x="15666" y="26428"/>
                  </a:cubicBezTo>
                  <a:cubicBezTo>
                    <a:pt x="14197" y="23490"/>
                    <a:pt x="11749" y="20552"/>
                    <a:pt x="9302" y="16639"/>
                  </a:cubicBezTo>
                  <a:cubicBezTo>
                    <a:pt x="6854" y="12726"/>
                    <a:pt x="3427" y="8801"/>
                    <a:pt x="0" y="4400"/>
                  </a:cubicBezTo>
                  <a:lnTo>
                    <a:pt x="7343" y="975"/>
                  </a:lnTo>
                  <a:lnTo>
                    <a:pt x="8322" y="0"/>
                  </a:lnTo>
                  <a:close/>
                  <a:moveTo>
                    <a:pt x="103297" y="23003"/>
                  </a:moveTo>
                  <a:lnTo>
                    <a:pt x="112109" y="37204"/>
                  </a:lnTo>
                  <a:cubicBezTo>
                    <a:pt x="117494" y="46018"/>
                    <a:pt x="121900" y="52381"/>
                    <a:pt x="124348" y="56294"/>
                  </a:cubicBezTo>
                  <a:cubicBezTo>
                    <a:pt x="126796" y="60207"/>
                    <a:pt x="129244" y="64133"/>
                    <a:pt x="131692" y="67058"/>
                  </a:cubicBezTo>
                  <a:lnTo>
                    <a:pt x="186032" y="20065"/>
                  </a:lnTo>
                  <a:lnTo>
                    <a:pt x="103297" y="23003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5" name="Vapaamuotoinen: Muoto 44">
              <a:extLst>
                <a:ext uri="{FF2B5EF4-FFF2-40B4-BE49-F238E27FC236}">
                  <a16:creationId xmlns:a16="http://schemas.microsoft.com/office/drawing/2014/main" id="{9E99E93B-B059-F215-6E6D-C9CBE5DCE2E5}"/>
                </a:ext>
              </a:extLst>
            </p:cNvPr>
            <p:cNvSpPr/>
            <p:nvPr/>
          </p:nvSpPr>
          <p:spPr>
            <a:xfrm>
              <a:off x="9035567" y="2406810"/>
              <a:ext cx="164370" cy="118963"/>
            </a:xfrm>
            <a:custGeom>
              <a:avLst/>
              <a:gdLst>
                <a:gd name="csX0" fmla="*/ 44917 w 164370"/>
                <a:gd name="csY0" fmla="*/ 111125 h 118963"/>
                <a:gd name="csX1" fmla="*/ 42470 w 164370"/>
                <a:gd name="csY1" fmla="*/ 118964 h 118963"/>
                <a:gd name="csX2" fmla="*/ 13586 w 164370"/>
                <a:gd name="csY2" fmla="*/ 116514 h 118963"/>
                <a:gd name="csX3" fmla="*/ 3305 w 164370"/>
                <a:gd name="csY3" fmla="*/ 111613 h 118963"/>
                <a:gd name="csX4" fmla="*/ 367 w 164370"/>
                <a:gd name="csY4" fmla="*/ 99874 h 118963"/>
                <a:gd name="csX5" fmla="*/ 8691 w 164370"/>
                <a:gd name="csY5" fmla="*/ 87135 h 118963"/>
                <a:gd name="csX6" fmla="*/ 42470 w 164370"/>
                <a:gd name="csY6" fmla="*/ 67070 h 118963"/>
                <a:gd name="csX7" fmla="*/ 76739 w 164370"/>
                <a:gd name="csY7" fmla="*/ 46505 h 118963"/>
                <a:gd name="csX8" fmla="*/ 79676 w 164370"/>
                <a:gd name="csY8" fmla="*/ 42105 h 118963"/>
                <a:gd name="csX9" fmla="*/ 78696 w 164370"/>
                <a:gd name="csY9" fmla="*/ 38179 h 118963"/>
                <a:gd name="csX10" fmla="*/ 74291 w 164370"/>
                <a:gd name="csY10" fmla="*/ 35241 h 118963"/>
                <a:gd name="csX11" fmla="*/ 65478 w 164370"/>
                <a:gd name="csY11" fmla="*/ 32303 h 118963"/>
                <a:gd name="csX12" fmla="*/ 67926 w 164370"/>
                <a:gd name="csY12" fmla="*/ 24965 h 118963"/>
                <a:gd name="csX13" fmla="*/ 87999 w 164370"/>
                <a:gd name="csY13" fmla="*/ 29378 h 118963"/>
                <a:gd name="csX14" fmla="*/ 97300 w 164370"/>
                <a:gd name="csY14" fmla="*/ 32303 h 118963"/>
                <a:gd name="csX15" fmla="*/ 102685 w 164370"/>
                <a:gd name="csY15" fmla="*/ 36229 h 118963"/>
                <a:gd name="csX16" fmla="*/ 105133 w 164370"/>
                <a:gd name="csY16" fmla="*/ 46505 h 118963"/>
                <a:gd name="csX17" fmla="*/ 97790 w 164370"/>
                <a:gd name="csY17" fmla="*/ 57769 h 118963"/>
                <a:gd name="csX18" fmla="*/ 66947 w 164370"/>
                <a:gd name="csY18" fmla="*/ 76371 h 118963"/>
                <a:gd name="csX19" fmla="*/ 58625 w 164370"/>
                <a:gd name="csY19" fmla="*/ 80772 h 118963"/>
                <a:gd name="csX20" fmla="*/ 37574 w 164370"/>
                <a:gd name="csY20" fmla="*/ 92036 h 118963"/>
                <a:gd name="csX21" fmla="*/ 26804 w 164370"/>
                <a:gd name="csY21" fmla="*/ 98886 h 118963"/>
                <a:gd name="csX22" fmla="*/ 23866 w 164370"/>
                <a:gd name="csY22" fmla="*/ 103300 h 118963"/>
                <a:gd name="csX23" fmla="*/ 24845 w 164370"/>
                <a:gd name="csY23" fmla="*/ 107212 h 118963"/>
                <a:gd name="csX24" fmla="*/ 30231 w 164370"/>
                <a:gd name="csY24" fmla="*/ 109663 h 118963"/>
                <a:gd name="csX25" fmla="*/ 45407 w 164370"/>
                <a:gd name="csY25" fmla="*/ 111125 h 118963"/>
                <a:gd name="csX26" fmla="*/ 44917 w 164370"/>
                <a:gd name="csY26" fmla="*/ 111125 h 118963"/>
                <a:gd name="csX27" fmla="*/ 164370 w 164370"/>
                <a:gd name="csY27" fmla="*/ 5388 h 118963"/>
                <a:gd name="csX28" fmla="*/ 162901 w 164370"/>
                <a:gd name="csY28" fmla="*/ 15664 h 118963"/>
                <a:gd name="csX29" fmla="*/ 161432 w 164370"/>
                <a:gd name="csY29" fmla="*/ 22515 h 118963"/>
                <a:gd name="csX30" fmla="*/ 158494 w 164370"/>
                <a:gd name="csY30" fmla="*/ 26441 h 118963"/>
                <a:gd name="csX31" fmla="*/ 153599 w 164370"/>
                <a:gd name="csY31" fmla="*/ 28391 h 118963"/>
                <a:gd name="csX32" fmla="*/ 146745 w 164370"/>
                <a:gd name="csY32" fmla="*/ 27416 h 118963"/>
                <a:gd name="csX33" fmla="*/ 134997 w 164370"/>
                <a:gd name="csY33" fmla="*/ 23003 h 118963"/>
                <a:gd name="csX34" fmla="*/ 136954 w 164370"/>
                <a:gd name="csY34" fmla="*/ 10763 h 118963"/>
                <a:gd name="csX35" fmla="*/ 138423 w 164370"/>
                <a:gd name="csY35" fmla="*/ 4901 h 118963"/>
                <a:gd name="csX36" fmla="*/ 140871 w 164370"/>
                <a:gd name="csY36" fmla="*/ 1963 h 118963"/>
                <a:gd name="csX37" fmla="*/ 145767 w 164370"/>
                <a:gd name="csY37" fmla="*/ 0 h 118963"/>
                <a:gd name="csX38" fmla="*/ 152131 w 164370"/>
                <a:gd name="csY38" fmla="*/ 975 h 118963"/>
                <a:gd name="csX39" fmla="*/ 164370 w 164370"/>
                <a:gd name="csY39" fmla="*/ 4901 h 118963"/>
                <a:gd name="csX40" fmla="*/ 164370 w 164370"/>
                <a:gd name="csY40" fmla="*/ 5388 h 118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64370" h="118963">
                  <a:moveTo>
                    <a:pt x="44917" y="111125"/>
                  </a:moveTo>
                  <a:lnTo>
                    <a:pt x="42470" y="118964"/>
                  </a:lnTo>
                  <a:cubicBezTo>
                    <a:pt x="27783" y="118476"/>
                    <a:pt x="18482" y="117489"/>
                    <a:pt x="13586" y="116514"/>
                  </a:cubicBezTo>
                  <a:cubicBezTo>
                    <a:pt x="8691" y="115539"/>
                    <a:pt x="5263" y="113576"/>
                    <a:pt x="3305" y="111613"/>
                  </a:cubicBezTo>
                  <a:cubicBezTo>
                    <a:pt x="367" y="108188"/>
                    <a:pt x="-612" y="104275"/>
                    <a:pt x="367" y="99874"/>
                  </a:cubicBezTo>
                  <a:cubicBezTo>
                    <a:pt x="1347" y="95461"/>
                    <a:pt x="4284" y="91061"/>
                    <a:pt x="8691" y="87135"/>
                  </a:cubicBezTo>
                  <a:cubicBezTo>
                    <a:pt x="14565" y="82247"/>
                    <a:pt x="25825" y="75396"/>
                    <a:pt x="42470" y="67070"/>
                  </a:cubicBezTo>
                  <a:cubicBezTo>
                    <a:pt x="59114" y="58744"/>
                    <a:pt x="70864" y="51894"/>
                    <a:pt x="76739" y="46505"/>
                  </a:cubicBezTo>
                  <a:cubicBezTo>
                    <a:pt x="78207" y="45043"/>
                    <a:pt x="79186" y="43567"/>
                    <a:pt x="79676" y="42105"/>
                  </a:cubicBezTo>
                  <a:cubicBezTo>
                    <a:pt x="80165" y="40630"/>
                    <a:pt x="79676" y="39167"/>
                    <a:pt x="78696" y="38179"/>
                  </a:cubicBezTo>
                  <a:cubicBezTo>
                    <a:pt x="77717" y="37204"/>
                    <a:pt x="76250" y="36229"/>
                    <a:pt x="74291" y="35241"/>
                  </a:cubicBezTo>
                  <a:cubicBezTo>
                    <a:pt x="72333" y="34266"/>
                    <a:pt x="68905" y="33291"/>
                    <a:pt x="65478" y="32303"/>
                  </a:cubicBezTo>
                  <a:lnTo>
                    <a:pt x="67926" y="24965"/>
                  </a:lnTo>
                  <a:lnTo>
                    <a:pt x="87999" y="29378"/>
                  </a:lnTo>
                  <a:cubicBezTo>
                    <a:pt x="91915" y="30354"/>
                    <a:pt x="94852" y="31329"/>
                    <a:pt x="97300" y="32303"/>
                  </a:cubicBezTo>
                  <a:cubicBezTo>
                    <a:pt x="99747" y="33291"/>
                    <a:pt x="101216" y="34754"/>
                    <a:pt x="102685" y="36229"/>
                  </a:cubicBezTo>
                  <a:cubicBezTo>
                    <a:pt x="105133" y="39167"/>
                    <a:pt x="106112" y="42592"/>
                    <a:pt x="105133" y="46505"/>
                  </a:cubicBezTo>
                  <a:cubicBezTo>
                    <a:pt x="104154" y="50418"/>
                    <a:pt x="101706" y="53856"/>
                    <a:pt x="97790" y="57769"/>
                  </a:cubicBezTo>
                  <a:cubicBezTo>
                    <a:pt x="93383" y="61682"/>
                    <a:pt x="83103" y="68045"/>
                    <a:pt x="66947" y="76371"/>
                  </a:cubicBezTo>
                  <a:cubicBezTo>
                    <a:pt x="63521" y="78334"/>
                    <a:pt x="60583" y="79797"/>
                    <a:pt x="58625" y="80772"/>
                  </a:cubicBezTo>
                  <a:cubicBezTo>
                    <a:pt x="50303" y="85185"/>
                    <a:pt x="42960" y="89098"/>
                    <a:pt x="37574" y="92036"/>
                  </a:cubicBezTo>
                  <a:cubicBezTo>
                    <a:pt x="32188" y="94974"/>
                    <a:pt x="28762" y="97424"/>
                    <a:pt x="26804" y="98886"/>
                  </a:cubicBezTo>
                  <a:cubicBezTo>
                    <a:pt x="25335" y="100362"/>
                    <a:pt x="24356" y="101824"/>
                    <a:pt x="23866" y="103300"/>
                  </a:cubicBezTo>
                  <a:cubicBezTo>
                    <a:pt x="23866" y="104762"/>
                    <a:pt x="23866" y="106237"/>
                    <a:pt x="24845" y="107212"/>
                  </a:cubicBezTo>
                  <a:cubicBezTo>
                    <a:pt x="25825" y="108188"/>
                    <a:pt x="27293" y="109175"/>
                    <a:pt x="30231" y="109663"/>
                  </a:cubicBezTo>
                  <a:cubicBezTo>
                    <a:pt x="32678" y="110150"/>
                    <a:pt x="38064" y="110638"/>
                    <a:pt x="45407" y="111125"/>
                  </a:cubicBezTo>
                  <a:lnTo>
                    <a:pt x="44917" y="111125"/>
                  </a:lnTo>
                  <a:close/>
                  <a:moveTo>
                    <a:pt x="164370" y="5388"/>
                  </a:moveTo>
                  <a:lnTo>
                    <a:pt x="162901" y="15664"/>
                  </a:lnTo>
                  <a:cubicBezTo>
                    <a:pt x="162901" y="18602"/>
                    <a:pt x="162411" y="20565"/>
                    <a:pt x="161432" y="22515"/>
                  </a:cubicBezTo>
                  <a:cubicBezTo>
                    <a:pt x="160942" y="23990"/>
                    <a:pt x="159963" y="25453"/>
                    <a:pt x="158494" y="26441"/>
                  </a:cubicBezTo>
                  <a:cubicBezTo>
                    <a:pt x="157027" y="27416"/>
                    <a:pt x="155558" y="28391"/>
                    <a:pt x="153599" y="28391"/>
                  </a:cubicBezTo>
                  <a:cubicBezTo>
                    <a:pt x="151641" y="28391"/>
                    <a:pt x="149193" y="28391"/>
                    <a:pt x="146745" y="27416"/>
                  </a:cubicBezTo>
                  <a:lnTo>
                    <a:pt x="134997" y="23003"/>
                  </a:lnTo>
                  <a:lnTo>
                    <a:pt x="136954" y="10763"/>
                  </a:lnTo>
                  <a:cubicBezTo>
                    <a:pt x="136954" y="8326"/>
                    <a:pt x="137933" y="6363"/>
                    <a:pt x="138423" y="4901"/>
                  </a:cubicBezTo>
                  <a:cubicBezTo>
                    <a:pt x="138912" y="3913"/>
                    <a:pt x="139892" y="2938"/>
                    <a:pt x="140871" y="1963"/>
                  </a:cubicBezTo>
                  <a:cubicBezTo>
                    <a:pt x="142340" y="487"/>
                    <a:pt x="143808" y="0"/>
                    <a:pt x="145767" y="0"/>
                  </a:cubicBezTo>
                  <a:cubicBezTo>
                    <a:pt x="147724" y="0"/>
                    <a:pt x="149683" y="0"/>
                    <a:pt x="152131" y="975"/>
                  </a:cubicBezTo>
                  <a:lnTo>
                    <a:pt x="164370" y="4901"/>
                  </a:lnTo>
                  <a:lnTo>
                    <a:pt x="164370" y="5388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6" name="Vapaamuotoinen: Muoto 45">
              <a:extLst>
                <a:ext uri="{FF2B5EF4-FFF2-40B4-BE49-F238E27FC236}">
                  <a16:creationId xmlns:a16="http://schemas.microsoft.com/office/drawing/2014/main" id="{39EB6DCE-167F-9A22-2095-BD04B1D0F662}"/>
                </a:ext>
              </a:extLst>
            </p:cNvPr>
            <p:cNvSpPr/>
            <p:nvPr/>
          </p:nvSpPr>
          <p:spPr>
            <a:xfrm>
              <a:off x="9113709" y="2499333"/>
              <a:ext cx="126368" cy="107532"/>
            </a:xfrm>
            <a:custGeom>
              <a:avLst/>
              <a:gdLst>
                <a:gd name="csX0" fmla="*/ 126368 w 126368"/>
                <a:gd name="csY0" fmla="*/ 7839 h 107532"/>
                <a:gd name="csX1" fmla="*/ 103848 w 126368"/>
                <a:gd name="csY1" fmla="*/ 22515 h 107532"/>
                <a:gd name="csX2" fmla="*/ 97483 w 126368"/>
                <a:gd name="csY2" fmla="*/ 26928 h 107532"/>
                <a:gd name="csX3" fmla="*/ 108744 w 126368"/>
                <a:gd name="csY3" fmla="*/ 36717 h 107532"/>
                <a:gd name="csX4" fmla="*/ 120983 w 126368"/>
                <a:gd name="csY4" fmla="*/ 46993 h 107532"/>
                <a:gd name="csX5" fmla="*/ 110213 w 126368"/>
                <a:gd name="csY5" fmla="*/ 54344 h 107532"/>
                <a:gd name="csX6" fmla="*/ 104827 w 126368"/>
                <a:gd name="csY6" fmla="*/ 49443 h 107532"/>
                <a:gd name="csX7" fmla="*/ 95036 w 126368"/>
                <a:gd name="csY7" fmla="*/ 40630 h 107532"/>
                <a:gd name="csX8" fmla="*/ 87692 w 126368"/>
                <a:gd name="csY8" fmla="*/ 33779 h 107532"/>
                <a:gd name="csX9" fmla="*/ 51466 w 126368"/>
                <a:gd name="csY9" fmla="*/ 60707 h 107532"/>
                <a:gd name="csX10" fmla="*/ 27967 w 126368"/>
                <a:gd name="csY10" fmla="*/ 82247 h 107532"/>
                <a:gd name="csX11" fmla="*/ 23560 w 126368"/>
                <a:gd name="csY11" fmla="*/ 89585 h 107532"/>
                <a:gd name="csX12" fmla="*/ 25029 w 126368"/>
                <a:gd name="csY12" fmla="*/ 95461 h 107532"/>
                <a:gd name="csX13" fmla="*/ 33351 w 126368"/>
                <a:gd name="csY13" fmla="*/ 97912 h 107532"/>
                <a:gd name="csX14" fmla="*/ 52444 w 126368"/>
                <a:gd name="csY14" fmla="*/ 97912 h 107532"/>
                <a:gd name="csX15" fmla="*/ 50485 w 126368"/>
                <a:gd name="csY15" fmla="*/ 106725 h 107532"/>
                <a:gd name="csX16" fmla="*/ 16707 w 126368"/>
                <a:gd name="csY16" fmla="*/ 107213 h 107532"/>
                <a:gd name="csX17" fmla="*/ 4956 w 126368"/>
                <a:gd name="csY17" fmla="*/ 103300 h 107532"/>
                <a:gd name="csX18" fmla="*/ 551 w 126368"/>
                <a:gd name="csY18" fmla="*/ 88123 h 107532"/>
                <a:gd name="csX19" fmla="*/ 11811 w 126368"/>
                <a:gd name="csY19" fmla="*/ 68533 h 107532"/>
                <a:gd name="csX20" fmla="*/ 31393 w 126368"/>
                <a:gd name="csY20" fmla="*/ 51406 h 107532"/>
                <a:gd name="csX21" fmla="*/ 74475 w 126368"/>
                <a:gd name="csY21" fmla="*/ 20078 h 107532"/>
                <a:gd name="csX22" fmla="*/ 70558 w 126368"/>
                <a:gd name="csY22" fmla="*/ 16639 h 107532"/>
                <a:gd name="csX23" fmla="*/ 67131 w 126368"/>
                <a:gd name="csY23" fmla="*/ 13702 h 107532"/>
                <a:gd name="csX24" fmla="*/ 60767 w 126368"/>
                <a:gd name="csY24" fmla="*/ 7839 h 107532"/>
                <a:gd name="csX25" fmla="*/ 67620 w 126368"/>
                <a:gd name="csY25" fmla="*/ 2938 h 107532"/>
                <a:gd name="csX26" fmla="*/ 76432 w 126368"/>
                <a:gd name="csY26" fmla="*/ 8326 h 107532"/>
                <a:gd name="csX27" fmla="*/ 87202 w 126368"/>
                <a:gd name="csY27" fmla="*/ 10777 h 107532"/>
                <a:gd name="csX28" fmla="*/ 95526 w 126368"/>
                <a:gd name="csY28" fmla="*/ 5388 h 107532"/>
                <a:gd name="csX29" fmla="*/ 104827 w 126368"/>
                <a:gd name="csY29" fmla="*/ 0 h 107532"/>
                <a:gd name="csX30" fmla="*/ 125878 w 126368"/>
                <a:gd name="csY30" fmla="*/ 6851 h 107532"/>
                <a:gd name="csX31" fmla="*/ 126368 w 126368"/>
                <a:gd name="csY31" fmla="*/ 7839 h 1075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126368" h="107532">
                  <a:moveTo>
                    <a:pt x="126368" y="7839"/>
                  </a:moveTo>
                  <a:cubicBezTo>
                    <a:pt x="121473" y="10777"/>
                    <a:pt x="114129" y="15664"/>
                    <a:pt x="103848" y="22515"/>
                  </a:cubicBezTo>
                  <a:cubicBezTo>
                    <a:pt x="100910" y="24478"/>
                    <a:pt x="98952" y="25940"/>
                    <a:pt x="97483" y="26928"/>
                  </a:cubicBezTo>
                  <a:cubicBezTo>
                    <a:pt x="100910" y="30354"/>
                    <a:pt x="104827" y="33291"/>
                    <a:pt x="108744" y="36717"/>
                  </a:cubicBezTo>
                  <a:cubicBezTo>
                    <a:pt x="112660" y="40142"/>
                    <a:pt x="116577" y="43568"/>
                    <a:pt x="120983" y="46993"/>
                  </a:cubicBezTo>
                  <a:lnTo>
                    <a:pt x="110213" y="54344"/>
                  </a:lnTo>
                  <a:cubicBezTo>
                    <a:pt x="108744" y="52869"/>
                    <a:pt x="106785" y="50919"/>
                    <a:pt x="104827" y="49443"/>
                  </a:cubicBezTo>
                  <a:cubicBezTo>
                    <a:pt x="102869" y="47493"/>
                    <a:pt x="99441" y="44555"/>
                    <a:pt x="95036" y="40630"/>
                  </a:cubicBezTo>
                  <a:lnTo>
                    <a:pt x="87692" y="33779"/>
                  </a:lnTo>
                  <a:cubicBezTo>
                    <a:pt x="73496" y="43568"/>
                    <a:pt x="61257" y="52869"/>
                    <a:pt x="51466" y="60707"/>
                  </a:cubicBezTo>
                  <a:cubicBezTo>
                    <a:pt x="41674" y="68533"/>
                    <a:pt x="33841" y="75884"/>
                    <a:pt x="27967" y="82247"/>
                  </a:cubicBezTo>
                  <a:cubicBezTo>
                    <a:pt x="25519" y="84698"/>
                    <a:pt x="24050" y="87636"/>
                    <a:pt x="23560" y="89585"/>
                  </a:cubicBezTo>
                  <a:cubicBezTo>
                    <a:pt x="23071" y="92036"/>
                    <a:pt x="23560" y="93999"/>
                    <a:pt x="25029" y="95461"/>
                  </a:cubicBezTo>
                  <a:cubicBezTo>
                    <a:pt x="26008" y="96449"/>
                    <a:pt x="28945" y="97424"/>
                    <a:pt x="33351" y="97912"/>
                  </a:cubicBezTo>
                  <a:cubicBezTo>
                    <a:pt x="37758" y="98399"/>
                    <a:pt x="44122" y="98399"/>
                    <a:pt x="52444" y="97912"/>
                  </a:cubicBezTo>
                  <a:lnTo>
                    <a:pt x="50485" y="106725"/>
                  </a:lnTo>
                  <a:cubicBezTo>
                    <a:pt x="33351" y="107700"/>
                    <a:pt x="22091" y="107700"/>
                    <a:pt x="16707" y="107213"/>
                  </a:cubicBezTo>
                  <a:cubicBezTo>
                    <a:pt x="11321" y="106725"/>
                    <a:pt x="7404" y="105250"/>
                    <a:pt x="4956" y="103300"/>
                  </a:cubicBezTo>
                  <a:cubicBezTo>
                    <a:pt x="551" y="99374"/>
                    <a:pt x="-918" y="94486"/>
                    <a:pt x="551" y="88123"/>
                  </a:cubicBezTo>
                  <a:cubicBezTo>
                    <a:pt x="1530" y="81760"/>
                    <a:pt x="5446" y="75396"/>
                    <a:pt x="11811" y="68533"/>
                  </a:cubicBezTo>
                  <a:cubicBezTo>
                    <a:pt x="15728" y="64133"/>
                    <a:pt x="22581" y="58257"/>
                    <a:pt x="31393" y="51406"/>
                  </a:cubicBezTo>
                  <a:cubicBezTo>
                    <a:pt x="40206" y="44555"/>
                    <a:pt x="54892" y="33779"/>
                    <a:pt x="74475" y="20078"/>
                  </a:cubicBezTo>
                  <a:cubicBezTo>
                    <a:pt x="73496" y="19090"/>
                    <a:pt x="72027" y="18115"/>
                    <a:pt x="70558" y="16639"/>
                  </a:cubicBezTo>
                  <a:cubicBezTo>
                    <a:pt x="69089" y="15177"/>
                    <a:pt x="68110" y="14202"/>
                    <a:pt x="67131" y="13702"/>
                  </a:cubicBezTo>
                  <a:lnTo>
                    <a:pt x="60767" y="7839"/>
                  </a:lnTo>
                  <a:lnTo>
                    <a:pt x="67620" y="2938"/>
                  </a:lnTo>
                  <a:cubicBezTo>
                    <a:pt x="70558" y="5388"/>
                    <a:pt x="73496" y="7338"/>
                    <a:pt x="76432" y="8326"/>
                  </a:cubicBezTo>
                  <a:cubicBezTo>
                    <a:pt x="79370" y="9789"/>
                    <a:pt x="83287" y="10276"/>
                    <a:pt x="87202" y="10777"/>
                  </a:cubicBezTo>
                  <a:cubicBezTo>
                    <a:pt x="89651" y="9301"/>
                    <a:pt x="92588" y="7338"/>
                    <a:pt x="95526" y="5388"/>
                  </a:cubicBezTo>
                  <a:cubicBezTo>
                    <a:pt x="98462" y="3425"/>
                    <a:pt x="101400" y="1963"/>
                    <a:pt x="104827" y="0"/>
                  </a:cubicBezTo>
                  <a:lnTo>
                    <a:pt x="125878" y="6851"/>
                  </a:lnTo>
                  <a:lnTo>
                    <a:pt x="126368" y="7839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7" name="Vapaamuotoinen: Muoto 46">
              <a:extLst>
                <a:ext uri="{FF2B5EF4-FFF2-40B4-BE49-F238E27FC236}">
                  <a16:creationId xmlns:a16="http://schemas.microsoft.com/office/drawing/2014/main" id="{CCB8FB20-2C58-86A2-BF6A-BC1E784C8251}"/>
                </a:ext>
              </a:extLst>
            </p:cNvPr>
            <p:cNvSpPr/>
            <p:nvPr/>
          </p:nvSpPr>
          <p:spPr>
            <a:xfrm>
              <a:off x="9210056" y="2593941"/>
              <a:ext cx="122210" cy="102799"/>
            </a:xfrm>
            <a:custGeom>
              <a:avLst/>
              <a:gdLst>
                <a:gd name="csX0" fmla="*/ 105418 w 122210"/>
                <a:gd name="csY0" fmla="*/ 7704 h 102799"/>
                <a:gd name="csX1" fmla="*/ 122064 w 122210"/>
                <a:gd name="csY1" fmla="*/ 33169 h 102799"/>
                <a:gd name="csX2" fmla="*/ 110804 w 122210"/>
                <a:gd name="csY2" fmla="*/ 65960 h 102799"/>
                <a:gd name="csX3" fmla="*/ 91221 w 122210"/>
                <a:gd name="csY3" fmla="*/ 85063 h 102799"/>
                <a:gd name="csX4" fmla="*/ 65765 w 122210"/>
                <a:gd name="csY4" fmla="*/ 98764 h 102799"/>
                <a:gd name="csX5" fmla="*/ 38349 w 122210"/>
                <a:gd name="csY5" fmla="*/ 102677 h 102799"/>
                <a:gd name="csX6" fmla="*/ 14850 w 122210"/>
                <a:gd name="csY6" fmla="*/ 94364 h 102799"/>
                <a:gd name="csX7" fmla="*/ 163 w 122210"/>
                <a:gd name="csY7" fmla="*/ 69399 h 102799"/>
                <a:gd name="csX8" fmla="*/ 10444 w 122210"/>
                <a:gd name="csY8" fmla="*/ 37570 h 102799"/>
                <a:gd name="csX9" fmla="*/ 31005 w 122210"/>
                <a:gd name="csY9" fmla="*/ 16517 h 102799"/>
                <a:gd name="csX10" fmla="*/ 56952 w 122210"/>
                <a:gd name="csY10" fmla="*/ 3303 h 102799"/>
                <a:gd name="csX11" fmla="*/ 83878 w 122210"/>
                <a:gd name="csY11" fmla="*/ 365 h 102799"/>
                <a:gd name="csX12" fmla="*/ 105908 w 122210"/>
                <a:gd name="csY12" fmla="*/ 8204 h 102799"/>
                <a:gd name="csX13" fmla="*/ 105418 w 122210"/>
                <a:gd name="csY13" fmla="*/ 7704 h 102799"/>
                <a:gd name="csX14" fmla="*/ 94158 w 122210"/>
                <a:gd name="csY14" fmla="*/ 14567 h 102799"/>
                <a:gd name="csX15" fmla="*/ 62827 w 122210"/>
                <a:gd name="csY15" fmla="*/ 16517 h 102799"/>
                <a:gd name="csX16" fmla="*/ 26600 w 122210"/>
                <a:gd name="csY16" fmla="*/ 50296 h 102799"/>
                <a:gd name="csX17" fmla="*/ 17788 w 122210"/>
                <a:gd name="csY17" fmla="*/ 72324 h 102799"/>
                <a:gd name="csX18" fmla="*/ 25620 w 122210"/>
                <a:gd name="csY18" fmla="*/ 87501 h 102799"/>
                <a:gd name="csX19" fmla="*/ 57931 w 122210"/>
                <a:gd name="csY19" fmla="*/ 86038 h 102799"/>
                <a:gd name="csX20" fmla="*/ 93669 w 122210"/>
                <a:gd name="csY20" fmla="*/ 53234 h 102799"/>
                <a:gd name="csX21" fmla="*/ 103460 w 122210"/>
                <a:gd name="csY21" fmla="*/ 29744 h 102799"/>
                <a:gd name="csX22" fmla="*/ 94648 w 122210"/>
                <a:gd name="csY22" fmla="*/ 14067 h 102799"/>
                <a:gd name="csX23" fmla="*/ 94158 w 122210"/>
                <a:gd name="csY23" fmla="*/ 14567 h 1027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122210" h="102799">
                  <a:moveTo>
                    <a:pt x="105418" y="7704"/>
                  </a:moveTo>
                  <a:cubicBezTo>
                    <a:pt x="115699" y="14567"/>
                    <a:pt x="121084" y="23368"/>
                    <a:pt x="122064" y="33169"/>
                  </a:cubicBezTo>
                  <a:cubicBezTo>
                    <a:pt x="123043" y="42958"/>
                    <a:pt x="119126" y="54222"/>
                    <a:pt x="110804" y="65960"/>
                  </a:cubicBezTo>
                  <a:cubicBezTo>
                    <a:pt x="105908" y="72824"/>
                    <a:pt x="99544" y="79187"/>
                    <a:pt x="91221" y="85063"/>
                  </a:cubicBezTo>
                  <a:cubicBezTo>
                    <a:pt x="82899" y="90939"/>
                    <a:pt x="74576" y="95339"/>
                    <a:pt x="65765" y="98764"/>
                  </a:cubicBezTo>
                  <a:cubicBezTo>
                    <a:pt x="55973" y="102190"/>
                    <a:pt x="46671" y="103178"/>
                    <a:pt x="38349" y="102677"/>
                  </a:cubicBezTo>
                  <a:cubicBezTo>
                    <a:pt x="30027" y="102190"/>
                    <a:pt x="21704" y="99252"/>
                    <a:pt x="14850" y="94364"/>
                  </a:cubicBezTo>
                  <a:cubicBezTo>
                    <a:pt x="5549" y="88001"/>
                    <a:pt x="653" y="79675"/>
                    <a:pt x="163" y="69399"/>
                  </a:cubicBezTo>
                  <a:cubicBezTo>
                    <a:pt x="-816" y="59110"/>
                    <a:pt x="2611" y="48346"/>
                    <a:pt x="10444" y="37570"/>
                  </a:cubicBezTo>
                  <a:cubicBezTo>
                    <a:pt x="16319" y="29244"/>
                    <a:pt x="23172" y="22393"/>
                    <a:pt x="31005" y="16517"/>
                  </a:cubicBezTo>
                  <a:cubicBezTo>
                    <a:pt x="38839" y="10642"/>
                    <a:pt x="47650" y="6241"/>
                    <a:pt x="56952" y="3303"/>
                  </a:cubicBezTo>
                  <a:cubicBezTo>
                    <a:pt x="66253" y="365"/>
                    <a:pt x="75066" y="-609"/>
                    <a:pt x="83878" y="365"/>
                  </a:cubicBezTo>
                  <a:cubicBezTo>
                    <a:pt x="92690" y="1340"/>
                    <a:pt x="100034" y="3791"/>
                    <a:pt x="105908" y="8204"/>
                  </a:cubicBezTo>
                  <a:lnTo>
                    <a:pt x="105418" y="7704"/>
                  </a:lnTo>
                  <a:close/>
                  <a:moveTo>
                    <a:pt x="94158" y="14567"/>
                  </a:moveTo>
                  <a:cubicBezTo>
                    <a:pt x="86326" y="9179"/>
                    <a:pt x="75556" y="9667"/>
                    <a:pt x="62827" y="16517"/>
                  </a:cubicBezTo>
                  <a:cubicBezTo>
                    <a:pt x="49609" y="23368"/>
                    <a:pt x="37370" y="34632"/>
                    <a:pt x="26600" y="50296"/>
                  </a:cubicBezTo>
                  <a:cubicBezTo>
                    <a:pt x="20724" y="58622"/>
                    <a:pt x="17788" y="65960"/>
                    <a:pt x="17788" y="72324"/>
                  </a:cubicBezTo>
                  <a:cubicBezTo>
                    <a:pt x="17788" y="78700"/>
                    <a:pt x="20235" y="84075"/>
                    <a:pt x="25620" y="87501"/>
                  </a:cubicBezTo>
                  <a:cubicBezTo>
                    <a:pt x="33942" y="93376"/>
                    <a:pt x="44713" y="92889"/>
                    <a:pt x="57931" y="86038"/>
                  </a:cubicBezTo>
                  <a:cubicBezTo>
                    <a:pt x="71149" y="79187"/>
                    <a:pt x="82899" y="68411"/>
                    <a:pt x="93669" y="53234"/>
                  </a:cubicBezTo>
                  <a:cubicBezTo>
                    <a:pt x="100034" y="43933"/>
                    <a:pt x="103460" y="36107"/>
                    <a:pt x="103460" y="29744"/>
                  </a:cubicBezTo>
                  <a:cubicBezTo>
                    <a:pt x="103460" y="23368"/>
                    <a:pt x="100522" y="17993"/>
                    <a:pt x="94648" y="14067"/>
                  </a:cubicBezTo>
                  <a:lnTo>
                    <a:pt x="94158" y="1456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8" name="Vapaamuotoinen: Muoto 47">
              <a:extLst>
                <a:ext uri="{FF2B5EF4-FFF2-40B4-BE49-F238E27FC236}">
                  <a16:creationId xmlns:a16="http://schemas.microsoft.com/office/drawing/2014/main" id="{79F6A30C-6ED1-145B-799A-6D3BF44A2481}"/>
                </a:ext>
              </a:extLst>
            </p:cNvPr>
            <p:cNvSpPr/>
            <p:nvPr/>
          </p:nvSpPr>
          <p:spPr>
            <a:xfrm>
              <a:off x="9335544" y="2671113"/>
              <a:ext cx="137566" cy="119701"/>
            </a:xfrm>
            <a:custGeom>
              <a:avLst/>
              <a:gdLst>
                <a:gd name="csX0" fmla="*/ 102317 w 137566"/>
                <a:gd name="csY0" fmla="*/ 111191 h 119701"/>
                <a:gd name="csX1" fmla="*/ 92037 w 137566"/>
                <a:gd name="csY1" fmla="*/ 114617 h 119701"/>
                <a:gd name="csX2" fmla="*/ 73922 w 137566"/>
                <a:gd name="csY2" fmla="*/ 119505 h 119701"/>
                <a:gd name="csX3" fmla="*/ 64131 w 137566"/>
                <a:gd name="csY3" fmla="*/ 118530 h 119701"/>
                <a:gd name="csX4" fmla="*/ 57278 w 137566"/>
                <a:gd name="csY4" fmla="*/ 109229 h 119701"/>
                <a:gd name="csX5" fmla="*/ 60216 w 137566"/>
                <a:gd name="csY5" fmla="*/ 94539 h 119701"/>
                <a:gd name="csX6" fmla="*/ 63642 w 137566"/>
                <a:gd name="csY6" fmla="*/ 88176 h 119701"/>
                <a:gd name="csX7" fmla="*/ 67559 w 137566"/>
                <a:gd name="csY7" fmla="*/ 81325 h 119701"/>
                <a:gd name="csX8" fmla="*/ 25947 w 137566"/>
                <a:gd name="csY8" fmla="*/ 93077 h 119701"/>
                <a:gd name="csX9" fmla="*/ 9301 w 137566"/>
                <a:gd name="csY9" fmla="*/ 92089 h 119701"/>
                <a:gd name="csX10" fmla="*/ 0 w 137566"/>
                <a:gd name="csY10" fmla="*/ 78387 h 119701"/>
                <a:gd name="csX11" fmla="*/ 6365 w 137566"/>
                <a:gd name="csY11" fmla="*/ 54397 h 119701"/>
                <a:gd name="csX12" fmla="*/ 22030 w 137566"/>
                <a:gd name="csY12" fmla="*/ 30894 h 119701"/>
                <a:gd name="csX13" fmla="*/ 43081 w 137566"/>
                <a:gd name="csY13" fmla="*/ 12780 h 119701"/>
                <a:gd name="csX14" fmla="*/ 75881 w 137566"/>
                <a:gd name="csY14" fmla="*/ 541 h 119701"/>
                <a:gd name="csX15" fmla="*/ 105745 w 137566"/>
                <a:gd name="csY15" fmla="*/ 5441 h 119701"/>
                <a:gd name="csX16" fmla="*/ 112108 w 137566"/>
                <a:gd name="csY16" fmla="*/ 9354 h 119701"/>
                <a:gd name="csX17" fmla="*/ 118963 w 137566"/>
                <a:gd name="csY17" fmla="*/ 14742 h 119701"/>
                <a:gd name="csX18" fmla="*/ 137566 w 137566"/>
                <a:gd name="csY18" fmla="*/ 15717 h 119701"/>
                <a:gd name="csX19" fmla="*/ 99869 w 137566"/>
                <a:gd name="csY19" fmla="*/ 66636 h 119701"/>
                <a:gd name="csX20" fmla="*/ 79798 w 137566"/>
                <a:gd name="csY20" fmla="*/ 97477 h 119701"/>
                <a:gd name="csX21" fmla="*/ 78329 w 137566"/>
                <a:gd name="csY21" fmla="*/ 103353 h 119701"/>
                <a:gd name="csX22" fmla="*/ 81266 w 137566"/>
                <a:gd name="csY22" fmla="*/ 106778 h 119701"/>
                <a:gd name="csX23" fmla="*/ 87141 w 137566"/>
                <a:gd name="csY23" fmla="*/ 106778 h 119701"/>
                <a:gd name="csX24" fmla="*/ 101338 w 137566"/>
                <a:gd name="csY24" fmla="*/ 102865 h 119701"/>
                <a:gd name="csX25" fmla="*/ 101338 w 137566"/>
                <a:gd name="csY25" fmla="*/ 111191 h 119701"/>
                <a:gd name="csX26" fmla="*/ 102317 w 137566"/>
                <a:gd name="csY26" fmla="*/ 111191 h 119701"/>
                <a:gd name="csX27" fmla="*/ 74903 w 137566"/>
                <a:gd name="csY27" fmla="*/ 69086 h 119701"/>
                <a:gd name="csX28" fmla="*/ 89589 w 137566"/>
                <a:gd name="csY28" fmla="*/ 49009 h 119701"/>
                <a:gd name="csX29" fmla="*/ 107213 w 137566"/>
                <a:gd name="csY29" fmla="*/ 24044 h 119701"/>
                <a:gd name="csX30" fmla="*/ 100848 w 137566"/>
                <a:gd name="csY30" fmla="*/ 16218 h 119701"/>
                <a:gd name="csX31" fmla="*/ 94974 w 137566"/>
                <a:gd name="csY31" fmla="*/ 12292 h 119701"/>
                <a:gd name="csX32" fmla="*/ 60216 w 137566"/>
                <a:gd name="csY32" fmla="*/ 19156 h 119701"/>
                <a:gd name="csX33" fmla="*/ 26926 w 137566"/>
                <a:gd name="csY33" fmla="*/ 59298 h 119701"/>
                <a:gd name="csX34" fmla="*/ 22519 w 137566"/>
                <a:gd name="csY34" fmla="*/ 72512 h 119701"/>
                <a:gd name="csX35" fmla="*/ 25947 w 137566"/>
                <a:gd name="csY35" fmla="*/ 79362 h 119701"/>
                <a:gd name="csX36" fmla="*/ 41612 w 137566"/>
                <a:gd name="csY36" fmla="*/ 78875 h 119701"/>
                <a:gd name="csX37" fmla="*/ 73922 w 137566"/>
                <a:gd name="csY37" fmla="*/ 69086 h 119701"/>
                <a:gd name="csX38" fmla="*/ 74903 w 137566"/>
                <a:gd name="csY38" fmla="*/ 69086 h 1197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137566" h="119701">
                  <a:moveTo>
                    <a:pt x="102317" y="111191"/>
                  </a:moveTo>
                  <a:lnTo>
                    <a:pt x="92037" y="114617"/>
                  </a:lnTo>
                  <a:cubicBezTo>
                    <a:pt x="84204" y="117067"/>
                    <a:pt x="78329" y="119017"/>
                    <a:pt x="73922" y="119505"/>
                  </a:cubicBezTo>
                  <a:cubicBezTo>
                    <a:pt x="70007" y="120005"/>
                    <a:pt x="66579" y="119505"/>
                    <a:pt x="64131" y="118530"/>
                  </a:cubicBezTo>
                  <a:cubicBezTo>
                    <a:pt x="60216" y="116567"/>
                    <a:pt x="58257" y="113629"/>
                    <a:pt x="57278" y="109229"/>
                  </a:cubicBezTo>
                  <a:cubicBezTo>
                    <a:pt x="56788" y="104828"/>
                    <a:pt x="57278" y="99927"/>
                    <a:pt x="60216" y="94539"/>
                  </a:cubicBezTo>
                  <a:cubicBezTo>
                    <a:pt x="61195" y="92589"/>
                    <a:pt x="62664" y="90139"/>
                    <a:pt x="63642" y="88176"/>
                  </a:cubicBezTo>
                  <a:cubicBezTo>
                    <a:pt x="65111" y="85726"/>
                    <a:pt x="66090" y="83776"/>
                    <a:pt x="67559" y="81325"/>
                  </a:cubicBezTo>
                  <a:cubicBezTo>
                    <a:pt x="46997" y="88176"/>
                    <a:pt x="33290" y="92089"/>
                    <a:pt x="25947" y="93077"/>
                  </a:cubicBezTo>
                  <a:cubicBezTo>
                    <a:pt x="18603" y="94052"/>
                    <a:pt x="13218" y="94052"/>
                    <a:pt x="9301" y="92089"/>
                  </a:cubicBezTo>
                  <a:cubicBezTo>
                    <a:pt x="3917" y="89151"/>
                    <a:pt x="489" y="84751"/>
                    <a:pt x="0" y="78387"/>
                  </a:cubicBezTo>
                  <a:cubicBezTo>
                    <a:pt x="0" y="72024"/>
                    <a:pt x="1469" y="64186"/>
                    <a:pt x="6365" y="54397"/>
                  </a:cubicBezTo>
                  <a:cubicBezTo>
                    <a:pt x="10770" y="45584"/>
                    <a:pt x="15666" y="37758"/>
                    <a:pt x="22030" y="30894"/>
                  </a:cubicBezTo>
                  <a:cubicBezTo>
                    <a:pt x="28395" y="24044"/>
                    <a:pt x="35248" y="17680"/>
                    <a:pt x="43081" y="12780"/>
                  </a:cubicBezTo>
                  <a:cubicBezTo>
                    <a:pt x="54340" y="5929"/>
                    <a:pt x="65111" y="1528"/>
                    <a:pt x="75881" y="541"/>
                  </a:cubicBezTo>
                  <a:cubicBezTo>
                    <a:pt x="86651" y="-922"/>
                    <a:pt x="96443" y="541"/>
                    <a:pt x="105745" y="5441"/>
                  </a:cubicBezTo>
                  <a:cubicBezTo>
                    <a:pt x="107703" y="6416"/>
                    <a:pt x="109660" y="7892"/>
                    <a:pt x="112108" y="9354"/>
                  </a:cubicBezTo>
                  <a:cubicBezTo>
                    <a:pt x="114067" y="10830"/>
                    <a:pt x="116515" y="12780"/>
                    <a:pt x="118963" y="14742"/>
                  </a:cubicBezTo>
                  <a:lnTo>
                    <a:pt x="137566" y="15717"/>
                  </a:lnTo>
                  <a:cubicBezTo>
                    <a:pt x="122879" y="34320"/>
                    <a:pt x="110150" y="51459"/>
                    <a:pt x="99869" y="66636"/>
                  </a:cubicBezTo>
                  <a:cubicBezTo>
                    <a:pt x="89099" y="81813"/>
                    <a:pt x="82735" y="92089"/>
                    <a:pt x="79798" y="97477"/>
                  </a:cubicBezTo>
                  <a:cubicBezTo>
                    <a:pt x="78819" y="99927"/>
                    <a:pt x="78329" y="101890"/>
                    <a:pt x="78329" y="103353"/>
                  </a:cubicBezTo>
                  <a:cubicBezTo>
                    <a:pt x="78329" y="104828"/>
                    <a:pt x="79308" y="106291"/>
                    <a:pt x="81266" y="106778"/>
                  </a:cubicBezTo>
                  <a:cubicBezTo>
                    <a:pt x="82246" y="107266"/>
                    <a:pt x="84204" y="107266"/>
                    <a:pt x="87141" y="106778"/>
                  </a:cubicBezTo>
                  <a:cubicBezTo>
                    <a:pt x="90078" y="106291"/>
                    <a:pt x="94485" y="104828"/>
                    <a:pt x="101338" y="102865"/>
                  </a:cubicBezTo>
                  <a:lnTo>
                    <a:pt x="101338" y="111191"/>
                  </a:lnTo>
                  <a:lnTo>
                    <a:pt x="102317" y="111191"/>
                  </a:lnTo>
                  <a:close/>
                  <a:moveTo>
                    <a:pt x="74903" y="69086"/>
                  </a:moveTo>
                  <a:cubicBezTo>
                    <a:pt x="79308" y="63211"/>
                    <a:pt x="84694" y="56360"/>
                    <a:pt x="89589" y="49009"/>
                  </a:cubicBezTo>
                  <a:cubicBezTo>
                    <a:pt x="94485" y="41671"/>
                    <a:pt x="100849" y="33344"/>
                    <a:pt x="107213" y="24044"/>
                  </a:cubicBezTo>
                  <a:cubicBezTo>
                    <a:pt x="104765" y="20618"/>
                    <a:pt x="102807" y="17680"/>
                    <a:pt x="100848" y="16218"/>
                  </a:cubicBezTo>
                  <a:cubicBezTo>
                    <a:pt x="98890" y="14742"/>
                    <a:pt x="96933" y="13280"/>
                    <a:pt x="94974" y="12292"/>
                  </a:cubicBezTo>
                  <a:cubicBezTo>
                    <a:pt x="85182" y="7404"/>
                    <a:pt x="73924" y="9842"/>
                    <a:pt x="60216" y="19156"/>
                  </a:cubicBezTo>
                  <a:cubicBezTo>
                    <a:pt x="46508" y="28457"/>
                    <a:pt x="35738" y="41671"/>
                    <a:pt x="26926" y="59298"/>
                  </a:cubicBezTo>
                  <a:cubicBezTo>
                    <a:pt x="23988" y="64673"/>
                    <a:pt x="23009" y="69086"/>
                    <a:pt x="22519" y="72512"/>
                  </a:cubicBezTo>
                  <a:cubicBezTo>
                    <a:pt x="22519" y="75937"/>
                    <a:pt x="23499" y="78387"/>
                    <a:pt x="25947" y="79362"/>
                  </a:cubicBezTo>
                  <a:cubicBezTo>
                    <a:pt x="28395" y="80838"/>
                    <a:pt x="33779" y="80350"/>
                    <a:pt x="41612" y="78875"/>
                  </a:cubicBezTo>
                  <a:cubicBezTo>
                    <a:pt x="49446" y="76912"/>
                    <a:pt x="60216" y="73974"/>
                    <a:pt x="73922" y="69086"/>
                  </a:cubicBezTo>
                  <a:lnTo>
                    <a:pt x="74903" y="69086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9" name="Vapaamuotoinen: Muoto 48">
              <a:extLst>
                <a:ext uri="{FF2B5EF4-FFF2-40B4-BE49-F238E27FC236}">
                  <a16:creationId xmlns:a16="http://schemas.microsoft.com/office/drawing/2014/main" id="{9216196E-C267-13AA-C534-8FE0355740EF}"/>
                </a:ext>
              </a:extLst>
            </p:cNvPr>
            <p:cNvSpPr/>
            <p:nvPr/>
          </p:nvSpPr>
          <p:spPr>
            <a:xfrm>
              <a:off x="9572446" y="2742966"/>
              <a:ext cx="98531" cy="115414"/>
            </a:xfrm>
            <a:custGeom>
              <a:avLst/>
              <a:gdLst>
                <a:gd name="csX0" fmla="*/ 64682 w 98531"/>
                <a:gd name="csY0" fmla="*/ 55489 h 115414"/>
                <a:gd name="csX1" fmla="*/ 23560 w 98531"/>
                <a:gd name="csY1" fmla="*/ 66253 h 115414"/>
                <a:gd name="csX2" fmla="*/ 23560 w 98531"/>
                <a:gd name="csY2" fmla="*/ 67241 h 115414"/>
                <a:gd name="csX3" fmla="*/ 23070 w 98531"/>
                <a:gd name="csY3" fmla="*/ 90243 h 115414"/>
                <a:gd name="csX4" fmla="*/ 34330 w 98531"/>
                <a:gd name="csY4" fmla="*/ 100532 h 115414"/>
                <a:gd name="csX5" fmla="*/ 48038 w 98531"/>
                <a:gd name="csY5" fmla="*/ 99057 h 115414"/>
                <a:gd name="csX6" fmla="*/ 71047 w 98531"/>
                <a:gd name="csY6" fmla="*/ 88781 h 115414"/>
                <a:gd name="csX7" fmla="*/ 73494 w 98531"/>
                <a:gd name="csY7" fmla="*/ 97094 h 115414"/>
                <a:gd name="csX8" fmla="*/ 41184 w 98531"/>
                <a:gd name="csY8" fmla="*/ 112771 h 115414"/>
                <a:gd name="csX9" fmla="*/ 21112 w 98531"/>
                <a:gd name="csY9" fmla="*/ 114721 h 115414"/>
                <a:gd name="csX10" fmla="*/ 2999 w 98531"/>
                <a:gd name="csY10" fmla="*/ 99057 h 115414"/>
                <a:gd name="csX11" fmla="*/ 1530 w 98531"/>
                <a:gd name="csY11" fmla="*/ 68703 h 115414"/>
                <a:gd name="csX12" fmla="*/ 11811 w 98531"/>
                <a:gd name="csY12" fmla="*/ 42263 h 115414"/>
                <a:gd name="csX13" fmla="*/ 28455 w 98531"/>
                <a:gd name="csY13" fmla="*/ 19260 h 115414"/>
                <a:gd name="csX14" fmla="*/ 51954 w 98531"/>
                <a:gd name="csY14" fmla="*/ 3108 h 115414"/>
                <a:gd name="csX15" fmla="*/ 75942 w 98531"/>
                <a:gd name="csY15" fmla="*/ 1145 h 115414"/>
                <a:gd name="csX16" fmla="*/ 94056 w 98531"/>
                <a:gd name="csY16" fmla="*/ 12897 h 115414"/>
                <a:gd name="csX17" fmla="*/ 97972 w 98531"/>
                <a:gd name="csY17" fmla="*/ 32474 h 115414"/>
                <a:gd name="csX18" fmla="*/ 90140 w 98531"/>
                <a:gd name="csY18" fmla="*/ 45701 h 115414"/>
                <a:gd name="csX19" fmla="*/ 65172 w 98531"/>
                <a:gd name="csY19" fmla="*/ 55002 h 115414"/>
                <a:gd name="csX20" fmla="*/ 64682 w 98531"/>
                <a:gd name="csY20" fmla="*/ 55489 h 115414"/>
                <a:gd name="csX21" fmla="*/ 26986 w 98531"/>
                <a:gd name="csY21" fmla="*/ 55977 h 115414"/>
                <a:gd name="csX22" fmla="*/ 28455 w 98531"/>
                <a:gd name="csY22" fmla="*/ 55977 h 115414"/>
                <a:gd name="csX23" fmla="*/ 78880 w 98531"/>
                <a:gd name="csY23" fmla="*/ 31499 h 115414"/>
                <a:gd name="csX24" fmla="*/ 76921 w 98531"/>
                <a:gd name="csY24" fmla="*/ 19260 h 115414"/>
                <a:gd name="csX25" fmla="*/ 67130 w 98531"/>
                <a:gd name="csY25" fmla="*/ 11922 h 115414"/>
                <a:gd name="csX26" fmla="*/ 47059 w 98531"/>
                <a:gd name="csY26" fmla="*/ 21223 h 115414"/>
                <a:gd name="csX27" fmla="*/ 26986 w 98531"/>
                <a:gd name="csY27" fmla="*/ 55489 h 115414"/>
                <a:gd name="csX28" fmla="*/ 26986 w 98531"/>
                <a:gd name="csY28" fmla="*/ 55977 h 115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98531" h="115414">
                  <a:moveTo>
                    <a:pt x="64682" y="55489"/>
                  </a:moveTo>
                  <a:lnTo>
                    <a:pt x="23560" y="66253"/>
                  </a:lnTo>
                  <a:lnTo>
                    <a:pt x="23560" y="67241"/>
                  </a:lnTo>
                  <a:cubicBezTo>
                    <a:pt x="21112" y="77029"/>
                    <a:pt x="21112" y="84368"/>
                    <a:pt x="23070" y="90243"/>
                  </a:cubicBezTo>
                  <a:cubicBezTo>
                    <a:pt x="25029" y="96119"/>
                    <a:pt x="28945" y="99544"/>
                    <a:pt x="34330" y="100532"/>
                  </a:cubicBezTo>
                  <a:cubicBezTo>
                    <a:pt x="37756" y="101507"/>
                    <a:pt x="42163" y="100532"/>
                    <a:pt x="48038" y="99057"/>
                  </a:cubicBezTo>
                  <a:cubicBezTo>
                    <a:pt x="53912" y="97094"/>
                    <a:pt x="61255" y="93669"/>
                    <a:pt x="71047" y="88781"/>
                  </a:cubicBezTo>
                  <a:lnTo>
                    <a:pt x="73494" y="97094"/>
                  </a:lnTo>
                  <a:cubicBezTo>
                    <a:pt x="59788" y="104933"/>
                    <a:pt x="49016" y="110321"/>
                    <a:pt x="41184" y="112771"/>
                  </a:cubicBezTo>
                  <a:cubicBezTo>
                    <a:pt x="33351" y="115209"/>
                    <a:pt x="26986" y="116197"/>
                    <a:pt x="21112" y="114721"/>
                  </a:cubicBezTo>
                  <a:cubicBezTo>
                    <a:pt x="12790" y="112771"/>
                    <a:pt x="6425" y="107383"/>
                    <a:pt x="2999" y="99057"/>
                  </a:cubicBezTo>
                  <a:cubicBezTo>
                    <a:pt x="-428" y="90731"/>
                    <a:pt x="-918" y="80455"/>
                    <a:pt x="1530" y="68703"/>
                  </a:cubicBezTo>
                  <a:cubicBezTo>
                    <a:pt x="3487" y="60377"/>
                    <a:pt x="6915" y="51564"/>
                    <a:pt x="11811" y="42263"/>
                  </a:cubicBezTo>
                  <a:cubicBezTo>
                    <a:pt x="16706" y="33462"/>
                    <a:pt x="22091" y="25623"/>
                    <a:pt x="28455" y="19260"/>
                  </a:cubicBezTo>
                  <a:cubicBezTo>
                    <a:pt x="35799" y="11922"/>
                    <a:pt x="44121" y="6534"/>
                    <a:pt x="51954" y="3108"/>
                  </a:cubicBezTo>
                  <a:cubicBezTo>
                    <a:pt x="60277" y="-317"/>
                    <a:pt x="68110" y="-817"/>
                    <a:pt x="75942" y="1145"/>
                  </a:cubicBezTo>
                  <a:cubicBezTo>
                    <a:pt x="83776" y="3108"/>
                    <a:pt x="89650" y="7021"/>
                    <a:pt x="94056" y="12897"/>
                  </a:cubicBezTo>
                  <a:cubicBezTo>
                    <a:pt x="97972" y="19260"/>
                    <a:pt x="99441" y="25623"/>
                    <a:pt x="97972" y="32474"/>
                  </a:cubicBezTo>
                  <a:cubicBezTo>
                    <a:pt x="96505" y="38350"/>
                    <a:pt x="94057" y="42763"/>
                    <a:pt x="90140" y="45701"/>
                  </a:cubicBezTo>
                  <a:cubicBezTo>
                    <a:pt x="86223" y="48639"/>
                    <a:pt x="77901" y="51576"/>
                    <a:pt x="65172" y="55002"/>
                  </a:cubicBezTo>
                  <a:lnTo>
                    <a:pt x="64682" y="55489"/>
                  </a:lnTo>
                  <a:close/>
                  <a:moveTo>
                    <a:pt x="26986" y="55977"/>
                  </a:moveTo>
                  <a:lnTo>
                    <a:pt x="28455" y="55977"/>
                  </a:lnTo>
                  <a:cubicBezTo>
                    <a:pt x="60277" y="47651"/>
                    <a:pt x="76922" y="39325"/>
                    <a:pt x="78880" y="31499"/>
                  </a:cubicBezTo>
                  <a:cubicBezTo>
                    <a:pt x="79859" y="27086"/>
                    <a:pt x="78880" y="23173"/>
                    <a:pt x="76921" y="19260"/>
                  </a:cubicBezTo>
                  <a:cubicBezTo>
                    <a:pt x="74963" y="15347"/>
                    <a:pt x="71537" y="12897"/>
                    <a:pt x="67130" y="11922"/>
                  </a:cubicBezTo>
                  <a:cubicBezTo>
                    <a:pt x="60767" y="10447"/>
                    <a:pt x="53912" y="13384"/>
                    <a:pt x="47059" y="21223"/>
                  </a:cubicBezTo>
                  <a:cubicBezTo>
                    <a:pt x="40204" y="29049"/>
                    <a:pt x="33351" y="40313"/>
                    <a:pt x="26986" y="55489"/>
                  </a:cubicBezTo>
                  <a:lnTo>
                    <a:pt x="26986" y="5597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0" name="Vapaamuotoinen: Muoto 49">
              <a:extLst>
                <a:ext uri="{FF2B5EF4-FFF2-40B4-BE49-F238E27FC236}">
                  <a16:creationId xmlns:a16="http://schemas.microsoft.com/office/drawing/2014/main" id="{80C43478-2756-91D2-3B24-1E8DB3888709}"/>
                </a:ext>
              </a:extLst>
            </p:cNvPr>
            <p:cNvSpPr/>
            <p:nvPr/>
          </p:nvSpPr>
          <p:spPr>
            <a:xfrm>
              <a:off x="9708216" y="2691243"/>
              <a:ext cx="70391" cy="189947"/>
            </a:xfrm>
            <a:custGeom>
              <a:avLst/>
              <a:gdLst>
                <a:gd name="csX0" fmla="*/ 46892 w 70391"/>
                <a:gd name="csY0" fmla="*/ 169382 h 189947"/>
                <a:gd name="csX1" fmla="*/ 34163 w 70391"/>
                <a:gd name="csY1" fmla="*/ 179171 h 189947"/>
                <a:gd name="csX2" fmla="*/ 20945 w 70391"/>
                <a:gd name="csY2" fmla="*/ 187984 h 189947"/>
                <a:gd name="csX3" fmla="*/ 12623 w 70391"/>
                <a:gd name="csY3" fmla="*/ 189947 h 189947"/>
                <a:gd name="csX4" fmla="*/ 2342 w 70391"/>
                <a:gd name="csY4" fmla="*/ 183584 h 189947"/>
                <a:gd name="csX5" fmla="*/ 384 w 70391"/>
                <a:gd name="csY5" fmla="*/ 167920 h 189947"/>
                <a:gd name="csX6" fmla="*/ 9685 w 70391"/>
                <a:gd name="csY6" fmla="*/ 132178 h 189947"/>
                <a:gd name="csX7" fmla="*/ 17028 w 70391"/>
                <a:gd name="csY7" fmla="*/ 108188 h 189947"/>
                <a:gd name="csX8" fmla="*/ 24862 w 70391"/>
                <a:gd name="csY8" fmla="*/ 81259 h 189947"/>
                <a:gd name="csX9" fmla="*/ 37101 w 70391"/>
                <a:gd name="csY9" fmla="*/ 38667 h 189947"/>
                <a:gd name="csX10" fmla="*/ 41996 w 70391"/>
                <a:gd name="csY10" fmla="*/ 18602 h 189947"/>
                <a:gd name="csX11" fmla="*/ 41018 w 70391"/>
                <a:gd name="csY11" fmla="*/ 12726 h 189947"/>
                <a:gd name="csX12" fmla="*/ 35632 w 70391"/>
                <a:gd name="csY12" fmla="*/ 10276 h 189947"/>
                <a:gd name="csX13" fmla="*/ 32695 w 70391"/>
                <a:gd name="csY13" fmla="*/ 10276 h 189947"/>
                <a:gd name="csX14" fmla="*/ 29267 w 70391"/>
                <a:gd name="csY14" fmla="*/ 10276 h 189947"/>
                <a:gd name="csX15" fmla="*/ 29267 w 70391"/>
                <a:gd name="csY15" fmla="*/ 3425 h 189947"/>
                <a:gd name="csX16" fmla="*/ 47382 w 70391"/>
                <a:gd name="csY16" fmla="*/ 2450 h 189947"/>
                <a:gd name="csX17" fmla="*/ 70391 w 70391"/>
                <a:gd name="csY17" fmla="*/ 0 h 189947"/>
                <a:gd name="csX18" fmla="*/ 36122 w 70391"/>
                <a:gd name="csY18" fmla="*/ 112601 h 189947"/>
                <a:gd name="csX19" fmla="*/ 21435 w 70391"/>
                <a:gd name="csY19" fmla="*/ 166444 h 189947"/>
                <a:gd name="csX20" fmla="*/ 21924 w 70391"/>
                <a:gd name="csY20" fmla="*/ 171833 h 189947"/>
                <a:gd name="csX21" fmla="*/ 25352 w 70391"/>
                <a:gd name="csY21" fmla="*/ 174283 h 189947"/>
                <a:gd name="csX22" fmla="*/ 29267 w 70391"/>
                <a:gd name="csY22" fmla="*/ 173295 h 189947"/>
                <a:gd name="csX23" fmla="*/ 35143 w 70391"/>
                <a:gd name="csY23" fmla="*/ 169870 h 189947"/>
                <a:gd name="csX24" fmla="*/ 44444 w 70391"/>
                <a:gd name="csY24" fmla="*/ 163994 h 189947"/>
                <a:gd name="csX25" fmla="*/ 47382 w 70391"/>
                <a:gd name="csY25" fmla="*/ 171345 h 189947"/>
                <a:gd name="csX26" fmla="*/ 46892 w 70391"/>
                <a:gd name="csY26" fmla="*/ 169382 h 1899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70391" h="189947">
                  <a:moveTo>
                    <a:pt x="46892" y="169382"/>
                  </a:moveTo>
                  <a:lnTo>
                    <a:pt x="34163" y="179171"/>
                  </a:lnTo>
                  <a:cubicBezTo>
                    <a:pt x="28288" y="183584"/>
                    <a:pt x="23883" y="186522"/>
                    <a:pt x="20945" y="187984"/>
                  </a:cubicBezTo>
                  <a:cubicBezTo>
                    <a:pt x="18009" y="189460"/>
                    <a:pt x="15071" y="189947"/>
                    <a:pt x="12623" y="189947"/>
                  </a:cubicBezTo>
                  <a:cubicBezTo>
                    <a:pt x="7727" y="189460"/>
                    <a:pt x="4301" y="187497"/>
                    <a:pt x="2342" y="183584"/>
                  </a:cubicBezTo>
                  <a:cubicBezTo>
                    <a:pt x="384" y="179671"/>
                    <a:pt x="-595" y="174770"/>
                    <a:pt x="384" y="167920"/>
                  </a:cubicBezTo>
                  <a:cubicBezTo>
                    <a:pt x="874" y="162532"/>
                    <a:pt x="4301" y="150293"/>
                    <a:pt x="9685" y="132178"/>
                  </a:cubicBezTo>
                  <a:cubicBezTo>
                    <a:pt x="12623" y="121902"/>
                    <a:pt x="15561" y="114063"/>
                    <a:pt x="17028" y="108188"/>
                  </a:cubicBezTo>
                  <a:lnTo>
                    <a:pt x="24862" y="81259"/>
                  </a:lnTo>
                  <a:cubicBezTo>
                    <a:pt x="29757" y="63645"/>
                    <a:pt x="34163" y="49443"/>
                    <a:pt x="37101" y="38667"/>
                  </a:cubicBezTo>
                  <a:cubicBezTo>
                    <a:pt x="40039" y="27903"/>
                    <a:pt x="41506" y="21053"/>
                    <a:pt x="41996" y="18602"/>
                  </a:cubicBezTo>
                  <a:cubicBezTo>
                    <a:pt x="41996" y="16152"/>
                    <a:pt x="41996" y="14189"/>
                    <a:pt x="41018" y="12726"/>
                  </a:cubicBezTo>
                  <a:cubicBezTo>
                    <a:pt x="40039" y="11251"/>
                    <a:pt x="38080" y="10764"/>
                    <a:pt x="35632" y="10276"/>
                  </a:cubicBezTo>
                  <a:cubicBezTo>
                    <a:pt x="35143" y="10276"/>
                    <a:pt x="34163" y="10276"/>
                    <a:pt x="32695" y="10276"/>
                  </a:cubicBezTo>
                  <a:cubicBezTo>
                    <a:pt x="31226" y="10276"/>
                    <a:pt x="30247" y="10276"/>
                    <a:pt x="29267" y="10276"/>
                  </a:cubicBezTo>
                  <a:lnTo>
                    <a:pt x="29267" y="3425"/>
                  </a:lnTo>
                  <a:cubicBezTo>
                    <a:pt x="34653" y="3425"/>
                    <a:pt x="40527" y="2938"/>
                    <a:pt x="47382" y="2450"/>
                  </a:cubicBezTo>
                  <a:cubicBezTo>
                    <a:pt x="53745" y="1950"/>
                    <a:pt x="61579" y="975"/>
                    <a:pt x="70391" y="0"/>
                  </a:cubicBezTo>
                  <a:cubicBezTo>
                    <a:pt x="56683" y="43568"/>
                    <a:pt x="44934" y="81259"/>
                    <a:pt x="36122" y="112601"/>
                  </a:cubicBezTo>
                  <a:cubicBezTo>
                    <a:pt x="26820" y="143929"/>
                    <a:pt x="21924" y="162044"/>
                    <a:pt x="21435" y="166444"/>
                  </a:cubicBezTo>
                  <a:cubicBezTo>
                    <a:pt x="21435" y="168895"/>
                    <a:pt x="21435" y="170858"/>
                    <a:pt x="21924" y="171833"/>
                  </a:cubicBezTo>
                  <a:cubicBezTo>
                    <a:pt x="22414" y="172808"/>
                    <a:pt x="23883" y="174283"/>
                    <a:pt x="25352" y="174283"/>
                  </a:cubicBezTo>
                  <a:cubicBezTo>
                    <a:pt x="26331" y="174283"/>
                    <a:pt x="27310" y="174283"/>
                    <a:pt x="29267" y="173295"/>
                  </a:cubicBezTo>
                  <a:cubicBezTo>
                    <a:pt x="30736" y="172320"/>
                    <a:pt x="32695" y="171345"/>
                    <a:pt x="35143" y="169870"/>
                  </a:cubicBezTo>
                  <a:lnTo>
                    <a:pt x="44444" y="163994"/>
                  </a:lnTo>
                  <a:lnTo>
                    <a:pt x="47382" y="171345"/>
                  </a:lnTo>
                  <a:lnTo>
                    <a:pt x="46892" y="169382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1" name="Vapaamuotoinen: Muoto 50">
              <a:extLst>
                <a:ext uri="{FF2B5EF4-FFF2-40B4-BE49-F238E27FC236}">
                  <a16:creationId xmlns:a16="http://schemas.microsoft.com/office/drawing/2014/main" id="{78A336E8-64E8-7AD8-5A92-3D8D15F2F500}"/>
                </a:ext>
              </a:extLst>
            </p:cNvPr>
            <p:cNvSpPr/>
            <p:nvPr/>
          </p:nvSpPr>
          <p:spPr>
            <a:xfrm>
              <a:off x="9808948" y="2716696"/>
              <a:ext cx="111619" cy="170857"/>
            </a:xfrm>
            <a:custGeom>
              <a:avLst/>
              <a:gdLst>
                <a:gd name="csX0" fmla="*/ 111129 w 111619"/>
                <a:gd name="csY0" fmla="*/ 146380 h 170857"/>
                <a:gd name="csX1" fmla="*/ 103296 w 111619"/>
                <a:gd name="csY1" fmla="*/ 154218 h 170857"/>
                <a:gd name="csX2" fmla="*/ 89589 w 111619"/>
                <a:gd name="csY2" fmla="*/ 166457 h 170857"/>
                <a:gd name="csX3" fmla="*/ 80287 w 111619"/>
                <a:gd name="csY3" fmla="*/ 169882 h 170857"/>
                <a:gd name="csX4" fmla="*/ 70007 w 111619"/>
                <a:gd name="csY4" fmla="*/ 164494 h 170857"/>
                <a:gd name="csX5" fmla="*/ 66090 w 111619"/>
                <a:gd name="csY5" fmla="*/ 149805 h 170857"/>
                <a:gd name="csX6" fmla="*/ 66090 w 111619"/>
                <a:gd name="csY6" fmla="*/ 142467 h 170857"/>
                <a:gd name="csX7" fmla="*/ 66579 w 111619"/>
                <a:gd name="csY7" fmla="*/ 134628 h 170857"/>
                <a:gd name="csX8" fmla="*/ 34758 w 111619"/>
                <a:gd name="csY8" fmla="*/ 164007 h 170857"/>
                <a:gd name="csX9" fmla="*/ 19582 w 111619"/>
                <a:gd name="csY9" fmla="*/ 170857 h 170857"/>
                <a:gd name="csX10" fmla="*/ 5384 w 111619"/>
                <a:gd name="csY10" fmla="*/ 163019 h 170857"/>
                <a:gd name="csX11" fmla="*/ 0 w 111619"/>
                <a:gd name="csY11" fmla="*/ 139041 h 170857"/>
                <a:gd name="csX12" fmla="*/ 3427 w 111619"/>
                <a:gd name="csY12" fmla="*/ 110638 h 170857"/>
                <a:gd name="csX13" fmla="*/ 14197 w 111619"/>
                <a:gd name="csY13" fmla="*/ 84697 h 170857"/>
                <a:gd name="csX14" fmla="*/ 37696 w 111619"/>
                <a:gd name="csY14" fmla="*/ 58744 h 170857"/>
                <a:gd name="csX15" fmla="*/ 66579 w 111619"/>
                <a:gd name="csY15" fmla="*/ 49443 h 170857"/>
                <a:gd name="csX16" fmla="*/ 73922 w 111619"/>
                <a:gd name="csY16" fmla="*/ 49943 h 170857"/>
                <a:gd name="csX17" fmla="*/ 82246 w 111619"/>
                <a:gd name="csY17" fmla="*/ 51894 h 170857"/>
                <a:gd name="csX18" fmla="*/ 99380 w 111619"/>
                <a:gd name="csY18" fmla="*/ 44068 h 170857"/>
                <a:gd name="csX19" fmla="*/ 89099 w 111619"/>
                <a:gd name="csY19" fmla="*/ 106725 h 170857"/>
                <a:gd name="csX20" fmla="*/ 85673 w 111619"/>
                <a:gd name="csY20" fmla="*/ 142954 h 170857"/>
                <a:gd name="csX21" fmla="*/ 87141 w 111619"/>
                <a:gd name="csY21" fmla="*/ 148830 h 170857"/>
                <a:gd name="csX22" fmla="*/ 91057 w 111619"/>
                <a:gd name="csY22" fmla="*/ 150780 h 170857"/>
                <a:gd name="csX23" fmla="*/ 96443 w 111619"/>
                <a:gd name="csY23" fmla="*/ 148342 h 170857"/>
                <a:gd name="csX24" fmla="*/ 107213 w 111619"/>
                <a:gd name="csY24" fmla="*/ 138054 h 170857"/>
                <a:gd name="csX25" fmla="*/ 111619 w 111619"/>
                <a:gd name="csY25" fmla="*/ 145405 h 170857"/>
                <a:gd name="csX26" fmla="*/ 111129 w 111619"/>
                <a:gd name="csY26" fmla="*/ 146380 h 170857"/>
                <a:gd name="csX27" fmla="*/ 67559 w 111619"/>
                <a:gd name="csY27" fmla="*/ 120927 h 170857"/>
                <a:gd name="csX28" fmla="*/ 71475 w 111619"/>
                <a:gd name="csY28" fmla="*/ 96449 h 170857"/>
                <a:gd name="csX29" fmla="*/ 75881 w 111619"/>
                <a:gd name="csY29" fmla="*/ 66095 h 170857"/>
                <a:gd name="csX30" fmla="*/ 66579 w 111619"/>
                <a:gd name="csY30" fmla="*/ 61682 h 170857"/>
                <a:gd name="csX31" fmla="*/ 59726 w 111619"/>
                <a:gd name="csY31" fmla="*/ 60707 h 170857"/>
                <a:gd name="csX32" fmla="*/ 32310 w 111619"/>
                <a:gd name="csY32" fmla="*/ 82735 h 170857"/>
                <a:gd name="csX33" fmla="*/ 21051 w 111619"/>
                <a:gd name="csY33" fmla="*/ 133653 h 170857"/>
                <a:gd name="csX34" fmla="*/ 23499 w 111619"/>
                <a:gd name="csY34" fmla="*/ 147355 h 170857"/>
                <a:gd name="csX35" fmla="*/ 29862 w 111619"/>
                <a:gd name="csY35" fmla="*/ 151768 h 170857"/>
                <a:gd name="csX36" fmla="*/ 43570 w 111619"/>
                <a:gd name="csY36" fmla="*/ 143929 h 170857"/>
                <a:gd name="csX37" fmla="*/ 68048 w 111619"/>
                <a:gd name="csY37" fmla="*/ 120439 h 170857"/>
                <a:gd name="csX38" fmla="*/ 67559 w 111619"/>
                <a:gd name="csY38" fmla="*/ 120927 h 170857"/>
                <a:gd name="csX39" fmla="*/ 46508 w 111619"/>
                <a:gd name="csY39" fmla="*/ 1475 h 170857"/>
                <a:gd name="csX40" fmla="*/ 55320 w 111619"/>
                <a:gd name="csY40" fmla="*/ 6363 h 170857"/>
                <a:gd name="csX41" fmla="*/ 59726 w 111619"/>
                <a:gd name="csY41" fmla="*/ 16152 h 170857"/>
                <a:gd name="csX42" fmla="*/ 54340 w 111619"/>
                <a:gd name="csY42" fmla="*/ 24478 h 170857"/>
                <a:gd name="csX43" fmla="*/ 44549 w 111619"/>
                <a:gd name="csY43" fmla="*/ 28891 h 170857"/>
                <a:gd name="csX44" fmla="*/ 35248 w 111619"/>
                <a:gd name="csY44" fmla="*/ 23990 h 170857"/>
                <a:gd name="csX45" fmla="*/ 30842 w 111619"/>
                <a:gd name="csY45" fmla="*/ 14202 h 170857"/>
                <a:gd name="csX46" fmla="*/ 36227 w 111619"/>
                <a:gd name="csY46" fmla="*/ 5388 h 170857"/>
                <a:gd name="csX47" fmla="*/ 46508 w 111619"/>
                <a:gd name="csY47" fmla="*/ 988 h 170857"/>
                <a:gd name="csX48" fmla="*/ 46508 w 111619"/>
                <a:gd name="csY48" fmla="*/ 1475 h 170857"/>
                <a:gd name="csX49" fmla="*/ 93016 w 111619"/>
                <a:gd name="csY49" fmla="*/ 487 h 170857"/>
                <a:gd name="csX50" fmla="*/ 101828 w 111619"/>
                <a:gd name="csY50" fmla="*/ 5388 h 170857"/>
                <a:gd name="csX51" fmla="*/ 106234 w 111619"/>
                <a:gd name="csY51" fmla="*/ 15177 h 170857"/>
                <a:gd name="csX52" fmla="*/ 100848 w 111619"/>
                <a:gd name="csY52" fmla="*/ 23503 h 170857"/>
                <a:gd name="csX53" fmla="*/ 90568 w 111619"/>
                <a:gd name="csY53" fmla="*/ 27903 h 170857"/>
                <a:gd name="csX54" fmla="*/ 81266 w 111619"/>
                <a:gd name="csY54" fmla="*/ 23015 h 170857"/>
                <a:gd name="csX55" fmla="*/ 76860 w 111619"/>
                <a:gd name="csY55" fmla="*/ 13227 h 170857"/>
                <a:gd name="csX56" fmla="*/ 82246 w 111619"/>
                <a:gd name="csY56" fmla="*/ 4413 h 170857"/>
                <a:gd name="csX57" fmla="*/ 92526 w 111619"/>
                <a:gd name="csY57" fmla="*/ 0 h 170857"/>
                <a:gd name="csX58" fmla="*/ 93016 w 111619"/>
                <a:gd name="csY58" fmla="*/ 487 h 1708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</a:cxnLst>
              <a:rect l="l" t="t" r="r" b="b"/>
              <a:pathLst>
                <a:path w="111619" h="170857">
                  <a:moveTo>
                    <a:pt x="111129" y="146380"/>
                  </a:moveTo>
                  <a:lnTo>
                    <a:pt x="103296" y="154218"/>
                  </a:lnTo>
                  <a:cubicBezTo>
                    <a:pt x="97421" y="160094"/>
                    <a:pt x="93016" y="164494"/>
                    <a:pt x="89589" y="166457"/>
                  </a:cubicBezTo>
                  <a:cubicBezTo>
                    <a:pt x="86161" y="168407"/>
                    <a:pt x="83225" y="169882"/>
                    <a:pt x="80287" y="169882"/>
                  </a:cubicBezTo>
                  <a:cubicBezTo>
                    <a:pt x="75881" y="169882"/>
                    <a:pt x="72944" y="168407"/>
                    <a:pt x="70007" y="164494"/>
                  </a:cubicBezTo>
                  <a:cubicBezTo>
                    <a:pt x="67559" y="161069"/>
                    <a:pt x="66090" y="156168"/>
                    <a:pt x="66090" y="149805"/>
                  </a:cubicBezTo>
                  <a:cubicBezTo>
                    <a:pt x="66090" y="147355"/>
                    <a:pt x="66090" y="144917"/>
                    <a:pt x="66090" y="142467"/>
                  </a:cubicBezTo>
                  <a:cubicBezTo>
                    <a:pt x="66090" y="140017"/>
                    <a:pt x="66090" y="137079"/>
                    <a:pt x="66579" y="134628"/>
                  </a:cubicBezTo>
                  <a:cubicBezTo>
                    <a:pt x="51404" y="149805"/>
                    <a:pt x="40633" y="159594"/>
                    <a:pt x="34758" y="164007"/>
                  </a:cubicBezTo>
                  <a:cubicBezTo>
                    <a:pt x="28883" y="168407"/>
                    <a:pt x="23498" y="170857"/>
                    <a:pt x="19582" y="170857"/>
                  </a:cubicBezTo>
                  <a:cubicBezTo>
                    <a:pt x="13218" y="170857"/>
                    <a:pt x="8322" y="168407"/>
                    <a:pt x="5384" y="163019"/>
                  </a:cubicBezTo>
                  <a:cubicBezTo>
                    <a:pt x="2448" y="157644"/>
                    <a:pt x="489" y="149805"/>
                    <a:pt x="0" y="139041"/>
                  </a:cubicBezTo>
                  <a:cubicBezTo>
                    <a:pt x="0" y="129240"/>
                    <a:pt x="979" y="119939"/>
                    <a:pt x="3427" y="110638"/>
                  </a:cubicBezTo>
                  <a:cubicBezTo>
                    <a:pt x="5874" y="101337"/>
                    <a:pt x="9301" y="93023"/>
                    <a:pt x="14197" y="84697"/>
                  </a:cubicBezTo>
                  <a:cubicBezTo>
                    <a:pt x="21050" y="73434"/>
                    <a:pt x="28883" y="64620"/>
                    <a:pt x="37696" y="58744"/>
                  </a:cubicBezTo>
                  <a:cubicBezTo>
                    <a:pt x="46508" y="52869"/>
                    <a:pt x="56299" y="49443"/>
                    <a:pt x="66579" y="49443"/>
                  </a:cubicBezTo>
                  <a:cubicBezTo>
                    <a:pt x="69027" y="49443"/>
                    <a:pt x="71475" y="49443"/>
                    <a:pt x="73922" y="49943"/>
                  </a:cubicBezTo>
                  <a:cubicBezTo>
                    <a:pt x="76370" y="49943"/>
                    <a:pt x="79308" y="50919"/>
                    <a:pt x="82246" y="51894"/>
                  </a:cubicBezTo>
                  <a:lnTo>
                    <a:pt x="99380" y="44068"/>
                  </a:lnTo>
                  <a:cubicBezTo>
                    <a:pt x="94974" y="67558"/>
                    <a:pt x="91547" y="88123"/>
                    <a:pt x="89099" y="106725"/>
                  </a:cubicBezTo>
                  <a:cubicBezTo>
                    <a:pt x="86651" y="125327"/>
                    <a:pt x="85182" y="137566"/>
                    <a:pt x="85673" y="142954"/>
                  </a:cubicBezTo>
                  <a:cubicBezTo>
                    <a:pt x="85673" y="145405"/>
                    <a:pt x="86161" y="147355"/>
                    <a:pt x="87141" y="148830"/>
                  </a:cubicBezTo>
                  <a:cubicBezTo>
                    <a:pt x="88120" y="150293"/>
                    <a:pt x="89589" y="150780"/>
                    <a:pt x="91057" y="150780"/>
                  </a:cubicBezTo>
                  <a:cubicBezTo>
                    <a:pt x="92526" y="150780"/>
                    <a:pt x="93995" y="149805"/>
                    <a:pt x="96443" y="148342"/>
                  </a:cubicBezTo>
                  <a:cubicBezTo>
                    <a:pt x="98890" y="146867"/>
                    <a:pt x="102317" y="143442"/>
                    <a:pt x="107213" y="138054"/>
                  </a:cubicBezTo>
                  <a:lnTo>
                    <a:pt x="111619" y="145405"/>
                  </a:lnTo>
                  <a:lnTo>
                    <a:pt x="111129" y="146380"/>
                  </a:lnTo>
                  <a:close/>
                  <a:moveTo>
                    <a:pt x="67559" y="120927"/>
                  </a:moveTo>
                  <a:cubicBezTo>
                    <a:pt x="69027" y="113576"/>
                    <a:pt x="70496" y="105263"/>
                    <a:pt x="71475" y="96449"/>
                  </a:cubicBezTo>
                  <a:cubicBezTo>
                    <a:pt x="72944" y="87635"/>
                    <a:pt x="74412" y="77346"/>
                    <a:pt x="75881" y="66095"/>
                  </a:cubicBezTo>
                  <a:cubicBezTo>
                    <a:pt x="71965" y="64132"/>
                    <a:pt x="69027" y="62670"/>
                    <a:pt x="66579" y="61682"/>
                  </a:cubicBezTo>
                  <a:cubicBezTo>
                    <a:pt x="64131" y="60707"/>
                    <a:pt x="61683" y="60707"/>
                    <a:pt x="59726" y="60707"/>
                  </a:cubicBezTo>
                  <a:cubicBezTo>
                    <a:pt x="48956" y="60707"/>
                    <a:pt x="39653" y="68045"/>
                    <a:pt x="32310" y="82735"/>
                  </a:cubicBezTo>
                  <a:cubicBezTo>
                    <a:pt x="24478" y="97424"/>
                    <a:pt x="20561" y="114063"/>
                    <a:pt x="21051" y="133653"/>
                  </a:cubicBezTo>
                  <a:cubicBezTo>
                    <a:pt x="21051" y="140017"/>
                    <a:pt x="22030" y="144417"/>
                    <a:pt x="23499" y="147355"/>
                  </a:cubicBezTo>
                  <a:cubicBezTo>
                    <a:pt x="24967" y="150293"/>
                    <a:pt x="26926" y="151768"/>
                    <a:pt x="29862" y="151768"/>
                  </a:cubicBezTo>
                  <a:cubicBezTo>
                    <a:pt x="32800" y="151768"/>
                    <a:pt x="37206" y="149317"/>
                    <a:pt x="43570" y="143929"/>
                  </a:cubicBezTo>
                  <a:cubicBezTo>
                    <a:pt x="49935" y="139041"/>
                    <a:pt x="57768" y="130715"/>
                    <a:pt x="68048" y="120439"/>
                  </a:cubicBezTo>
                  <a:lnTo>
                    <a:pt x="67559" y="120927"/>
                  </a:lnTo>
                  <a:close/>
                  <a:moveTo>
                    <a:pt x="46508" y="1475"/>
                  </a:moveTo>
                  <a:cubicBezTo>
                    <a:pt x="49444" y="1475"/>
                    <a:pt x="52382" y="2938"/>
                    <a:pt x="55320" y="6363"/>
                  </a:cubicBezTo>
                  <a:cubicBezTo>
                    <a:pt x="58257" y="9789"/>
                    <a:pt x="59726" y="13227"/>
                    <a:pt x="59726" y="16152"/>
                  </a:cubicBezTo>
                  <a:cubicBezTo>
                    <a:pt x="59726" y="19090"/>
                    <a:pt x="58257" y="21540"/>
                    <a:pt x="54340" y="24478"/>
                  </a:cubicBezTo>
                  <a:cubicBezTo>
                    <a:pt x="50913" y="27416"/>
                    <a:pt x="47487" y="28891"/>
                    <a:pt x="44549" y="28891"/>
                  </a:cubicBezTo>
                  <a:cubicBezTo>
                    <a:pt x="41122" y="28891"/>
                    <a:pt x="38186" y="27416"/>
                    <a:pt x="35248" y="23990"/>
                  </a:cubicBezTo>
                  <a:cubicBezTo>
                    <a:pt x="32310" y="20565"/>
                    <a:pt x="30842" y="17140"/>
                    <a:pt x="30842" y="14202"/>
                  </a:cubicBezTo>
                  <a:cubicBezTo>
                    <a:pt x="30842" y="11264"/>
                    <a:pt x="32310" y="8326"/>
                    <a:pt x="36227" y="5388"/>
                  </a:cubicBezTo>
                  <a:cubicBezTo>
                    <a:pt x="39653" y="2450"/>
                    <a:pt x="43080" y="988"/>
                    <a:pt x="46508" y="988"/>
                  </a:cubicBezTo>
                  <a:lnTo>
                    <a:pt x="46508" y="1475"/>
                  </a:lnTo>
                  <a:close/>
                  <a:moveTo>
                    <a:pt x="93016" y="487"/>
                  </a:moveTo>
                  <a:cubicBezTo>
                    <a:pt x="95953" y="487"/>
                    <a:pt x="98890" y="1963"/>
                    <a:pt x="101828" y="5388"/>
                  </a:cubicBezTo>
                  <a:cubicBezTo>
                    <a:pt x="104765" y="8814"/>
                    <a:pt x="106234" y="12239"/>
                    <a:pt x="106234" y="15177"/>
                  </a:cubicBezTo>
                  <a:cubicBezTo>
                    <a:pt x="106234" y="18115"/>
                    <a:pt x="104276" y="20565"/>
                    <a:pt x="100848" y="23503"/>
                  </a:cubicBezTo>
                  <a:cubicBezTo>
                    <a:pt x="97421" y="26441"/>
                    <a:pt x="93995" y="27903"/>
                    <a:pt x="90568" y="27903"/>
                  </a:cubicBezTo>
                  <a:cubicBezTo>
                    <a:pt x="87141" y="27903"/>
                    <a:pt x="84204" y="26441"/>
                    <a:pt x="81266" y="23015"/>
                  </a:cubicBezTo>
                  <a:cubicBezTo>
                    <a:pt x="78329" y="19590"/>
                    <a:pt x="76860" y="16152"/>
                    <a:pt x="76860" y="13227"/>
                  </a:cubicBezTo>
                  <a:cubicBezTo>
                    <a:pt x="76860" y="10289"/>
                    <a:pt x="78329" y="7351"/>
                    <a:pt x="82246" y="4413"/>
                  </a:cubicBezTo>
                  <a:cubicBezTo>
                    <a:pt x="85673" y="1475"/>
                    <a:pt x="89099" y="0"/>
                    <a:pt x="92526" y="0"/>
                  </a:cubicBezTo>
                  <a:lnTo>
                    <a:pt x="93016" y="48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2" name="Vapaamuotoinen: Muoto 51">
              <a:extLst>
                <a:ext uri="{FF2B5EF4-FFF2-40B4-BE49-F238E27FC236}">
                  <a16:creationId xmlns:a16="http://schemas.microsoft.com/office/drawing/2014/main" id="{D880CDCB-9E59-1506-5388-F0D541160EBE}"/>
                </a:ext>
              </a:extLst>
            </p:cNvPr>
            <p:cNvSpPr/>
            <p:nvPr/>
          </p:nvSpPr>
          <p:spPr>
            <a:xfrm>
              <a:off x="9955809" y="2733960"/>
              <a:ext cx="187010" cy="149180"/>
            </a:xfrm>
            <a:custGeom>
              <a:avLst/>
              <a:gdLst>
                <a:gd name="csX0" fmla="*/ 26436 w 187010"/>
                <a:gd name="csY0" fmla="*/ 149181 h 149180"/>
                <a:gd name="csX1" fmla="*/ 25947 w 187010"/>
                <a:gd name="csY1" fmla="*/ 103163 h 149180"/>
                <a:gd name="csX2" fmla="*/ 25947 w 187010"/>
                <a:gd name="csY2" fmla="*/ 97788 h 149180"/>
                <a:gd name="csX3" fmla="*/ 25947 w 187010"/>
                <a:gd name="csY3" fmla="*/ 85048 h 149180"/>
                <a:gd name="csX4" fmla="*/ 24478 w 187010"/>
                <a:gd name="csY4" fmla="*/ 64009 h 149180"/>
                <a:gd name="csX5" fmla="*/ 23009 w 187010"/>
                <a:gd name="csY5" fmla="*/ 51770 h 149180"/>
                <a:gd name="csX6" fmla="*/ 20071 w 187010"/>
                <a:gd name="csY6" fmla="*/ 45894 h 149180"/>
                <a:gd name="csX7" fmla="*/ 15666 w 187010"/>
                <a:gd name="csY7" fmla="*/ 44419 h 149180"/>
                <a:gd name="csX8" fmla="*/ 12239 w 187010"/>
                <a:gd name="csY8" fmla="*/ 46381 h 149180"/>
                <a:gd name="csX9" fmla="*/ 4896 w 187010"/>
                <a:gd name="csY9" fmla="*/ 53232 h 149180"/>
                <a:gd name="csX10" fmla="*/ 0 w 187010"/>
                <a:gd name="csY10" fmla="*/ 47357 h 149180"/>
                <a:gd name="csX11" fmla="*/ 6853 w 187010"/>
                <a:gd name="csY11" fmla="*/ 39531 h 149180"/>
                <a:gd name="csX12" fmla="*/ 25457 w 187010"/>
                <a:gd name="csY12" fmla="*/ 23366 h 149180"/>
                <a:gd name="csX13" fmla="*/ 34269 w 187010"/>
                <a:gd name="csY13" fmla="*/ 25816 h 149180"/>
                <a:gd name="csX14" fmla="*/ 39653 w 187010"/>
                <a:gd name="csY14" fmla="*/ 36593 h 149180"/>
                <a:gd name="csX15" fmla="*/ 42101 w 187010"/>
                <a:gd name="csY15" fmla="*/ 56657 h 149180"/>
                <a:gd name="csX16" fmla="*/ 42101 w 187010"/>
                <a:gd name="csY16" fmla="*/ 60083 h 149180"/>
                <a:gd name="csX17" fmla="*/ 50425 w 187010"/>
                <a:gd name="csY17" fmla="*/ 45894 h 149180"/>
                <a:gd name="csX18" fmla="*/ 77839 w 187010"/>
                <a:gd name="csY18" fmla="*/ 12115 h 149180"/>
                <a:gd name="csX19" fmla="*/ 90568 w 187010"/>
                <a:gd name="csY19" fmla="*/ 16028 h 149180"/>
                <a:gd name="csX20" fmla="*/ 98402 w 187010"/>
                <a:gd name="csY20" fmla="*/ 31205 h 149180"/>
                <a:gd name="csX21" fmla="*/ 99869 w 187010"/>
                <a:gd name="csY21" fmla="*/ 39030 h 149180"/>
                <a:gd name="csX22" fmla="*/ 100849 w 187010"/>
                <a:gd name="csY22" fmla="*/ 49319 h 149180"/>
                <a:gd name="csX23" fmla="*/ 105255 w 187010"/>
                <a:gd name="csY23" fmla="*/ 41968 h 149180"/>
                <a:gd name="csX24" fmla="*/ 137566 w 187010"/>
                <a:gd name="csY24" fmla="*/ 364 h 149180"/>
                <a:gd name="csX25" fmla="*/ 150784 w 187010"/>
                <a:gd name="csY25" fmla="*/ 3789 h 149180"/>
                <a:gd name="csX26" fmla="*/ 158616 w 187010"/>
                <a:gd name="csY26" fmla="*/ 18478 h 149180"/>
                <a:gd name="csX27" fmla="*/ 161064 w 187010"/>
                <a:gd name="csY27" fmla="*/ 58620 h 149180"/>
                <a:gd name="csX28" fmla="*/ 162533 w 187010"/>
                <a:gd name="csY28" fmla="*/ 93862 h 149180"/>
                <a:gd name="csX29" fmla="*/ 164981 w 187010"/>
                <a:gd name="csY29" fmla="*/ 99250 h 149180"/>
                <a:gd name="csX30" fmla="*/ 168407 w 187010"/>
                <a:gd name="csY30" fmla="*/ 100725 h 149180"/>
                <a:gd name="csX31" fmla="*/ 173303 w 187010"/>
                <a:gd name="csY31" fmla="*/ 95825 h 149180"/>
                <a:gd name="csX32" fmla="*/ 181136 w 187010"/>
                <a:gd name="csY32" fmla="*/ 84073 h 149180"/>
                <a:gd name="csX33" fmla="*/ 187011 w 187010"/>
                <a:gd name="csY33" fmla="*/ 90436 h 149180"/>
                <a:gd name="csX34" fmla="*/ 170855 w 187010"/>
                <a:gd name="csY34" fmla="*/ 113939 h 149180"/>
                <a:gd name="csX35" fmla="*/ 162533 w 187010"/>
                <a:gd name="csY35" fmla="*/ 119815 h 149180"/>
                <a:gd name="csX36" fmla="*/ 150784 w 187010"/>
                <a:gd name="csY36" fmla="*/ 116877 h 149180"/>
                <a:gd name="csX37" fmla="*/ 143929 w 187010"/>
                <a:gd name="csY37" fmla="*/ 103163 h 149180"/>
                <a:gd name="csX38" fmla="*/ 141972 w 187010"/>
                <a:gd name="csY38" fmla="*/ 62533 h 149180"/>
                <a:gd name="csX39" fmla="*/ 140993 w 187010"/>
                <a:gd name="csY39" fmla="*/ 26791 h 149180"/>
                <a:gd name="csX40" fmla="*/ 138055 w 187010"/>
                <a:gd name="csY40" fmla="*/ 20428 h 149180"/>
                <a:gd name="csX41" fmla="*/ 133159 w 187010"/>
                <a:gd name="csY41" fmla="*/ 18966 h 149180"/>
                <a:gd name="csX42" fmla="*/ 124837 w 187010"/>
                <a:gd name="csY42" fmla="*/ 27292 h 149180"/>
                <a:gd name="csX43" fmla="*/ 102807 w 187010"/>
                <a:gd name="csY43" fmla="*/ 62046 h 149180"/>
                <a:gd name="csX44" fmla="*/ 104276 w 187010"/>
                <a:gd name="csY44" fmla="*/ 100225 h 149180"/>
                <a:gd name="csX45" fmla="*/ 106234 w 187010"/>
                <a:gd name="csY45" fmla="*/ 125691 h 149180"/>
                <a:gd name="csX46" fmla="*/ 86161 w 187010"/>
                <a:gd name="csY46" fmla="*/ 135967 h 149180"/>
                <a:gd name="csX47" fmla="*/ 84204 w 187010"/>
                <a:gd name="csY47" fmla="*/ 71834 h 149180"/>
                <a:gd name="csX48" fmla="*/ 81756 w 187010"/>
                <a:gd name="csY48" fmla="*/ 40018 h 149180"/>
                <a:gd name="csX49" fmla="*/ 78818 w 187010"/>
                <a:gd name="csY49" fmla="*/ 33155 h 149180"/>
                <a:gd name="csX50" fmla="*/ 74412 w 187010"/>
                <a:gd name="csY50" fmla="*/ 31205 h 149180"/>
                <a:gd name="csX51" fmla="*/ 48466 w 187010"/>
                <a:gd name="csY51" fmla="*/ 65471 h 149180"/>
                <a:gd name="csX52" fmla="*/ 44060 w 187010"/>
                <a:gd name="csY52" fmla="*/ 72322 h 149180"/>
                <a:gd name="csX53" fmla="*/ 45039 w 187010"/>
                <a:gd name="csY53" fmla="*/ 111489 h 149180"/>
                <a:gd name="csX54" fmla="*/ 46997 w 187010"/>
                <a:gd name="csY54" fmla="*/ 137442 h 149180"/>
                <a:gd name="csX55" fmla="*/ 26436 w 187010"/>
                <a:gd name="csY55" fmla="*/ 148206 h 149180"/>
                <a:gd name="csX56" fmla="*/ 26436 w 187010"/>
                <a:gd name="csY56" fmla="*/ 149181 h 1491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</a:cxnLst>
              <a:rect l="l" t="t" r="r" b="b"/>
              <a:pathLst>
                <a:path w="187010" h="149180">
                  <a:moveTo>
                    <a:pt x="26436" y="149181"/>
                  </a:moveTo>
                  <a:cubicBezTo>
                    <a:pt x="26436" y="136942"/>
                    <a:pt x="26436" y="121278"/>
                    <a:pt x="25947" y="103163"/>
                  </a:cubicBezTo>
                  <a:cubicBezTo>
                    <a:pt x="25947" y="100725"/>
                    <a:pt x="25947" y="98762"/>
                    <a:pt x="25947" y="97788"/>
                  </a:cubicBezTo>
                  <a:lnTo>
                    <a:pt x="25947" y="85048"/>
                  </a:lnTo>
                  <a:cubicBezTo>
                    <a:pt x="25457" y="77222"/>
                    <a:pt x="24967" y="70372"/>
                    <a:pt x="24478" y="64009"/>
                  </a:cubicBezTo>
                  <a:cubicBezTo>
                    <a:pt x="23988" y="58133"/>
                    <a:pt x="23499" y="53720"/>
                    <a:pt x="23009" y="51770"/>
                  </a:cubicBezTo>
                  <a:cubicBezTo>
                    <a:pt x="22519" y="49319"/>
                    <a:pt x="21540" y="47357"/>
                    <a:pt x="20071" y="45894"/>
                  </a:cubicBezTo>
                  <a:cubicBezTo>
                    <a:pt x="18603" y="44419"/>
                    <a:pt x="17134" y="43931"/>
                    <a:pt x="15666" y="44419"/>
                  </a:cubicBezTo>
                  <a:cubicBezTo>
                    <a:pt x="14687" y="44419"/>
                    <a:pt x="13708" y="45394"/>
                    <a:pt x="12239" y="46381"/>
                  </a:cubicBezTo>
                  <a:cubicBezTo>
                    <a:pt x="10770" y="47357"/>
                    <a:pt x="8322" y="49807"/>
                    <a:pt x="4896" y="53232"/>
                  </a:cubicBezTo>
                  <a:lnTo>
                    <a:pt x="0" y="47357"/>
                  </a:lnTo>
                  <a:cubicBezTo>
                    <a:pt x="1469" y="45394"/>
                    <a:pt x="3917" y="42956"/>
                    <a:pt x="6853" y="39531"/>
                  </a:cubicBezTo>
                  <a:cubicBezTo>
                    <a:pt x="15666" y="29242"/>
                    <a:pt x="21540" y="23854"/>
                    <a:pt x="25457" y="23366"/>
                  </a:cubicBezTo>
                  <a:cubicBezTo>
                    <a:pt x="28883" y="22879"/>
                    <a:pt x="31821" y="23366"/>
                    <a:pt x="34269" y="25816"/>
                  </a:cubicBezTo>
                  <a:cubicBezTo>
                    <a:pt x="36717" y="28267"/>
                    <a:pt x="38674" y="31692"/>
                    <a:pt x="39653" y="36593"/>
                  </a:cubicBezTo>
                  <a:cubicBezTo>
                    <a:pt x="40633" y="40506"/>
                    <a:pt x="41122" y="46869"/>
                    <a:pt x="42101" y="56657"/>
                  </a:cubicBezTo>
                  <a:cubicBezTo>
                    <a:pt x="42101" y="58133"/>
                    <a:pt x="42101" y="59108"/>
                    <a:pt x="42101" y="60083"/>
                  </a:cubicBezTo>
                  <a:cubicBezTo>
                    <a:pt x="44060" y="56657"/>
                    <a:pt x="46997" y="52257"/>
                    <a:pt x="50425" y="45894"/>
                  </a:cubicBezTo>
                  <a:cubicBezTo>
                    <a:pt x="62664" y="24841"/>
                    <a:pt x="71965" y="13577"/>
                    <a:pt x="77839" y="12115"/>
                  </a:cubicBezTo>
                  <a:cubicBezTo>
                    <a:pt x="82735" y="11127"/>
                    <a:pt x="86651" y="12115"/>
                    <a:pt x="90568" y="16028"/>
                  </a:cubicBezTo>
                  <a:cubicBezTo>
                    <a:pt x="94485" y="19453"/>
                    <a:pt x="96933" y="24354"/>
                    <a:pt x="98402" y="31205"/>
                  </a:cubicBezTo>
                  <a:cubicBezTo>
                    <a:pt x="98402" y="33655"/>
                    <a:pt x="99380" y="36093"/>
                    <a:pt x="99869" y="39030"/>
                  </a:cubicBezTo>
                  <a:cubicBezTo>
                    <a:pt x="99869" y="41968"/>
                    <a:pt x="100849" y="45394"/>
                    <a:pt x="100849" y="49319"/>
                  </a:cubicBezTo>
                  <a:cubicBezTo>
                    <a:pt x="101828" y="47357"/>
                    <a:pt x="103296" y="44906"/>
                    <a:pt x="105255" y="41968"/>
                  </a:cubicBezTo>
                  <a:cubicBezTo>
                    <a:pt x="119451" y="15540"/>
                    <a:pt x="130223" y="1826"/>
                    <a:pt x="137566" y="364"/>
                  </a:cubicBezTo>
                  <a:cubicBezTo>
                    <a:pt x="142462" y="-624"/>
                    <a:pt x="146867" y="364"/>
                    <a:pt x="150784" y="3789"/>
                  </a:cubicBezTo>
                  <a:cubicBezTo>
                    <a:pt x="154701" y="7214"/>
                    <a:pt x="157148" y="12115"/>
                    <a:pt x="158616" y="18478"/>
                  </a:cubicBezTo>
                  <a:cubicBezTo>
                    <a:pt x="160575" y="27779"/>
                    <a:pt x="161554" y="41481"/>
                    <a:pt x="161064" y="58620"/>
                  </a:cubicBezTo>
                  <a:cubicBezTo>
                    <a:pt x="161064" y="76248"/>
                    <a:pt x="161064" y="87986"/>
                    <a:pt x="162533" y="93862"/>
                  </a:cubicBezTo>
                  <a:cubicBezTo>
                    <a:pt x="163023" y="96312"/>
                    <a:pt x="164002" y="98275"/>
                    <a:pt x="164981" y="99250"/>
                  </a:cubicBezTo>
                  <a:cubicBezTo>
                    <a:pt x="165959" y="100225"/>
                    <a:pt x="167428" y="101213"/>
                    <a:pt x="168407" y="100725"/>
                  </a:cubicBezTo>
                  <a:cubicBezTo>
                    <a:pt x="169387" y="100725"/>
                    <a:pt x="171345" y="98762"/>
                    <a:pt x="173303" y="95825"/>
                  </a:cubicBezTo>
                  <a:cubicBezTo>
                    <a:pt x="175751" y="92887"/>
                    <a:pt x="178198" y="88974"/>
                    <a:pt x="181136" y="84073"/>
                  </a:cubicBezTo>
                  <a:lnTo>
                    <a:pt x="187011" y="90436"/>
                  </a:lnTo>
                  <a:cubicBezTo>
                    <a:pt x="179179" y="102675"/>
                    <a:pt x="173793" y="110514"/>
                    <a:pt x="170855" y="113939"/>
                  </a:cubicBezTo>
                  <a:cubicBezTo>
                    <a:pt x="167918" y="117365"/>
                    <a:pt x="164981" y="119328"/>
                    <a:pt x="162533" y="119815"/>
                  </a:cubicBezTo>
                  <a:cubicBezTo>
                    <a:pt x="158127" y="120790"/>
                    <a:pt x="154211" y="119815"/>
                    <a:pt x="150784" y="116877"/>
                  </a:cubicBezTo>
                  <a:cubicBezTo>
                    <a:pt x="147357" y="113939"/>
                    <a:pt x="145398" y="109526"/>
                    <a:pt x="143929" y="103163"/>
                  </a:cubicBezTo>
                  <a:cubicBezTo>
                    <a:pt x="141972" y="93862"/>
                    <a:pt x="141482" y="80648"/>
                    <a:pt x="141972" y="62533"/>
                  </a:cubicBezTo>
                  <a:cubicBezTo>
                    <a:pt x="141972" y="44906"/>
                    <a:pt x="141972" y="32667"/>
                    <a:pt x="140993" y="26791"/>
                  </a:cubicBezTo>
                  <a:cubicBezTo>
                    <a:pt x="140503" y="23854"/>
                    <a:pt x="139524" y="21904"/>
                    <a:pt x="138055" y="20428"/>
                  </a:cubicBezTo>
                  <a:cubicBezTo>
                    <a:pt x="136586" y="18966"/>
                    <a:pt x="135118" y="18478"/>
                    <a:pt x="133159" y="18966"/>
                  </a:cubicBezTo>
                  <a:cubicBezTo>
                    <a:pt x="131202" y="19453"/>
                    <a:pt x="128264" y="22391"/>
                    <a:pt x="124837" y="27292"/>
                  </a:cubicBezTo>
                  <a:cubicBezTo>
                    <a:pt x="120920" y="32667"/>
                    <a:pt x="113577" y="43931"/>
                    <a:pt x="102807" y="62046"/>
                  </a:cubicBezTo>
                  <a:cubicBezTo>
                    <a:pt x="102807" y="77710"/>
                    <a:pt x="103786" y="90436"/>
                    <a:pt x="104276" y="100225"/>
                  </a:cubicBezTo>
                  <a:cubicBezTo>
                    <a:pt x="104765" y="110026"/>
                    <a:pt x="105745" y="118340"/>
                    <a:pt x="106234" y="125691"/>
                  </a:cubicBezTo>
                  <a:lnTo>
                    <a:pt x="86161" y="135967"/>
                  </a:lnTo>
                  <a:cubicBezTo>
                    <a:pt x="86161" y="110026"/>
                    <a:pt x="85182" y="88974"/>
                    <a:pt x="84204" y="71834"/>
                  </a:cubicBezTo>
                  <a:cubicBezTo>
                    <a:pt x="83225" y="55195"/>
                    <a:pt x="82735" y="44419"/>
                    <a:pt x="81756" y="40018"/>
                  </a:cubicBezTo>
                  <a:cubicBezTo>
                    <a:pt x="81267" y="37080"/>
                    <a:pt x="80287" y="34630"/>
                    <a:pt x="78818" y="33155"/>
                  </a:cubicBezTo>
                  <a:cubicBezTo>
                    <a:pt x="77350" y="31692"/>
                    <a:pt x="75881" y="31205"/>
                    <a:pt x="74412" y="31205"/>
                  </a:cubicBezTo>
                  <a:cubicBezTo>
                    <a:pt x="71965" y="31205"/>
                    <a:pt x="63642" y="42956"/>
                    <a:pt x="48466" y="65471"/>
                  </a:cubicBezTo>
                  <a:lnTo>
                    <a:pt x="44060" y="72322"/>
                  </a:lnTo>
                  <a:cubicBezTo>
                    <a:pt x="44060" y="88486"/>
                    <a:pt x="44549" y="101700"/>
                    <a:pt x="45039" y="111489"/>
                  </a:cubicBezTo>
                  <a:cubicBezTo>
                    <a:pt x="45039" y="121278"/>
                    <a:pt x="46018" y="130091"/>
                    <a:pt x="46997" y="137442"/>
                  </a:cubicBezTo>
                  <a:lnTo>
                    <a:pt x="26436" y="148206"/>
                  </a:lnTo>
                  <a:lnTo>
                    <a:pt x="26436" y="149181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3" name="Vapaamuotoinen: Muoto 52">
              <a:extLst>
                <a:ext uri="{FF2B5EF4-FFF2-40B4-BE49-F238E27FC236}">
                  <a16:creationId xmlns:a16="http://schemas.microsoft.com/office/drawing/2014/main" id="{73C7FDD4-50DA-FD54-5CF2-0CC3A616557A}"/>
                </a:ext>
              </a:extLst>
            </p:cNvPr>
            <p:cNvSpPr/>
            <p:nvPr/>
          </p:nvSpPr>
          <p:spPr>
            <a:xfrm>
              <a:off x="10175642" y="2633474"/>
              <a:ext cx="123376" cy="188019"/>
            </a:xfrm>
            <a:custGeom>
              <a:avLst/>
              <a:gdLst>
                <a:gd name="csX0" fmla="*/ 10288 w 123376"/>
                <a:gd name="csY0" fmla="*/ 18114 h 188019"/>
                <a:gd name="csX1" fmla="*/ 20564 w 123376"/>
                <a:gd name="csY1" fmla="*/ 19577 h 188019"/>
                <a:gd name="csX2" fmla="*/ 28403 w 123376"/>
                <a:gd name="csY2" fmla="*/ 26928 h 188019"/>
                <a:gd name="csX3" fmla="*/ 26440 w 123376"/>
                <a:gd name="csY3" fmla="*/ 36716 h 188019"/>
                <a:gd name="csX4" fmla="*/ 18602 w 123376"/>
                <a:gd name="csY4" fmla="*/ 44542 h 188019"/>
                <a:gd name="csX5" fmla="*/ 8326 w 123376"/>
                <a:gd name="csY5" fmla="*/ 43080 h 188019"/>
                <a:gd name="csX6" fmla="*/ 487 w 123376"/>
                <a:gd name="csY6" fmla="*/ 35741 h 188019"/>
                <a:gd name="csX7" fmla="*/ 1962 w 123376"/>
                <a:gd name="csY7" fmla="*/ 25940 h 188019"/>
                <a:gd name="csX8" fmla="*/ 9788 w 123376"/>
                <a:gd name="csY8" fmla="*/ 18114 h 188019"/>
                <a:gd name="csX9" fmla="*/ 10288 w 123376"/>
                <a:gd name="csY9" fmla="*/ 18114 h 188019"/>
                <a:gd name="csX10" fmla="*/ 123377 w 123376"/>
                <a:gd name="csY10" fmla="*/ 129240 h 188019"/>
                <a:gd name="csX11" fmla="*/ 118963 w 123376"/>
                <a:gd name="csY11" fmla="*/ 139528 h 188019"/>
                <a:gd name="csX12" fmla="*/ 110637 w 123376"/>
                <a:gd name="csY12" fmla="*/ 156168 h 188019"/>
                <a:gd name="csX13" fmla="*/ 103299 w 123376"/>
                <a:gd name="csY13" fmla="*/ 163019 h 188019"/>
                <a:gd name="csX14" fmla="*/ 92035 w 123376"/>
                <a:gd name="csY14" fmla="*/ 162044 h 188019"/>
                <a:gd name="csX15" fmla="*/ 82734 w 123376"/>
                <a:gd name="csY15" fmla="*/ 149805 h 188019"/>
                <a:gd name="csX16" fmla="*/ 80284 w 123376"/>
                <a:gd name="csY16" fmla="*/ 142954 h 188019"/>
                <a:gd name="csX17" fmla="*/ 77846 w 123376"/>
                <a:gd name="csY17" fmla="*/ 135603 h 188019"/>
                <a:gd name="csX18" fmla="*/ 59244 w 123376"/>
                <a:gd name="csY18" fmla="*/ 174770 h 188019"/>
                <a:gd name="csX19" fmla="*/ 47493 w 123376"/>
                <a:gd name="csY19" fmla="*/ 186521 h 188019"/>
                <a:gd name="csX20" fmla="*/ 31328 w 123376"/>
                <a:gd name="csY20" fmla="*/ 184559 h 188019"/>
                <a:gd name="csX21" fmla="*/ 17627 w 123376"/>
                <a:gd name="csY21" fmla="*/ 164006 h 188019"/>
                <a:gd name="csX22" fmla="*/ 10288 w 123376"/>
                <a:gd name="csY22" fmla="*/ 136591 h 188019"/>
                <a:gd name="csX23" fmla="*/ 10288 w 123376"/>
                <a:gd name="csY23" fmla="*/ 108675 h 188019"/>
                <a:gd name="csX24" fmla="*/ 22527 w 123376"/>
                <a:gd name="csY24" fmla="*/ 75396 h 188019"/>
                <a:gd name="csX25" fmla="*/ 46017 w 123376"/>
                <a:gd name="csY25" fmla="*/ 55806 h 188019"/>
                <a:gd name="csX26" fmla="*/ 52881 w 123376"/>
                <a:gd name="csY26" fmla="*/ 53843 h 188019"/>
                <a:gd name="csX27" fmla="*/ 61194 w 123376"/>
                <a:gd name="csY27" fmla="*/ 52381 h 188019"/>
                <a:gd name="csX28" fmla="*/ 74421 w 123376"/>
                <a:gd name="csY28" fmla="*/ 39167 h 188019"/>
                <a:gd name="csX29" fmla="*/ 87635 w 123376"/>
                <a:gd name="csY29" fmla="*/ 101336 h 188019"/>
                <a:gd name="csX30" fmla="*/ 97911 w 123376"/>
                <a:gd name="csY30" fmla="*/ 136591 h 188019"/>
                <a:gd name="csX31" fmla="*/ 101336 w 123376"/>
                <a:gd name="csY31" fmla="*/ 141479 h 188019"/>
                <a:gd name="csX32" fmla="*/ 105750 w 123376"/>
                <a:gd name="csY32" fmla="*/ 141479 h 188019"/>
                <a:gd name="csX33" fmla="*/ 109662 w 123376"/>
                <a:gd name="csY33" fmla="*/ 137078 h 188019"/>
                <a:gd name="csX34" fmla="*/ 116026 w 123376"/>
                <a:gd name="csY34" fmla="*/ 123851 h 188019"/>
                <a:gd name="csX35" fmla="*/ 122876 w 123376"/>
                <a:gd name="csY35" fmla="*/ 129240 h 188019"/>
                <a:gd name="csX36" fmla="*/ 123377 w 123376"/>
                <a:gd name="csY36" fmla="*/ 129240 h 188019"/>
                <a:gd name="csX37" fmla="*/ 73921 w 123376"/>
                <a:gd name="csY37" fmla="*/ 121901 h 188019"/>
                <a:gd name="csX38" fmla="*/ 68545 w 123376"/>
                <a:gd name="csY38" fmla="*/ 97423 h 188019"/>
                <a:gd name="csX39" fmla="*/ 61194 w 123376"/>
                <a:gd name="csY39" fmla="*/ 67557 h 188019"/>
                <a:gd name="csX40" fmla="*/ 50918 w 123376"/>
                <a:gd name="csY40" fmla="*/ 67070 h 188019"/>
                <a:gd name="csX41" fmla="*/ 44067 w 123376"/>
                <a:gd name="csY41" fmla="*/ 68532 h 188019"/>
                <a:gd name="csX42" fmla="*/ 26440 w 123376"/>
                <a:gd name="csY42" fmla="*/ 99374 h 188019"/>
                <a:gd name="csX43" fmla="*/ 34766 w 123376"/>
                <a:gd name="csY43" fmla="*/ 150780 h 188019"/>
                <a:gd name="csX44" fmla="*/ 42105 w 123376"/>
                <a:gd name="csY44" fmla="*/ 163019 h 188019"/>
                <a:gd name="csX45" fmla="*/ 49443 w 123376"/>
                <a:gd name="csY45" fmla="*/ 164981 h 188019"/>
                <a:gd name="csX46" fmla="*/ 59244 w 123376"/>
                <a:gd name="csY46" fmla="*/ 152742 h 188019"/>
                <a:gd name="csX47" fmla="*/ 73433 w 123376"/>
                <a:gd name="csY47" fmla="*/ 121901 h 188019"/>
                <a:gd name="csX48" fmla="*/ 73921 w 123376"/>
                <a:gd name="csY48" fmla="*/ 121901 h 188019"/>
                <a:gd name="csX49" fmla="*/ 52881 w 123376"/>
                <a:gd name="csY49" fmla="*/ 487 h 188019"/>
                <a:gd name="csX50" fmla="*/ 63157 w 123376"/>
                <a:gd name="csY50" fmla="*/ 1962 h 188019"/>
                <a:gd name="csX51" fmla="*/ 70983 w 123376"/>
                <a:gd name="csY51" fmla="*/ 9301 h 188019"/>
                <a:gd name="csX52" fmla="*/ 69033 w 123376"/>
                <a:gd name="csY52" fmla="*/ 19089 h 188019"/>
                <a:gd name="csX53" fmla="*/ 61194 w 123376"/>
                <a:gd name="csY53" fmla="*/ 26928 h 188019"/>
                <a:gd name="csX54" fmla="*/ 50918 w 123376"/>
                <a:gd name="csY54" fmla="*/ 25452 h 188019"/>
                <a:gd name="csX55" fmla="*/ 43080 w 123376"/>
                <a:gd name="csY55" fmla="*/ 18114 h 188019"/>
                <a:gd name="csX56" fmla="*/ 44555 w 123376"/>
                <a:gd name="csY56" fmla="*/ 8326 h 188019"/>
                <a:gd name="csX57" fmla="*/ 52381 w 123376"/>
                <a:gd name="csY57" fmla="*/ 487 h 188019"/>
                <a:gd name="csX58" fmla="*/ 52881 w 123376"/>
                <a:gd name="csY58" fmla="*/ 487 h 188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</a:cxnLst>
              <a:rect l="l" t="t" r="r" b="b"/>
              <a:pathLst>
                <a:path w="123376" h="188019">
                  <a:moveTo>
                    <a:pt x="10288" y="18114"/>
                  </a:moveTo>
                  <a:cubicBezTo>
                    <a:pt x="13226" y="17126"/>
                    <a:pt x="16151" y="17627"/>
                    <a:pt x="20564" y="19577"/>
                  </a:cubicBezTo>
                  <a:cubicBezTo>
                    <a:pt x="24965" y="21540"/>
                    <a:pt x="26928" y="23990"/>
                    <a:pt x="28403" y="26928"/>
                  </a:cubicBezTo>
                  <a:cubicBezTo>
                    <a:pt x="29378" y="29365"/>
                    <a:pt x="28891" y="32803"/>
                    <a:pt x="26440" y="36716"/>
                  </a:cubicBezTo>
                  <a:cubicBezTo>
                    <a:pt x="23990" y="40629"/>
                    <a:pt x="21540" y="43080"/>
                    <a:pt x="18602" y="44542"/>
                  </a:cubicBezTo>
                  <a:cubicBezTo>
                    <a:pt x="15664" y="46017"/>
                    <a:pt x="12238" y="45530"/>
                    <a:pt x="8326" y="43080"/>
                  </a:cubicBezTo>
                  <a:cubicBezTo>
                    <a:pt x="4413" y="41117"/>
                    <a:pt x="1962" y="38679"/>
                    <a:pt x="487" y="35741"/>
                  </a:cubicBezTo>
                  <a:cubicBezTo>
                    <a:pt x="-488" y="33291"/>
                    <a:pt x="0" y="29866"/>
                    <a:pt x="1962" y="25940"/>
                  </a:cubicBezTo>
                  <a:cubicBezTo>
                    <a:pt x="4413" y="22027"/>
                    <a:pt x="6850" y="19577"/>
                    <a:pt x="9788" y="18114"/>
                  </a:cubicBezTo>
                  <a:lnTo>
                    <a:pt x="10288" y="18114"/>
                  </a:lnTo>
                  <a:close/>
                  <a:moveTo>
                    <a:pt x="123377" y="129240"/>
                  </a:moveTo>
                  <a:lnTo>
                    <a:pt x="118963" y="139528"/>
                  </a:lnTo>
                  <a:cubicBezTo>
                    <a:pt x="116026" y="147354"/>
                    <a:pt x="113088" y="152742"/>
                    <a:pt x="110637" y="156168"/>
                  </a:cubicBezTo>
                  <a:cubicBezTo>
                    <a:pt x="108200" y="159593"/>
                    <a:pt x="105750" y="162044"/>
                    <a:pt x="103299" y="163019"/>
                  </a:cubicBezTo>
                  <a:cubicBezTo>
                    <a:pt x="99386" y="164494"/>
                    <a:pt x="95461" y="164494"/>
                    <a:pt x="92035" y="162044"/>
                  </a:cubicBezTo>
                  <a:cubicBezTo>
                    <a:pt x="88610" y="159593"/>
                    <a:pt x="85185" y="155680"/>
                    <a:pt x="82734" y="149805"/>
                  </a:cubicBezTo>
                  <a:cubicBezTo>
                    <a:pt x="81759" y="147354"/>
                    <a:pt x="80784" y="145391"/>
                    <a:pt x="80284" y="142954"/>
                  </a:cubicBezTo>
                  <a:cubicBezTo>
                    <a:pt x="79309" y="140504"/>
                    <a:pt x="78821" y="138053"/>
                    <a:pt x="77846" y="135603"/>
                  </a:cubicBezTo>
                  <a:cubicBezTo>
                    <a:pt x="69520" y="155193"/>
                    <a:pt x="63157" y="168407"/>
                    <a:pt x="59244" y="174770"/>
                  </a:cubicBezTo>
                  <a:cubicBezTo>
                    <a:pt x="55318" y="181133"/>
                    <a:pt x="51406" y="185046"/>
                    <a:pt x="47493" y="186521"/>
                  </a:cubicBezTo>
                  <a:cubicBezTo>
                    <a:pt x="41617" y="188972"/>
                    <a:pt x="36229" y="188484"/>
                    <a:pt x="31328" y="184559"/>
                  </a:cubicBezTo>
                  <a:cubicBezTo>
                    <a:pt x="26440" y="180646"/>
                    <a:pt x="21540" y="173795"/>
                    <a:pt x="17627" y="164006"/>
                  </a:cubicBezTo>
                  <a:cubicBezTo>
                    <a:pt x="13714" y="155193"/>
                    <a:pt x="11263" y="145892"/>
                    <a:pt x="10288" y="136591"/>
                  </a:cubicBezTo>
                  <a:cubicBezTo>
                    <a:pt x="9301" y="127277"/>
                    <a:pt x="9301" y="117976"/>
                    <a:pt x="10288" y="108675"/>
                  </a:cubicBezTo>
                  <a:cubicBezTo>
                    <a:pt x="12238" y="95461"/>
                    <a:pt x="16652" y="84697"/>
                    <a:pt x="22527" y="75396"/>
                  </a:cubicBezTo>
                  <a:cubicBezTo>
                    <a:pt x="28390" y="66082"/>
                    <a:pt x="36229" y="59719"/>
                    <a:pt x="46017" y="55806"/>
                  </a:cubicBezTo>
                  <a:cubicBezTo>
                    <a:pt x="47980" y="54831"/>
                    <a:pt x="50431" y="54343"/>
                    <a:pt x="52881" y="53843"/>
                  </a:cubicBezTo>
                  <a:cubicBezTo>
                    <a:pt x="55318" y="53356"/>
                    <a:pt x="58256" y="52868"/>
                    <a:pt x="61194" y="52381"/>
                  </a:cubicBezTo>
                  <a:lnTo>
                    <a:pt x="74421" y="39167"/>
                  </a:lnTo>
                  <a:cubicBezTo>
                    <a:pt x="78821" y="62657"/>
                    <a:pt x="83222" y="83222"/>
                    <a:pt x="87635" y="101336"/>
                  </a:cubicBezTo>
                  <a:cubicBezTo>
                    <a:pt x="92035" y="119451"/>
                    <a:pt x="95461" y="131202"/>
                    <a:pt x="97911" y="136591"/>
                  </a:cubicBezTo>
                  <a:cubicBezTo>
                    <a:pt x="98899" y="139028"/>
                    <a:pt x="99874" y="140504"/>
                    <a:pt x="101336" y="141479"/>
                  </a:cubicBezTo>
                  <a:cubicBezTo>
                    <a:pt x="102812" y="142453"/>
                    <a:pt x="104274" y="142453"/>
                    <a:pt x="105750" y="141479"/>
                  </a:cubicBezTo>
                  <a:cubicBezTo>
                    <a:pt x="106725" y="140991"/>
                    <a:pt x="108200" y="139528"/>
                    <a:pt x="109662" y="137078"/>
                  </a:cubicBezTo>
                  <a:cubicBezTo>
                    <a:pt x="111138" y="134628"/>
                    <a:pt x="113088" y="130215"/>
                    <a:pt x="116026" y="123851"/>
                  </a:cubicBezTo>
                  <a:lnTo>
                    <a:pt x="122876" y="129240"/>
                  </a:lnTo>
                  <a:lnTo>
                    <a:pt x="123377" y="129240"/>
                  </a:lnTo>
                  <a:close/>
                  <a:moveTo>
                    <a:pt x="73921" y="121901"/>
                  </a:moveTo>
                  <a:cubicBezTo>
                    <a:pt x="72458" y="114550"/>
                    <a:pt x="70495" y="106237"/>
                    <a:pt x="68545" y="97423"/>
                  </a:cubicBezTo>
                  <a:cubicBezTo>
                    <a:pt x="66582" y="88610"/>
                    <a:pt x="64132" y="78821"/>
                    <a:pt x="61194" y="67557"/>
                  </a:cubicBezTo>
                  <a:cubicBezTo>
                    <a:pt x="56794" y="67070"/>
                    <a:pt x="53368" y="67070"/>
                    <a:pt x="50918" y="67070"/>
                  </a:cubicBezTo>
                  <a:cubicBezTo>
                    <a:pt x="48468" y="67070"/>
                    <a:pt x="46017" y="67557"/>
                    <a:pt x="44067" y="68532"/>
                  </a:cubicBezTo>
                  <a:cubicBezTo>
                    <a:pt x="34266" y="72458"/>
                    <a:pt x="28403" y="82734"/>
                    <a:pt x="26440" y="99374"/>
                  </a:cubicBezTo>
                  <a:cubicBezTo>
                    <a:pt x="24477" y="115538"/>
                    <a:pt x="27415" y="132665"/>
                    <a:pt x="34766" y="150780"/>
                  </a:cubicBezTo>
                  <a:cubicBezTo>
                    <a:pt x="37204" y="156655"/>
                    <a:pt x="39654" y="160568"/>
                    <a:pt x="42105" y="163019"/>
                  </a:cubicBezTo>
                  <a:cubicBezTo>
                    <a:pt x="44555" y="165469"/>
                    <a:pt x="47005" y="165956"/>
                    <a:pt x="49443" y="164981"/>
                  </a:cubicBezTo>
                  <a:cubicBezTo>
                    <a:pt x="51893" y="163993"/>
                    <a:pt x="55318" y="159593"/>
                    <a:pt x="59244" y="152742"/>
                  </a:cubicBezTo>
                  <a:cubicBezTo>
                    <a:pt x="63157" y="145892"/>
                    <a:pt x="68045" y="135115"/>
                    <a:pt x="73433" y="121901"/>
                  </a:cubicBezTo>
                  <a:lnTo>
                    <a:pt x="73921" y="121901"/>
                  </a:lnTo>
                  <a:close/>
                  <a:moveTo>
                    <a:pt x="52881" y="487"/>
                  </a:moveTo>
                  <a:cubicBezTo>
                    <a:pt x="55806" y="-488"/>
                    <a:pt x="59244" y="0"/>
                    <a:pt x="63157" y="1962"/>
                  </a:cubicBezTo>
                  <a:cubicBezTo>
                    <a:pt x="67070" y="3912"/>
                    <a:pt x="70008" y="6363"/>
                    <a:pt x="70983" y="9301"/>
                  </a:cubicBezTo>
                  <a:cubicBezTo>
                    <a:pt x="71971" y="11751"/>
                    <a:pt x="70983" y="15176"/>
                    <a:pt x="69033" y="19089"/>
                  </a:cubicBezTo>
                  <a:cubicBezTo>
                    <a:pt x="66582" y="23002"/>
                    <a:pt x="64132" y="25452"/>
                    <a:pt x="61194" y="26928"/>
                  </a:cubicBezTo>
                  <a:cubicBezTo>
                    <a:pt x="58256" y="28390"/>
                    <a:pt x="54831" y="27903"/>
                    <a:pt x="50918" y="25452"/>
                  </a:cubicBezTo>
                  <a:cubicBezTo>
                    <a:pt x="47005" y="23502"/>
                    <a:pt x="44555" y="21052"/>
                    <a:pt x="43080" y="18114"/>
                  </a:cubicBezTo>
                  <a:cubicBezTo>
                    <a:pt x="42105" y="15664"/>
                    <a:pt x="42592" y="12238"/>
                    <a:pt x="44555" y="8326"/>
                  </a:cubicBezTo>
                  <a:cubicBezTo>
                    <a:pt x="46505" y="4400"/>
                    <a:pt x="49443" y="1962"/>
                    <a:pt x="52381" y="487"/>
                  </a:cubicBezTo>
                  <a:lnTo>
                    <a:pt x="52881" y="48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4" name="Vapaamuotoinen: Muoto 53">
              <a:extLst>
                <a:ext uri="{FF2B5EF4-FFF2-40B4-BE49-F238E27FC236}">
                  <a16:creationId xmlns:a16="http://schemas.microsoft.com/office/drawing/2014/main" id="{6606DD4E-5132-2D61-ADEF-B1B568052E49}"/>
                </a:ext>
              </a:extLst>
            </p:cNvPr>
            <p:cNvSpPr/>
            <p:nvPr/>
          </p:nvSpPr>
          <p:spPr>
            <a:xfrm>
              <a:off x="10299481" y="2608613"/>
              <a:ext cx="142954" cy="150675"/>
            </a:xfrm>
            <a:custGeom>
              <a:avLst/>
              <a:gdLst>
                <a:gd name="csX0" fmla="*/ 44555 w 142954"/>
                <a:gd name="csY0" fmla="*/ 57177 h 150675"/>
                <a:gd name="csX1" fmla="*/ 51406 w 142954"/>
                <a:gd name="csY1" fmla="*/ 30249 h 150675"/>
                <a:gd name="csX2" fmla="*/ 57769 w 142954"/>
                <a:gd name="csY2" fmla="*/ 10659 h 150675"/>
                <a:gd name="csX3" fmla="*/ 64620 w 142954"/>
                <a:gd name="csY3" fmla="*/ 2346 h 150675"/>
                <a:gd name="csX4" fmla="*/ 79797 w 142954"/>
                <a:gd name="csY4" fmla="*/ 1358 h 150675"/>
                <a:gd name="csX5" fmla="*/ 93999 w 142954"/>
                <a:gd name="csY5" fmla="*/ 14585 h 150675"/>
                <a:gd name="csX6" fmla="*/ 108188 w 142954"/>
                <a:gd name="csY6" fmla="*/ 49339 h 150675"/>
                <a:gd name="csX7" fmla="*/ 121902 w 142954"/>
                <a:gd name="csY7" fmla="*/ 82630 h 150675"/>
                <a:gd name="csX8" fmla="*/ 125327 w 142954"/>
                <a:gd name="csY8" fmla="*/ 86055 h 150675"/>
                <a:gd name="csX9" fmla="*/ 129240 w 142954"/>
                <a:gd name="csY9" fmla="*/ 86055 h 150675"/>
                <a:gd name="csX10" fmla="*/ 131203 w 142954"/>
                <a:gd name="csY10" fmla="*/ 83605 h 150675"/>
                <a:gd name="csX11" fmla="*/ 132665 w 142954"/>
                <a:gd name="csY11" fmla="*/ 79692 h 150675"/>
                <a:gd name="csX12" fmla="*/ 135603 w 142954"/>
                <a:gd name="csY12" fmla="*/ 66966 h 150675"/>
                <a:gd name="csX13" fmla="*/ 142954 w 142954"/>
                <a:gd name="csY13" fmla="*/ 70391 h 150675"/>
                <a:gd name="csX14" fmla="*/ 138541 w 142954"/>
                <a:gd name="csY14" fmla="*/ 88993 h 150675"/>
                <a:gd name="csX15" fmla="*/ 134628 w 142954"/>
                <a:gd name="csY15" fmla="*/ 100745 h 150675"/>
                <a:gd name="csX16" fmla="*/ 129240 w 142954"/>
                <a:gd name="csY16" fmla="*/ 107595 h 150675"/>
                <a:gd name="csX17" fmla="*/ 117989 w 142954"/>
                <a:gd name="csY17" fmla="*/ 108570 h 150675"/>
                <a:gd name="csX18" fmla="*/ 107213 w 142954"/>
                <a:gd name="csY18" fmla="*/ 98782 h 150675"/>
                <a:gd name="csX19" fmla="*/ 93011 w 142954"/>
                <a:gd name="csY19" fmla="*/ 64028 h 150675"/>
                <a:gd name="csX20" fmla="*/ 77834 w 142954"/>
                <a:gd name="csY20" fmla="*/ 27799 h 150675"/>
                <a:gd name="csX21" fmla="*/ 72459 w 142954"/>
                <a:gd name="csY21" fmla="*/ 22410 h 150675"/>
                <a:gd name="csX22" fmla="*/ 66583 w 142954"/>
                <a:gd name="csY22" fmla="*/ 22410 h 150675"/>
                <a:gd name="csX23" fmla="*/ 53356 w 142954"/>
                <a:gd name="csY23" fmla="*/ 57665 h 150675"/>
                <a:gd name="csX24" fmla="*/ 49443 w 142954"/>
                <a:gd name="csY24" fmla="*/ 71366 h 150675"/>
                <a:gd name="csX25" fmla="*/ 65595 w 142954"/>
                <a:gd name="csY25" fmla="*/ 112496 h 150675"/>
                <a:gd name="csX26" fmla="*/ 67070 w 142954"/>
                <a:gd name="csY26" fmla="*/ 115921 h 150675"/>
                <a:gd name="csX27" fmla="*/ 74909 w 142954"/>
                <a:gd name="csY27" fmla="*/ 134524 h 150675"/>
                <a:gd name="csX28" fmla="*/ 59232 w 142954"/>
                <a:gd name="csY28" fmla="*/ 150675 h 150675"/>
                <a:gd name="csX29" fmla="*/ 37692 w 142954"/>
                <a:gd name="csY29" fmla="*/ 91444 h 150675"/>
                <a:gd name="csX30" fmla="*/ 23503 w 142954"/>
                <a:gd name="csY30" fmla="*/ 59615 h 150675"/>
                <a:gd name="csX31" fmla="*/ 18602 w 142954"/>
                <a:gd name="csY31" fmla="*/ 54239 h 150675"/>
                <a:gd name="csX32" fmla="*/ 14202 w 142954"/>
                <a:gd name="csY32" fmla="*/ 54239 h 150675"/>
                <a:gd name="csX33" fmla="*/ 10776 w 142954"/>
                <a:gd name="csY33" fmla="*/ 58152 h 150675"/>
                <a:gd name="csX34" fmla="*/ 6363 w 142954"/>
                <a:gd name="csY34" fmla="*/ 66966 h 150675"/>
                <a:gd name="csX35" fmla="*/ 0 w 142954"/>
                <a:gd name="csY35" fmla="*/ 63053 h 150675"/>
                <a:gd name="csX36" fmla="*/ 1475 w 142954"/>
                <a:gd name="csY36" fmla="*/ 58152 h 150675"/>
                <a:gd name="csX37" fmla="*/ 15177 w 142954"/>
                <a:gd name="csY37" fmla="*/ 31712 h 150675"/>
                <a:gd name="csX38" fmla="*/ 25453 w 142954"/>
                <a:gd name="csY38" fmla="*/ 30736 h 150675"/>
                <a:gd name="csX39" fmla="*/ 35742 w 142954"/>
                <a:gd name="csY39" fmla="*/ 41500 h 150675"/>
                <a:gd name="csX40" fmla="*/ 39655 w 142954"/>
                <a:gd name="csY40" fmla="*/ 48364 h 150675"/>
                <a:gd name="csX41" fmla="*/ 43567 w 142954"/>
                <a:gd name="csY41" fmla="*/ 56677 h 150675"/>
                <a:gd name="csX42" fmla="*/ 44555 w 142954"/>
                <a:gd name="csY42" fmla="*/ 57177 h 1506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42954" h="150675">
                  <a:moveTo>
                    <a:pt x="44555" y="57177"/>
                  </a:moveTo>
                  <a:lnTo>
                    <a:pt x="51406" y="30249"/>
                  </a:lnTo>
                  <a:cubicBezTo>
                    <a:pt x="53856" y="20948"/>
                    <a:pt x="55806" y="14585"/>
                    <a:pt x="57769" y="10659"/>
                  </a:cubicBezTo>
                  <a:cubicBezTo>
                    <a:pt x="59732" y="6746"/>
                    <a:pt x="62170" y="4296"/>
                    <a:pt x="64620" y="2346"/>
                  </a:cubicBezTo>
                  <a:cubicBezTo>
                    <a:pt x="69033" y="-592"/>
                    <a:pt x="74409" y="-592"/>
                    <a:pt x="79797" y="1358"/>
                  </a:cubicBezTo>
                  <a:cubicBezTo>
                    <a:pt x="85185" y="3808"/>
                    <a:pt x="90073" y="8221"/>
                    <a:pt x="93999" y="14585"/>
                  </a:cubicBezTo>
                  <a:cubicBezTo>
                    <a:pt x="98399" y="21435"/>
                    <a:pt x="102812" y="32699"/>
                    <a:pt x="108188" y="49339"/>
                  </a:cubicBezTo>
                  <a:cubicBezTo>
                    <a:pt x="113576" y="65490"/>
                    <a:pt x="117989" y="76754"/>
                    <a:pt x="121902" y="82630"/>
                  </a:cubicBezTo>
                  <a:cubicBezTo>
                    <a:pt x="122877" y="84593"/>
                    <a:pt x="124352" y="85568"/>
                    <a:pt x="125327" y="86055"/>
                  </a:cubicBezTo>
                  <a:cubicBezTo>
                    <a:pt x="126803" y="86543"/>
                    <a:pt x="127778" y="86055"/>
                    <a:pt x="129240" y="86055"/>
                  </a:cubicBezTo>
                  <a:cubicBezTo>
                    <a:pt x="129728" y="86055"/>
                    <a:pt x="130715" y="85080"/>
                    <a:pt x="131203" y="83605"/>
                  </a:cubicBezTo>
                  <a:cubicBezTo>
                    <a:pt x="131690" y="82630"/>
                    <a:pt x="132178" y="81155"/>
                    <a:pt x="132665" y="79692"/>
                  </a:cubicBezTo>
                  <a:lnTo>
                    <a:pt x="135603" y="66966"/>
                  </a:lnTo>
                  <a:lnTo>
                    <a:pt x="142954" y="70391"/>
                  </a:lnTo>
                  <a:lnTo>
                    <a:pt x="138541" y="88993"/>
                  </a:lnTo>
                  <a:cubicBezTo>
                    <a:pt x="137566" y="93394"/>
                    <a:pt x="136104" y="97319"/>
                    <a:pt x="134628" y="100745"/>
                  </a:cubicBezTo>
                  <a:cubicBezTo>
                    <a:pt x="133166" y="104170"/>
                    <a:pt x="131203" y="106133"/>
                    <a:pt x="129240" y="107595"/>
                  </a:cubicBezTo>
                  <a:cubicBezTo>
                    <a:pt x="125815" y="109558"/>
                    <a:pt x="121902" y="110046"/>
                    <a:pt x="117989" y="108570"/>
                  </a:cubicBezTo>
                  <a:cubicBezTo>
                    <a:pt x="114063" y="107108"/>
                    <a:pt x="110150" y="103683"/>
                    <a:pt x="107213" y="98782"/>
                  </a:cubicBezTo>
                  <a:cubicBezTo>
                    <a:pt x="103300" y="92906"/>
                    <a:pt x="98886" y="81155"/>
                    <a:pt x="93011" y="64028"/>
                  </a:cubicBezTo>
                  <a:cubicBezTo>
                    <a:pt x="87148" y="46888"/>
                    <a:pt x="82247" y="34649"/>
                    <a:pt x="77834" y="27799"/>
                  </a:cubicBezTo>
                  <a:cubicBezTo>
                    <a:pt x="76371" y="25348"/>
                    <a:pt x="74409" y="23398"/>
                    <a:pt x="72459" y="22410"/>
                  </a:cubicBezTo>
                  <a:cubicBezTo>
                    <a:pt x="70496" y="21435"/>
                    <a:pt x="68533" y="21435"/>
                    <a:pt x="66583" y="22410"/>
                  </a:cubicBezTo>
                  <a:cubicBezTo>
                    <a:pt x="63645" y="23886"/>
                    <a:pt x="59732" y="35637"/>
                    <a:pt x="53356" y="57665"/>
                  </a:cubicBezTo>
                  <a:cubicBezTo>
                    <a:pt x="51894" y="63540"/>
                    <a:pt x="50431" y="67941"/>
                    <a:pt x="49443" y="71366"/>
                  </a:cubicBezTo>
                  <a:lnTo>
                    <a:pt x="65595" y="112496"/>
                  </a:lnTo>
                  <a:cubicBezTo>
                    <a:pt x="65595" y="113471"/>
                    <a:pt x="66583" y="114446"/>
                    <a:pt x="67070" y="115921"/>
                  </a:cubicBezTo>
                  <a:cubicBezTo>
                    <a:pt x="70496" y="124248"/>
                    <a:pt x="72946" y="130611"/>
                    <a:pt x="74909" y="134524"/>
                  </a:cubicBezTo>
                  <a:lnTo>
                    <a:pt x="59232" y="150675"/>
                  </a:lnTo>
                  <a:cubicBezTo>
                    <a:pt x="51406" y="127673"/>
                    <a:pt x="44055" y="108083"/>
                    <a:pt x="37692" y="91444"/>
                  </a:cubicBezTo>
                  <a:cubicBezTo>
                    <a:pt x="31329" y="74792"/>
                    <a:pt x="26441" y="64515"/>
                    <a:pt x="23503" y="59615"/>
                  </a:cubicBezTo>
                  <a:cubicBezTo>
                    <a:pt x="21540" y="56677"/>
                    <a:pt x="20078" y="55214"/>
                    <a:pt x="18602" y="54239"/>
                  </a:cubicBezTo>
                  <a:cubicBezTo>
                    <a:pt x="17140" y="53252"/>
                    <a:pt x="15664" y="53252"/>
                    <a:pt x="14202" y="54239"/>
                  </a:cubicBezTo>
                  <a:cubicBezTo>
                    <a:pt x="13214" y="54727"/>
                    <a:pt x="12239" y="56189"/>
                    <a:pt x="10776" y="58152"/>
                  </a:cubicBezTo>
                  <a:cubicBezTo>
                    <a:pt x="9301" y="60115"/>
                    <a:pt x="7839" y="63053"/>
                    <a:pt x="6363" y="66966"/>
                  </a:cubicBezTo>
                  <a:lnTo>
                    <a:pt x="0" y="63053"/>
                  </a:lnTo>
                  <a:cubicBezTo>
                    <a:pt x="0" y="62065"/>
                    <a:pt x="975" y="60115"/>
                    <a:pt x="1475" y="58152"/>
                  </a:cubicBezTo>
                  <a:cubicBezTo>
                    <a:pt x="6851" y="42976"/>
                    <a:pt x="11264" y="34162"/>
                    <a:pt x="15177" y="31712"/>
                  </a:cubicBezTo>
                  <a:cubicBezTo>
                    <a:pt x="18602" y="29761"/>
                    <a:pt x="22027" y="29261"/>
                    <a:pt x="25453" y="30736"/>
                  </a:cubicBezTo>
                  <a:cubicBezTo>
                    <a:pt x="28878" y="32199"/>
                    <a:pt x="32316" y="35637"/>
                    <a:pt x="35742" y="41500"/>
                  </a:cubicBezTo>
                  <a:cubicBezTo>
                    <a:pt x="36717" y="43463"/>
                    <a:pt x="38192" y="45913"/>
                    <a:pt x="39655" y="48364"/>
                  </a:cubicBezTo>
                  <a:cubicBezTo>
                    <a:pt x="41117" y="50814"/>
                    <a:pt x="42105" y="53739"/>
                    <a:pt x="43567" y="56677"/>
                  </a:cubicBezTo>
                  <a:lnTo>
                    <a:pt x="44555" y="5717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5" name="Vapaamuotoinen: Muoto 54">
              <a:extLst>
                <a:ext uri="{FF2B5EF4-FFF2-40B4-BE49-F238E27FC236}">
                  <a16:creationId xmlns:a16="http://schemas.microsoft.com/office/drawing/2014/main" id="{1813D548-1693-D171-9CEE-C7A8452FB133}"/>
                </a:ext>
              </a:extLst>
            </p:cNvPr>
            <p:cNvSpPr/>
            <p:nvPr/>
          </p:nvSpPr>
          <p:spPr>
            <a:xfrm>
              <a:off x="10411119" y="2486607"/>
              <a:ext cx="115038" cy="167396"/>
            </a:xfrm>
            <a:custGeom>
              <a:avLst/>
              <a:gdLst>
                <a:gd name="csX0" fmla="*/ 5375 w 115038"/>
                <a:gd name="csY0" fmla="*/ 487 h 167396"/>
                <a:gd name="csX1" fmla="*/ 15664 w 115038"/>
                <a:gd name="csY1" fmla="*/ 1950 h 167396"/>
                <a:gd name="csX2" fmla="*/ 22515 w 115038"/>
                <a:gd name="csY2" fmla="*/ 3425 h 167396"/>
                <a:gd name="csX3" fmla="*/ 26428 w 115038"/>
                <a:gd name="csY3" fmla="*/ 6363 h 167396"/>
                <a:gd name="csX4" fmla="*/ 28391 w 115038"/>
                <a:gd name="csY4" fmla="*/ 11264 h 167396"/>
                <a:gd name="csX5" fmla="*/ 26928 w 115038"/>
                <a:gd name="csY5" fmla="*/ 18114 h 167396"/>
                <a:gd name="csX6" fmla="*/ 22515 w 115038"/>
                <a:gd name="csY6" fmla="*/ 29866 h 167396"/>
                <a:gd name="csX7" fmla="*/ 10276 w 115038"/>
                <a:gd name="csY7" fmla="*/ 27416 h 167396"/>
                <a:gd name="csX8" fmla="*/ 4888 w 115038"/>
                <a:gd name="csY8" fmla="*/ 25453 h 167396"/>
                <a:gd name="csX9" fmla="*/ 1950 w 115038"/>
                <a:gd name="csY9" fmla="*/ 23003 h 167396"/>
                <a:gd name="csX10" fmla="*/ 0 w 115038"/>
                <a:gd name="csY10" fmla="*/ 18114 h 167396"/>
                <a:gd name="csX11" fmla="*/ 975 w 115038"/>
                <a:gd name="csY11" fmla="*/ 11751 h 167396"/>
                <a:gd name="csX12" fmla="*/ 5375 w 115038"/>
                <a:gd name="csY12" fmla="*/ 0 h 167396"/>
                <a:gd name="csX13" fmla="*/ 5375 w 115038"/>
                <a:gd name="csY13" fmla="*/ 487 h 167396"/>
                <a:gd name="csX14" fmla="*/ 107213 w 115038"/>
                <a:gd name="csY14" fmla="*/ 122877 h 167396"/>
                <a:gd name="csX15" fmla="*/ 115038 w 115038"/>
                <a:gd name="csY15" fmla="*/ 125815 h 167396"/>
                <a:gd name="csX16" fmla="*/ 111613 w 115038"/>
                <a:gd name="csY16" fmla="*/ 154693 h 167396"/>
                <a:gd name="csX17" fmla="*/ 106225 w 115038"/>
                <a:gd name="csY17" fmla="*/ 164494 h 167396"/>
                <a:gd name="csX18" fmla="*/ 94486 w 115038"/>
                <a:gd name="csY18" fmla="*/ 166932 h 167396"/>
                <a:gd name="csX19" fmla="*/ 82247 w 115038"/>
                <a:gd name="csY19" fmla="*/ 158131 h 167396"/>
                <a:gd name="csX20" fmla="*/ 63145 w 115038"/>
                <a:gd name="csY20" fmla="*/ 123364 h 167396"/>
                <a:gd name="csX21" fmla="*/ 44055 w 115038"/>
                <a:gd name="csY21" fmla="*/ 88610 h 167396"/>
                <a:gd name="csX22" fmla="*/ 39655 w 115038"/>
                <a:gd name="csY22" fmla="*/ 85672 h 167396"/>
                <a:gd name="csX23" fmla="*/ 35729 w 115038"/>
                <a:gd name="csY23" fmla="*/ 86648 h 167396"/>
                <a:gd name="csX24" fmla="*/ 32791 w 115038"/>
                <a:gd name="csY24" fmla="*/ 91061 h 167396"/>
                <a:gd name="csX25" fmla="*/ 29853 w 115038"/>
                <a:gd name="csY25" fmla="*/ 99861 h 167396"/>
                <a:gd name="csX26" fmla="*/ 23003 w 115038"/>
                <a:gd name="csY26" fmla="*/ 96936 h 167396"/>
                <a:gd name="csX27" fmla="*/ 27903 w 115038"/>
                <a:gd name="csY27" fmla="*/ 77346 h 167396"/>
                <a:gd name="csX28" fmla="*/ 30841 w 115038"/>
                <a:gd name="csY28" fmla="*/ 68533 h 167396"/>
                <a:gd name="csX29" fmla="*/ 34754 w 115038"/>
                <a:gd name="csY29" fmla="*/ 63145 h 167396"/>
                <a:gd name="csX30" fmla="*/ 45030 w 115038"/>
                <a:gd name="csY30" fmla="*/ 61195 h 167396"/>
                <a:gd name="csX31" fmla="*/ 55807 w 115038"/>
                <a:gd name="csY31" fmla="*/ 69020 h 167396"/>
                <a:gd name="csX32" fmla="*/ 73434 w 115038"/>
                <a:gd name="csY32" fmla="*/ 100362 h 167396"/>
                <a:gd name="csX33" fmla="*/ 77346 w 115038"/>
                <a:gd name="csY33" fmla="*/ 108675 h 167396"/>
                <a:gd name="csX34" fmla="*/ 88123 w 115038"/>
                <a:gd name="csY34" fmla="*/ 129728 h 167396"/>
                <a:gd name="csX35" fmla="*/ 94974 w 115038"/>
                <a:gd name="csY35" fmla="*/ 140504 h 167396"/>
                <a:gd name="csX36" fmla="*/ 99374 w 115038"/>
                <a:gd name="csY36" fmla="*/ 143442 h 167396"/>
                <a:gd name="csX37" fmla="*/ 103287 w 115038"/>
                <a:gd name="csY37" fmla="*/ 142954 h 167396"/>
                <a:gd name="csX38" fmla="*/ 105737 w 115038"/>
                <a:gd name="csY38" fmla="*/ 137566 h 167396"/>
                <a:gd name="csX39" fmla="*/ 107700 w 115038"/>
                <a:gd name="csY39" fmla="*/ 122389 h 167396"/>
                <a:gd name="csX40" fmla="*/ 107213 w 115038"/>
                <a:gd name="csY40" fmla="*/ 122877 h 1673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5038" h="167396">
                  <a:moveTo>
                    <a:pt x="5375" y="487"/>
                  </a:moveTo>
                  <a:lnTo>
                    <a:pt x="15664" y="1950"/>
                  </a:lnTo>
                  <a:cubicBezTo>
                    <a:pt x="18602" y="1950"/>
                    <a:pt x="20552" y="2938"/>
                    <a:pt x="22515" y="3425"/>
                  </a:cubicBezTo>
                  <a:cubicBezTo>
                    <a:pt x="23990" y="4400"/>
                    <a:pt x="25453" y="5388"/>
                    <a:pt x="26428" y="6363"/>
                  </a:cubicBezTo>
                  <a:cubicBezTo>
                    <a:pt x="27416" y="7826"/>
                    <a:pt x="27903" y="9301"/>
                    <a:pt x="28391" y="11264"/>
                  </a:cubicBezTo>
                  <a:cubicBezTo>
                    <a:pt x="28391" y="13214"/>
                    <a:pt x="28391" y="15664"/>
                    <a:pt x="26928" y="18114"/>
                  </a:cubicBezTo>
                  <a:lnTo>
                    <a:pt x="22515" y="29866"/>
                  </a:lnTo>
                  <a:lnTo>
                    <a:pt x="10276" y="27416"/>
                  </a:lnTo>
                  <a:cubicBezTo>
                    <a:pt x="7826" y="26928"/>
                    <a:pt x="5876" y="26428"/>
                    <a:pt x="4888" y="25453"/>
                  </a:cubicBezTo>
                  <a:cubicBezTo>
                    <a:pt x="3913" y="24965"/>
                    <a:pt x="2938" y="23990"/>
                    <a:pt x="1950" y="23003"/>
                  </a:cubicBezTo>
                  <a:cubicBezTo>
                    <a:pt x="975" y="21540"/>
                    <a:pt x="0" y="20065"/>
                    <a:pt x="0" y="18114"/>
                  </a:cubicBezTo>
                  <a:cubicBezTo>
                    <a:pt x="0" y="16152"/>
                    <a:pt x="0" y="14189"/>
                    <a:pt x="975" y="11751"/>
                  </a:cubicBezTo>
                  <a:lnTo>
                    <a:pt x="5375" y="0"/>
                  </a:lnTo>
                  <a:lnTo>
                    <a:pt x="5375" y="487"/>
                  </a:lnTo>
                  <a:close/>
                  <a:moveTo>
                    <a:pt x="107213" y="122877"/>
                  </a:moveTo>
                  <a:lnTo>
                    <a:pt x="115038" y="125815"/>
                  </a:lnTo>
                  <a:cubicBezTo>
                    <a:pt x="114063" y="140504"/>
                    <a:pt x="112601" y="149805"/>
                    <a:pt x="111613" y="154693"/>
                  </a:cubicBezTo>
                  <a:cubicBezTo>
                    <a:pt x="110638" y="159593"/>
                    <a:pt x="108675" y="163019"/>
                    <a:pt x="106225" y="164494"/>
                  </a:cubicBezTo>
                  <a:cubicBezTo>
                    <a:pt x="102799" y="167432"/>
                    <a:pt x="98886" y="167920"/>
                    <a:pt x="94486" y="166932"/>
                  </a:cubicBezTo>
                  <a:cubicBezTo>
                    <a:pt x="90073" y="165957"/>
                    <a:pt x="86160" y="163019"/>
                    <a:pt x="82247" y="158131"/>
                  </a:cubicBezTo>
                  <a:cubicBezTo>
                    <a:pt x="77346" y="152255"/>
                    <a:pt x="70983" y="140504"/>
                    <a:pt x="63145" y="123364"/>
                  </a:cubicBezTo>
                  <a:cubicBezTo>
                    <a:pt x="55319" y="106237"/>
                    <a:pt x="48956" y="94486"/>
                    <a:pt x="44055" y="88610"/>
                  </a:cubicBezTo>
                  <a:cubicBezTo>
                    <a:pt x="42593" y="87135"/>
                    <a:pt x="41117" y="86160"/>
                    <a:pt x="39655" y="85672"/>
                  </a:cubicBezTo>
                  <a:cubicBezTo>
                    <a:pt x="38179" y="85672"/>
                    <a:pt x="36717" y="85672"/>
                    <a:pt x="35729" y="86648"/>
                  </a:cubicBezTo>
                  <a:cubicBezTo>
                    <a:pt x="34754" y="87622"/>
                    <a:pt x="33779" y="89098"/>
                    <a:pt x="32791" y="91061"/>
                  </a:cubicBezTo>
                  <a:cubicBezTo>
                    <a:pt x="31816" y="93011"/>
                    <a:pt x="30841" y="96436"/>
                    <a:pt x="29853" y="99861"/>
                  </a:cubicBezTo>
                  <a:lnTo>
                    <a:pt x="23003" y="96936"/>
                  </a:lnTo>
                  <a:lnTo>
                    <a:pt x="27903" y="77346"/>
                  </a:lnTo>
                  <a:cubicBezTo>
                    <a:pt x="28878" y="73434"/>
                    <a:pt x="29853" y="70496"/>
                    <a:pt x="30841" y="68533"/>
                  </a:cubicBezTo>
                  <a:cubicBezTo>
                    <a:pt x="31816" y="66583"/>
                    <a:pt x="33291" y="64620"/>
                    <a:pt x="34754" y="63145"/>
                  </a:cubicBezTo>
                  <a:cubicBezTo>
                    <a:pt x="37692" y="60707"/>
                    <a:pt x="41117" y="59719"/>
                    <a:pt x="45030" y="61195"/>
                  </a:cubicBezTo>
                  <a:cubicBezTo>
                    <a:pt x="48956" y="62170"/>
                    <a:pt x="52381" y="64620"/>
                    <a:pt x="55807" y="69020"/>
                  </a:cubicBezTo>
                  <a:cubicBezTo>
                    <a:pt x="59719" y="73434"/>
                    <a:pt x="65595" y="84197"/>
                    <a:pt x="73434" y="100362"/>
                  </a:cubicBezTo>
                  <a:cubicBezTo>
                    <a:pt x="75384" y="104275"/>
                    <a:pt x="76372" y="106725"/>
                    <a:pt x="77346" y="108675"/>
                  </a:cubicBezTo>
                  <a:cubicBezTo>
                    <a:pt x="81259" y="117489"/>
                    <a:pt x="85185" y="124339"/>
                    <a:pt x="88123" y="129728"/>
                  </a:cubicBezTo>
                  <a:cubicBezTo>
                    <a:pt x="91048" y="135116"/>
                    <a:pt x="93498" y="139029"/>
                    <a:pt x="94974" y="140504"/>
                  </a:cubicBezTo>
                  <a:cubicBezTo>
                    <a:pt x="96436" y="141966"/>
                    <a:pt x="97912" y="142954"/>
                    <a:pt x="99374" y="143442"/>
                  </a:cubicBezTo>
                  <a:cubicBezTo>
                    <a:pt x="100849" y="143442"/>
                    <a:pt x="102312" y="143442"/>
                    <a:pt x="103287" y="142954"/>
                  </a:cubicBezTo>
                  <a:cubicBezTo>
                    <a:pt x="104275" y="141966"/>
                    <a:pt x="105250" y="140504"/>
                    <a:pt x="105737" y="137566"/>
                  </a:cubicBezTo>
                  <a:cubicBezTo>
                    <a:pt x="106225" y="135116"/>
                    <a:pt x="107213" y="129728"/>
                    <a:pt x="107700" y="122389"/>
                  </a:cubicBezTo>
                  <a:lnTo>
                    <a:pt x="107213" y="12287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6" name="Vapaamuotoinen: Muoto 55">
              <a:extLst>
                <a:ext uri="{FF2B5EF4-FFF2-40B4-BE49-F238E27FC236}">
                  <a16:creationId xmlns:a16="http://schemas.microsoft.com/office/drawing/2014/main" id="{8BF6DC05-EB68-5A99-0F7E-E26A14CD6808}"/>
                </a:ext>
              </a:extLst>
            </p:cNvPr>
            <p:cNvSpPr/>
            <p:nvPr/>
          </p:nvSpPr>
          <p:spPr>
            <a:xfrm>
              <a:off x="10461037" y="2414148"/>
              <a:ext cx="141966" cy="169196"/>
            </a:xfrm>
            <a:custGeom>
              <a:avLst/>
              <a:gdLst>
                <a:gd name="csX0" fmla="*/ 141966 w 141966"/>
                <a:gd name="csY0" fmla="*/ 126315 h 169196"/>
                <a:gd name="csX1" fmla="*/ 141966 w 141966"/>
                <a:gd name="csY1" fmla="*/ 141979 h 169196"/>
                <a:gd name="csX2" fmla="*/ 140017 w 141966"/>
                <a:gd name="csY2" fmla="*/ 157644 h 169196"/>
                <a:gd name="csX3" fmla="*/ 136591 w 141966"/>
                <a:gd name="csY3" fmla="*/ 164982 h 169196"/>
                <a:gd name="csX4" fmla="*/ 125327 w 141966"/>
                <a:gd name="csY4" fmla="*/ 168895 h 169196"/>
                <a:gd name="csX5" fmla="*/ 111626 w 141966"/>
                <a:gd name="csY5" fmla="*/ 160581 h 169196"/>
                <a:gd name="csX6" fmla="*/ 89585 w 141966"/>
                <a:gd name="csY6" fmla="*/ 130716 h 169196"/>
                <a:gd name="csX7" fmla="*/ 75396 w 141966"/>
                <a:gd name="csY7" fmla="*/ 109663 h 169196"/>
                <a:gd name="csX8" fmla="*/ 59232 w 141966"/>
                <a:gd name="csY8" fmla="*/ 86660 h 169196"/>
                <a:gd name="csX9" fmla="*/ 33291 w 141966"/>
                <a:gd name="csY9" fmla="*/ 50431 h 169196"/>
                <a:gd name="csX10" fmla="*/ 20565 w 141966"/>
                <a:gd name="csY10" fmla="*/ 34267 h 169196"/>
                <a:gd name="csX11" fmla="*/ 15177 w 141966"/>
                <a:gd name="csY11" fmla="*/ 31329 h 169196"/>
                <a:gd name="csX12" fmla="*/ 9788 w 141966"/>
                <a:gd name="csY12" fmla="*/ 34267 h 169196"/>
                <a:gd name="csX13" fmla="*/ 7839 w 141966"/>
                <a:gd name="csY13" fmla="*/ 36229 h 169196"/>
                <a:gd name="csX14" fmla="*/ 5388 w 141966"/>
                <a:gd name="csY14" fmla="*/ 38680 h 169196"/>
                <a:gd name="csX15" fmla="*/ 0 w 141966"/>
                <a:gd name="csY15" fmla="*/ 34267 h 169196"/>
                <a:gd name="csX16" fmla="*/ 10276 w 141966"/>
                <a:gd name="csY16" fmla="*/ 19590 h 169196"/>
                <a:gd name="csX17" fmla="*/ 22515 w 141966"/>
                <a:gd name="csY17" fmla="*/ 0 h 169196"/>
                <a:gd name="csX18" fmla="*/ 89098 w 141966"/>
                <a:gd name="csY18" fmla="*/ 97424 h 169196"/>
                <a:gd name="csX19" fmla="*/ 121902 w 141966"/>
                <a:gd name="csY19" fmla="*/ 141979 h 169196"/>
                <a:gd name="csX20" fmla="*/ 126803 w 141966"/>
                <a:gd name="csY20" fmla="*/ 144917 h 169196"/>
                <a:gd name="csX21" fmla="*/ 130715 w 141966"/>
                <a:gd name="csY21" fmla="*/ 143929 h 169196"/>
                <a:gd name="csX22" fmla="*/ 132178 w 141966"/>
                <a:gd name="csY22" fmla="*/ 140504 h 169196"/>
                <a:gd name="csX23" fmla="*/ 133166 w 141966"/>
                <a:gd name="csY23" fmla="*/ 133653 h 169196"/>
                <a:gd name="csX24" fmla="*/ 134141 w 141966"/>
                <a:gd name="csY24" fmla="*/ 122877 h 169196"/>
                <a:gd name="csX25" fmla="*/ 141479 w 141966"/>
                <a:gd name="csY25" fmla="*/ 124840 h 169196"/>
                <a:gd name="csX26" fmla="*/ 141966 w 141966"/>
                <a:gd name="csY26" fmla="*/ 126315 h 1691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141966" h="169196">
                  <a:moveTo>
                    <a:pt x="141966" y="126315"/>
                  </a:moveTo>
                  <a:lnTo>
                    <a:pt x="141966" y="141979"/>
                  </a:lnTo>
                  <a:cubicBezTo>
                    <a:pt x="141479" y="149318"/>
                    <a:pt x="140991" y="154218"/>
                    <a:pt x="140017" y="157644"/>
                  </a:cubicBezTo>
                  <a:cubicBezTo>
                    <a:pt x="139041" y="161069"/>
                    <a:pt x="138054" y="163519"/>
                    <a:pt x="136591" y="164982"/>
                  </a:cubicBezTo>
                  <a:cubicBezTo>
                    <a:pt x="133166" y="168407"/>
                    <a:pt x="129240" y="169883"/>
                    <a:pt x="125327" y="168895"/>
                  </a:cubicBezTo>
                  <a:cubicBezTo>
                    <a:pt x="120927" y="168407"/>
                    <a:pt x="116514" y="165469"/>
                    <a:pt x="111626" y="160581"/>
                  </a:cubicBezTo>
                  <a:cubicBezTo>
                    <a:pt x="107700" y="156656"/>
                    <a:pt x="100362" y="146867"/>
                    <a:pt x="89585" y="130716"/>
                  </a:cubicBezTo>
                  <a:cubicBezTo>
                    <a:pt x="83710" y="121902"/>
                    <a:pt x="78822" y="115051"/>
                    <a:pt x="75396" y="109663"/>
                  </a:cubicBezTo>
                  <a:lnTo>
                    <a:pt x="59232" y="86660"/>
                  </a:lnTo>
                  <a:cubicBezTo>
                    <a:pt x="48468" y="71484"/>
                    <a:pt x="40142" y="59732"/>
                    <a:pt x="33291" y="50431"/>
                  </a:cubicBezTo>
                  <a:cubicBezTo>
                    <a:pt x="26441" y="41130"/>
                    <a:pt x="22515" y="35742"/>
                    <a:pt x="20565" y="34267"/>
                  </a:cubicBezTo>
                  <a:cubicBezTo>
                    <a:pt x="18602" y="32316"/>
                    <a:pt x="16652" y="31329"/>
                    <a:pt x="15177" y="31329"/>
                  </a:cubicBezTo>
                  <a:cubicBezTo>
                    <a:pt x="13214" y="31329"/>
                    <a:pt x="11751" y="32316"/>
                    <a:pt x="9788" y="34267"/>
                  </a:cubicBezTo>
                  <a:cubicBezTo>
                    <a:pt x="9788" y="34267"/>
                    <a:pt x="8814" y="35254"/>
                    <a:pt x="7839" y="36229"/>
                  </a:cubicBezTo>
                  <a:cubicBezTo>
                    <a:pt x="6851" y="37204"/>
                    <a:pt x="5876" y="38192"/>
                    <a:pt x="5388" y="38680"/>
                  </a:cubicBezTo>
                  <a:lnTo>
                    <a:pt x="0" y="34267"/>
                  </a:lnTo>
                  <a:cubicBezTo>
                    <a:pt x="3425" y="29866"/>
                    <a:pt x="6851" y="24965"/>
                    <a:pt x="10276" y="19590"/>
                  </a:cubicBezTo>
                  <a:cubicBezTo>
                    <a:pt x="13714" y="14202"/>
                    <a:pt x="18115" y="7839"/>
                    <a:pt x="22515" y="0"/>
                  </a:cubicBezTo>
                  <a:cubicBezTo>
                    <a:pt x="47981" y="38192"/>
                    <a:pt x="70496" y="70496"/>
                    <a:pt x="89098" y="97424"/>
                  </a:cubicBezTo>
                  <a:cubicBezTo>
                    <a:pt x="108188" y="124352"/>
                    <a:pt x="118964" y="139041"/>
                    <a:pt x="121902" y="141979"/>
                  </a:cubicBezTo>
                  <a:cubicBezTo>
                    <a:pt x="123364" y="143442"/>
                    <a:pt x="125327" y="144417"/>
                    <a:pt x="126803" y="144917"/>
                  </a:cubicBezTo>
                  <a:cubicBezTo>
                    <a:pt x="128265" y="144917"/>
                    <a:pt x="129728" y="144917"/>
                    <a:pt x="130715" y="143929"/>
                  </a:cubicBezTo>
                  <a:cubicBezTo>
                    <a:pt x="131203" y="143442"/>
                    <a:pt x="131690" y="141979"/>
                    <a:pt x="132178" y="140504"/>
                  </a:cubicBezTo>
                  <a:cubicBezTo>
                    <a:pt x="132178" y="139041"/>
                    <a:pt x="132665" y="136591"/>
                    <a:pt x="133166" y="133653"/>
                  </a:cubicBezTo>
                  <a:lnTo>
                    <a:pt x="134141" y="122877"/>
                  </a:lnTo>
                  <a:lnTo>
                    <a:pt x="141479" y="124840"/>
                  </a:lnTo>
                  <a:lnTo>
                    <a:pt x="141966" y="126315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7" name="Vapaamuotoinen: Muoto 56">
              <a:extLst>
                <a:ext uri="{FF2B5EF4-FFF2-40B4-BE49-F238E27FC236}">
                  <a16:creationId xmlns:a16="http://schemas.microsoft.com/office/drawing/2014/main" id="{BF5EE4B5-8382-57A9-9B62-CBD0D2FB6C88}"/>
                </a:ext>
              </a:extLst>
            </p:cNvPr>
            <p:cNvSpPr/>
            <p:nvPr/>
          </p:nvSpPr>
          <p:spPr>
            <a:xfrm>
              <a:off x="10590307" y="2375969"/>
              <a:ext cx="101016" cy="124339"/>
            </a:xfrm>
            <a:custGeom>
              <a:avLst/>
              <a:gdLst>
                <a:gd name="csX0" fmla="*/ 9284 w 101016"/>
                <a:gd name="csY0" fmla="*/ 15177 h 124339"/>
                <a:gd name="csX1" fmla="*/ 35237 w 101016"/>
                <a:gd name="csY1" fmla="*/ 0 h 124339"/>
                <a:gd name="csX2" fmla="*/ 67541 w 101016"/>
                <a:gd name="csY2" fmla="*/ 12726 h 124339"/>
                <a:gd name="csX3" fmla="*/ 85655 w 101016"/>
                <a:gd name="csY3" fmla="*/ 33291 h 124339"/>
                <a:gd name="csX4" fmla="*/ 97894 w 101016"/>
                <a:gd name="csY4" fmla="*/ 59719 h 124339"/>
                <a:gd name="csX5" fmla="*/ 100345 w 101016"/>
                <a:gd name="csY5" fmla="*/ 87623 h 124339"/>
                <a:gd name="csX6" fmla="*/ 91044 w 101016"/>
                <a:gd name="csY6" fmla="*/ 110638 h 124339"/>
                <a:gd name="csX7" fmla="*/ 65591 w 101016"/>
                <a:gd name="csY7" fmla="*/ 124339 h 124339"/>
                <a:gd name="csX8" fmla="*/ 34249 w 101016"/>
                <a:gd name="csY8" fmla="*/ 112588 h 124339"/>
                <a:gd name="csX9" fmla="*/ 14185 w 101016"/>
                <a:gd name="csY9" fmla="*/ 91048 h 124339"/>
                <a:gd name="csX10" fmla="*/ 2433 w 101016"/>
                <a:gd name="csY10" fmla="*/ 64620 h 124339"/>
                <a:gd name="csX11" fmla="*/ 470 w 101016"/>
                <a:gd name="csY11" fmla="*/ 37692 h 124339"/>
                <a:gd name="csX12" fmla="*/ 9284 w 101016"/>
                <a:gd name="csY12" fmla="*/ 16152 h 124339"/>
                <a:gd name="csX13" fmla="*/ 9284 w 101016"/>
                <a:gd name="csY13" fmla="*/ 15177 h 124339"/>
                <a:gd name="csX14" fmla="*/ 15160 w 101016"/>
                <a:gd name="csY14" fmla="*/ 26915 h 124339"/>
                <a:gd name="csX15" fmla="*/ 15160 w 101016"/>
                <a:gd name="csY15" fmla="*/ 58744 h 124339"/>
                <a:gd name="csX16" fmla="*/ 46989 w 101016"/>
                <a:gd name="csY16" fmla="*/ 96436 h 124339"/>
                <a:gd name="csX17" fmla="*/ 68529 w 101016"/>
                <a:gd name="csY17" fmla="*/ 106725 h 124339"/>
                <a:gd name="csX18" fmla="*/ 84193 w 101016"/>
                <a:gd name="csY18" fmla="*/ 99374 h 124339"/>
                <a:gd name="csX19" fmla="*/ 84193 w 101016"/>
                <a:gd name="csY19" fmla="*/ 67070 h 124339"/>
                <a:gd name="csX20" fmla="*/ 52852 w 101016"/>
                <a:gd name="csY20" fmla="*/ 29853 h 124339"/>
                <a:gd name="csX21" fmla="*/ 29849 w 101016"/>
                <a:gd name="csY21" fmla="*/ 19090 h 124339"/>
                <a:gd name="csX22" fmla="*/ 13697 w 101016"/>
                <a:gd name="csY22" fmla="*/ 26915 h 124339"/>
                <a:gd name="csX23" fmla="*/ 15160 w 101016"/>
                <a:gd name="csY23" fmla="*/ 26915 h 1243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101016" h="124339">
                  <a:moveTo>
                    <a:pt x="9284" y="15177"/>
                  </a:moveTo>
                  <a:cubicBezTo>
                    <a:pt x="16635" y="5375"/>
                    <a:pt x="25449" y="487"/>
                    <a:pt x="35237" y="0"/>
                  </a:cubicBezTo>
                  <a:cubicBezTo>
                    <a:pt x="45026" y="0"/>
                    <a:pt x="55789" y="3913"/>
                    <a:pt x="67541" y="12726"/>
                  </a:cubicBezTo>
                  <a:cubicBezTo>
                    <a:pt x="74404" y="17614"/>
                    <a:pt x="80267" y="24478"/>
                    <a:pt x="85655" y="33291"/>
                  </a:cubicBezTo>
                  <a:cubicBezTo>
                    <a:pt x="91044" y="41605"/>
                    <a:pt x="95444" y="50418"/>
                    <a:pt x="97894" y="59719"/>
                  </a:cubicBezTo>
                  <a:cubicBezTo>
                    <a:pt x="100832" y="69508"/>
                    <a:pt x="101807" y="78809"/>
                    <a:pt x="100345" y="87623"/>
                  </a:cubicBezTo>
                  <a:cubicBezTo>
                    <a:pt x="99370" y="96436"/>
                    <a:pt x="95944" y="104275"/>
                    <a:pt x="91044" y="110638"/>
                  </a:cubicBezTo>
                  <a:cubicBezTo>
                    <a:pt x="84193" y="119452"/>
                    <a:pt x="75867" y="123852"/>
                    <a:pt x="65591" y="124339"/>
                  </a:cubicBezTo>
                  <a:cubicBezTo>
                    <a:pt x="55302" y="124339"/>
                    <a:pt x="45026" y="120914"/>
                    <a:pt x="34249" y="112588"/>
                  </a:cubicBezTo>
                  <a:cubicBezTo>
                    <a:pt x="26424" y="106725"/>
                    <a:pt x="19573" y="99374"/>
                    <a:pt x="14185" y="91048"/>
                  </a:cubicBezTo>
                  <a:cubicBezTo>
                    <a:pt x="8796" y="82735"/>
                    <a:pt x="4884" y="73921"/>
                    <a:pt x="2433" y="64620"/>
                  </a:cubicBezTo>
                  <a:cubicBezTo>
                    <a:pt x="-17" y="55319"/>
                    <a:pt x="-505" y="46505"/>
                    <a:pt x="470" y="37692"/>
                  </a:cubicBezTo>
                  <a:cubicBezTo>
                    <a:pt x="1946" y="29366"/>
                    <a:pt x="4884" y="22027"/>
                    <a:pt x="9284" y="16152"/>
                  </a:cubicBezTo>
                  <a:lnTo>
                    <a:pt x="9284" y="15177"/>
                  </a:lnTo>
                  <a:close/>
                  <a:moveTo>
                    <a:pt x="15160" y="26915"/>
                  </a:moveTo>
                  <a:cubicBezTo>
                    <a:pt x="9284" y="34267"/>
                    <a:pt x="9284" y="45030"/>
                    <a:pt x="15160" y="58744"/>
                  </a:cubicBezTo>
                  <a:cubicBezTo>
                    <a:pt x="21523" y="72446"/>
                    <a:pt x="31812" y="84685"/>
                    <a:pt x="46989" y="96436"/>
                  </a:cubicBezTo>
                  <a:cubicBezTo>
                    <a:pt x="54814" y="102799"/>
                    <a:pt x="62165" y="106225"/>
                    <a:pt x="68529" y="106725"/>
                  </a:cubicBezTo>
                  <a:cubicBezTo>
                    <a:pt x="74892" y="107212"/>
                    <a:pt x="80267" y="104762"/>
                    <a:pt x="84193" y="99374"/>
                  </a:cubicBezTo>
                  <a:cubicBezTo>
                    <a:pt x="90556" y="91548"/>
                    <a:pt x="90556" y="80772"/>
                    <a:pt x="84193" y="67070"/>
                  </a:cubicBezTo>
                  <a:cubicBezTo>
                    <a:pt x="78317" y="53356"/>
                    <a:pt x="68028" y="41117"/>
                    <a:pt x="52852" y="29853"/>
                  </a:cubicBezTo>
                  <a:cubicBezTo>
                    <a:pt x="44051" y="23003"/>
                    <a:pt x="36212" y="19577"/>
                    <a:pt x="29849" y="19090"/>
                  </a:cubicBezTo>
                  <a:cubicBezTo>
                    <a:pt x="23486" y="19090"/>
                    <a:pt x="18098" y="21540"/>
                    <a:pt x="13697" y="26915"/>
                  </a:cubicBezTo>
                  <a:lnTo>
                    <a:pt x="15160" y="26915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8" name="Vapaamuotoinen: Muoto 57">
              <a:extLst>
                <a:ext uri="{FF2B5EF4-FFF2-40B4-BE49-F238E27FC236}">
                  <a16:creationId xmlns:a16="http://schemas.microsoft.com/office/drawing/2014/main" id="{80A21BAC-7B2F-1E14-1447-64716AB8B4F9}"/>
                </a:ext>
              </a:extLst>
            </p:cNvPr>
            <p:cNvSpPr/>
            <p:nvPr/>
          </p:nvSpPr>
          <p:spPr>
            <a:xfrm>
              <a:off x="10673296" y="2237415"/>
              <a:ext cx="119850" cy="140991"/>
            </a:xfrm>
            <a:custGeom>
              <a:avLst/>
              <a:gdLst>
                <a:gd name="csX0" fmla="*/ 112804 w 119850"/>
                <a:gd name="csY0" fmla="*/ 40642 h 140991"/>
                <a:gd name="csX1" fmla="*/ 115742 w 119850"/>
                <a:gd name="csY1" fmla="*/ 51406 h 140991"/>
                <a:gd name="csX2" fmla="*/ 119667 w 119850"/>
                <a:gd name="csY2" fmla="*/ 69521 h 140991"/>
                <a:gd name="csX3" fmla="*/ 118192 w 119850"/>
                <a:gd name="csY3" fmla="*/ 79309 h 140991"/>
                <a:gd name="csX4" fmla="*/ 108403 w 119850"/>
                <a:gd name="csY4" fmla="*/ 85672 h 140991"/>
                <a:gd name="csX5" fmla="*/ 93714 w 119850"/>
                <a:gd name="csY5" fmla="*/ 81760 h 140991"/>
                <a:gd name="csX6" fmla="*/ 87351 w 119850"/>
                <a:gd name="csY6" fmla="*/ 77847 h 140991"/>
                <a:gd name="csX7" fmla="*/ 80988 w 119850"/>
                <a:gd name="csY7" fmla="*/ 73434 h 140991"/>
                <a:gd name="csX8" fmla="*/ 90776 w 119850"/>
                <a:gd name="csY8" fmla="*/ 116026 h 140991"/>
                <a:gd name="csX9" fmla="*/ 88826 w 119850"/>
                <a:gd name="csY9" fmla="*/ 132678 h 140991"/>
                <a:gd name="csX10" fmla="*/ 74625 w 119850"/>
                <a:gd name="csY10" fmla="*/ 140991 h 140991"/>
                <a:gd name="csX11" fmla="*/ 51122 w 119850"/>
                <a:gd name="csY11" fmla="*/ 133653 h 140991"/>
                <a:gd name="csX12" fmla="*/ 28119 w 119850"/>
                <a:gd name="csY12" fmla="*/ 116514 h 140991"/>
                <a:gd name="csX13" fmla="*/ 10980 w 119850"/>
                <a:gd name="csY13" fmla="*/ 94486 h 140991"/>
                <a:gd name="csX14" fmla="*/ 216 w 119850"/>
                <a:gd name="csY14" fmla="*/ 60707 h 140991"/>
                <a:gd name="csX15" fmla="*/ 6579 w 119850"/>
                <a:gd name="csY15" fmla="*/ 30841 h 140991"/>
                <a:gd name="csX16" fmla="*/ 10492 w 119850"/>
                <a:gd name="csY16" fmla="*/ 24965 h 140991"/>
                <a:gd name="csX17" fmla="*/ 16368 w 119850"/>
                <a:gd name="csY17" fmla="*/ 18602 h 140991"/>
                <a:gd name="csX18" fmla="*/ 18318 w 119850"/>
                <a:gd name="csY18" fmla="*/ 0 h 140991"/>
                <a:gd name="csX19" fmla="*/ 67286 w 119850"/>
                <a:gd name="csY19" fmla="*/ 40642 h 140991"/>
                <a:gd name="csX20" fmla="*/ 97139 w 119850"/>
                <a:gd name="csY20" fmla="*/ 62183 h 140991"/>
                <a:gd name="csX21" fmla="*/ 103015 w 119850"/>
                <a:gd name="csY21" fmla="*/ 64133 h 140991"/>
                <a:gd name="csX22" fmla="*/ 106928 w 119850"/>
                <a:gd name="csY22" fmla="*/ 61682 h 140991"/>
                <a:gd name="csX23" fmla="*/ 106928 w 119850"/>
                <a:gd name="csY23" fmla="*/ 55819 h 140991"/>
                <a:gd name="csX24" fmla="*/ 103503 w 119850"/>
                <a:gd name="csY24" fmla="*/ 41130 h 140991"/>
                <a:gd name="csX25" fmla="*/ 112316 w 119850"/>
                <a:gd name="csY25" fmla="*/ 41130 h 140991"/>
                <a:gd name="csX26" fmla="*/ 112804 w 119850"/>
                <a:gd name="csY26" fmla="*/ 40642 h 140991"/>
                <a:gd name="csX27" fmla="*/ 69236 w 119850"/>
                <a:gd name="csY27" fmla="*/ 66095 h 140991"/>
                <a:gd name="csX28" fmla="*/ 50147 w 119850"/>
                <a:gd name="csY28" fmla="*/ 50431 h 140991"/>
                <a:gd name="csX29" fmla="*/ 26156 w 119850"/>
                <a:gd name="csY29" fmla="*/ 31829 h 140991"/>
                <a:gd name="csX30" fmla="*/ 17830 w 119850"/>
                <a:gd name="csY30" fmla="*/ 37705 h 140991"/>
                <a:gd name="csX31" fmla="*/ 13430 w 119850"/>
                <a:gd name="csY31" fmla="*/ 43080 h 140991"/>
                <a:gd name="csX32" fmla="*/ 18818 w 119850"/>
                <a:gd name="csY32" fmla="*/ 77847 h 140991"/>
                <a:gd name="csX33" fmla="*/ 57485 w 119850"/>
                <a:gd name="csY33" fmla="*/ 113088 h 140991"/>
                <a:gd name="csX34" fmla="*/ 70712 w 119850"/>
                <a:gd name="csY34" fmla="*/ 117989 h 140991"/>
                <a:gd name="csX35" fmla="*/ 77562 w 119850"/>
                <a:gd name="csY35" fmla="*/ 114564 h 140991"/>
                <a:gd name="csX36" fmla="*/ 77562 w 119850"/>
                <a:gd name="csY36" fmla="*/ 98899 h 140991"/>
                <a:gd name="csX37" fmla="*/ 69236 w 119850"/>
                <a:gd name="csY37" fmla="*/ 66095 h 140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119850" h="140991">
                  <a:moveTo>
                    <a:pt x="112804" y="40642"/>
                  </a:moveTo>
                  <a:lnTo>
                    <a:pt x="115742" y="51406"/>
                  </a:lnTo>
                  <a:cubicBezTo>
                    <a:pt x="118192" y="59245"/>
                    <a:pt x="119167" y="65608"/>
                    <a:pt x="119667" y="69521"/>
                  </a:cubicBezTo>
                  <a:cubicBezTo>
                    <a:pt x="120155" y="73434"/>
                    <a:pt x="119667" y="76859"/>
                    <a:pt x="118192" y="79309"/>
                  </a:cubicBezTo>
                  <a:cubicBezTo>
                    <a:pt x="116229" y="83235"/>
                    <a:pt x="112804" y="85185"/>
                    <a:pt x="108403" y="85672"/>
                  </a:cubicBezTo>
                  <a:cubicBezTo>
                    <a:pt x="103990" y="85672"/>
                    <a:pt x="99102" y="84697"/>
                    <a:pt x="93714" y="81760"/>
                  </a:cubicBezTo>
                  <a:cubicBezTo>
                    <a:pt x="91751" y="80785"/>
                    <a:pt x="89314" y="79309"/>
                    <a:pt x="87351" y="77847"/>
                  </a:cubicBezTo>
                  <a:cubicBezTo>
                    <a:pt x="85388" y="76371"/>
                    <a:pt x="82951" y="74909"/>
                    <a:pt x="80988" y="73434"/>
                  </a:cubicBezTo>
                  <a:cubicBezTo>
                    <a:pt x="86376" y="94486"/>
                    <a:pt x="89801" y="108200"/>
                    <a:pt x="90776" y="116026"/>
                  </a:cubicBezTo>
                  <a:cubicBezTo>
                    <a:pt x="91764" y="123865"/>
                    <a:pt x="90776" y="128753"/>
                    <a:pt x="88826" y="132678"/>
                  </a:cubicBezTo>
                  <a:cubicBezTo>
                    <a:pt x="85888" y="138054"/>
                    <a:pt x="80988" y="140991"/>
                    <a:pt x="74625" y="140991"/>
                  </a:cubicBezTo>
                  <a:cubicBezTo>
                    <a:pt x="68261" y="140991"/>
                    <a:pt x="60423" y="138554"/>
                    <a:pt x="51122" y="133653"/>
                  </a:cubicBezTo>
                  <a:cubicBezTo>
                    <a:pt x="42808" y="128753"/>
                    <a:pt x="34970" y="123377"/>
                    <a:pt x="28119" y="116514"/>
                  </a:cubicBezTo>
                  <a:cubicBezTo>
                    <a:pt x="21256" y="110150"/>
                    <a:pt x="15880" y="102812"/>
                    <a:pt x="10980" y="94486"/>
                  </a:cubicBezTo>
                  <a:cubicBezTo>
                    <a:pt x="4616" y="82735"/>
                    <a:pt x="1191" y="71971"/>
                    <a:pt x="216" y="60707"/>
                  </a:cubicBezTo>
                  <a:cubicBezTo>
                    <a:pt x="-772" y="49443"/>
                    <a:pt x="1678" y="40142"/>
                    <a:pt x="6579" y="30841"/>
                  </a:cubicBezTo>
                  <a:cubicBezTo>
                    <a:pt x="7554" y="28891"/>
                    <a:pt x="9017" y="26928"/>
                    <a:pt x="10492" y="24965"/>
                  </a:cubicBezTo>
                  <a:cubicBezTo>
                    <a:pt x="11954" y="23015"/>
                    <a:pt x="13917" y="20565"/>
                    <a:pt x="16368" y="18602"/>
                  </a:cubicBezTo>
                  <a:lnTo>
                    <a:pt x="18318" y="0"/>
                  </a:lnTo>
                  <a:cubicBezTo>
                    <a:pt x="36432" y="15664"/>
                    <a:pt x="52597" y="28891"/>
                    <a:pt x="67286" y="40642"/>
                  </a:cubicBezTo>
                  <a:cubicBezTo>
                    <a:pt x="81963" y="51894"/>
                    <a:pt x="91751" y="59245"/>
                    <a:pt x="97139" y="62183"/>
                  </a:cubicBezTo>
                  <a:cubicBezTo>
                    <a:pt x="99590" y="63645"/>
                    <a:pt x="101553" y="64133"/>
                    <a:pt x="103015" y="64133"/>
                  </a:cubicBezTo>
                  <a:cubicBezTo>
                    <a:pt x="104491" y="64133"/>
                    <a:pt x="105953" y="63157"/>
                    <a:pt x="106928" y="61682"/>
                  </a:cubicBezTo>
                  <a:cubicBezTo>
                    <a:pt x="107428" y="60707"/>
                    <a:pt x="107916" y="58757"/>
                    <a:pt x="106928" y="55819"/>
                  </a:cubicBezTo>
                  <a:cubicBezTo>
                    <a:pt x="105953" y="52881"/>
                    <a:pt x="105466" y="48468"/>
                    <a:pt x="103503" y="41130"/>
                  </a:cubicBezTo>
                  <a:lnTo>
                    <a:pt x="112316" y="41130"/>
                  </a:lnTo>
                  <a:lnTo>
                    <a:pt x="112804" y="40642"/>
                  </a:lnTo>
                  <a:close/>
                  <a:moveTo>
                    <a:pt x="69236" y="66095"/>
                  </a:moveTo>
                  <a:cubicBezTo>
                    <a:pt x="63361" y="61195"/>
                    <a:pt x="56997" y="55819"/>
                    <a:pt x="50147" y="50431"/>
                  </a:cubicBezTo>
                  <a:cubicBezTo>
                    <a:pt x="43296" y="45043"/>
                    <a:pt x="34970" y="38680"/>
                    <a:pt x="26156" y="31829"/>
                  </a:cubicBezTo>
                  <a:cubicBezTo>
                    <a:pt x="22243" y="34279"/>
                    <a:pt x="19793" y="36229"/>
                    <a:pt x="17830" y="37705"/>
                  </a:cubicBezTo>
                  <a:cubicBezTo>
                    <a:pt x="15880" y="39167"/>
                    <a:pt x="14405" y="41130"/>
                    <a:pt x="13430" y="43080"/>
                  </a:cubicBezTo>
                  <a:cubicBezTo>
                    <a:pt x="8042" y="52381"/>
                    <a:pt x="10004" y="64133"/>
                    <a:pt x="18818" y="77847"/>
                  </a:cubicBezTo>
                  <a:cubicBezTo>
                    <a:pt x="27632" y="91548"/>
                    <a:pt x="40358" y="103787"/>
                    <a:pt x="57485" y="113088"/>
                  </a:cubicBezTo>
                  <a:cubicBezTo>
                    <a:pt x="62873" y="116026"/>
                    <a:pt x="67286" y="117501"/>
                    <a:pt x="70712" y="117989"/>
                  </a:cubicBezTo>
                  <a:cubicBezTo>
                    <a:pt x="74137" y="118476"/>
                    <a:pt x="76587" y="117014"/>
                    <a:pt x="77562" y="114564"/>
                  </a:cubicBezTo>
                  <a:cubicBezTo>
                    <a:pt x="79025" y="112113"/>
                    <a:pt x="79025" y="106725"/>
                    <a:pt x="77562" y="98899"/>
                  </a:cubicBezTo>
                  <a:cubicBezTo>
                    <a:pt x="76087" y="91061"/>
                    <a:pt x="73649" y="79797"/>
                    <a:pt x="69236" y="66095"/>
                  </a:cubicBez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9" name="Vapaamuotoinen: Muoto 58">
              <a:extLst>
                <a:ext uri="{FF2B5EF4-FFF2-40B4-BE49-F238E27FC236}">
                  <a16:creationId xmlns:a16="http://schemas.microsoft.com/office/drawing/2014/main" id="{EB088942-EC05-CDF0-633E-B5C9B2EEC5B9}"/>
                </a:ext>
              </a:extLst>
            </p:cNvPr>
            <p:cNvSpPr/>
            <p:nvPr/>
          </p:nvSpPr>
          <p:spPr>
            <a:xfrm>
              <a:off x="9729797" y="2271758"/>
              <a:ext cx="152958" cy="192436"/>
            </a:xfrm>
            <a:custGeom>
              <a:avLst/>
              <a:gdLst>
                <a:gd name="csX0" fmla="*/ 0 w 152958"/>
                <a:gd name="csY0" fmla="*/ 37127 h 192436"/>
                <a:gd name="csX1" fmla="*/ 725 w 152958"/>
                <a:gd name="csY1" fmla="*/ 32278 h 192436"/>
                <a:gd name="csX2" fmla="*/ 10874 w 152958"/>
                <a:gd name="csY2" fmla="*/ 0 h 192436"/>
                <a:gd name="csX3" fmla="*/ 142085 w 152958"/>
                <a:gd name="csY3" fmla="*/ 0 h 192436"/>
                <a:gd name="csX4" fmla="*/ 152717 w 152958"/>
                <a:gd name="csY4" fmla="*/ 33971 h 192436"/>
                <a:gd name="csX5" fmla="*/ 152958 w 152958"/>
                <a:gd name="csY5" fmla="*/ 37127 h 192436"/>
                <a:gd name="csX6" fmla="*/ 98831 w 152958"/>
                <a:gd name="csY6" fmla="*/ 37127 h 192436"/>
                <a:gd name="csX7" fmla="*/ 98831 w 152958"/>
                <a:gd name="csY7" fmla="*/ 192436 h 192436"/>
                <a:gd name="csX8" fmla="*/ 53886 w 152958"/>
                <a:gd name="csY8" fmla="*/ 192436 h 192436"/>
                <a:gd name="csX9" fmla="*/ 53886 w 152958"/>
                <a:gd name="csY9" fmla="*/ 37127 h 192436"/>
                <a:gd name="csX10" fmla="*/ 0 w 152958"/>
                <a:gd name="csY10" fmla="*/ 37127 h 192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52958" h="192436">
                  <a:moveTo>
                    <a:pt x="0" y="37127"/>
                  </a:moveTo>
                  <a:lnTo>
                    <a:pt x="725" y="32278"/>
                  </a:lnTo>
                  <a:lnTo>
                    <a:pt x="10874" y="0"/>
                  </a:lnTo>
                  <a:lnTo>
                    <a:pt x="142085" y="0"/>
                  </a:lnTo>
                  <a:lnTo>
                    <a:pt x="152717" y="33971"/>
                  </a:lnTo>
                  <a:lnTo>
                    <a:pt x="152958" y="37127"/>
                  </a:lnTo>
                  <a:lnTo>
                    <a:pt x="98831" y="37127"/>
                  </a:lnTo>
                  <a:lnTo>
                    <a:pt x="98831" y="192436"/>
                  </a:lnTo>
                  <a:lnTo>
                    <a:pt x="53886" y="192436"/>
                  </a:lnTo>
                  <a:lnTo>
                    <a:pt x="53886" y="37127"/>
                  </a:lnTo>
                  <a:lnTo>
                    <a:pt x="0" y="3712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60" name="Vapaamuotoinen: Muoto 59">
              <a:extLst>
                <a:ext uri="{FF2B5EF4-FFF2-40B4-BE49-F238E27FC236}">
                  <a16:creationId xmlns:a16="http://schemas.microsoft.com/office/drawing/2014/main" id="{058372BF-6FA0-F3F2-C9E5-8A6E9C440847}"/>
                </a:ext>
              </a:extLst>
            </p:cNvPr>
            <p:cNvSpPr/>
            <p:nvPr/>
          </p:nvSpPr>
          <p:spPr>
            <a:xfrm>
              <a:off x="9877816" y="2271758"/>
              <a:ext cx="155426" cy="192436"/>
            </a:xfrm>
            <a:custGeom>
              <a:avLst/>
              <a:gdLst>
                <a:gd name="csX0" fmla="*/ 0 w 155426"/>
                <a:gd name="csY0" fmla="*/ 37127 h 192436"/>
                <a:gd name="csX1" fmla="*/ 736 w 155426"/>
                <a:gd name="csY1" fmla="*/ 32278 h 192436"/>
                <a:gd name="csX2" fmla="*/ 11295 w 155426"/>
                <a:gd name="csY2" fmla="*/ 0 h 192436"/>
                <a:gd name="csX3" fmla="*/ 144377 w 155426"/>
                <a:gd name="csY3" fmla="*/ 0 h 192436"/>
                <a:gd name="csX4" fmla="*/ 155427 w 155426"/>
                <a:gd name="csY4" fmla="*/ 33971 h 192436"/>
                <a:gd name="csX5" fmla="*/ 155427 w 155426"/>
                <a:gd name="csY5" fmla="*/ 37127 h 192436"/>
                <a:gd name="csX6" fmla="*/ 100426 w 155426"/>
                <a:gd name="csY6" fmla="*/ 37127 h 192436"/>
                <a:gd name="csX7" fmla="*/ 100426 w 155426"/>
                <a:gd name="csY7" fmla="*/ 192436 h 192436"/>
                <a:gd name="csX8" fmla="*/ 54756 w 155426"/>
                <a:gd name="csY8" fmla="*/ 192436 h 192436"/>
                <a:gd name="csX9" fmla="*/ 54756 w 155426"/>
                <a:gd name="csY9" fmla="*/ 37127 h 192436"/>
                <a:gd name="csX10" fmla="*/ 0 w 155426"/>
                <a:gd name="csY10" fmla="*/ 37127 h 192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55426" h="192436">
                  <a:moveTo>
                    <a:pt x="0" y="37127"/>
                  </a:moveTo>
                  <a:lnTo>
                    <a:pt x="736" y="32278"/>
                  </a:lnTo>
                  <a:lnTo>
                    <a:pt x="11295" y="0"/>
                  </a:lnTo>
                  <a:lnTo>
                    <a:pt x="144377" y="0"/>
                  </a:lnTo>
                  <a:lnTo>
                    <a:pt x="155427" y="33971"/>
                  </a:lnTo>
                  <a:lnTo>
                    <a:pt x="155427" y="37127"/>
                  </a:lnTo>
                  <a:lnTo>
                    <a:pt x="100426" y="37127"/>
                  </a:lnTo>
                  <a:lnTo>
                    <a:pt x="100426" y="192436"/>
                  </a:lnTo>
                  <a:lnTo>
                    <a:pt x="54756" y="192436"/>
                  </a:lnTo>
                  <a:lnTo>
                    <a:pt x="54756" y="37127"/>
                  </a:lnTo>
                  <a:lnTo>
                    <a:pt x="0" y="37127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61" name="Vapaamuotoinen: Muoto 60">
              <a:extLst>
                <a:ext uri="{FF2B5EF4-FFF2-40B4-BE49-F238E27FC236}">
                  <a16:creationId xmlns:a16="http://schemas.microsoft.com/office/drawing/2014/main" id="{2E316195-E72E-88DA-15AD-2E50BFB9250E}"/>
                </a:ext>
              </a:extLst>
            </p:cNvPr>
            <p:cNvSpPr/>
            <p:nvPr/>
          </p:nvSpPr>
          <p:spPr>
            <a:xfrm>
              <a:off x="9575424" y="2271758"/>
              <a:ext cx="44407" cy="192436"/>
            </a:xfrm>
            <a:custGeom>
              <a:avLst/>
              <a:gdLst>
                <a:gd name="csX0" fmla="*/ 44408 w 44407"/>
                <a:gd name="csY0" fmla="*/ 0 h 192436"/>
                <a:gd name="csX1" fmla="*/ 0 w 44407"/>
                <a:gd name="csY1" fmla="*/ 0 h 192436"/>
                <a:gd name="csX2" fmla="*/ 0 w 44407"/>
                <a:gd name="csY2" fmla="*/ 192436 h 192436"/>
                <a:gd name="csX3" fmla="*/ 44408 w 44407"/>
                <a:gd name="csY3" fmla="*/ 192436 h 192436"/>
                <a:gd name="csX4" fmla="*/ 44408 w 44407"/>
                <a:gd name="csY4" fmla="*/ 0 h 192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4407" h="192436">
                  <a:moveTo>
                    <a:pt x="44408" y="0"/>
                  </a:moveTo>
                  <a:lnTo>
                    <a:pt x="0" y="0"/>
                  </a:lnTo>
                  <a:lnTo>
                    <a:pt x="0" y="192436"/>
                  </a:lnTo>
                  <a:lnTo>
                    <a:pt x="44408" y="192436"/>
                  </a:lnTo>
                  <a:lnTo>
                    <a:pt x="44408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62" name="Vapaamuotoinen: Muoto 61">
              <a:extLst>
                <a:ext uri="{FF2B5EF4-FFF2-40B4-BE49-F238E27FC236}">
                  <a16:creationId xmlns:a16="http://schemas.microsoft.com/office/drawing/2014/main" id="{B3641A53-9A82-C070-6326-F0CAE37669E4}"/>
                </a:ext>
              </a:extLst>
            </p:cNvPr>
            <p:cNvSpPr/>
            <p:nvPr/>
          </p:nvSpPr>
          <p:spPr>
            <a:xfrm>
              <a:off x="9666353" y="2271758"/>
              <a:ext cx="49341" cy="192436"/>
            </a:xfrm>
            <a:custGeom>
              <a:avLst/>
              <a:gdLst>
                <a:gd name="csX0" fmla="*/ 49342 w 49341"/>
                <a:gd name="csY0" fmla="*/ 0 h 192436"/>
                <a:gd name="csX1" fmla="*/ 0 w 49341"/>
                <a:gd name="csY1" fmla="*/ 0 h 192436"/>
                <a:gd name="csX2" fmla="*/ 0 w 49341"/>
                <a:gd name="csY2" fmla="*/ 192436 h 192436"/>
                <a:gd name="csX3" fmla="*/ 49342 w 49341"/>
                <a:gd name="csY3" fmla="*/ 192436 h 192436"/>
                <a:gd name="csX4" fmla="*/ 49342 w 49341"/>
                <a:gd name="csY4" fmla="*/ 0 h 192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341" h="192436">
                  <a:moveTo>
                    <a:pt x="49342" y="0"/>
                  </a:moveTo>
                  <a:lnTo>
                    <a:pt x="0" y="0"/>
                  </a:lnTo>
                  <a:lnTo>
                    <a:pt x="0" y="192436"/>
                  </a:lnTo>
                  <a:lnTo>
                    <a:pt x="49342" y="192436"/>
                  </a:lnTo>
                  <a:lnTo>
                    <a:pt x="49342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63" name="Vapaamuotoinen: Muoto 62">
              <a:extLst>
                <a:ext uri="{FF2B5EF4-FFF2-40B4-BE49-F238E27FC236}">
                  <a16:creationId xmlns:a16="http://schemas.microsoft.com/office/drawing/2014/main" id="{B484B742-B25B-097C-DD8E-D33C69756067}"/>
                </a:ext>
              </a:extLst>
            </p:cNvPr>
            <p:cNvSpPr/>
            <p:nvPr/>
          </p:nvSpPr>
          <p:spPr>
            <a:xfrm>
              <a:off x="10046993" y="2271758"/>
              <a:ext cx="44407" cy="192436"/>
            </a:xfrm>
            <a:custGeom>
              <a:avLst/>
              <a:gdLst>
                <a:gd name="csX0" fmla="*/ 44408 w 44407"/>
                <a:gd name="csY0" fmla="*/ 0 h 192436"/>
                <a:gd name="csX1" fmla="*/ 0 w 44407"/>
                <a:gd name="csY1" fmla="*/ 0 h 192436"/>
                <a:gd name="csX2" fmla="*/ 0 w 44407"/>
                <a:gd name="csY2" fmla="*/ 192436 h 192436"/>
                <a:gd name="csX3" fmla="*/ 44408 w 44407"/>
                <a:gd name="csY3" fmla="*/ 192436 h 192436"/>
                <a:gd name="csX4" fmla="*/ 44408 w 44407"/>
                <a:gd name="csY4" fmla="*/ 0 h 192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4407" h="192436">
                  <a:moveTo>
                    <a:pt x="44408" y="0"/>
                  </a:moveTo>
                  <a:lnTo>
                    <a:pt x="0" y="0"/>
                  </a:lnTo>
                  <a:lnTo>
                    <a:pt x="0" y="192436"/>
                  </a:lnTo>
                  <a:lnTo>
                    <a:pt x="44408" y="192436"/>
                  </a:lnTo>
                  <a:lnTo>
                    <a:pt x="44408" y="0"/>
                  </a:lnTo>
                  <a:close/>
                </a:path>
              </a:pathLst>
            </a:custGeom>
            <a:solidFill>
              <a:srgbClr val="01304D"/>
            </a:solidFill>
            <a:ln w="12784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98640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äliotsikko + kuva">
    <p:bg>
      <p:bgPr>
        <a:solidFill>
          <a:srgbClr val="394B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2AB4FF-FCBC-414A-9576-0D1991E05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0199" y="1097443"/>
            <a:ext cx="4638426" cy="2029692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EFAAA211-486B-8641-8C87-96A998CFF6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0199" y="3400383"/>
            <a:ext cx="4638425" cy="2360174"/>
          </a:xfrm>
        </p:spPr>
        <p:txBody>
          <a:bodyPr anchor="t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teksti</a:t>
            </a:r>
          </a:p>
        </p:txBody>
      </p:sp>
      <p:sp>
        <p:nvSpPr>
          <p:cNvPr id="10" name="Kuvan paikkamerkki 4" descr="Valokuva.">
            <a:extLst>
              <a:ext uri="{FF2B5EF4-FFF2-40B4-BE49-F238E27FC236}">
                <a16:creationId xmlns:a16="http://schemas.microsoft.com/office/drawing/2014/main" id="{87CC5852-410B-534D-A9D8-1C8FFFB6CC4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77708" cy="6858000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br>
              <a:rPr lang="fi-FI" noProof="0" dirty="0"/>
            </a:br>
            <a:r>
              <a:rPr lang="fi-FI" noProof="0" dirty="0"/>
              <a:t>Lisää kuva</a:t>
            </a: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br>
              <a:rPr lang="fi-FI" noProof="0" dirty="0"/>
            </a:br>
            <a:endParaRPr lang="fi-FI" noProof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9733A8-5147-DF4D-AA6E-1E5ACCC38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665" y="6121021"/>
            <a:ext cx="553070" cy="55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03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ääotsikko sininen">
    <p:bg>
      <p:bgPr>
        <a:solidFill>
          <a:srgbClr val="394B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112A5F1-18DC-C544-9D79-7B8030528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1090" y="1620968"/>
            <a:ext cx="8589817" cy="1945087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0CAF2CCF-013A-E24C-ABBF-FBB0CE9D6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63101" y="3785837"/>
            <a:ext cx="1865796" cy="70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n>
                <a:solidFill>
                  <a:sysClr val="windowText" lastClr="000000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E6BBC931-2CA2-1F48-B19B-F27DEE6FBA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2195" y="4124309"/>
            <a:ext cx="5507608" cy="381663"/>
          </a:xfrm>
        </p:spPr>
        <p:txBody>
          <a:bodyPr>
            <a:normAutofit/>
          </a:bodyPr>
          <a:lstStyle>
            <a:lvl1pPr marL="0" indent="0" algn="ctr">
              <a:lnSpc>
                <a:spcPct val="105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94E53142-278F-714E-9CFF-6CC6ACE73D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2195" y="4566200"/>
            <a:ext cx="5507608" cy="31115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25.3.2022</a:t>
            </a:r>
          </a:p>
        </p:txBody>
      </p:sp>
      <p:pic>
        <p:nvPicPr>
          <p:cNvPr id="2" name="Picture 1" descr="Päijät-Hämeen hyvinvointialueen tunnus">
            <a:extLst>
              <a:ext uri="{FF2B5EF4-FFF2-40B4-BE49-F238E27FC236}">
                <a16:creationId xmlns:a16="http://schemas.microsoft.com/office/drawing/2014/main" id="{E4F02298-2CAB-234D-96B7-790CD6F142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7240" y="5462624"/>
            <a:ext cx="3017520" cy="6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9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03 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CADED-5EC0-8DFD-3828-3082220E2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99882"/>
            <a:ext cx="7981200" cy="2128838"/>
          </a:xfrm>
        </p:spPr>
        <p:txBody>
          <a:bodyPr anchor="b">
            <a:normAutofit/>
          </a:bodyPr>
          <a:lstStyle>
            <a:lvl1pPr>
              <a:defRPr sz="6600">
                <a:solidFill>
                  <a:srgbClr val="F5E1D9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F5A24-CD59-3A08-2C2E-FCA2007D50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690358"/>
            <a:ext cx="7981200" cy="755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51F8E-4428-2046-DB6B-1FE4717562B3}"/>
              </a:ext>
            </a:extLst>
          </p:cNvPr>
          <p:cNvSpPr txBox="1"/>
          <p:nvPr userDrawn="1"/>
        </p:nvSpPr>
        <p:spPr>
          <a:xfrm>
            <a:off x="3619500" y="-88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CD5D114-F458-49DA-4945-216534FDB2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6915" y="981763"/>
            <a:ext cx="2774950" cy="5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4 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B851F8E-4428-2046-DB6B-1FE4717562B3}"/>
              </a:ext>
            </a:extLst>
          </p:cNvPr>
          <p:cNvSpPr txBox="1"/>
          <p:nvPr userDrawn="1"/>
        </p:nvSpPr>
        <p:spPr>
          <a:xfrm>
            <a:off x="3619500" y="-88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CD5D114-F458-49DA-4945-216534FDB2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6915" y="981763"/>
            <a:ext cx="2774950" cy="5866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1A36704-C647-4511-17D4-F4F6DCBDF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99882"/>
            <a:ext cx="7981200" cy="2128838"/>
          </a:xfrm>
        </p:spPr>
        <p:txBody>
          <a:bodyPr anchor="b">
            <a:normAutofit/>
          </a:bodyPr>
          <a:lstStyle>
            <a:lvl1pPr>
              <a:defRPr sz="6600">
                <a:solidFill>
                  <a:srgbClr val="F5E1D9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FA181F2-27CD-06D5-C1F8-C6870C38D21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690358"/>
            <a:ext cx="7981200" cy="755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1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5 Section Header">
    <p:bg>
      <p:bgPr>
        <a:solidFill>
          <a:srgbClr val="F6E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B851F8E-4428-2046-DB6B-1FE4717562B3}"/>
              </a:ext>
            </a:extLst>
          </p:cNvPr>
          <p:cNvSpPr txBox="1"/>
          <p:nvPr userDrawn="1"/>
        </p:nvSpPr>
        <p:spPr>
          <a:xfrm>
            <a:off x="3619500" y="-88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grpSp>
        <p:nvGrpSpPr>
          <p:cNvPr id="4" name="Kuva 7">
            <a:extLst>
              <a:ext uri="{FF2B5EF4-FFF2-40B4-BE49-F238E27FC236}">
                <a16:creationId xmlns:a16="http://schemas.microsoft.com/office/drawing/2014/main" id="{AE8D7A9C-6352-4C89-C241-2FC057C6EBDF}"/>
              </a:ext>
            </a:extLst>
          </p:cNvPr>
          <p:cNvGrpSpPr/>
          <p:nvPr userDrawn="1"/>
        </p:nvGrpSpPr>
        <p:grpSpPr>
          <a:xfrm>
            <a:off x="936915" y="981763"/>
            <a:ext cx="2851811" cy="586687"/>
            <a:chOff x="2124350" y="6321867"/>
            <a:chExt cx="1246648" cy="256466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B2CB1602-D89D-81CE-5DAB-A72E3604DDD3}"/>
                </a:ext>
              </a:extLst>
            </p:cNvPr>
            <p:cNvSpPr/>
            <p:nvPr/>
          </p:nvSpPr>
          <p:spPr>
            <a:xfrm>
              <a:off x="2327289" y="6321867"/>
              <a:ext cx="398911" cy="254013"/>
            </a:xfrm>
            <a:custGeom>
              <a:avLst/>
              <a:gdLst>
                <a:gd name="csX0" fmla="*/ 209481 w 398911"/>
                <a:gd name="csY0" fmla="*/ 0 h 254013"/>
                <a:gd name="csX1" fmla="*/ 197902 w 398911"/>
                <a:gd name="csY1" fmla="*/ 35570 h 254013"/>
                <a:gd name="csX2" fmla="*/ 186781 w 398911"/>
                <a:gd name="csY2" fmla="*/ 0 h 254013"/>
                <a:gd name="csX3" fmla="*/ 14310 w 398911"/>
                <a:gd name="csY3" fmla="*/ 0 h 254013"/>
                <a:gd name="csX4" fmla="*/ 998 w 398911"/>
                <a:gd name="csY4" fmla="*/ 42619 h 254013"/>
                <a:gd name="csX5" fmla="*/ 0 w 398911"/>
                <a:gd name="csY5" fmla="*/ 48997 h 254013"/>
                <a:gd name="csX6" fmla="*/ 70846 w 398911"/>
                <a:gd name="csY6" fmla="*/ 48997 h 254013"/>
                <a:gd name="csX7" fmla="*/ 70846 w 398911"/>
                <a:gd name="csY7" fmla="*/ 254013 h 254013"/>
                <a:gd name="csX8" fmla="*/ 129967 w 398911"/>
                <a:gd name="csY8" fmla="*/ 254013 h 254013"/>
                <a:gd name="csX9" fmla="*/ 129967 w 398911"/>
                <a:gd name="csY9" fmla="*/ 48997 h 254013"/>
                <a:gd name="csX10" fmla="*/ 266623 w 398911"/>
                <a:gd name="csY10" fmla="*/ 48997 h 254013"/>
                <a:gd name="csX11" fmla="*/ 266623 w 398911"/>
                <a:gd name="csY11" fmla="*/ 254013 h 254013"/>
                <a:gd name="csX12" fmla="*/ 326610 w 398911"/>
                <a:gd name="csY12" fmla="*/ 254013 h 254013"/>
                <a:gd name="csX13" fmla="*/ 326610 w 398911"/>
                <a:gd name="csY13" fmla="*/ 48997 h 254013"/>
                <a:gd name="csX14" fmla="*/ 398912 w 398911"/>
                <a:gd name="csY14" fmla="*/ 48997 h 254013"/>
                <a:gd name="csX15" fmla="*/ 398912 w 398911"/>
                <a:gd name="csY15" fmla="*/ 44876 h 254013"/>
                <a:gd name="csX16" fmla="*/ 384406 w 398911"/>
                <a:gd name="csY16" fmla="*/ 0 h 254013"/>
                <a:gd name="csX17" fmla="*/ 209481 w 398911"/>
                <a:gd name="csY17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398911" h="254013">
                  <a:moveTo>
                    <a:pt x="209481" y="0"/>
                  </a:moveTo>
                  <a:lnTo>
                    <a:pt x="197902" y="35570"/>
                  </a:lnTo>
                  <a:lnTo>
                    <a:pt x="186781" y="0"/>
                  </a:lnTo>
                  <a:lnTo>
                    <a:pt x="14310" y="0"/>
                  </a:lnTo>
                  <a:lnTo>
                    <a:pt x="998" y="42619"/>
                  </a:lnTo>
                  <a:lnTo>
                    <a:pt x="0" y="48997"/>
                  </a:lnTo>
                  <a:lnTo>
                    <a:pt x="70846" y="48997"/>
                  </a:lnTo>
                  <a:lnTo>
                    <a:pt x="70846" y="254013"/>
                  </a:lnTo>
                  <a:lnTo>
                    <a:pt x="129967" y="254013"/>
                  </a:lnTo>
                  <a:lnTo>
                    <a:pt x="129967" y="48997"/>
                  </a:lnTo>
                  <a:lnTo>
                    <a:pt x="266623" y="48997"/>
                  </a:lnTo>
                  <a:lnTo>
                    <a:pt x="266623" y="254013"/>
                  </a:lnTo>
                  <a:lnTo>
                    <a:pt x="326610" y="254013"/>
                  </a:lnTo>
                  <a:lnTo>
                    <a:pt x="326610" y="48997"/>
                  </a:lnTo>
                  <a:lnTo>
                    <a:pt x="398912" y="48997"/>
                  </a:lnTo>
                  <a:lnTo>
                    <a:pt x="398912" y="44876"/>
                  </a:lnTo>
                  <a:lnTo>
                    <a:pt x="384406" y="0"/>
                  </a:lnTo>
                  <a:lnTo>
                    <a:pt x="20948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A9A42EC8-7967-1B81-097F-649DA1D14775}"/>
                </a:ext>
              </a:extLst>
            </p:cNvPr>
            <p:cNvSpPr/>
            <p:nvPr/>
          </p:nvSpPr>
          <p:spPr>
            <a:xfrm>
              <a:off x="2124350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8BF52F6-9B15-2D74-511F-2C4C07B737A8}"/>
                </a:ext>
              </a:extLst>
            </p:cNvPr>
            <p:cNvSpPr/>
            <p:nvPr/>
          </p:nvSpPr>
          <p:spPr>
            <a:xfrm>
              <a:off x="2243866" y="6321867"/>
              <a:ext cx="64877" cy="254013"/>
            </a:xfrm>
            <a:custGeom>
              <a:avLst/>
              <a:gdLst>
                <a:gd name="csX0" fmla="*/ 64877 w 64877"/>
                <a:gd name="csY0" fmla="*/ 0 h 254013"/>
                <a:gd name="csX1" fmla="*/ 0 w 64877"/>
                <a:gd name="csY1" fmla="*/ 0 h 254013"/>
                <a:gd name="csX2" fmla="*/ 0 w 64877"/>
                <a:gd name="csY2" fmla="*/ 254013 h 254013"/>
                <a:gd name="csX3" fmla="*/ 64877 w 64877"/>
                <a:gd name="csY3" fmla="*/ 254013 h 254013"/>
                <a:gd name="csX4" fmla="*/ 64877 w 64877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877" h="254013">
                  <a:moveTo>
                    <a:pt x="64877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64877" y="254013"/>
                  </a:lnTo>
                  <a:lnTo>
                    <a:pt x="64877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7CA24666-3DB6-1874-2E05-B871C2E7520C}"/>
                </a:ext>
              </a:extLst>
            </p:cNvPr>
            <p:cNvSpPr/>
            <p:nvPr/>
          </p:nvSpPr>
          <p:spPr>
            <a:xfrm>
              <a:off x="2744256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B021F680-1F8A-C86E-4382-6692C19E8AC1}"/>
                </a:ext>
              </a:extLst>
            </p:cNvPr>
            <p:cNvSpPr/>
            <p:nvPr/>
          </p:nvSpPr>
          <p:spPr>
            <a:xfrm>
              <a:off x="2885327" y="6324860"/>
              <a:ext cx="485671" cy="62489"/>
            </a:xfrm>
            <a:custGeom>
              <a:avLst/>
              <a:gdLst>
                <a:gd name="csX0" fmla="*/ 485671 w 485671"/>
                <a:gd name="csY0" fmla="*/ 30043 h 62489"/>
                <a:gd name="csX1" fmla="*/ 424964 w 485671"/>
                <a:gd name="csY1" fmla="*/ 62489 h 62489"/>
                <a:gd name="csX2" fmla="*/ 364257 w 485671"/>
                <a:gd name="csY2" fmla="*/ 30043 h 62489"/>
                <a:gd name="csX3" fmla="*/ 303551 w 485671"/>
                <a:gd name="csY3" fmla="*/ 62489 h 62489"/>
                <a:gd name="csX4" fmla="*/ 242844 w 485671"/>
                <a:gd name="csY4" fmla="*/ 30043 h 62489"/>
                <a:gd name="csX5" fmla="*/ 182121 w 485671"/>
                <a:gd name="csY5" fmla="*/ 62489 h 62489"/>
                <a:gd name="csX6" fmla="*/ 121414 w 485671"/>
                <a:gd name="csY6" fmla="*/ 30043 h 62489"/>
                <a:gd name="csX7" fmla="*/ 60707 w 485671"/>
                <a:gd name="csY7" fmla="*/ 62489 h 62489"/>
                <a:gd name="csX8" fmla="*/ 0 w 485671"/>
                <a:gd name="csY8" fmla="*/ 30043 h 62489"/>
                <a:gd name="csX9" fmla="*/ 0 w 485671"/>
                <a:gd name="csY9" fmla="*/ 0 h 62489"/>
                <a:gd name="csX10" fmla="*/ 60707 w 485671"/>
                <a:gd name="csY10" fmla="*/ 32447 h 62489"/>
                <a:gd name="csX11" fmla="*/ 121414 w 485671"/>
                <a:gd name="csY11" fmla="*/ 0 h 62489"/>
                <a:gd name="csX12" fmla="*/ 182121 w 485671"/>
                <a:gd name="csY12" fmla="*/ 32447 h 62489"/>
                <a:gd name="csX13" fmla="*/ 242844 w 485671"/>
                <a:gd name="csY13" fmla="*/ 0 h 62489"/>
                <a:gd name="csX14" fmla="*/ 303551 w 485671"/>
                <a:gd name="csY14" fmla="*/ 32447 h 62489"/>
                <a:gd name="csX15" fmla="*/ 364257 w 485671"/>
                <a:gd name="csY15" fmla="*/ 0 h 62489"/>
                <a:gd name="csX16" fmla="*/ 424964 w 485671"/>
                <a:gd name="csY16" fmla="*/ 32447 h 62489"/>
                <a:gd name="csX17" fmla="*/ 485671 w 485671"/>
                <a:gd name="csY17" fmla="*/ 0 h 62489"/>
                <a:gd name="csX18" fmla="*/ 485671 w 485671"/>
                <a:gd name="csY18" fmla="*/ 30108 h 62489"/>
                <a:gd name="csX19" fmla="*/ 485671 w 485671"/>
                <a:gd name="csY19" fmla="*/ 30043 h 624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485671" h="62489">
                  <a:moveTo>
                    <a:pt x="485671" y="30043"/>
                  </a:moveTo>
                  <a:cubicBezTo>
                    <a:pt x="455350" y="30043"/>
                    <a:pt x="455350" y="62489"/>
                    <a:pt x="424964" y="62489"/>
                  </a:cubicBezTo>
                  <a:cubicBezTo>
                    <a:pt x="394578" y="62489"/>
                    <a:pt x="394643" y="30043"/>
                    <a:pt x="364257" y="30043"/>
                  </a:cubicBezTo>
                  <a:cubicBezTo>
                    <a:pt x="333871" y="30043"/>
                    <a:pt x="333937" y="62489"/>
                    <a:pt x="303551" y="62489"/>
                  </a:cubicBezTo>
                  <a:cubicBezTo>
                    <a:pt x="273164" y="62489"/>
                    <a:pt x="273230" y="30043"/>
                    <a:pt x="242844" y="30043"/>
                  </a:cubicBezTo>
                  <a:cubicBezTo>
                    <a:pt x="212458" y="30043"/>
                    <a:pt x="212523" y="62489"/>
                    <a:pt x="182121" y="62489"/>
                  </a:cubicBezTo>
                  <a:cubicBezTo>
                    <a:pt x="151718" y="62489"/>
                    <a:pt x="151800" y="30043"/>
                    <a:pt x="121414" y="30043"/>
                  </a:cubicBezTo>
                  <a:cubicBezTo>
                    <a:pt x="91028" y="30043"/>
                    <a:pt x="91093" y="62489"/>
                    <a:pt x="60707" y="62489"/>
                  </a:cubicBezTo>
                  <a:cubicBezTo>
                    <a:pt x="30321" y="62489"/>
                    <a:pt x="30386" y="30043"/>
                    <a:pt x="0" y="30043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lnTo>
                    <a:pt x="485671" y="30043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7C4B543F-D381-7E79-D1E2-D082BFEE0A26}"/>
                </a:ext>
              </a:extLst>
            </p:cNvPr>
            <p:cNvSpPr/>
            <p:nvPr/>
          </p:nvSpPr>
          <p:spPr>
            <a:xfrm>
              <a:off x="2885327" y="6389884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C56257B5-0ED5-819A-6581-C1440FFCB6AA}"/>
                </a:ext>
              </a:extLst>
            </p:cNvPr>
            <p:cNvSpPr/>
            <p:nvPr/>
          </p:nvSpPr>
          <p:spPr>
            <a:xfrm>
              <a:off x="2885327" y="6453289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7014E18C-4D80-2992-0DE7-2A4A30C166A2}"/>
                </a:ext>
              </a:extLst>
            </p:cNvPr>
            <p:cNvSpPr/>
            <p:nvPr/>
          </p:nvSpPr>
          <p:spPr>
            <a:xfrm>
              <a:off x="2885327" y="6515778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E7D5360E-F005-6023-9E7C-DA42D36D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99882"/>
            <a:ext cx="7981200" cy="2128838"/>
          </a:xfrm>
        </p:spPr>
        <p:txBody>
          <a:bodyPr anchor="b">
            <a:normAutofit/>
          </a:bodyPr>
          <a:lstStyle>
            <a:lvl1pPr>
              <a:defRPr sz="6600">
                <a:solidFill>
                  <a:schemeClr val="tx2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272115D-21AD-0187-D77D-7E3A804188E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690358"/>
            <a:ext cx="7981200" cy="755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10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6 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B851F8E-4428-2046-DB6B-1FE4717562B3}"/>
              </a:ext>
            </a:extLst>
          </p:cNvPr>
          <p:cNvSpPr txBox="1"/>
          <p:nvPr userDrawn="1"/>
        </p:nvSpPr>
        <p:spPr>
          <a:xfrm>
            <a:off x="3619500" y="-88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grpSp>
        <p:nvGrpSpPr>
          <p:cNvPr id="4" name="Kuva 7">
            <a:extLst>
              <a:ext uri="{FF2B5EF4-FFF2-40B4-BE49-F238E27FC236}">
                <a16:creationId xmlns:a16="http://schemas.microsoft.com/office/drawing/2014/main" id="{AE8D7A9C-6352-4C89-C241-2FC057C6EBDF}"/>
              </a:ext>
            </a:extLst>
          </p:cNvPr>
          <p:cNvGrpSpPr/>
          <p:nvPr userDrawn="1"/>
        </p:nvGrpSpPr>
        <p:grpSpPr>
          <a:xfrm>
            <a:off x="936915" y="981763"/>
            <a:ext cx="2851811" cy="586687"/>
            <a:chOff x="2124350" y="6321867"/>
            <a:chExt cx="1246648" cy="256466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B2CB1602-D89D-81CE-5DAB-A72E3604DDD3}"/>
                </a:ext>
              </a:extLst>
            </p:cNvPr>
            <p:cNvSpPr/>
            <p:nvPr/>
          </p:nvSpPr>
          <p:spPr>
            <a:xfrm>
              <a:off x="2327289" y="6321867"/>
              <a:ext cx="398911" cy="254013"/>
            </a:xfrm>
            <a:custGeom>
              <a:avLst/>
              <a:gdLst>
                <a:gd name="csX0" fmla="*/ 209481 w 398911"/>
                <a:gd name="csY0" fmla="*/ 0 h 254013"/>
                <a:gd name="csX1" fmla="*/ 197902 w 398911"/>
                <a:gd name="csY1" fmla="*/ 35570 h 254013"/>
                <a:gd name="csX2" fmla="*/ 186781 w 398911"/>
                <a:gd name="csY2" fmla="*/ 0 h 254013"/>
                <a:gd name="csX3" fmla="*/ 14310 w 398911"/>
                <a:gd name="csY3" fmla="*/ 0 h 254013"/>
                <a:gd name="csX4" fmla="*/ 998 w 398911"/>
                <a:gd name="csY4" fmla="*/ 42619 h 254013"/>
                <a:gd name="csX5" fmla="*/ 0 w 398911"/>
                <a:gd name="csY5" fmla="*/ 48997 h 254013"/>
                <a:gd name="csX6" fmla="*/ 70846 w 398911"/>
                <a:gd name="csY6" fmla="*/ 48997 h 254013"/>
                <a:gd name="csX7" fmla="*/ 70846 w 398911"/>
                <a:gd name="csY7" fmla="*/ 254013 h 254013"/>
                <a:gd name="csX8" fmla="*/ 129967 w 398911"/>
                <a:gd name="csY8" fmla="*/ 254013 h 254013"/>
                <a:gd name="csX9" fmla="*/ 129967 w 398911"/>
                <a:gd name="csY9" fmla="*/ 48997 h 254013"/>
                <a:gd name="csX10" fmla="*/ 266623 w 398911"/>
                <a:gd name="csY10" fmla="*/ 48997 h 254013"/>
                <a:gd name="csX11" fmla="*/ 266623 w 398911"/>
                <a:gd name="csY11" fmla="*/ 254013 h 254013"/>
                <a:gd name="csX12" fmla="*/ 326610 w 398911"/>
                <a:gd name="csY12" fmla="*/ 254013 h 254013"/>
                <a:gd name="csX13" fmla="*/ 326610 w 398911"/>
                <a:gd name="csY13" fmla="*/ 48997 h 254013"/>
                <a:gd name="csX14" fmla="*/ 398912 w 398911"/>
                <a:gd name="csY14" fmla="*/ 48997 h 254013"/>
                <a:gd name="csX15" fmla="*/ 398912 w 398911"/>
                <a:gd name="csY15" fmla="*/ 44876 h 254013"/>
                <a:gd name="csX16" fmla="*/ 384406 w 398911"/>
                <a:gd name="csY16" fmla="*/ 0 h 254013"/>
                <a:gd name="csX17" fmla="*/ 209481 w 398911"/>
                <a:gd name="csY17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398911" h="254013">
                  <a:moveTo>
                    <a:pt x="209481" y="0"/>
                  </a:moveTo>
                  <a:lnTo>
                    <a:pt x="197902" y="35570"/>
                  </a:lnTo>
                  <a:lnTo>
                    <a:pt x="186781" y="0"/>
                  </a:lnTo>
                  <a:lnTo>
                    <a:pt x="14310" y="0"/>
                  </a:lnTo>
                  <a:lnTo>
                    <a:pt x="998" y="42619"/>
                  </a:lnTo>
                  <a:lnTo>
                    <a:pt x="0" y="48997"/>
                  </a:lnTo>
                  <a:lnTo>
                    <a:pt x="70846" y="48997"/>
                  </a:lnTo>
                  <a:lnTo>
                    <a:pt x="70846" y="254013"/>
                  </a:lnTo>
                  <a:lnTo>
                    <a:pt x="129967" y="254013"/>
                  </a:lnTo>
                  <a:lnTo>
                    <a:pt x="129967" y="48997"/>
                  </a:lnTo>
                  <a:lnTo>
                    <a:pt x="266623" y="48997"/>
                  </a:lnTo>
                  <a:lnTo>
                    <a:pt x="266623" y="254013"/>
                  </a:lnTo>
                  <a:lnTo>
                    <a:pt x="326610" y="254013"/>
                  </a:lnTo>
                  <a:lnTo>
                    <a:pt x="326610" y="48997"/>
                  </a:lnTo>
                  <a:lnTo>
                    <a:pt x="398912" y="48997"/>
                  </a:lnTo>
                  <a:lnTo>
                    <a:pt x="398912" y="44876"/>
                  </a:lnTo>
                  <a:lnTo>
                    <a:pt x="384406" y="0"/>
                  </a:lnTo>
                  <a:lnTo>
                    <a:pt x="209481" y="0"/>
                  </a:lnTo>
                  <a:close/>
                </a:path>
              </a:pathLst>
            </a:custGeom>
            <a:solidFill>
              <a:schemeClr val="accent1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 dirty="0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A9A42EC8-7967-1B81-097F-649DA1D14775}"/>
                </a:ext>
              </a:extLst>
            </p:cNvPr>
            <p:cNvSpPr/>
            <p:nvPr/>
          </p:nvSpPr>
          <p:spPr>
            <a:xfrm>
              <a:off x="2124350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chemeClr val="accent1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8BF52F6-9B15-2D74-511F-2C4C07B737A8}"/>
                </a:ext>
              </a:extLst>
            </p:cNvPr>
            <p:cNvSpPr/>
            <p:nvPr/>
          </p:nvSpPr>
          <p:spPr>
            <a:xfrm>
              <a:off x="2243866" y="6321867"/>
              <a:ext cx="64877" cy="254013"/>
            </a:xfrm>
            <a:custGeom>
              <a:avLst/>
              <a:gdLst>
                <a:gd name="csX0" fmla="*/ 64877 w 64877"/>
                <a:gd name="csY0" fmla="*/ 0 h 254013"/>
                <a:gd name="csX1" fmla="*/ 0 w 64877"/>
                <a:gd name="csY1" fmla="*/ 0 h 254013"/>
                <a:gd name="csX2" fmla="*/ 0 w 64877"/>
                <a:gd name="csY2" fmla="*/ 254013 h 254013"/>
                <a:gd name="csX3" fmla="*/ 64877 w 64877"/>
                <a:gd name="csY3" fmla="*/ 254013 h 254013"/>
                <a:gd name="csX4" fmla="*/ 64877 w 64877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877" h="254013">
                  <a:moveTo>
                    <a:pt x="64877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64877" y="254013"/>
                  </a:lnTo>
                  <a:lnTo>
                    <a:pt x="64877" y="0"/>
                  </a:lnTo>
                  <a:close/>
                </a:path>
              </a:pathLst>
            </a:custGeom>
            <a:solidFill>
              <a:schemeClr val="accent1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7CA24666-3DB6-1874-2E05-B871C2E7520C}"/>
                </a:ext>
              </a:extLst>
            </p:cNvPr>
            <p:cNvSpPr/>
            <p:nvPr/>
          </p:nvSpPr>
          <p:spPr>
            <a:xfrm>
              <a:off x="2744256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chemeClr val="accent1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B021F680-1F8A-C86E-4382-6692C19E8AC1}"/>
                </a:ext>
              </a:extLst>
            </p:cNvPr>
            <p:cNvSpPr/>
            <p:nvPr/>
          </p:nvSpPr>
          <p:spPr>
            <a:xfrm>
              <a:off x="2885327" y="6324860"/>
              <a:ext cx="485671" cy="62489"/>
            </a:xfrm>
            <a:custGeom>
              <a:avLst/>
              <a:gdLst>
                <a:gd name="csX0" fmla="*/ 485671 w 485671"/>
                <a:gd name="csY0" fmla="*/ 30043 h 62489"/>
                <a:gd name="csX1" fmla="*/ 424964 w 485671"/>
                <a:gd name="csY1" fmla="*/ 62489 h 62489"/>
                <a:gd name="csX2" fmla="*/ 364257 w 485671"/>
                <a:gd name="csY2" fmla="*/ 30043 h 62489"/>
                <a:gd name="csX3" fmla="*/ 303551 w 485671"/>
                <a:gd name="csY3" fmla="*/ 62489 h 62489"/>
                <a:gd name="csX4" fmla="*/ 242844 w 485671"/>
                <a:gd name="csY4" fmla="*/ 30043 h 62489"/>
                <a:gd name="csX5" fmla="*/ 182121 w 485671"/>
                <a:gd name="csY5" fmla="*/ 62489 h 62489"/>
                <a:gd name="csX6" fmla="*/ 121414 w 485671"/>
                <a:gd name="csY6" fmla="*/ 30043 h 62489"/>
                <a:gd name="csX7" fmla="*/ 60707 w 485671"/>
                <a:gd name="csY7" fmla="*/ 62489 h 62489"/>
                <a:gd name="csX8" fmla="*/ 0 w 485671"/>
                <a:gd name="csY8" fmla="*/ 30043 h 62489"/>
                <a:gd name="csX9" fmla="*/ 0 w 485671"/>
                <a:gd name="csY9" fmla="*/ 0 h 62489"/>
                <a:gd name="csX10" fmla="*/ 60707 w 485671"/>
                <a:gd name="csY10" fmla="*/ 32447 h 62489"/>
                <a:gd name="csX11" fmla="*/ 121414 w 485671"/>
                <a:gd name="csY11" fmla="*/ 0 h 62489"/>
                <a:gd name="csX12" fmla="*/ 182121 w 485671"/>
                <a:gd name="csY12" fmla="*/ 32447 h 62489"/>
                <a:gd name="csX13" fmla="*/ 242844 w 485671"/>
                <a:gd name="csY13" fmla="*/ 0 h 62489"/>
                <a:gd name="csX14" fmla="*/ 303551 w 485671"/>
                <a:gd name="csY14" fmla="*/ 32447 h 62489"/>
                <a:gd name="csX15" fmla="*/ 364257 w 485671"/>
                <a:gd name="csY15" fmla="*/ 0 h 62489"/>
                <a:gd name="csX16" fmla="*/ 424964 w 485671"/>
                <a:gd name="csY16" fmla="*/ 32447 h 62489"/>
                <a:gd name="csX17" fmla="*/ 485671 w 485671"/>
                <a:gd name="csY17" fmla="*/ 0 h 62489"/>
                <a:gd name="csX18" fmla="*/ 485671 w 485671"/>
                <a:gd name="csY18" fmla="*/ 30108 h 62489"/>
                <a:gd name="csX19" fmla="*/ 485671 w 485671"/>
                <a:gd name="csY19" fmla="*/ 30043 h 624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485671" h="62489">
                  <a:moveTo>
                    <a:pt x="485671" y="30043"/>
                  </a:moveTo>
                  <a:cubicBezTo>
                    <a:pt x="455350" y="30043"/>
                    <a:pt x="455350" y="62489"/>
                    <a:pt x="424964" y="62489"/>
                  </a:cubicBezTo>
                  <a:cubicBezTo>
                    <a:pt x="394578" y="62489"/>
                    <a:pt x="394643" y="30043"/>
                    <a:pt x="364257" y="30043"/>
                  </a:cubicBezTo>
                  <a:cubicBezTo>
                    <a:pt x="333871" y="30043"/>
                    <a:pt x="333937" y="62489"/>
                    <a:pt x="303551" y="62489"/>
                  </a:cubicBezTo>
                  <a:cubicBezTo>
                    <a:pt x="273164" y="62489"/>
                    <a:pt x="273230" y="30043"/>
                    <a:pt x="242844" y="30043"/>
                  </a:cubicBezTo>
                  <a:cubicBezTo>
                    <a:pt x="212458" y="30043"/>
                    <a:pt x="212523" y="62489"/>
                    <a:pt x="182121" y="62489"/>
                  </a:cubicBezTo>
                  <a:cubicBezTo>
                    <a:pt x="151718" y="62489"/>
                    <a:pt x="151800" y="30043"/>
                    <a:pt x="121414" y="30043"/>
                  </a:cubicBezTo>
                  <a:cubicBezTo>
                    <a:pt x="91028" y="30043"/>
                    <a:pt x="91093" y="62489"/>
                    <a:pt x="60707" y="62489"/>
                  </a:cubicBezTo>
                  <a:cubicBezTo>
                    <a:pt x="30321" y="62489"/>
                    <a:pt x="30386" y="30043"/>
                    <a:pt x="0" y="30043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lnTo>
                    <a:pt x="485671" y="30043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7C4B543F-D381-7E79-D1E2-D082BFEE0A26}"/>
                </a:ext>
              </a:extLst>
            </p:cNvPr>
            <p:cNvSpPr/>
            <p:nvPr/>
          </p:nvSpPr>
          <p:spPr>
            <a:xfrm>
              <a:off x="2885327" y="6389884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C56257B5-0ED5-819A-6581-C1440FFCB6AA}"/>
                </a:ext>
              </a:extLst>
            </p:cNvPr>
            <p:cNvSpPr/>
            <p:nvPr/>
          </p:nvSpPr>
          <p:spPr>
            <a:xfrm>
              <a:off x="2885327" y="6453289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7014E18C-4D80-2992-0DE7-2A4A30C166A2}"/>
                </a:ext>
              </a:extLst>
            </p:cNvPr>
            <p:cNvSpPr/>
            <p:nvPr/>
          </p:nvSpPr>
          <p:spPr>
            <a:xfrm>
              <a:off x="2885327" y="6515778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111BCD7A-0071-A2E5-BBC3-FE8D617C28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99882"/>
            <a:ext cx="7981200" cy="2128838"/>
          </a:xfrm>
        </p:spPr>
        <p:txBody>
          <a:bodyPr anchor="b">
            <a:normAutofit/>
          </a:bodyPr>
          <a:lstStyle>
            <a:lvl1pPr>
              <a:defRPr sz="6600">
                <a:solidFill>
                  <a:schemeClr val="accent1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87128F1-C2C6-44C5-7B1A-BBD2FFAE21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690358"/>
            <a:ext cx="7981200" cy="755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59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7 Title and Content">
    <p:bg>
      <p:bgPr>
        <a:solidFill>
          <a:srgbClr val="FAF0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549B-F2E9-2D26-9D3C-6A7A68BD4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45EFB-F7FA-4F44-D533-16CB6E902D6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200"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2pPr>
            <a:lvl3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3pPr>
            <a:lvl4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4pPr>
            <a:lvl5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0F7C12E-F96D-DCDE-8B19-29D2C3091B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5300" y="794194"/>
            <a:ext cx="1536700" cy="161518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4371D-1BFA-AA0C-21E8-3D3FE3013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89739-8F9A-C501-2E8A-B20DB8BFA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881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8 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549B-F2E9-2D26-9D3C-6A7A68BD4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45EFB-F7FA-4F44-D533-16CB6E902D6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200"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2pPr>
            <a:lvl3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3pPr>
            <a:lvl4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4pPr>
            <a:lvl5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0F7C12E-F96D-DCDE-8B19-29D2C3091B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5300" y="794194"/>
            <a:ext cx="1536700" cy="161518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0259B-6D7E-698B-0FC1-068EDECC4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B14FC-3BEE-5858-2A04-7F2AA6B2B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2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10F7C12E-F96D-DCDE-8B19-29D2C3091B77}"/>
              </a:ext>
            </a:extLst>
          </p:cNvPr>
          <p:cNvPicPr>
            <a:picLocks noChangeAspect="1"/>
          </p:cNvPicPr>
          <p:nvPr userDrawn="1"/>
        </p:nvPicPr>
        <p:blipFill>
          <a:blip>
            <a:lum/>
            <a:alphaModFix amt="33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55300" y="794194"/>
            <a:ext cx="1536700" cy="161518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C4B628F-6168-0640-1CFA-447360A867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100E2F-C991-F682-99A0-78414F9F9F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200">
                <a:latin typeface="Nata Sans" pitchFamily="2" charset="0"/>
                <a:ea typeface="Nata Sans" pitchFamily="2" charset="0"/>
                <a:cs typeface="Nata Sans" pitchFamily="2" charset="0"/>
              </a:defRPr>
            </a:lvl1pPr>
            <a:lvl2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2pPr>
            <a:lvl3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3pPr>
            <a:lvl4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4pPr>
            <a:lvl5pPr>
              <a:defRPr sz="1800">
                <a:latin typeface="Nata Sans" pitchFamily="2" charset="0"/>
                <a:ea typeface="Nata Sans" pitchFamily="2" charset="0"/>
                <a:cs typeface="Nata Sans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C098EE3-5778-5803-A58F-51CEE9EA9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D7A867-40A0-4C37-6AC0-8C59E48E7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403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5E0D1D-5F98-4049-5354-9DEEF068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915AE-E055-E751-54B5-E1913ABEB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96EB7-E07F-39E8-74C9-B64153DD4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8A78C-E02C-2020-F10D-1B6314BEE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2088582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  <a:latin typeface="Nata Sans" pitchFamily="2" charset="77"/>
                <a:ea typeface="Nata Sans" pitchFamily="2" charset="77"/>
                <a:cs typeface="Nata Sans" pitchFamily="2" charset="77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 dirty="0"/>
              <a:t> </a:t>
            </a:r>
            <a:r>
              <a:rPr lang="en-US" dirty="0" err="1"/>
              <a:t>Iitin</a:t>
            </a:r>
            <a:r>
              <a:rPr lang="en-US" dirty="0"/>
              <a:t> </a:t>
            </a:r>
            <a:r>
              <a:rPr lang="en-US" dirty="0" err="1"/>
              <a:t>kunta</a:t>
            </a:r>
            <a:r>
              <a:rPr lang="en-US" dirty="0"/>
              <a:t>.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oikeudet</a:t>
            </a:r>
            <a:r>
              <a:rPr lang="en-US" dirty="0"/>
              <a:t> </a:t>
            </a:r>
            <a:r>
              <a:rPr lang="en-US" dirty="0" err="1"/>
              <a:t>pidätetään</a:t>
            </a:r>
            <a:r>
              <a:rPr lang="en-US" dirty="0"/>
              <a:t>.</a:t>
            </a:r>
            <a:endParaRPr lang="fi-FI" dirty="0"/>
          </a:p>
        </p:txBody>
      </p:sp>
      <p:grpSp>
        <p:nvGrpSpPr>
          <p:cNvPr id="10" name="Kuva 7">
            <a:extLst>
              <a:ext uri="{FF2B5EF4-FFF2-40B4-BE49-F238E27FC236}">
                <a16:creationId xmlns:a16="http://schemas.microsoft.com/office/drawing/2014/main" id="{81FB7AF0-83E5-793A-857F-6F23EAC160D3}"/>
              </a:ext>
            </a:extLst>
          </p:cNvPr>
          <p:cNvGrpSpPr/>
          <p:nvPr/>
        </p:nvGrpSpPr>
        <p:grpSpPr>
          <a:xfrm>
            <a:off x="444503" y="6311260"/>
            <a:ext cx="1346661" cy="277041"/>
            <a:chOff x="2124350" y="6321867"/>
            <a:chExt cx="1246648" cy="256466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7E67B133-40CE-9ED1-410A-A448296AA4E3}"/>
                </a:ext>
              </a:extLst>
            </p:cNvPr>
            <p:cNvSpPr/>
            <p:nvPr/>
          </p:nvSpPr>
          <p:spPr>
            <a:xfrm>
              <a:off x="2327289" y="6321867"/>
              <a:ext cx="398911" cy="254013"/>
            </a:xfrm>
            <a:custGeom>
              <a:avLst/>
              <a:gdLst>
                <a:gd name="csX0" fmla="*/ 209481 w 398911"/>
                <a:gd name="csY0" fmla="*/ 0 h 254013"/>
                <a:gd name="csX1" fmla="*/ 197902 w 398911"/>
                <a:gd name="csY1" fmla="*/ 35570 h 254013"/>
                <a:gd name="csX2" fmla="*/ 186781 w 398911"/>
                <a:gd name="csY2" fmla="*/ 0 h 254013"/>
                <a:gd name="csX3" fmla="*/ 14310 w 398911"/>
                <a:gd name="csY3" fmla="*/ 0 h 254013"/>
                <a:gd name="csX4" fmla="*/ 998 w 398911"/>
                <a:gd name="csY4" fmla="*/ 42619 h 254013"/>
                <a:gd name="csX5" fmla="*/ 0 w 398911"/>
                <a:gd name="csY5" fmla="*/ 48997 h 254013"/>
                <a:gd name="csX6" fmla="*/ 70846 w 398911"/>
                <a:gd name="csY6" fmla="*/ 48997 h 254013"/>
                <a:gd name="csX7" fmla="*/ 70846 w 398911"/>
                <a:gd name="csY7" fmla="*/ 254013 h 254013"/>
                <a:gd name="csX8" fmla="*/ 129967 w 398911"/>
                <a:gd name="csY8" fmla="*/ 254013 h 254013"/>
                <a:gd name="csX9" fmla="*/ 129967 w 398911"/>
                <a:gd name="csY9" fmla="*/ 48997 h 254013"/>
                <a:gd name="csX10" fmla="*/ 266623 w 398911"/>
                <a:gd name="csY10" fmla="*/ 48997 h 254013"/>
                <a:gd name="csX11" fmla="*/ 266623 w 398911"/>
                <a:gd name="csY11" fmla="*/ 254013 h 254013"/>
                <a:gd name="csX12" fmla="*/ 326610 w 398911"/>
                <a:gd name="csY12" fmla="*/ 254013 h 254013"/>
                <a:gd name="csX13" fmla="*/ 326610 w 398911"/>
                <a:gd name="csY13" fmla="*/ 48997 h 254013"/>
                <a:gd name="csX14" fmla="*/ 398912 w 398911"/>
                <a:gd name="csY14" fmla="*/ 48997 h 254013"/>
                <a:gd name="csX15" fmla="*/ 398912 w 398911"/>
                <a:gd name="csY15" fmla="*/ 44876 h 254013"/>
                <a:gd name="csX16" fmla="*/ 384406 w 398911"/>
                <a:gd name="csY16" fmla="*/ 0 h 254013"/>
                <a:gd name="csX17" fmla="*/ 209481 w 398911"/>
                <a:gd name="csY17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398911" h="254013">
                  <a:moveTo>
                    <a:pt x="209481" y="0"/>
                  </a:moveTo>
                  <a:lnTo>
                    <a:pt x="197902" y="35570"/>
                  </a:lnTo>
                  <a:lnTo>
                    <a:pt x="186781" y="0"/>
                  </a:lnTo>
                  <a:lnTo>
                    <a:pt x="14310" y="0"/>
                  </a:lnTo>
                  <a:lnTo>
                    <a:pt x="998" y="42619"/>
                  </a:lnTo>
                  <a:lnTo>
                    <a:pt x="0" y="48997"/>
                  </a:lnTo>
                  <a:lnTo>
                    <a:pt x="70846" y="48997"/>
                  </a:lnTo>
                  <a:lnTo>
                    <a:pt x="70846" y="254013"/>
                  </a:lnTo>
                  <a:lnTo>
                    <a:pt x="129967" y="254013"/>
                  </a:lnTo>
                  <a:lnTo>
                    <a:pt x="129967" y="48997"/>
                  </a:lnTo>
                  <a:lnTo>
                    <a:pt x="266623" y="48997"/>
                  </a:lnTo>
                  <a:lnTo>
                    <a:pt x="266623" y="254013"/>
                  </a:lnTo>
                  <a:lnTo>
                    <a:pt x="326610" y="254013"/>
                  </a:lnTo>
                  <a:lnTo>
                    <a:pt x="326610" y="48997"/>
                  </a:lnTo>
                  <a:lnTo>
                    <a:pt x="398912" y="48997"/>
                  </a:lnTo>
                  <a:lnTo>
                    <a:pt x="398912" y="44876"/>
                  </a:lnTo>
                  <a:lnTo>
                    <a:pt x="384406" y="0"/>
                  </a:lnTo>
                  <a:lnTo>
                    <a:pt x="20948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320F9D7F-8CE4-6B5C-EDA2-4A209208583E}"/>
                </a:ext>
              </a:extLst>
            </p:cNvPr>
            <p:cNvSpPr/>
            <p:nvPr/>
          </p:nvSpPr>
          <p:spPr>
            <a:xfrm>
              <a:off x="2124350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B33DED61-F3BE-0F4C-01B5-D973C70B4C9E}"/>
                </a:ext>
              </a:extLst>
            </p:cNvPr>
            <p:cNvSpPr/>
            <p:nvPr/>
          </p:nvSpPr>
          <p:spPr>
            <a:xfrm>
              <a:off x="2243866" y="6321867"/>
              <a:ext cx="64877" cy="254013"/>
            </a:xfrm>
            <a:custGeom>
              <a:avLst/>
              <a:gdLst>
                <a:gd name="csX0" fmla="*/ 64877 w 64877"/>
                <a:gd name="csY0" fmla="*/ 0 h 254013"/>
                <a:gd name="csX1" fmla="*/ 0 w 64877"/>
                <a:gd name="csY1" fmla="*/ 0 h 254013"/>
                <a:gd name="csX2" fmla="*/ 0 w 64877"/>
                <a:gd name="csY2" fmla="*/ 254013 h 254013"/>
                <a:gd name="csX3" fmla="*/ 64877 w 64877"/>
                <a:gd name="csY3" fmla="*/ 254013 h 254013"/>
                <a:gd name="csX4" fmla="*/ 64877 w 64877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877" h="254013">
                  <a:moveTo>
                    <a:pt x="64877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64877" y="254013"/>
                  </a:lnTo>
                  <a:lnTo>
                    <a:pt x="64877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DB216EB9-8DAA-17CA-88CE-4ADC0DEC7FC7}"/>
                </a:ext>
              </a:extLst>
            </p:cNvPr>
            <p:cNvSpPr/>
            <p:nvPr/>
          </p:nvSpPr>
          <p:spPr>
            <a:xfrm>
              <a:off x="2744256" y="6321867"/>
              <a:ext cx="58400" cy="254013"/>
            </a:xfrm>
            <a:custGeom>
              <a:avLst/>
              <a:gdLst>
                <a:gd name="csX0" fmla="*/ 58401 w 58400"/>
                <a:gd name="csY0" fmla="*/ 0 h 254013"/>
                <a:gd name="csX1" fmla="*/ 0 w 58400"/>
                <a:gd name="csY1" fmla="*/ 0 h 254013"/>
                <a:gd name="csX2" fmla="*/ 0 w 58400"/>
                <a:gd name="csY2" fmla="*/ 254013 h 254013"/>
                <a:gd name="csX3" fmla="*/ 58401 w 58400"/>
                <a:gd name="csY3" fmla="*/ 254013 h 254013"/>
                <a:gd name="csX4" fmla="*/ 58401 w 58400"/>
                <a:gd name="csY4" fmla="*/ 0 h 254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8400" h="254013">
                  <a:moveTo>
                    <a:pt x="58401" y="0"/>
                  </a:moveTo>
                  <a:lnTo>
                    <a:pt x="0" y="0"/>
                  </a:lnTo>
                  <a:lnTo>
                    <a:pt x="0" y="254013"/>
                  </a:lnTo>
                  <a:lnTo>
                    <a:pt x="58401" y="254013"/>
                  </a:lnTo>
                  <a:lnTo>
                    <a:pt x="58401" y="0"/>
                  </a:lnTo>
                  <a:close/>
                </a:path>
              </a:pathLst>
            </a:custGeom>
            <a:solidFill>
              <a:srgbClr val="0D4E4A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3E78B9C3-A894-1A11-1DE5-508AE0A75CE8}"/>
                </a:ext>
              </a:extLst>
            </p:cNvPr>
            <p:cNvSpPr/>
            <p:nvPr/>
          </p:nvSpPr>
          <p:spPr>
            <a:xfrm>
              <a:off x="2885327" y="6324860"/>
              <a:ext cx="485671" cy="62489"/>
            </a:xfrm>
            <a:custGeom>
              <a:avLst/>
              <a:gdLst>
                <a:gd name="csX0" fmla="*/ 485671 w 485671"/>
                <a:gd name="csY0" fmla="*/ 30043 h 62489"/>
                <a:gd name="csX1" fmla="*/ 424964 w 485671"/>
                <a:gd name="csY1" fmla="*/ 62489 h 62489"/>
                <a:gd name="csX2" fmla="*/ 364257 w 485671"/>
                <a:gd name="csY2" fmla="*/ 30043 h 62489"/>
                <a:gd name="csX3" fmla="*/ 303551 w 485671"/>
                <a:gd name="csY3" fmla="*/ 62489 h 62489"/>
                <a:gd name="csX4" fmla="*/ 242844 w 485671"/>
                <a:gd name="csY4" fmla="*/ 30043 h 62489"/>
                <a:gd name="csX5" fmla="*/ 182121 w 485671"/>
                <a:gd name="csY5" fmla="*/ 62489 h 62489"/>
                <a:gd name="csX6" fmla="*/ 121414 w 485671"/>
                <a:gd name="csY6" fmla="*/ 30043 h 62489"/>
                <a:gd name="csX7" fmla="*/ 60707 w 485671"/>
                <a:gd name="csY7" fmla="*/ 62489 h 62489"/>
                <a:gd name="csX8" fmla="*/ 0 w 485671"/>
                <a:gd name="csY8" fmla="*/ 30043 h 62489"/>
                <a:gd name="csX9" fmla="*/ 0 w 485671"/>
                <a:gd name="csY9" fmla="*/ 0 h 62489"/>
                <a:gd name="csX10" fmla="*/ 60707 w 485671"/>
                <a:gd name="csY10" fmla="*/ 32447 h 62489"/>
                <a:gd name="csX11" fmla="*/ 121414 w 485671"/>
                <a:gd name="csY11" fmla="*/ 0 h 62489"/>
                <a:gd name="csX12" fmla="*/ 182121 w 485671"/>
                <a:gd name="csY12" fmla="*/ 32447 h 62489"/>
                <a:gd name="csX13" fmla="*/ 242844 w 485671"/>
                <a:gd name="csY13" fmla="*/ 0 h 62489"/>
                <a:gd name="csX14" fmla="*/ 303551 w 485671"/>
                <a:gd name="csY14" fmla="*/ 32447 h 62489"/>
                <a:gd name="csX15" fmla="*/ 364257 w 485671"/>
                <a:gd name="csY15" fmla="*/ 0 h 62489"/>
                <a:gd name="csX16" fmla="*/ 424964 w 485671"/>
                <a:gd name="csY16" fmla="*/ 32447 h 62489"/>
                <a:gd name="csX17" fmla="*/ 485671 w 485671"/>
                <a:gd name="csY17" fmla="*/ 0 h 62489"/>
                <a:gd name="csX18" fmla="*/ 485671 w 485671"/>
                <a:gd name="csY18" fmla="*/ 30108 h 62489"/>
                <a:gd name="csX19" fmla="*/ 485671 w 485671"/>
                <a:gd name="csY19" fmla="*/ 30043 h 624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485671" h="62489">
                  <a:moveTo>
                    <a:pt x="485671" y="30043"/>
                  </a:moveTo>
                  <a:cubicBezTo>
                    <a:pt x="455350" y="30043"/>
                    <a:pt x="455350" y="62489"/>
                    <a:pt x="424964" y="62489"/>
                  </a:cubicBezTo>
                  <a:cubicBezTo>
                    <a:pt x="394578" y="62489"/>
                    <a:pt x="394643" y="30043"/>
                    <a:pt x="364257" y="30043"/>
                  </a:cubicBezTo>
                  <a:cubicBezTo>
                    <a:pt x="333871" y="30043"/>
                    <a:pt x="333937" y="62489"/>
                    <a:pt x="303551" y="62489"/>
                  </a:cubicBezTo>
                  <a:cubicBezTo>
                    <a:pt x="273164" y="62489"/>
                    <a:pt x="273230" y="30043"/>
                    <a:pt x="242844" y="30043"/>
                  </a:cubicBezTo>
                  <a:cubicBezTo>
                    <a:pt x="212458" y="30043"/>
                    <a:pt x="212523" y="62489"/>
                    <a:pt x="182121" y="62489"/>
                  </a:cubicBezTo>
                  <a:cubicBezTo>
                    <a:pt x="151718" y="62489"/>
                    <a:pt x="151800" y="30043"/>
                    <a:pt x="121414" y="30043"/>
                  </a:cubicBezTo>
                  <a:cubicBezTo>
                    <a:pt x="91028" y="30043"/>
                    <a:pt x="91093" y="62489"/>
                    <a:pt x="60707" y="62489"/>
                  </a:cubicBezTo>
                  <a:cubicBezTo>
                    <a:pt x="30321" y="62489"/>
                    <a:pt x="30386" y="30043"/>
                    <a:pt x="0" y="30043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lnTo>
                    <a:pt x="485671" y="30043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DF8C5676-B3D1-B8EC-8A2C-5E58FAE08E5E}"/>
                </a:ext>
              </a:extLst>
            </p:cNvPr>
            <p:cNvSpPr/>
            <p:nvPr/>
          </p:nvSpPr>
          <p:spPr>
            <a:xfrm>
              <a:off x="2885327" y="6389884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3DE8FA33-B6A0-3038-5F96-0139F5740F9C}"/>
                </a:ext>
              </a:extLst>
            </p:cNvPr>
            <p:cNvSpPr/>
            <p:nvPr/>
          </p:nvSpPr>
          <p:spPr>
            <a:xfrm>
              <a:off x="2885327" y="6453289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7CC38DCF-070B-112B-1AA9-F47A61DCDD52}"/>
                </a:ext>
              </a:extLst>
            </p:cNvPr>
            <p:cNvSpPr/>
            <p:nvPr/>
          </p:nvSpPr>
          <p:spPr>
            <a:xfrm>
              <a:off x="2885327" y="6515778"/>
              <a:ext cx="485671" cy="62554"/>
            </a:xfrm>
            <a:custGeom>
              <a:avLst/>
              <a:gdLst>
                <a:gd name="csX0" fmla="*/ 485671 w 485671"/>
                <a:gd name="csY0" fmla="*/ 30108 h 62554"/>
                <a:gd name="csX1" fmla="*/ 424964 w 485671"/>
                <a:gd name="csY1" fmla="*/ 62555 h 62554"/>
                <a:gd name="csX2" fmla="*/ 364257 w 485671"/>
                <a:gd name="csY2" fmla="*/ 30108 h 62554"/>
                <a:gd name="csX3" fmla="*/ 303551 w 485671"/>
                <a:gd name="csY3" fmla="*/ 62555 h 62554"/>
                <a:gd name="csX4" fmla="*/ 242844 w 485671"/>
                <a:gd name="csY4" fmla="*/ 30108 h 62554"/>
                <a:gd name="csX5" fmla="*/ 182121 w 485671"/>
                <a:gd name="csY5" fmla="*/ 62555 h 62554"/>
                <a:gd name="csX6" fmla="*/ 121414 w 485671"/>
                <a:gd name="csY6" fmla="*/ 30108 h 62554"/>
                <a:gd name="csX7" fmla="*/ 60707 w 485671"/>
                <a:gd name="csY7" fmla="*/ 62555 h 62554"/>
                <a:gd name="csX8" fmla="*/ 0 w 485671"/>
                <a:gd name="csY8" fmla="*/ 30108 h 62554"/>
                <a:gd name="csX9" fmla="*/ 0 w 485671"/>
                <a:gd name="csY9" fmla="*/ 0 h 62554"/>
                <a:gd name="csX10" fmla="*/ 60707 w 485671"/>
                <a:gd name="csY10" fmla="*/ 32447 h 62554"/>
                <a:gd name="csX11" fmla="*/ 121414 w 485671"/>
                <a:gd name="csY11" fmla="*/ 0 h 62554"/>
                <a:gd name="csX12" fmla="*/ 182121 w 485671"/>
                <a:gd name="csY12" fmla="*/ 32447 h 62554"/>
                <a:gd name="csX13" fmla="*/ 242844 w 485671"/>
                <a:gd name="csY13" fmla="*/ 0 h 62554"/>
                <a:gd name="csX14" fmla="*/ 303551 w 485671"/>
                <a:gd name="csY14" fmla="*/ 32447 h 62554"/>
                <a:gd name="csX15" fmla="*/ 364257 w 485671"/>
                <a:gd name="csY15" fmla="*/ 0 h 62554"/>
                <a:gd name="csX16" fmla="*/ 424964 w 485671"/>
                <a:gd name="csY16" fmla="*/ 32447 h 62554"/>
                <a:gd name="csX17" fmla="*/ 485671 w 485671"/>
                <a:gd name="csY17" fmla="*/ 0 h 62554"/>
                <a:gd name="csX18" fmla="*/ 485671 w 485671"/>
                <a:gd name="csY18" fmla="*/ 30108 h 625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85671" h="62554">
                  <a:moveTo>
                    <a:pt x="485671" y="30108"/>
                  </a:moveTo>
                  <a:cubicBezTo>
                    <a:pt x="455350" y="30108"/>
                    <a:pt x="455350" y="62555"/>
                    <a:pt x="424964" y="62555"/>
                  </a:cubicBezTo>
                  <a:cubicBezTo>
                    <a:pt x="394578" y="62555"/>
                    <a:pt x="394643" y="30108"/>
                    <a:pt x="364257" y="30108"/>
                  </a:cubicBezTo>
                  <a:cubicBezTo>
                    <a:pt x="333871" y="30108"/>
                    <a:pt x="333937" y="62555"/>
                    <a:pt x="303551" y="62555"/>
                  </a:cubicBezTo>
                  <a:cubicBezTo>
                    <a:pt x="273164" y="62555"/>
                    <a:pt x="273230" y="30108"/>
                    <a:pt x="242844" y="30108"/>
                  </a:cubicBezTo>
                  <a:cubicBezTo>
                    <a:pt x="212458" y="30108"/>
                    <a:pt x="212523" y="62555"/>
                    <a:pt x="182121" y="62555"/>
                  </a:cubicBezTo>
                  <a:cubicBezTo>
                    <a:pt x="151718" y="62555"/>
                    <a:pt x="151800" y="30108"/>
                    <a:pt x="121414" y="30108"/>
                  </a:cubicBezTo>
                  <a:cubicBezTo>
                    <a:pt x="91028" y="30108"/>
                    <a:pt x="91093" y="62555"/>
                    <a:pt x="60707" y="62555"/>
                  </a:cubicBezTo>
                  <a:cubicBezTo>
                    <a:pt x="30321" y="62555"/>
                    <a:pt x="30386" y="30108"/>
                    <a:pt x="0" y="30108"/>
                  </a:cubicBezTo>
                  <a:lnTo>
                    <a:pt x="0" y="0"/>
                  </a:lnTo>
                  <a:cubicBezTo>
                    <a:pt x="30321" y="0"/>
                    <a:pt x="30321" y="32447"/>
                    <a:pt x="60707" y="32447"/>
                  </a:cubicBezTo>
                  <a:cubicBezTo>
                    <a:pt x="91093" y="32447"/>
                    <a:pt x="91028" y="0"/>
                    <a:pt x="121414" y="0"/>
                  </a:cubicBezTo>
                  <a:cubicBezTo>
                    <a:pt x="151800" y="0"/>
                    <a:pt x="151734" y="32447"/>
                    <a:pt x="182121" y="32447"/>
                  </a:cubicBezTo>
                  <a:cubicBezTo>
                    <a:pt x="212507" y="32447"/>
                    <a:pt x="212441" y="0"/>
                    <a:pt x="242844" y="0"/>
                  </a:cubicBezTo>
                  <a:cubicBezTo>
                    <a:pt x="273246" y="0"/>
                    <a:pt x="273164" y="32447"/>
                    <a:pt x="303551" y="32447"/>
                  </a:cubicBezTo>
                  <a:cubicBezTo>
                    <a:pt x="333937" y="32447"/>
                    <a:pt x="333871" y="0"/>
                    <a:pt x="364257" y="0"/>
                  </a:cubicBezTo>
                  <a:cubicBezTo>
                    <a:pt x="394643" y="0"/>
                    <a:pt x="394578" y="32447"/>
                    <a:pt x="424964" y="32447"/>
                  </a:cubicBezTo>
                  <a:cubicBezTo>
                    <a:pt x="455350" y="32447"/>
                    <a:pt x="455285" y="0"/>
                    <a:pt x="485671" y="0"/>
                  </a:cubicBezTo>
                  <a:lnTo>
                    <a:pt x="485671" y="30108"/>
                  </a:lnTo>
                  <a:close/>
                </a:path>
              </a:pathLst>
            </a:custGeom>
            <a:solidFill>
              <a:srgbClr val="E2ADA9"/>
            </a:solidFill>
            <a:ln w="1629" cap="flat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51391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8" r:id="rId4"/>
    <p:sldLayoutId id="2147483669" r:id="rId5"/>
    <p:sldLayoutId id="2147483670" r:id="rId6"/>
    <p:sldLayoutId id="2147483650" r:id="rId7"/>
    <p:sldLayoutId id="2147483671" r:id="rId8"/>
    <p:sldLayoutId id="2147483661" r:id="rId9"/>
    <p:sldLayoutId id="214748365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4" r:id="rId16"/>
    <p:sldLayoutId id="2147483655" r:id="rId17"/>
    <p:sldLayoutId id="2147483662" r:id="rId18"/>
    <p:sldLayoutId id="2147483656" r:id="rId19"/>
    <p:sldLayoutId id="2147483672" r:id="rId20"/>
    <p:sldLayoutId id="2147483673" r:id="rId21"/>
    <p:sldLayoutId id="2147483674" r:id="rId22"/>
    <p:sldLayoutId id="2147483675" r:id="rId2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D4E4A"/>
          </a:solidFill>
          <a:latin typeface="Nata Sans" pitchFamily="2" charset="0"/>
          <a:ea typeface="Nata Sans" pitchFamily="2" charset="0"/>
          <a:cs typeface="Nata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Nata Sans" pitchFamily="2" charset="0"/>
          <a:ea typeface="Nata Sans" pitchFamily="2" charset="0"/>
          <a:cs typeface="Nata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Nata Sans" pitchFamily="2" charset="0"/>
          <a:ea typeface="Nata Sans" pitchFamily="2" charset="0"/>
          <a:cs typeface="Nata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Nata Sans" pitchFamily="2" charset="0"/>
          <a:ea typeface="Nata Sans" pitchFamily="2" charset="0"/>
          <a:cs typeface="Nata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ata Sans" pitchFamily="2" charset="0"/>
          <a:ea typeface="Nata Sans" pitchFamily="2" charset="0"/>
          <a:cs typeface="Nata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ata Sans" pitchFamily="2" charset="0"/>
          <a:ea typeface="Nata Sans" pitchFamily="2" charset="0"/>
          <a:cs typeface="Nata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C656FE7-261C-E6A3-B6CC-961E0106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dirty="0" err="1">
                <a:solidFill>
                  <a:schemeClr val="tx2"/>
                </a:solidFill>
              </a:rPr>
              <a:t>Huoltajailta</a:t>
            </a:r>
            <a:r>
              <a:rPr lang="en-US" dirty="0">
                <a:solidFill>
                  <a:schemeClr val="tx2"/>
                </a:solidFill>
              </a:rPr>
              <a:t> 26.8.2026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2F1C916-2964-56BB-3337-6692411FC5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Juho Korhonen 26.8.2026</a:t>
            </a:r>
          </a:p>
        </p:txBody>
      </p:sp>
    </p:spTree>
    <p:extLst>
      <p:ext uri="{BB962C8B-B14F-4D97-AF65-F5344CB8AC3E}">
        <p14:creationId xmlns:p14="http://schemas.microsoft.com/office/powerpoint/2010/main" val="2612403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8346B-FD31-C9DF-018B-46AA6AE18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00E0B5EA-E188-5B8B-3C06-C29978F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Koulun loma-ajat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2559978B-6216-B6BA-1E86-E5F82A140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syysloma19.-25.10.2026</a:t>
            </a:r>
          </a:p>
          <a:p>
            <a:pPr lvl="0"/>
            <a:r>
              <a:rPr lang="fi-FI" dirty="0"/>
              <a:t>Joululoma 21.12.2026-5.1.2027</a:t>
            </a:r>
          </a:p>
          <a:p>
            <a:pPr lvl="0"/>
            <a:r>
              <a:rPr lang="fi-FI" dirty="0"/>
              <a:t>Talviloma 1.-7.3.2027 (vk 9)</a:t>
            </a:r>
          </a:p>
          <a:p>
            <a:pPr lvl="0"/>
            <a:r>
              <a:rPr lang="fi-FI" dirty="0"/>
              <a:t>Pääsiäinen 26.-29.4.2027</a:t>
            </a:r>
          </a:p>
          <a:p>
            <a:pPr lvl="0"/>
            <a:r>
              <a:rPr lang="fi-FI" dirty="0"/>
              <a:t>Helatorstai 6.5.2027</a:t>
            </a:r>
          </a:p>
          <a:p>
            <a:r>
              <a:rPr lang="fi-FI" dirty="0"/>
              <a:t>Perjantai 7.5.2027</a:t>
            </a:r>
          </a:p>
          <a:p>
            <a:pPr lvl="0"/>
            <a:endParaRPr lang="fi-FI" dirty="0"/>
          </a:p>
          <a:p>
            <a:pPr lvl="0"/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628514-88B1-6763-F98D-625127A3C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89618FE-63A1-C0BB-BE1F-432F01BD3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5389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7A449-BCA9-8B2C-DFF6-A2260DB8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5FDD8AE8-3C7D-6970-B528-32490562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Jaksot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29598F42-5CF5-F9CE-9CDB-11F93B3B7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1. jakso 12.8.2026-2.10.2026</a:t>
            </a:r>
          </a:p>
          <a:p>
            <a:pPr lvl="0"/>
            <a:r>
              <a:rPr lang="fi-FI" dirty="0"/>
              <a:t>2. jakso 5.10.2026-1.12.2026</a:t>
            </a:r>
          </a:p>
          <a:p>
            <a:pPr lvl="0"/>
            <a:r>
              <a:rPr lang="fi-FI" dirty="0"/>
              <a:t>3. jakso 2.12.2026-8.2.2027</a:t>
            </a:r>
          </a:p>
          <a:p>
            <a:pPr lvl="0"/>
            <a:r>
              <a:rPr lang="fi-FI" dirty="0"/>
              <a:t>4. jakso 9.2.2027-9.4.2027</a:t>
            </a:r>
          </a:p>
          <a:p>
            <a:pPr lvl="0"/>
            <a:r>
              <a:rPr lang="fi-FI" dirty="0"/>
              <a:t>5. jakso 12.4.2027-5.6.2027</a:t>
            </a:r>
          </a:p>
          <a:p>
            <a:pPr lvl="0"/>
            <a:endParaRPr lang="fi-FI" dirty="0"/>
          </a:p>
          <a:p>
            <a:pPr lvl="0"/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B18FFD-B059-9078-D55A-A4192FD6B4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042F91-4055-657A-6188-3BA7C7A4C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210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A857E-89D3-A2C4-0D98-AC143923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029A5469-33E3-A9B6-509D-B731B0E3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Oppitunnit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B0BEE3DE-7B2A-7B13-ECE7-022BF1388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8:30-9:15</a:t>
            </a:r>
          </a:p>
          <a:p>
            <a:pPr lvl="0"/>
            <a:r>
              <a:rPr lang="fi-FI" dirty="0"/>
              <a:t>9:30-10:15</a:t>
            </a:r>
          </a:p>
          <a:p>
            <a:pPr lvl="0"/>
            <a:r>
              <a:rPr lang="fi-FI" dirty="0"/>
              <a:t>10:30-11:15</a:t>
            </a:r>
          </a:p>
          <a:p>
            <a:pPr lvl="0"/>
            <a:r>
              <a:rPr lang="fi-FI" dirty="0"/>
              <a:t>Ruokailu	11:30-12:15</a:t>
            </a:r>
          </a:p>
          <a:p>
            <a:pPr lvl="0"/>
            <a:r>
              <a:rPr lang="fi-FI" dirty="0"/>
              <a:t>11:45-12:30	Ruokailu</a:t>
            </a:r>
          </a:p>
          <a:p>
            <a:pPr lvl="0"/>
            <a:r>
              <a:rPr lang="fi-FI" dirty="0"/>
              <a:t>12:45-13:30</a:t>
            </a:r>
          </a:p>
          <a:p>
            <a:pPr lvl="0"/>
            <a:r>
              <a:rPr lang="fi-FI" dirty="0"/>
              <a:t>13:45-14:30</a:t>
            </a:r>
          </a:p>
          <a:p>
            <a:pPr lvl="0"/>
            <a:r>
              <a:rPr lang="fi-FI" dirty="0"/>
              <a:t>14:30-15:15</a:t>
            </a:r>
          </a:p>
          <a:p>
            <a:pPr lvl="0"/>
            <a:r>
              <a:rPr lang="fi-FI" dirty="0"/>
              <a:t>15:15-16:00</a:t>
            </a:r>
          </a:p>
          <a:p>
            <a:pPr lvl="0"/>
            <a:endParaRPr lang="fi-FI" dirty="0"/>
          </a:p>
          <a:p>
            <a:pPr lvl="0"/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853B59-7F17-AE5B-C3E2-ACD9FCAE7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A0BC8EC-9E22-001B-FEE8-E58C6FCFE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1700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4E396-462F-DE29-546A-3382AD4C9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70A0E4F8-F0C9-AACA-580B-43CE66A00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Lukuvuoden päivämääriä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01B65FC9-A50E-CF62-5A56-2801B04AE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Julkaistaan koulun nettisivuille, josta tiedotetaan koteja Wilma-viestillä.</a:t>
            </a:r>
          </a:p>
          <a:p>
            <a:pPr lvl="1"/>
            <a:r>
              <a:rPr lang="fi-FI" dirty="0"/>
              <a:t>7 päivät </a:t>
            </a:r>
            <a:r>
              <a:rPr lang="fi-FI" dirty="0" err="1"/>
              <a:t>Heinlahdessa</a:t>
            </a:r>
            <a:r>
              <a:rPr lang="fi-FI" dirty="0"/>
              <a:t> 1. ja 2.9.</a:t>
            </a:r>
          </a:p>
          <a:p>
            <a:pPr lvl="1"/>
            <a:r>
              <a:rPr lang="fi-FI" dirty="0"/>
              <a:t>3.9. liikuntailtapäivä ja 8. luokilla MOVE!</a:t>
            </a:r>
          </a:p>
          <a:p>
            <a:pPr lvl="1"/>
            <a:r>
              <a:rPr lang="fi-FI" dirty="0"/>
              <a:t>9- luokkien TET 14.-25.9.</a:t>
            </a:r>
          </a:p>
          <a:p>
            <a:pPr lvl="1"/>
            <a:r>
              <a:rPr lang="fi-FI" dirty="0"/>
              <a:t>8. luokkien hyvinvointipäivä 15.9.2026</a:t>
            </a:r>
          </a:p>
          <a:p>
            <a:pPr lvl="1"/>
            <a:r>
              <a:rPr lang="fi-FI" dirty="0"/>
              <a:t>Taksvärkki 16.10.2026</a:t>
            </a:r>
          </a:p>
          <a:p>
            <a:pPr lvl="0"/>
            <a:r>
              <a:rPr lang="fi-FI" dirty="0"/>
              <a:t>Huoltajaillat:</a:t>
            </a:r>
          </a:p>
          <a:p>
            <a:pPr lvl="1"/>
            <a:r>
              <a:rPr lang="fi-FI" dirty="0"/>
              <a:t>26.8.2026</a:t>
            </a:r>
          </a:p>
          <a:p>
            <a:pPr lvl="1"/>
            <a:r>
              <a:rPr lang="fi-FI" dirty="0"/>
              <a:t>14.10.2026 9. luokkien jatko-opintojen ilta</a:t>
            </a:r>
          </a:p>
          <a:p>
            <a:pPr lvl="1"/>
            <a:r>
              <a:rPr lang="fi-FI" dirty="0"/>
              <a:t>5.11.2026 8. luokkien huoltajailta</a:t>
            </a:r>
          </a:p>
          <a:p>
            <a:pPr lvl="1"/>
            <a:r>
              <a:rPr lang="fi-FI" dirty="0"/>
              <a:t>14.1.2026 7. luokkien valinnaisaineilta</a:t>
            </a:r>
          </a:p>
          <a:p>
            <a:pPr lvl="1"/>
            <a:r>
              <a:rPr lang="fi-FI" dirty="0"/>
              <a:t>Tulevien yläkoululaisten huoltajailta toukokuussa</a:t>
            </a:r>
          </a:p>
          <a:p>
            <a:pPr lvl="0"/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CA79B6-CD06-6938-5815-5AA462064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8095D0-4B6E-5F75-DD68-CAE3F9DB3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3161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4E77B-F6D8-4E0A-F3AA-F8C1A8A7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E92CB2F-0AB9-648A-8516-21026687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Juhlat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22976C2E-067B-E96C-3311-FCEB3DF9C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Joulujuhla kodeille 18.12.2026, koko koululle 19.12.2026</a:t>
            </a:r>
          </a:p>
          <a:p>
            <a:pPr lvl="0"/>
            <a:r>
              <a:rPr lang="fi-FI" dirty="0"/>
              <a:t>Kevätjuhla 5.6.2026 klo. 8:30-10.</a:t>
            </a:r>
          </a:p>
          <a:p>
            <a:pPr marL="0" lvl="0" indent="0">
              <a:buNone/>
            </a:pPr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43FA74-1C38-7B22-3DE8-4294596EA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71D9B9-7791-8799-2D99-03014EA09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875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9E06E-53D7-6F33-7FB8-0301BD86B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F521D9C2-CB18-2EA3-A8F3-19FA2DD74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Koulun käytänteet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90C20D02-BA66-3994-1098-CF01E2269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761A90-D46E-1AD3-F4C9-669D7E3190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0EECFCD-1BB6-8AA3-EDD0-1A2BA6023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0438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D252D-685E-7719-C9B7-288131D5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2731848-9067-9ACE-28EA-B3211ABC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D8B9003B-4FB2-C5F3-4B6E-EFA1875A7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AEBE55F-6BF0-C0A4-FF52-04D95968A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1F1273-A312-FDE8-DB9C-29F65B4D4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A1BA3EE-717C-C0E7-8CD3-DA4CAC448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728"/>
            <a:ext cx="12192000" cy="67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06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17DC5-F21D-BD93-6B49-05A8C2AE6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ED418CA0-40AB-DF14-C171-7263AA191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Koulun käytänteet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A28D26FF-1A85-92AD-078E-3195379DB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lvl="1"/>
            <a:r>
              <a:rPr lang="fi-FI" sz="2000" dirty="0" err="1">
                <a:latin typeface="Comic Sans MS" panose="030F0702030302020204" pitchFamily="66" charset="0"/>
              </a:rPr>
              <a:t>KiVa</a:t>
            </a:r>
            <a:r>
              <a:rPr lang="fi-FI" sz="2000" dirty="0">
                <a:latin typeface="Comic Sans MS" panose="030F0702030302020204" pitchFamily="66" charset="0"/>
              </a:rPr>
              <a:t>-tiimi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Mopot, mönkijät, traktorit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Välitunnit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Oppitunnit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Jälki-istunnot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KAKE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Liikkuminen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6E1193-F33A-200F-A07B-9C97E2295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9CFB50-7758-4AD5-5010-3E9265921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2178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1082C-FEA3-2692-A85B-2CDF68BB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DFD41F8-DD2D-67F4-E340-31E11BDD6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Koulun sisäilmaremontti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A513DAC4-F06A-5A3C-8DA8-4BB1F229C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Toteutus kesällä 2026</a:t>
            </a:r>
          </a:p>
          <a:p>
            <a:r>
              <a:rPr lang="fi-FI" dirty="0"/>
              <a:t>Jälkiseuranta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9432A6-65D1-66BF-DDAE-18C644B5D4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923DCA-A368-2754-57F8-30E40404E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4039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7D181-9DF8-682B-4C97-1C4756A6A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CA16B1-0A65-9E55-8F2D-E057139A79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juho.korhonen@iitti.fi, 040-5605545</a:t>
            </a:r>
          </a:p>
        </p:txBody>
      </p:sp>
    </p:spTree>
    <p:extLst>
      <p:ext uri="{BB962C8B-B14F-4D97-AF65-F5344CB8AC3E}">
        <p14:creationId xmlns:p14="http://schemas.microsoft.com/office/powerpoint/2010/main" val="33228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F894F3FE-2021-B328-2B73-E636711A4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Yläkoulu numeroina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5D7580E8-BE9A-4D6F-E95E-C8549942D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>
                <a:latin typeface="Comic Sans MS" panose="030F0702030302020204" pitchFamily="66" charset="0"/>
              </a:rPr>
              <a:t>Henkilökuntaa noin 50</a:t>
            </a:r>
          </a:p>
          <a:p>
            <a:r>
              <a:rPr lang="fi-FI" sz="2000" dirty="0">
                <a:latin typeface="Comic Sans MS" panose="030F0702030302020204" pitchFamily="66" charset="0"/>
              </a:rPr>
              <a:t>Oppilaita noin 200</a:t>
            </a:r>
          </a:p>
          <a:p>
            <a:r>
              <a:rPr lang="fi-FI" sz="2000" dirty="0">
                <a:latin typeface="Comic Sans MS" panose="030F0702030302020204" pitchFamily="66" charset="0"/>
              </a:rPr>
              <a:t>Opetus kahdessa yksikössä ja lähiympäristössä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Lukion tiloissa kuvataide, tekninen työ, kotitalous ja osa lukuaineista</a:t>
            </a:r>
          </a:p>
          <a:p>
            <a:r>
              <a:rPr lang="fi-FI" sz="2000" dirty="0">
                <a:latin typeface="Comic Sans MS" panose="030F0702030302020204" pitchFamily="66" charset="0"/>
              </a:rPr>
              <a:t>Aktiivinen oppilaskunta ja </a:t>
            </a:r>
            <a:r>
              <a:rPr lang="fi-FI" sz="2000" dirty="0" err="1">
                <a:latin typeface="Comic Sans MS" panose="030F0702030302020204" pitchFamily="66" charset="0"/>
              </a:rPr>
              <a:t>tukarit</a:t>
            </a:r>
            <a:endParaRPr lang="fi-FI" sz="2000" dirty="0">
              <a:latin typeface="Comic Sans MS" panose="030F0702030302020204" pitchFamily="66" charset="0"/>
            </a:endParaRPr>
          </a:p>
          <a:p>
            <a:r>
              <a:rPr lang="fi-FI" sz="2000" dirty="0">
                <a:latin typeface="Comic Sans MS" panose="030F0702030302020204" pitchFamily="66" charset="0"/>
              </a:rPr>
              <a:t>Vanhempaintoimikunta</a:t>
            </a:r>
          </a:p>
          <a:p>
            <a:r>
              <a:rPr lang="fi-FI" sz="2000" dirty="0">
                <a:latin typeface="Comic Sans MS" panose="030F0702030302020204" pitchFamily="66" charset="0"/>
              </a:rPr>
              <a:t>Koulun yhteystiedot löytyvät koulun peda.net sivulta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A87E0C-D959-B0EF-7082-7F7BF06F1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D87655-65C9-547F-4CF4-F7A99829F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551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48D8332-C364-28B9-24BA-2D15C58C9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597" y="0"/>
            <a:ext cx="5020917" cy="6789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75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65FE36-3563-9529-1909-EA9B734B1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90" y="261258"/>
            <a:ext cx="8589817" cy="3472542"/>
          </a:xfrm>
        </p:spPr>
        <p:txBody>
          <a:bodyPr>
            <a:normAutofit/>
          </a:bodyPr>
          <a:lstStyle/>
          <a:p>
            <a:r>
              <a:rPr lang="fi-FI" b="1" dirty="0"/>
              <a:t>VOIT OTTAA YHTEYTTÄ  MATALALLA KYNNYKSELLÄ</a:t>
            </a:r>
            <a:br>
              <a:rPr lang="fi-FI" b="1" dirty="0"/>
            </a:br>
            <a:r>
              <a:rPr lang="fi-FI" b="1" dirty="0"/>
              <a:t>KENEEN TAHANSA MEISTÄ</a:t>
            </a:r>
            <a:r>
              <a:rPr lang="fi-FI" dirty="0"/>
              <a:t>. </a:t>
            </a:r>
            <a:br>
              <a:rPr lang="fi-FI" dirty="0"/>
            </a:br>
            <a:r>
              <a:rPr lang="fi-FI" sz="2700" dirty="0"/>
              <a:t>- OHJAAMME SOPIVAN TUEN PIIRIN</a:t>
            </a:r>
          </a:p>
        </p:txBody>
      </p:sp>
    </p:spTree>
    <p:extLst>
      <p:ext uri="{BB962C8B-B14F-4D97-AF65-F5344CB8AC3E}">
        <p14:creationId xmlns:p14="http://schemas.microsoft.com/office/powerpoint/2010/main" val="326111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F11B5-46DA-6022-C11A-CB8804C7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6FA750F-24EF-E032-FCBE-CF5293DB8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Kunnan ja seurakunnan nuorisotyö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16843F69-F439-1DAD-BF6D-49F6CDA9C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0C4689-8369-376E-4848-436AB0184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15E787-C1C7-3BBF-33F9-ED7B47A74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211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AC769-C7B7-1234-AA94-ABB186ABC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9ABF3EA-65B7-CB73-550C-112C2F792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Vanhempaintoimikunta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DCA0E2F4-F3EB-64A5-92D1-7B268D3FA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C418C87-C41B-BF2D-2DFA-331E5AB57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1062F58-AA73-F25D-81C9-2792FBD21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301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FC0B3-8BD2-EFF6-E251-8AE106301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6623EA0A-41AD-6645-5020-CFB82B57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Liikunnallinen elämäntapa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5228D3F6-8894-8196-2DE9-15BDB4D6C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i-FI" sz="2000" dirty="0">
                <a:latin typeface="Comic Sans MS" panose="030F0702030302020204" pitchFamily="66" charset="0"/>
              </a:rPr>
              <a:t>Laki voimaan 1.8.2026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Koulu PT Katja Väisänen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A625C4-3139-AEBD-E3B5-1585973A3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290B01-2FDC-1376-9DE3-6A96CE81C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08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07A0B-C256-6330-D9E4-0E7698D5E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5E0DB938-18AC-2FB6-0245-D7E073A97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Kasvatus yhteistyönä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F498FC71-0827-EB18-5608-68210E214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i-FI" sz="2000" dirty="0">
                <a:latin typeface="Comic Sans MS" panose="030F0702030302020204" pitchFamily="66" charset="0"/>
              </a:rPr>
              <a:t>Oppilaskunta</a:t>
            </a:r>
          </a:p>
          <a:p>
            <a:pPr lvl="1"/>
            <a:r>
              <a:rPr lang="fi-FI" sz="2000" dirty="0" err="1">
                <a:latin typeface="Comic Sans MS" panose="030F0702030302020204" pitchFamily="66" charset="0"/>
              </a:rPr>
              <a:t>Tukarit</a:t>
            </a:r>
            <a:endParaRPr lang="fi-FI" sz="2000" dirty="0">
              <a:latin typeface="Comic Sans MS" panose="030F0702030302020204" pitchFamily="66" charset="0"/>
            </a:endParaRP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Opettajakunta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Opiskelijahuolto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Kunnan koulut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Nuorisotyö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Päijät-Hämeen Hyvinvointialue</a:t>
            </a:r>
          </a:p>
          <a:p>
            <a:pPr lvl="1"/>
            <a:r>
              <a:rPr lang="fi-FI" sz="2000" dirty="0">
                <a:latin typeface="Comic Sans MS" panose="030F0702030302020204" pitchFamily="66" charset="0"/>
              </a:rPr>
              <a:t>Vanhempaintoimikunta ja kodit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1ADAE6-C7B1-C2D5-FA49-B7F94770B6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E47F8F5-600E-4BF9-AE08-32A9C2E9A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0164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E9DEB-2A9F-C64B-A8CB-8D1013A4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285327BB-CE59-E77A-9514-9A1E19DE3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mic Sans MS" panose="030F0702030302020204" pitchFamily="66" charset="0"/>
              </a:rPr>
              <a:t>Koulun työajat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F716BCFC-2F75-BA7C-0752-15EC7E5C9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z="2400" b="1" dirty="0"/>
              <a:t>Syyslukukausi 2026:</a:t>
            </a:r>
            <a:r>
              <a:rPr lang="fi-FI" sz="2400" dirty="0"/>
              <a:t> 12.8.2026-19.12.2026</a:t>
            </a:r>
          </a:p>
          <a:p>
            <a:pPr lvl="1"/>
            <a:r>
              <a:rPr lang="fi-FI" sz="2000" dirty="0"/>
              <a:t>Lauantaityöpäivä 10.10.2026</a:t>
            </a:r>
          </a:p>
          <a:p>
            <a:pPr lvl="0"/>
            <a:r>
              <a:rPr lang="fi-FI" sz="2400" b="1" dirty="0"/>
              <a:t>Kevätlukukausi 2027: </a:t>
            </a:r>
            <a:r>
              <a:rPr lang="fi-FI" sz="2400" dirty="0"/>
              <a:t>7.1.-5.6.2027</a:t>
            </a:r>
          </a:p>
          <a:p>
            <a:pPr lvl="1"/>
            <a:endParaRPr lang="fi-FI" sz="2000" dirty="0">
              <a:latin typeface="Comic Sans MS" panose="030F0702030302020204" pitchFamily="66" charset="0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7EBE99-3372-DB15-CB6C-9E09F8022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5935" y="6405739"/>
            <a:ext cx="968542" cy="365125"/>
          </a:xfrm>
        </p:spPr>
        <p:txBody>
          <a:bodyPr/>
          <a:lstStyle/>
          <a:p>
            <a:pPr algn="r"/>
            <a:fld id="{2664F37C-63DF-44DB-88CB-1DFA0F63B569}" type="datetime1">
              <a:rPr lang="fi-FI" smtClean="0"/>
              <a:t>26.8.2026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B801DF0-8072-D4BE-1B5E-8E2723AE1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34477" y="6405740"/>
            <a:ext cx="1913021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en-US"/>
              <a:t> Copyright Iitti All Rights Reserved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811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itin kuntabrändi">
      <a:dk1>
        <a:sysClr val="windowText" lastClr="000000"/>
      </a:dk1>
      <a:lt1>
        <a:sysClr val="window" lastClr="FFFFFF"/>
      </a:lt1>
      <a:dk2>
        <a:srgbClr val="0B413E"/>
      </a:dk2>
      <a:lt2>
        <a:srgbClr val="F3F7FA"/>
      </a:lt2>
      <a:accent1>
        <a:srgbClr val="01304D"/>
      </a:accent1>
      <a:accent2>
        <a:srgbClr val="EAF6E4"/>
      </a:accent2>
      <a:accent3>
        <a:srgbClr val="D6E5EF"/>
      </a:accent3>
      <a:accent4>
        <a:srgbClr val="E2ADA9"/>
      </a:accent4>
      <a:accent5>
        <a:srgbClr val="AEC0AE"/>
      </a:accent5>
      <a:accent6>
        <a:srgbClr val="CDAFBC"/>
      </a:accent6>
      <a:hlink>
        <a:srgbClr val="E2ADA9"/>
      </a:hlink>
      <a:folHlink>
        <a:srgbClr val="CDAFBC"/>
      </a:folHlink>
    </a:clrScheme>
    <a:fontScheme name="Mukautettu 2">
      <a:majorFont>
        <a:latin typeface="Nata Sans"/>
        <a:ea typeface=""/>
        <a:cs typeface=""/>
      </a:majorFont>
      <a:minorFont>
        <a:latin typeface="Nat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B29B52336FA3B458A787171304E44D7" ma:contentTypeVersion="11" ma:contentTypeDescription="Luo uusi asiakirja." ma:contentTypeScope="" ma:versionID="c32e83cd024934ff4af0b4542eb97b9c">
  <xsd:schema xmlns:xsd="http://www.w3.org/2001/XMLSchema" xmlns:xs="http://www.w3.org/2001/XMLSchema" xmlns:p="http://schemas.microsoft.com/office/2006/metadata/properties" xmlns:ns2="6e89a7c8-3273-496b-8ced-bd8c319b87d9" xmlns:ns3="e799caf7-cb5d-47f0-9cdf-8e04aedce3b3" targetNamespace="http://schemas.microsoft.com/office/2006/metadata/properties" ma:root="true" ma:fieldsID="59ae0db63a31e671147dcac1e6275fcf" ns2:_="" ns3:_="">
    <xsd:import namespace="6e89a7c8-3273-496b-8ced-bd8c319b87d9"/>
    <xsd:import namespace="e799caf7-cb5d-47f0-9cdf-8e04aedce3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9a7c8-3273-496b-8ced-bd8c319b87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a8fe309b-638f-44d2-a0af-c61835a01d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9caf7-cb5d-47f0-9cdf-8e04aedce3b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d75855a-ad2c-4b48-8a05-c682d70fae9e}" ma:internalName="TaxCatchAll" ma:showField="CatchAllData" ma:web="e799caf7-cb5d-47f0-9cdf-8e04aedce3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e89a7c8-3273-496b-8ced-bd8c319b87d9">
      <Terms xmlns="http://schemas.microsoft.com/office/infopath/2007/PartnerControls"/>
    </lcf76f155ced4ddcb4097134ff3c332f>
    <TaxCatchAll xmlns="e799caf7-cb5d-47f0-9cdf-8e04aedce3b3" xsi:nil="true"/>
  </documentManagement>
</p:properties>
</file>

<file path=customXml/itemProps1.xml><?xml version="1.0" encoding="utf-8"?>
<ds:datastoreItem xmlns:ds="http://schemas.openxmlformats.org/officeDocument/2006/customXml" ds:itemID="{D9661A6D-0D1D-4AFD-889A-A97C10FBCC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AC590D-531E-405C-83EE-10CBA092E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89a7c8-3273-496b-8ced-bd8c319b87d9"/>
    <ds:schemaRef ds:uri="e799caf7-cb5d-47f0-9cdf-8e04aedce3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8CF90F-B26B-482B-89C2-B239F9D6881B}">
  <ds:schemaRefs>
    <ds:schemaRef ds:uri="http://schemas.microsoft.com/office/2006/metadata/properties"/>
    <ds:schemaRef ds:uri="http://schemas.microsoft.com/office/infopath/2007/PartnerControls"/>
    <ds:schemaRef ds:uri="6e89a7c8-3273-496b-8ced-bd8c319b87d9"/>
    <ds:schemaRef ds:uri="e799caf7-cb5d-47f0-9cdf-8e04aedce3b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3593</TotalTime>
  <Words>374</Words>
  <Application>Microsoft Office PowerPoint</Application>
  <PresentationFormat>Laajakuva</PresentationFormat>
  <Paragraphs>116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4" baseType="lpstr">
      <vt:lpstr>Aptos</vt:lpstr>
      <vt:lpstr>Arial</vt:lpstr>
      <vt:lpstr>Comic Sans MS</vt:lpstr>
      <vt:lpstr>Nata Sans</vt:lpstr>
      <vt:lpstr>Office Theme</vt:lpstr>
      <vt:lpstr>Huoltajailta 26.8.2026</vt:lpstr>
      <vt:lpstr>Yläkoulu numeroina</vt:lpstr>
      <vt:lpstr>PowerPoint-esitys</vt:lpstr>
      <vt:lpstr>VOIT OTTAA YHTEYTTÄ  MATALALLA KYNNYKSELLÄ KENEEN TAHANSA MEISTÄ.  - OHJAAMME SOPIVAN TUEN PIIRIN</vt:lpstr>
      <vt:lpstr>Kunnan ja seurakunnan nuorisotyö</vt:lpstr>
      <vt:lpstr>Vanhempaintoimikunta</vt:lpstr>
      <vt:lpstr>Liikunnallinen elämäntapa</vt:lpstr>
      <vt:lpstr>Kasvatus yhteistyönä</vt:lpstr>
      <vt:lpstr>Koulun työajat</vt:lpstr>
      <vt:lpstr>Koulun loma-ajat</vt:lpstr>
      <vt:lpstr>Jaksot</vt:lpstr>
      <vt:lpstr>Oppitunnit</vt:lpstr>
      <vt:lpstr>Lukuvuoden päivämääriä</vt:lpstr>
      <vt:lpstr>Juhlat</vt:lpstr>
      <vt:lpstr>Koulun käytänteet</vt:lpstr>
      <vt:lpstr>PowerPoint-esitys</vt:lpstr>
      <vt:lpstr>Koulun käytänteet</vt:lpstr>
      <vt:lpstr>Koulun sisäilmaremontti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Sami Kuusisto</dc:creator>
  <cp:lastModifiedBy>Juho Korhonen</cp:lastModifiedBy>
  <cp:revision>17</cp:revision>
  <dcterms:created xsi:type="dcterms:W3CDTF">2026-05-06T12:06:19Z</dcterms:created>
  <dcterms:modified xsi:type="dcterms:W3CDTF">2026-08-26T14:17:22Z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0x0101006B29B52336FA3B458A787171304E44D7</vt:lpwstr>
  </property>
</Properties>
</file>