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9" r:id="rId6"/>
    <p:sldId id="260" r:id="rId7"/>
    <p:sldId id="261" r:id="rId8"/>
    <p:sldId id="262" r:id="rId9"/>
    <p:sldId id="263" r:id="rId10"/>
    <p:sldId id="264" r:id="rId11"/>
    <p:sldId id="265" r:id="rId12"/>
    <p:sldId id="266" r:id="rId13"/>
    <p:sldId id="267" r:id="rId14"/>
    <p:sldId id="276" r:id="rId15"/>
    <p:sldId id="268"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2B1BDB-B41E-1B72-7776-8D67285E6478}" v="4" dt="2026-04-17T08:39:30.9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hyperlink" Target="https://www.linkedin.com/school/166642/" TargetMode="External"/><Relationship Id="rId2" Type="http://schemas.openxmlformats.org/officeDocument/2006/relationships/hyperlink" Target="https://www.facebook.com/JyvaskylaUniversity/" TargetMode="External"/><Relationship Id="rId1" Type="http://schemas.openxmlformats.org/officeDocument/2006/relationships/slideMaster" Target="../slideMasters/slideMaster1.xml"/><Relationship Id="rId6" Type="http://schemas.openxmlformats.org/officeDocument/2006/relationships/hyperlink" Target="https://www.tiktok.com/@uniofjyvaskyla" TargetMode="External"/><Relationship Id="rId5" Type="http://schemas.openxmlformats.org/officeDocument/2006/relationships/hyperlink" Target="https://www.instagram.com/uniofjyvaskyla/" TargetMode="External"/><Relationship Id="rId4" Type="http://schemas.openxmlformats.org/officeDocument/2006/relationships/hyperlink" Target="https://www.youtube.com/user/JyvaskylaUniversity" TargetMode="Externa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s://www.linkedin.com/school/166642/" TargetMode="External"/><Relationship Id="rId2" Type="http://schemas.openxmlformats.org/officeDocument/2006/relationships/hyperlink" Target="https://www.facebook.com/JyvaskylaUniversity/" TargetMode="External"/><Relationship Id="rId1" Type="http://schemas.openxmlformats.org/officeDocument/2006/relationships/slideMaster" Target="../slideMasters/slideMaster1.xml"/><Relationship Id="rId6" Type="http://schemas.openxmlformats.org/officeDocument/2006/relationships/hyperlink" Target="https://www.tiktok.com/@uniofjyvaskyla" TargetMode="External"/><Relationship Id="rId5" Type="http://schemas.openxmlformats.org/officeDocument/2006/relationships/hyperlink" Target="https://www.instagram.com/uniofjyvaskyla/" TargetMode="External"/><Relationship Id="rId4" Type="http://schemas.openxmlformats.org/officeDocument/2006/relationships/hyperlink" Target="https://www.youtube.com/user/JyvaskylaUniversity" TargetMode="Externa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1BC0D62-C567-5B18-E50A-2E50EACEFED3}"/>
              </a:ext>
              <a:ext uri="{C183D7F6-B498-43B3-948B-1728B52AA6E4}">
                <adec:decorative xmlns:adec="http://schemas.microsoft.com/office/drawing/2017/decorative" val="1"/>
              </a:ext>
            </a:extLst>
          </p:cNvPr>
          <p:cNvGrpSpPr/>
          <p:nvPr/>
        </p:nvGrpSpPr>
        <p:grpSpPr>
          <a:xfrm>
            <a:off x="9794024" y="1599492"/>
            <a:ext cx="2397977" cy="5258508"/>
            <a:chOff x="9794024" y="1599492"/>
            <a:chExt cx="2397977" cy="5258508"/>
          </a:xfrm>
          <a:solidFill>
            <a:schemeClr val="bg1"/>
          </a:solidFill>
        </p:grpSpPr>
        <p:sp>
          <p:nvSpPr>
            <p:cNvPr id="36" name="Freeform: Shape 35">
              <a:extLst>
                <a:ext uri="{FF2B5EF4-FFF2-40B4-BE49-F238E27FC236}">
                  <a16:creationId xmlns:a16="http://schemas.microsoft.com/office/drawing/2014/main" id="{49B59EA1-27E4-73CA-65B2-1B6EA44E25F7}"/>
                </a:ext>
              </a:extLst>
            </p:cNvPr>
            <p:cNvSpPr>
              <a:spLocks/>
            </p:cNvSpPr>
            <p:nvPr/>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37" name="Freeform: Shape 36">
              <a:extLst>
                <a:ext uri="{FF2B5EF4-FFF2-40B4-BE49-F238E27FC236}">
                  <a16:creationId xmlns:a16="http://schemas.microsoft.com/office/drawing/2014/main" id="{2917A45B-4A78-0709-5B22-62D65AE3CF20}"/>
                </a:ext>
              </a:extLst>
            </p:cNvPr>
            <p:cNvSpPr>
              <a:spLocks/>
            </p:cNvSpPr>
            <p:nvPr/>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Title 1">
            <a:extLst>
              <a:ext uri="{FF2B5EF4-FFF2-40B4-BE49-F238E27FC236}">
                <a16:creationId xmlns:a16="http://schemas.microsoft.com/office/drawing/2014/main" id="{95A08C59-4BC5-4041-B47F-FB7DDB3CCC22}"/>
              </a:ext>
            </a:extLst>
          </p:cNvPr>
          <p:cNvSpPr>
            <a:spLocks noGrp="1"/>
          </p:cNvSpPr>
          <p:nvPr>
            <p:ph type="ctrTitle"/>
          </p:nvPr>
        </p:nvSpPr>
        <p:spPr>
          <a:xfrm>
            <a:off x="2207568" y="2636912"/>
            <a:ext cx="7776864" cy="2016224"/>
          </a:xfrm>
        </p:spPr>
        <p:txBody>
          <a:bodyPr anchor="ctr" anchorCtr="0"/>
          <a:lstStyle>
            <a:lvl1pPr algn="ctr">
              <a:defRPr sz="4000">
                <a:solidFill>
                  <a:schemeClr val="bg1"/>
                </a:solidFill>
              </a:defRPr>
            </a:lvl1pPr>
          </a:lstStyle>
          <a:p>
            <a:r>
              <a:rPr lang="en-US"/>
              <a:t>Click to edit Master title style</a:t>
            </a:r>
            <a:endParaRPr lang="fi-FI"/>
          </a:p>
        </p:txBody>
      </p:sp>
      <p:sp>
        <p:nvSpPr>
          <p:cNvPr id="3"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2495600" y="4941168"/>
            <a:ext cx="7200800" cy="576064"/>
          </a:xfr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p:nvGrpSpPr>
        <p:grpSpPr>
          <a:xfrm>
            <a:off x="4984950" y="980728"/>
            <a:ext cx="2222099" cy="1440000"/>
            <a:chOff x="3287713" y="333375"/>
            <a:chExt cx="6107112" cy="3957638"/>
          </a:xfrm>
          <a:solidFill>
            <a:schemeClr val="bg1"/>
          </a:solidFill>
        </p:grpSpPr>
        <p:sp>
          <p:nvSpPr>
            <p:cNvPr id="9" name="Freeform 6"/>
            <p:cNvSpPr>
              <a:spLocks noEditPoints="1"/>
            </p:cNvSpPr>
            <p:nvPr/>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7" name="Freeform: Shape 6">
            <a:extLst>
              <a:ext uri="{FF2B5EF4-FFF2-40B4-BE49-F238E27FC236}">
                <a16:creationId xmlns:a16="http://schemas.microsoft.com/office/drawing/2014/main" id="{11E7CA0F-C8CC-CE9B-6FEB-993BF50E930D}"/>
              </a:ext>
              <a:ext uri="{C183D7F6-B498-43B3-948B-1728B52AA6E4}">
                <adec:decorative xmlns:adec="http://schemas.microsoft.com/office/drawing/2017/decorative" val="1"/>
              </a:ext>
            </a:extLst>
          </p:cNvPr>
          <p:cNvSpPr/>
          <p:nvPr/>
        </p:nvSpPr>
        <p:spPr>
          <a:xfrm>
            <a:off x="0" y="0"/>
            <a:ext cx="1055440" cy="1859886"/>
          </a:xfrm>
          <a:custGeom>
            <a:avLst/>
            <a:gdLst>
              <a:gd name="connsiteX0" fmla="*/ 0 w 1055440"/>
              <a:gd name="connsiteY0" fmla="*/ 0 h 1859886"/>
              <a:gd name="connsiteX1" fmla="*/ 1052827 w 1055440"/>
              <a:gd name="connsiteY1" fmla="*/ 0 h 1859886"/>
              <a:gd name="connsiteX2" fmla="*/ 1053220 w 1055440"/>
              <a:gd name="connsiteY2" fmla="*/ 7467 h 1859886"/>
              <a:gd name="connsiteX3" fmla="*/ 1055440 w 1055440"/>
              <a:gd name="connsiteY3" fmla="*/ 49646 h 1859886"/>
              <a:gd name="connsiteX4" fmla="*/ 1055440 w 1055440"/>
              <a:gd name="connsiteY4" fmla="*/ 91825 h 1859886"/>
              <a:gd name="connsiteX5" fmla="*/ 1053220 w 1055440"/>
              <a:gd name="connsiteY5" fmla="*/ 134004 h 1859886"/>
              <a:gd name="connsiteX6" fmla="*/ 1051000 w 1055440"/>
              <a:gd name="connsiteY6" fmla="*/ 176183 h 1859886"/>
              <a:gd name="connsiteX7" fmla="*/ 1048780 w 1055440"/>
              <a:gd name="connsiteY7" fmla="*/ 218361 h 1859886"/>
              <a:gd name="connsiteX8" fmla="*/ 1044341 w 1055440"/>
              <a:gd name="connsiteY8" fmla="*/ 258320 h 1859886"/>
              <a:gd name="connsiteX9" fmla="*/ 1039901 w 1055440"/>
              <a:gd name="connsiteY9" fmla="*/ 300499 h 1859886"/>
              <a:gd name="connsiteX10" fmla="*/ 1033241 w 1055440"/>
              <a:gd name="connsiteY10" fmla="*/ 342678 h 1859886"/>
              <a:gd name="connsiteX11" fmla="*/ 1026581 w 1055440"/>
              <a:gd name="connsiteY11" fmla="*/ 382637 h 1859886"/>
              <a:gd name="connsiteX12" fmla="*/ 1017701 w 1055440"/>
              <a:gd name="connsiteY12" fmla="*/ 424816 h 1859886"/>
              <a:gd name="connsiteX13" fmla="*/ 997722 w 1055440"/>
              <a:gd name="connsiteY13" fmla="*/ 506954 h 1859886"/>
              <a:gd name="connsiteX14" fmla="*/ 986622 w 1055440"/>
              <a:gd name="connsiteY14" fmla="*/ 546913 h 1859886"/>
              <a:gd name="connsiteX15" fmla="*/ 973302 w 1055440"/>
              <a:gd name="connsiteY15" fmla="*/ 586872 h 1859886"/>
              <a:gd name="connsiteX16" fmla="*/ 957763 w 1055440"/>
              <a:gd name="connsiteY16" fmla="*/ 624611 h 1859886"/>
              <a:gd name="connsiteX17" fmla="*/ 942223 w 1055440"/>
              <a:gd name="connsiteY17" fmla="*/ 664570 h 1859886"/>
              <a:gd name="connsiteX18" fmla="*/ 926684 w 1055440"/>
              <a:gd name="connsiteY18" fmla="*/ 702309 h 1859886"/>
              <a:gd name="connsiteX19" fmla="*/ 908924 w 1055440"/>
              <a:gd name="connsiteY19" fmla="*/ 740048 h 1859886"/>
              <a:gd name="connsiteX20" fmla="*/ 888944 w 1055440"/>
              <a:gd name="connsiteY20" fmla="*/ 777787 h 1859886"/>
              <a:gd name="connsiteX21" fmla="*/ 868965 w 1055440"/>
              <a:gd name="connsiteY21" fmla="*/ 815526 h 1859886"/>
              <a:gd name="connsiteX22" fmla="*/ 846766 w 1055440"/>
              <a:gd name="connsiteY22" fmla="*/ 851045 h 1859886"/>
              <a:gd name="connsiteX23" fmla="*/ 824566 w 1055440"/>
              <a:gd name="connsiteY23" fmla="*/ 886564 h 1859886"/>
              <a:gd name="connsiteX24" fmla="*/ 800147 w 1055440"/>
              <a:gd name="connsiteY24" fmla="*/ 922083 h 1859886"/>
              <a:gd name="connsiteX25" fmla="*/ 775727 w 1055440"/>
              <a:gd name="connsiteY25" fmla="*/ 955382 h 1859886"/>
              <a:gd name="connsiteX26" fmla="*/ 646971 w 1055440"/>
              <a:gd name="connsiteY26" fmla="*/ 1117438 h 1859886"/>
              <a:gd name="connsiteX27" fmla="*/ 582593 w 1055440"/>
              <a:gd name="connsiteY27" fmla="*/ 1197356 h 1859886"/>
              <a:gd name="connsiteX28" fmla="*/ 515994 w 1055440"/>
              <a:gd name="connsiteY28" fmla="*/ 1277273 h 1859886"/>
              <a:gd name="connsiteX29" fmla="*/ 382798 w 1055440"/>
              <a:gd name="connsiteY29" fmla="*/ 1432669 h 1859886"/>
              <a:gd name="connsiteX30" fmla="*/ 242941 w 1055440"/>
              <a:gd name="connsiteY30" fmla="*/ 1590285 h 1859886"/>
              <a:gd name="connsiteX31" fmla="*/ 100865 w 1055440"/>
              <a:gd name="connsiteY31" fmla="*/ 1750121 h 1859886"/>
              <a:gd name="connsiteX32" fmla="*/ 0 w 1055440"/>
              <a:gd name="connsiteY32" fmla="*/ 1859886 h 185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55440" h="1859886">
                <a:moveTo>
                  <a:pt x="0" y="0"/>
                </a:moveTo>
                <a:lnTo>
                  <a:pt x="1052827" y="0"/>
                </a:lnTo>
                <a:lnTo>
                  <a:pt x="1053220" y="7467"/>
                </a:lnTo>
                <a:lnTo>
                  <a:pt x="1055440" y="49646"/>
                </a:lnTo>
                <a:lnTo>
                  <a:pt x="1055440" y="91825"/>
                </a:lnTo>
                <a:lnTo>
                  <a:pt x="1053220" y="134004"/>
                </a:lnTo>
                <a:lnTo>
                  <a:pt x="1051000" y="176183"/>
                </a:lnTo>
                <a:lnTo>
                  <a:pt x="1048780" y="218361"/>
                </a:lnTo>
                <a:lnTo>
                  <a:pt x="1044341" y="258320"/>
                </a:lnTo>
                <a:lnTo>
                  <a:pt x="1039901" y="300499"/>
                </a:lnTo>
                <a:lnTo>
                  <a:pt x="1033241" y="342678"/>
                </a:lnTo>
                <a:lnTo>
                  <a:pt x="1026581" y="382637"/>
                </a:lnTo>
                <a:lnTo>
                  <a:pt x="1017701" y="424816"/>
                </a:lnTo>
                <a:lnTo>
                  <a:pt x="997722" y="506954"/>
                </a:lnTo>
                <a:lnTo>
                  <a:pt x="986622" y="546913"/>
                </a:lnTo>
                <a:lnTo>
                  <a:pt x="973302" y="586872"/>
                </a:lnTo>
                <a:lnTo>
                  <a:pt x="957763" y="624611"/>
                </a:lnTo>
                <a:lnTo>
                  <a:pt x="942223" y="664570"/>
                </a:lnTo>
                <a:lnTo>
                  <a:pt x="926684" y="702309"/>
                </a:lnTo>
                <a:lnTo>
                  <a:pt x="908924" y="740048"/>
                </a:lnTo>
                <a:lnTo>
                  <a:pt x="888944" y="777787"/>
                </a:lnTo>
                <a:lnTo>
                  <a:pt x="868965" y="815526"/>
                </a:lnTo>
                <a:lnTo>
                  <a:pt x="846766" y="851045"/>
                </a:lnTo>
                <a:lnTo>
                  <a:pt x="824566" y="886564"/>
                </a:lnTo>
                <a:lnTo>
                  <a:pt x="800147" y="922083"/>
                </a:lnTo>
                <a:lnTo>
                  <a:pt x="775727" y="955382"/>
                </a:lnTo>
                <a:lnTo>
                  <a:pt x="646971" y="1117438"/>
                </a:lnTo>
                <a:lnTo>
                  <a:pt x="582593" y="1197356"/>
                </a:lnTo>
                <a:lnTo>
                  <a:pt x="515994" y="1277273"/>
                </a:lnTo>
                <a:lnTo>
                  <a:pt x="382798" y="1432669"/>
                </a:lnTo>
                <a:lnTo>
                  <a:pt x="242941" y="1590285"/>
                </a:lnTo>
                <a:lnTo>
                  <a:pt x="100865" y="1750121"/>
                </a:lnTo>
                <a:lnTo>
                  <a:pt x="0" y="1859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238712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2">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p:nvGrpSpPr>
        <p:grpSpPr>
          <a:xfrm>
            <a:off x="4984950" y="980728"/>
            <a:ext cx="2222099" cy="1440000"/>
            <a:chOff x="3287713" y="333375"/>
            <a:chExt cx="6107112" cy="3957638"/>
          </a:xfrm>
          <a:solidFill>
            <a:schemeClr val="accent1"/>
          </a:solidFill>
        </p:grpSpPr>
        <p:sp>
          <p:nvSpPr>
            <p:cNvPr id="9" name="Freeform 6"/>
            <p:cNvSpPr>
              <a:spLocks noEditPoints="1"/>
            </p:cNvSpPr>
            <p:nvPr/>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0" name="Freeform 7"/>
            <p:cNvSpPr>
              <a:spLocks noEditPoints="1"/>
            </p:cNvSpPr>
            <p:nvPr/>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1" name="Freeform 8"/>
            <p:cNvSpPr>
              <a:spLocks noEditPoints="1"/>
            </p:cNvSpPr>
            <p:nvPr/>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2207568" y="2636912"/>
            <a:ext cx="7776864" cy="2016224"/>
          </a:xfrm>
        </p:spPr>
        <p:txBody>
          <a:bodyPr anchor="ctr" anchorCtr="0"/>
          <a:lstStyle>
            <a:lvl1pPr algn="ctr">
              <a:defRPr sz="4000">
                <a:solidFill>
                  <a:schemeClr val="accent1"/>
                </a:solidFill>
              </a:defRPr>
            </a:lvl1pPr>
          </a:lstStyle>
          <a:p>
            <a:r>
              <a:rPr lang="en-US"/>
              <a:t>Click to edit Master title style</a:t>
            </a:r>
            <a:endParaRPr lang="fi-FI"/>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2495600" y="4941168"/>
            <a:ext cx="7200800" cy="576064"/>
          </a:xfrm>
        </p:spPr>
        <p:txBody>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grpSp>
        <p:nvGrpSpPr>
          <p:cNvPr id="15" name="Group 14">
            <a:extLst>
              <a:ext uri="{FF2B5EF4-FFF2-40B4-BE49-F238E27FC236}">
                <a16:creationId xmlns:a16="http://schemas.microsoft.com/office/drawing/2014/main" id="{1FF26978-9DBF-1097-4DB0-BE724D2E490C}"/>
              </a:ext>
              <a:ext uri="{C183D7F6-B498-43B3-948B-1728B52AA6E4}">
                <adec:decorative xmlns:adec="http://schemas.microsoft.com/office/drawing/2017/decorative" val="1"/>
              </a:ext>
            </a:extLst>
          </p:cNvPr>
          <p:cNvGrpSpPr/>
          <p:nvPr/>
        </p:nvGrpSpPr>
        <p:grpSpPr>
          <a:xfrm>
            <a:off x="9794024" y="1599492"/>
            <a:ext cx="2397977" cy="5258508"/>
            <a:chOff x="9794024" y="1599492"/>
            <a:chExt cx="2397977" cy="5258508"/>
          </a:xfrm>
          <a:solidFill>
            <a:schemeClr val="accent1"/>
          </a:solidFill>
        </p:grpSpPr>
        <p:sp>
          <p:nvSpPr>
            <p:cNvPr id="22" name="Freeform: Shape 21">
              <a:extLst>
                <a:ext uri="{FF2B5EF4-FFF2-40B4-BE49-F238E27FC236}">
                  <a16:creationId xmlns:a16="http://schemas.microsoft.com/office/drawing/2014/main" id="{9E2E0327-8C70-04CD-AE98-946AFFDF5BDE}"/>
                </a:ext>
              </a:extLst>
            </p:cNvPr>
            <p:cNvSpPr>
              <a:spLocks/>
            </p:cNvSpPr>
            <p:nvPr/>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23" name="Freeform: Shape 22">
              <a:extLst>
                <a:ext uri="{FF2B5EF4-FFF2-40B4-BE49-F238E27FC236}">
                  <a16:creationId xmlns:a16="http://schemas.microsoft.com/office/drawing/2014/main" id="{FBF6A573-072E-10C2-4A9A-DA609EA90E1A}"/>
                </a:ext>
              </a:extLst>
            </p:cNvPr>
            <p:cNvSpPr>
              <a:spLocks/>
            </p:cNvSpPr>
            <p:nvPr/>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Freeform: Shape 1">
            <a:extLst>
              <a:ext uri="{FF2B5EF4-FFF2-40B4-BE49-F238E27FC236}">
                <a16:creationId xmlns:a16="http://schemas.microsoft.com/office/drawing/2014/main" id="{D3AE2EA5-062C-A107-1DFD-DB98E870F14D}"/>
              </a:ext>
              <a:ext uri="{C183D7F6-B498-43B3-948B-1728B52AA6E4}">
                <adec:decorative xmlns:adec="http://schemas.microsoft.com/office/drawing/2017/decorative" val="1"/>
              </a:ext>
            </a:extLst>
          </p:cNvPr>
          <p:cNvSpPr/>
          <p:nvPr/>
        </p:nvSpPr>
        <p:spPr>
          <a:xfrm>
            <a:off x="0" y="0"/>
            <a:ext cx="1055440" cy="1859886"/>
          </a:xfrm>
          <a:custGeom>
            <a:avLst/>
            <a:gdLst>
              <a:gd name="connsiteX0" fmla="*/ 0 w 1055440"/>
              <a:gd name="connsiteY0" fmla="*/ 0 h 1859886"/>
              <a:gd name="connsiteX1" fmla="*/ 1052827 w 1055440"/>
              <a:gd name="connsiteY1" fmla="*/ 0 h 1859886"/>
              <a:gd name="connsiteX2" fmla="*/ 1053220 w 1055440"/>
              <a:gd name="connsiteY2" fmla="*/ 7467 h 1859886"/>
              <a:gd name="connsiteX3" fmla="*/ 1055440 w 1055440"/>
              <a:gd name="connsiteY3" fmla="*/ 49646 h 1859886"/>
              <a:gd name="connsiteX4" fmla="*/ 1055440 w 1055440"/>
              <a:gd name="connsiteY4" fmla="*/ 91825 h 1859886"/>
              <a:gd name="connsiteX5" fmla="*/ 1053220 w 1055440"/>
              <a:gd name="connsiteY5" fmla="*/ 134004 h 1859886"/>
              <a:gd name="connsiteX6" fmla="*/ 1051000 w 1055440"/>
              <a:gd name="connsiteY6" fmla="*/ 176183 h 1859886"/>
              <a:gd name="connsiteX7" fmla="*/ 1048780 w 1055440"/>
              <a:gd name="connsiteY7" fmla="*/ 218361 h 1859886"/>
              <a:gd name="connsiteX8" fmla="*/ 1044341 w 1055440"/>
              <a:gd name="connsiteY8" fmla="*/ 258320 h 1859886"/>
              <a:gd name="connsiteX9" fmla="*/ 1039901 w 1055440"/>
              <a:gd name="connsiteY9" fmla="*/ 300499 h 1859886"/>
              <a:gd name="connsiteX10" fmla="*/ 1033241 w 1055440"/>
              <a:gd name="connsiteY10" fmla="*/ 342678 h 1859886"/>
              <a:gd name="connsiteX11" fmla="*/ 1026581 w 1055440"/>
              <a:gd name="connsiteY11" fmla="*/ 382637 h 1859886"/>
              <a:gd name="connsiteX12" fmla="*/ 1017701 w 1055440"/>
              <a:gd name="connsiteY12" fmla="*/ 424816 h 1859886"/>
              <a:gd name="connsiteX13" fmla="*/ 997722 w 1055440"/>
              <a:gd name="connsiteY13" fmla="*/ 506954 h 1859886"/>
              <a:gd name="connsiteX14" fmla="*/ 986622 w 1055440"/>
              <a:gd name="connsiteY14" fmla="*/ 546913 h 1859886"/>
              <a:gd name="connsiteX15" fmla="*/ 973302 w 1055440"/>
              <a:gd name="connsiteY15" fmla="*/ 586872 h 1859886"/>
              <a:gd name="connsiteX16" fmla="*/ 957763 w 1055440"/>
              <a:gd name="connsiteY16" fmla="*/ 624611 h 1859886"/>
              <a:gd name="connsiteX17" fmla="*/ 942223 w 1055440"/>
              <a:gd name="connsiteY17" fmla="*/ 664570 h 1859886"/>
              <a:gd name="connsiteX18" fmla="*/ 926684 w 1055440"/>
              <a:gd name="connsiteY18" fmla="*/ 702309 h 1859886"/>
              <a:gd name="connsiteX19" fmla="*/ 908924 w 1055440"/>
              <a:gd name="connsiteY19" fmla="*/ 740048 h 1859886"/>
              <a:gd name="connsiteX20" fmla="*/ 888944 w 1055440"/>
              <a:gd name="connsiteY20" fmla="*/ 777787 h 1859886"/>
              <a:gd name="connsiteX21" fmla="*/ 868965 w 1055440"/>
              <a:gd name="connsiteY21" fmla="*/ 815526 h 1859886"/>
              <a:gd name="connsiteX22" fmla="*/ 846766 w 1055440"/>
              <a:gd name="connsiteY22" fmla="*/ 851045 h 1859886"/>
              <a:gd name="connsiteX23" fmla="*/ 824566 w 1055440"/>
              <a:gd name="connsiteY23" fmla="*/ 886564 h 1859886"/>
              <a:gd name="connsiteX24" fmla="*/ 800147 w 1055440"/>
              <a:gd name="connsiteY24" fmla="*/ 922083 h 1859886"/>
              <a:gd name="connsiteX25" fmla="*/ 775727 w 1055440"/>
              <a:gd name="connsiteY25" fmla="*/ 955382 h 1859886"/>
              <a:gd name="connsiteX26" fmla="*/ 646971 w 1055440"/>
              <a:gd name="connsiteY26" fmla="*/ 1117438 h 1859886"/>
              <a:gd name="connsiteX27" fmla="*/ 582593 w 1055440"/>
              <a:gd name="connsiteY27" fmla="*/ 1197356 h 1859886"/>
              <a:gd name="connsiteX28" fmla="*/ 515994 w 1055440"/>
              <a:gd name="connsiteY28" fmla="*/ 1277273 h 1859886"/>
              <a:gd name="connsiteX29" fmla="*/ 382798 w 1055440"/>
              <a:gd name="connsiteY29" fmla="*/ 1432669 h 1859886"/>
              <a:gd name="connsiteX30" fmla="*/ 242941 w 1055440"/>
              <a:gd name="connsiteY30" fmla="*/ 1590285 h 1859886"/>
              <a:gd name="connsiteX31" fmla="*/ 100865 w 1055440"/>
              <a:gd name="connsiteY31" fmla="*/ 1750121 h 1859886"/>
              <a:gd name="connsiteX32" fmla="*/ 0 w 1055440"/>
              <a:gd name="connsiteY32" fmla="*/ 1859886 h 185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55440" h="1859886">
                <a:moveTo>
                  <a:pt x="0" y="0"/>
                </a:moveTo>
                <a:lnTo>
                  <a:pt x="1052827" y="0"/>
                </a:lnTo>
                <a:lnTo>
                  <a:pt x="1053220" y="7467"/>
                </a:lnTo>
                <a:lnTo>
                  <a:pt x="1055440" y="49646"/>
                </a:lnTo>
                <a:lnTo>
                  <a:pt x="1055440" y="91825"/>
                </a:lnTo>
                <a:lnTo>
                  <a:pt x="1053220" y="134004"/>
                </a:lnTo>
                <a:lnTo>
                  <a:pt x="1051000" y="176183"/>
                </a:lnTo>
                <a:lnTo>
                  <a:pt x="1048780" y="218361"/>
                </a:lnTo>
                <a:lnTo>
                  <a:pt x="1044341" y="258320"/>
                </a:lnTo>
                <a:lnTo>
                  <a:pt x="1039901" y="300499"/>
                </a:lnTo>
                <a:lnTo>
                  <a:pt x="1033241" y="342678"/>
                </a:lnTo>
                <a:lnTo>
                  <a:pt x="1026581" y="382637"/>
                </a:lnTo>
                <a:lnTo>
                  <a:pt x="1017701" y="424816"/>
                </a:lnTo>
                <a:lnTo>
                  <a:pt x="997722" y="506954"/>
                </a:lnTo>
                <a:lnTo>
                  <a:pt x="986622" y="546913"/>
                </a:lnTo>
                <a:lnTo>
                  <a:pt x="973302" y="586872"/>
                </a:lnTo>
                <a:lnTo>
                  <a:pt x="957763" y="624611"/>
                </a:lnTo>
                <a:lnTo>
                  <a:pt x="942223" y="664570"/>
                </a:lnTo>
                <a:lnTo>
                  <a:pt x="926684" y="702309"/>
                </a:lnTo>
                <a:lnTo>
                  <a:pt x="908924" y="740048"/>
                </a:lnTo>
                <a:lnTo>
                  <a:pt x="888944" y="777787"/>
                </a:lnTo>
                <a:lnTo>
                  <a:pt x="868965" y="815526"/>
                </a:lnTo>
                <a:lnTo>
                  <a:pt x="846766" y="851045"/>
                </a:lnTo>
                <a:lnTo>
                  <a:pt x="824566" y="886564"/>
                </a:lnTo>
                <a:lnTo>
                  <a:pt x="800147" y="922083"/>
                </a:lnTo>
                <a:lnTo>
                  <a:pt x="775727" y="955382"/>
                </a:lnTo>
                <a:lnTo>
                  <a:pt x="646971" y="1117438"/>
                </a:lnTo>
                <a:lnTo>
                  <a:pt x="582593" y="1197356"/>
                </a:lnTo>
                <a:lnTo>
                  <a:pt x="515994" y="1277273"/>
                </a:lnTo>
                <a:lnTo>
                  <a:pt x="382798" y="1432669"/>
                </a:lnTo>
                <a:lnTo>
                  <a:pt x="242941" y="1590285"/>
                </a:lnTo>
                <a:lnTo>
                  <a:pt x="100865" y="1750121"/>
                </a:lnTo>
                <a:lnTo>
                  <a:pt x="0" y="185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04344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p:nvGrpSpPr>
        <p:grpSpPr>
          <a:xfrm>
            <a:off x="4984950" y="980728"/>
            <a:ext cx="2222099" cy="1440000"/>
            <a:chOff x="3287713" y="333375"/>
            <a:chExt cx="6107112" cy="3957638"/>
          </a:xfrm>
          <a:solidFill>
            <a:schemeClr val="bg1"/>
          </a:solidFill>
        </p:grpSpPr>
        <p:sp>
          <p:nvSpPr>
            <p:cNvPr id="9" name="Freeform 6"/>
            <p:cNvSpPr>
              <a:spLocks noEditPoints="1"/>
            </p:cNvSpPr>
            <p:nvPr/>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2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636912"/>
            <a:ext cx="10944224" cy="2016224"/>
          </a:xfrm>
        </p:spPr>
        <p:txBody>
          <a:bodyPr anchor="ctr" anchorCtr="0"/>
          <a:lstStyle>
            <a:lvl1pPr algn="ctr">
              <a:defRPr sz="4000">
                <a:solidFill>
                  <a:schemeClr val="bg1"/>
                </a:solidFill>
              </a:defRPr>
            </a:lvl1pPr>
          </a:lstStyle>
          <a:p>
            <a:r>
              <a:rPr lang="en-US"/>
              <a:t>Click to edit Master title style</a:t>
            </a:r>
            <a:endParaRPr lang="fi-FI"/>
          </a:p>
        </p:txBody>
      </p:sp>
      <p:sp>
        <p:nvSpPr>
          <p:cNvPr id="29"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8" y="4941168"/>
            <a:ext cx="10944224" cy="576064"/>
          </a:xfr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1515653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p:nvGrpSpPr>
        <p:grpSpPr>
          <a:xfrm>
            <a:off x="4984950" y="980728"/>
            <a:ext cx="2222099" cy="1440000"/>
            <a:chOff x="3287713" y="333375"/>
            <a:chExt cx="6107112" cy="3957638"/>
          </a:xfrm>
          <a:solidFill>
            <a:schemeClr val="accent1"/>
          </a:solidFill>
        </p:grpSpPr>
        <p:sp>
          <p:nvSpPr>
            <p:cNvPr id="9" name="Freeform 6"/>
            <p:cNvSpPr>
              <a:spLocks noEditPoints="1"/>
            </p:cNvSpPr>
            <p:nvPr/>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0" name="Freeform 7"/>
            <p:cNvSpPr>
              <a:spLocks noEditPoints="1"/>
            </p:cNvSpPr>
            <p:nvPr/>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sp>
          <p:nvSpPr>
            <p:cNvPr id="11" name="Freeform 8"/>
            <p:cNvSpPr>
              <a:spLocks noEditPoints="1"/>
            </p:cNvSpPr>
            <p:nvPr/>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solidFill>
                  <a:schemeClr val="accent1"/>
                </a:solidFill>
              </a:endParaRPr>
            </a:p>
          </p:txBody>
        </p:sp>
      </p:grpSp>
      <p:sp>
        <p:nvSpPr>
          <p:cNvPr id="25"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636912"/>
            <a:ext cx="11233150" cy="2016224"/>
          </a:xfrm>
        </p:spPr>
        <p:txBody>
          <a:bodyPr anchor="ctr" anchorCtr="0"/>
          <a:lstStyle>
            <a:lvl1pPr algn="ctr">
              <a:defRPr sz="4000">
                <a:solidFill>
                  <a:schemeClr val="accent1"/>
                </a:solidFill>
              </a:defRPr>
            </a:lvl1pPr>
          </a:lstStyle>
          <a:p>
            <a:r>
              <a:rPr lang="en-US"/>
              <a:t>Click to edit Master title style</a:t>
            </a:r>
            <a:endParaRPr lang="fi-FI"/>
          </a:p>
        </p:txBody>
      </p:sp>
      <p:sp>
        <p:nvSpPr>
          <p:cNvPr id="26"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479425" y="4941168"/>
            <a:ext cx="11233150" cy="576064"/>
          </a:xfrm>
        </p:spPr>
        <p:txBody>
          <a:bodyPr/>
          <a:lstStyle>
            <a:lvl1pPr marL="0" indent="0" algn="ctr">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533531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9" y="1773239"/>
            <a:ext cx="1094043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9366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Text Content ">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8EB299E-F3FC-B817-329F-C82605FFC21A}"/>
              </a:ext>
              <a:ext uri="{C183D7F6-B498-43B3-948B-1728B52AA6E4}">
                <adec:decorative xmlns:adec="http://schemas.microsoft.com/office/drawing/2017/decorative" val="1"/>
              </a:ext>
            </a:extLst>
          </p:cNvPr>
          <p:cNvGrpSpPr/>
          <p:nvPr/>
        </p:nvGrpSpPr>
        <p:grpSpPr>
          <a:xfrm>
            <a:off x="9794024" y="1599492"/>
            <a:ext cx="2397977" cy="5258508"/>
            <a:chOff x="9794024" y="1599492"/>
            <a:chExt cx="2397977" cy="5258508"/>
          </a:xfrm>
          <a:solidFill>
            <a:schemeClr val="bg2"/>
          </a:solidFill>
        </p:grpSpPr>
        <p:sp>
          <p:nvSpPr>
            <p:cNvPr id="15" name="Freeform: Shape 14">
              <a:extLst>
                <a:ext uri="{FF2B5EF4-FFF2-40B4-BE49-F238E27FC236}">
                  <a16:creationId xmlns:a16="http://schemas.microsoft.com/office/drawing/2014/main" id="{5C8AD33F-8224-CE46-9D70-F093C9D742C5}"/>
                </a:ext>
              </a:extLst>
            </p:cNvPr>
            <p:cNvSpPr>
              <a:spLocks/>
            </p:cNvSpPr>
            <p:nvPr/>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14" name="Freeform: Shape 13">
              <a:extLst>
                <a:ext uri="{FF2B5EF4-FFF2-40B4-BE49-F238E27FC236}">
                  <a16:creationId xmlns:a16="http://schemas.microsoft.com/office/drawing/2014/main" id="{91888DB0-48B4-7634-9D9F-6144FF4B7B47}"/>
                </a:ext>
              </a:extLst>
            </p:cNvPr>
            <p:cNvSpPr>
              <a:spLocks/>
            </p:cNvSpPr>
            <p:nvPr/>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623887" y="1773238"/>
            <a:ext cx="10944225"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936493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9" y="1773239"/>
            <a:ext cx="1094043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441268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4">
    <p:bg>
      <p:bgPr>
        <a:solidFill>
          <a:schemeClr val="accent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FD60106-FB3C-D14C-D884-621E06EB2430}"/>
              </a:ext>
              <a:ext uri="{C183D7F6-B498-43B3-948B-1728B52AA6E4}">
                <adec:decorative xmlns:adec="http://schemas.microsoft.com/office/drawing/2017/decorative" val="1"/>
              </a:ext>
            </a:extLst>
          </p:cNvPr>
          <p:cNvGrpSpPr/>
          <p:nvPr/>
        </p:nvGrpSpPr>
        <p:grpSpPr>
          <a:xfrm>
            <a:off x="9794024" y="1599492"/>
            <a:ext cx="2397977" cy="5258508"/>
            <a:chOff x="9794024" y="1599492"/>
            <a:chExt cx="2397977" cy="5258508"/>
          </a:xfrm>
          <a:solidFill>
            <a:schemeClr val="bg1">
              <a:alpha val="20000"/>
            </a:schemeClr>
          </a:solidFill>
        </p:grpSpPr>
        <p:sp>
          <p:nvSpPr>
            <p:cNvPr id="8" name="Freeform: Shape 7">
              <a:extLst>
                <a:ext uri="{FF2B5EF4-FFF2-40B4-BE49-F238E27FC236}">
                  <a16:creationId xmlns:a16="http://schemas.microsoft.com/office/drawing/2014/main" id="{4710F81C-9EE8-C17D-67D0-9897BA70EAF5}"/>
                </a:ext>
              </a:extLst>
            </p:cNvPr>
            <p:cNvSpPr>
              <a:spLocks/>
            </p:cNvSpPr>
            <p:nvPr/>
          </p:nvSpPr>
          <p:spPr bwMode="auto">
            <a:xfrm>
              <a:off x="10716522" y="4729133"/>
              <a:ext cx="1475478" cy="2128867"/>
            </a:xfrm>
            <a:custGeom>
              <a:avLst/>
              <a:gdLst>
                <a:gd name="connsiteX0" fmla="*/ 1475478 w 1475478"/>
                <a:gd name="connsiteY0" fmla="*/ 0 h 2128867"/>
                <a:gd name="connsiteX1" fmla="*/ 1475478 w 1475478"/>
                <a:gd name="connsiteY1" fmla="*/ 2128867 h 2128867"/>
                <a:gd name="connsiteX2" fmla="*/ 0 w 1475478"/>
                <a:gd name="connsiteY2" fmla="*/ 2128867 h 2128867"/>
                <a:gd name="connsiteX3" fmla="*/ 2007 w 1475478"/>
                <a:gd name="connsiteY3" fmla="*/ 2123097 h 2128867"/>
                <a:gd name="connsiteX4" fmla="*/ 16149 w 1475478"/>
                <a:gd name="connsiteY4" fmla="*/ 2084208 h 2128867"/>
                <a:gd name="connsiteX5" fmla="*/ 32058 w 1475478"/>
                <a:gd name="connsiteY5" fmla="*/ 2043551 h 2128867"/>
                <a:gd name="connsiteX6" fmla="*/ 47967 w 1475478"/>
                <a:gd name="connsiteY6" fmla="*/ 2001126 h 2128867"/>
                <a:gd name="connsiteX7" fmla="*/ 67412 w 1475478"/>
                <a:gd name="connsiteY7" fmla="*/ 1960469 h 2128867"/>
                <a:gd name="connsiteX8" fmla="*/ 104533 w 1475478"/>
                <a:gd name="connsiteY8" fmla="*/ 1877388 h 2128867"/>
                <a:gd name="connsiteX9" fmla="*/ 146958 w 1475478"/>
                <a:gd name="connsiteY9" fmla="*/ 1792538 h 2128867"/>
                <a:gd name="connsiteX10" fmla="*/ 192918 w 1475478"/>
                <a:gd name="connsiteY10" fmla="*/ 1704153 h 2128867"/>
                <a:gd name="connsiteX11" fmla="*/ 217666 w 1475478"/>
                <a:gd name="connsiteY11" fmla="*/ 1661728 h 2128867"/>
                <a:gd name="connsiteX12" fmla="*/ 242414 w 1475478"/>
                <a:gd name="connsiteY12" fmla="*/ 1619304 h 2128867"/>
                <a:gd name="connsiteX13" fmla="*/ 267162 w 1475478"/>
                <a:gd name="connsiteY13" fmla="*/ 1575111 h 2128867"/>
                <a:gd name="connsiteX14" fmla="*/ 293677 w 1475478"/>
                <a:gd name="connsiteY14" fmla="*/ 1532687 h 2128867"/>
                <a:gd name="connsiteX15" fmla="*/ 318425 w 1475478"/>
                <a:gd name="connsiteY15" fmla="*/ 1488494 h 2128867"/>
                <a:gd name="connsiteX16" fmla="*/ 348476 w 1475478"/>
                <a:gd name="connsiteY16" fmla="*/ 1446069 h 2128867"/>
                <a:gd name="connsiteX17" fmla="*/ 403274 w 1475478"/>
                <a:gd name="connsiteY17" fmla="*/ 1359452 h 2128867"/>
                <a:gd name="connsiteX18" fmla="*/ 431557 w 1475478"/>
                <a:gd name="connsiteY18" fmla="*/ 1317028 h 2128867"/>
                <a:gd name="connsiteX19" fmla="*/ 459841 w 1475478"/>
                <a:gd name="connsiteY19" fmla="*/ 1274603 h 2128867"/>
                <a:gd name="connsiteX20" fmla="*/ 518175 w 1475478"/>
                <a:gd name="connsiteY20" fmla="*/ 1189753 h 2128867"/>
                <a:gd name="connsiteX21" fmla="*/ 576509 w 1475478"/>
                <a:gd name="connsiteY21" fmla="*/ 1106672 h 2128867"/>
                <a:gd name="connsiteX22" fmla="*/ 636610 w 1475478"/>
                <a:gd name="connsiteY22" fmla="*/ 1023590 h 2128867"/>
                <a:gd name="connsiteX23" fmla="*/ 696712 w 1475478"/>
                <a:gd name="connsiteY23" fmla="*/ 944043 h 2128867"/>
                <a:gd name="connsiteX24" fmla="*/ 755046 w 1475478"/>
                <a:gd name="connsiteY24" fmla="*/ 864497 h 2128867"/>
                <a:gd name="connsiteX25" fmla="*/ 785097 w 1475478"/>
                <a:gd name="connsiteY25" fmla="*/ 825608 h 2128867"/>
                <a:gd name="connsiteX26" fmla="*/ 815148 w 1475478"/>
                <a:gd name="connsiteY26" fmla="*/ 788486 h 2128867"/>
                <a:gd name="connsiteX27" fmla="*/ 873482 w 1475478"/>
                <a:gd name="connsiteY27" fmla="*/ 714243 h 2128867"/>
                <a:gd name="connsiteX28" fmla="*/ 930048 w 1475478"/>
                <a:gd name="connsiteY28" fmla="*/ 641767 h 2128867"/>
                <a:gd name="connsiteX29" fmla="*/ 984847 w 1475478"/>
                <a:gd name="connsiteY29" fmla="*/ 572827 h 2128867"/>
                <a:gd name="connsiteX30" fmla="*/ 1039645 w 1475478"/>
                <a:gd name="connsiteY30" fmla="*/ 507422 h 2128867"/>
                <a:gd name="connsiteX31" fmla="*/ 1090908 w 1475478"/>
                <a:gd name="connsiteY31" fmla="*/ 445553 h 2128867"/>
                <a:gd name="connsiteX32" fmla="*/ 1186364 w 1475478"/>
                <a:gd name="connsiteY32" fmla="*/ 334188 h 2128867"/>
                <a:gd name="connsiteX33" fmla="*/ 1267678 w 1475478"/>
                <a:gd name="connsiteY33" fmla="*/ 238732 h 2128867"/>
                <a:gd name="connsiteX34" fmla="*/ 1382578 w 1475478"/>
                <a:gd name="connsiteY34" fmla="*/ 107923 h 2128867"/>
                <a:gd name="connsiteX35" fmla="*/ 1458589 w 1475478"/>
                <a:gd name="connsiteY35" fmla="*/ 19538 h 21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75478" h="2128867">
                  <a:moveTo>
                    <a:pt x="1475478" y="0"/>
                  </a:moveTo>
                  <a:lnTo>
                    <a:pt x="1475478" y="2128867"/>
                  </a:lnTo>
                  <a:lnTo>
                    <a:pt x="0" y="2128867"/>
                  </a:lnTo>
                  <a:lnTo>
                    <a:pt x="2007" y="2123097"/>
                  </a:lnTo>
                  <a:lnTo>
                    <a:pt x="16149" y="2084208"/>
                  </a:lnTo>
                  <a:lnTo>
                    <a:pt x="32058" y="2043551"/>
                  </a:lnTo>
                  <a:lnTo>
                    <a:pt x="47967" y="2001126"/>
                  </a:lnTo>
                  <a:lnTo>
                    <a:pt x="67412" y="1960469"/>
                  </a:lnTo>
                  <a:lnTo>
                    <a:pt x="104533" y="1877388"/>
                  </a:lnTo>
                  <a:lnTo>
                    <a:pt x="146958" y="1792538"/>
                  </a:lnTo>
                  <a:lnTo>
                    <a:pt x="192918" y="1704153"/>
                  </a:lnTo>
                  <a:lnTo>
                    <a:pt x="217666" y="1661728"/>
                  </a:lnTo>
                  <a:lnTo>
                    <a:pt x="242414" y="1619304"/>
                  </a:lnTo>
                  <a:lnTo>
                    <a:pt x="267162" y="1575111"/>
                  </a:lnTo>
                  <a:lnTo>
                    <a:pt x="293677" y="1532687"/>
                  </a:lnTo>
                  <a:lnTo>
                    <a:pt x="318425" y="1488494"/>
                  </a:lnTo>
                  <a:lnTo>
                    <a:pt x="348476" y="1446069"/>
                  </a:lnTo>
                  <a:lnTo>
                    <a:pt x="403274" y="1359452"/>
                  </a:lnTo>
                  <a:lnTo>
                    <a:pt x="431557" y="1317028"/>
                  </a:lnTo>
                  <a:lnTo>
                    <a:pt x="459841" y="1274603"/>
                  </a:lnTo>
                  <a:lnTo>
                    <a:pt x="518175" y="1189753"/>
                  </a:lnTo>
                  <a:lnTo>
                    <a:pt x="576509" y="1106672"/>
                  </a:lnTo>
                  <a:lnTo>
                    <a:pt x="636610" y="1023590"/>
                  </a:lnTo>
                  <a:lnTo>
                    <a:pt x="696712" y="944043"/>
                  </a:lnTo>
                  <a:lnTo>
                    <a:pt x="755046" y="864497"/>
                  </a:lnTo>
                  <a:lnTo>
                    <a:pt x="785097" y="825608"/>
                  </a:lnTo>
                  <a:lnTo>
                    <a:pt x="815148" y="788486"/>
                  </a:lnTo>
                  <a:lnTo>
                    <a:pt x="873482" y="714243"/>
                  </a:lnTo>
                  <a:lnTo>
                    <a:pt x="930048" y="641767"/>
                  </a:lnTo>
                  <a:lnTo>
                    <a:pt x="984847" y="572827"/>
                  </a:lnTo>
                  <a:lnTo>
                    <a:pt x="1039645" y="507422"/>
                  </a:lnTo>
                  <a:lnTo>
                    <a:pt x="1090908" y="445553"/>
                  </a:lnTo>
                  <a:lnTo>
                    <a:pt x="1186364" y="334188"/>
                  </a:lnTo>
                  <a:lnTo>
                    <a:pt x="1267678" y="238732"/>
                  </a:lnTo>
                  <a:lnTo>
                    <a:pt x="1382578" y="107923"/>
                  </a:lnTo>
                  <a:lnTo>
                    <a:pt x="1458589" y="195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
          <p:nvSpPr>
            <p:cNvPr id="9" name="Freeform: Shape 8">
              <a:extLst>
                <a:ext uri="{FF2B5EF4-FFF2-40B4-BE49-F238E27FC236}">
                  <a16:creationId xmlns:a16="http://schemas.microsoft.com/office/drawing/2014/main" id="{984DDDDB-6B0A-7894-2CD4-20E02F3BDEDA}"/>
                </a:ext>
              </a:extLst>
            </p:cNvPr>
            <p:cNvSpPr>
              <a:spLocks/>
            </p:cNvSpPr>
            <p:nvPr/>
          </p:nvSpPr>
          <p:spPr bwMode="auto">
            <a:xfrm>
              <a:off x="9794024" y="1599492"/>
              <a:ext cx="2397977" cy="5258508"/>
            </a:xfrm>
            <a:custGeom>
              <a:avLst/>
              <a:gdLst>
                <a:gd name="connsiteX0" fmla="*/ 2397977 w 2397977"/>
                <a:gd name="connsiteY0" fmla="*/ 0 h 5258508"/>
                <a:gd name="connsiteX1" fmla="*/ 2397977 w 2397977"/>
                <a:gd name="connsiteY1" fmla="*/ 2148607 h 5258508"/>
                <a:gd name="connsiteX2" fmla="*/ 2285632 w 2397977"/>
                <a:gd name="connsiteY2" fmla="*/ 2291846 h 5258508"/>
                <a:gd name="connsiteX3" fmla="*/ 2142449 w 2397977"/>
                <a:gd name="connsiteY3" fmla="*/ 2473919 h 5258508"/>
                <a:gd name="connsiteX4" fmla="*/ 1999265 w 2397977"/>
                <a:gd name="connsiteY4" fmla="*/ 2655992 h 5258508"/>
                <a:gd name="connsiteX5" fmla="*/ 1859617 w 2397977"/>
                <a:gd name="connsiteY5" fmla="*/ 2839832 h 5258508"/>
                <a:gd name="connsiteX6" fmla="*/ 1788909 w 2397977"/>
                <a:gd name="connsiteY6" fmla="*/ 2931753 h 5258508"/>
                <a:gd name="connsiteX7" fmla="*/ 1719969 w 2397977"/>
                <a:gd name="connsiteY7" fmla="*/ 3023673 h 5258508"/>
                <a:gd name="connsiteX8" fmla="*/ 1651029 w 2397977"/>
                <a:gd name="connsiteY8" fmla="*/ 3115593 h 5258508"/>
                <a:gd name="connsiteX9" fmla="*/ 1583857 w 2397977"/>
                <a:gd name="connsiteY9" fmla="*/ 3207513 h 5258508"/>
                <a:gd name="connsiteX10" fmla="*/ 1516684 w 2397977"/>
                <a:gd name="connsiteY10" fmla="*/ 3299434 h 5258508"/>
                <a:gd name="connsiteX11" fmla="*/ 1451279 w 2397977"/>
                <a:gd name="connsiteY11" fmla="*/ 3391354 h 5258508"/>
                <a:gd name="connsiteX12" fmla="*/ 1387642 w 2397977"/>
                <a:gd name="connsiteY12" fmla="*/ 3485042 h 5258508"/>
                <a:gd name="connsiteX13" fmla="*/ 1324005 w 2397977"/>
                <a:gd name="connsiteY13" fmla="*/ 3576962 h 5258508"/>
                <a:gd name="connsiteX14" fmla="*/ 1263903 w 2397977"/>
                <a:gd name="connsiteY14" fmla="*/ 3668882 h 5258508"/>
                <a:gd name="connsiteX15" fmla="*/ 1202034 w 2397977"/>
                <a:gd name="connsiteY15" fmla="*/ 3762570 h 5258508"/>
                <a:gd name="connsiteX16" fmla="*/ 1143700 w 2397977"/>
                <a:gd name="connsiteY16" fmla="*/ 3854491 h 5258508"/>
                <a:gd name="connsiteX17" fmla="*/ 1085366 w 2397977"/>
                <a:gd name="connsiteY17" fmla="*/ 3946411 h 5258508"/>
                <a:gd name="connsiteX18" fmla="*/ 1030567 w 2397977"/>
                <a:gd name="connsiteY18" fmla="*/ 4038331 h 5258508"/>
                <a:gd name="connsiteX19" fmla="*/ 977536 w 2397977"/>
                <a:gd name="connsiteY19" fmla="*/ 4132019 h 5258508"/>
                <a:gd name="connsiteX20" fmla="*/ 928041 w 2397977"/>
                <a:gd name="connsiteY20" fmla="*/ 4223939 h 5258508"/>
                <a:gd name="connsiteX21" fmla="*/ 878545 w 2397977"/>
                <a:gd name="connsiteY21" fmla="*/ 4315859 h 5258508"/>
                <a:gd name="connsiteX22" fmla="*/ 832585 w 2397977"/>
                <a:gd name="connsiteY22" fmla="*/ 4407780 h 5258508"/>
                <a:gd name="connsiteX23" fmla="*/ 788393 w 2397977"/>
                <a:gd name="connsiteY23" fmla="*/ 4499700 h 5258508"/>
                <a:gd name="connsiteX24" fmla="*/ 745968 w 2397977"/>
                <a:gd name="connsiteY24" fmla="*/ 4591620 h 5258508"/>
                <a:gd name="connsiteX25" fmla="*/ 707079 w 2397977"/>
                <a:gd name="connsiteY25" fmla="*/ 4681773 h 5258508"/>
                <a:gd name="connsiteX26" fmla="*/ 671725 w 2397977"/>
                <a:gd name="connsiteY26" fmla="*/ 4773693 h 5258508"/>
                <a:gd name="connsiteX27" fmla="*/ 638139 w 2397977"/>
                <a:gd name="connsiteY27" fmla="*/ 4865613 h 5258508"/>
                <a:gd name="connsiteX28" fmla="*/ 606320 w 2397977"/>
                <a:gd name="connsiteY28" fmla="*/ 4957533 h 5258508"/>
                <a:gd name="connsiteX29" fmla="*/ 579805 w 2397977"/>
                <a:gd name="connsiteY29" fmla="*/ 5047686 h 5258508"/>
                <a:gd name="connsiteX30" fmla="*/ 555057 w 2397977"/>
                <a:gd name="connsiteY30" fmla="*/ 5137839 h 5258508"/>
                <a:gd name="connsiteX31" fmla="*/ 533845 w 2397977"/>
                <a:gd name="connsiteY31" fmla="*/ 5227991 h 5258508"/>
                <a:gd name="connsiteX32" fmla="*/ 527741 w 2397977"/>
                <a:gd name="connsiteY32" fmla="*/ 5258508 h 5258508"/>
                <a:gd name="connsiteX33" fmla="*/ 148053 w 2397977"/>
                <a:gd name="connsiteY33" fmla="*/ 5258508 h 5258508"/>
                <a:gd name="connsiteX34" fmla="*/ 134345 w 2397977"/>
                <a:gd name="connsiteY34" fmla="*/ 5217385 h 5258508"/>
                <a:gd name="connsiteX35" fmla="*/ 120203 w 2397977"/>
                <a:gd name="connsiteY35" fmla="*/ 5173193 h 5258508"/>
                <a:gd name="connsiteX36" fmla="*/ 106062 w 2397977"/>
                <a:gd name="connsiteY36" fmla="*/ 5127232 h 5258508"/>
                <a:gd name="connsiteX37" fmla="*/ 93688 w 2397977"/>
                <a:gd name="connsiteY37" fmla="*/ 5083040 h 5258508"/>
                <a:gd name="connsiteX38" fmla="*/ 83082 w 2397977"/>
                <a:gd name="connsiteY38" fmla="*/ 5037080 h 5258508"/>
                <a:gd name="connsiteX39" fmla="*/ 72476 w 2397977"/>
                <a:gd name="connsiteY39" fmla="*/ 4992887 h 5258508"/>
                <a:gd name="connsiteX40" fmla="*/ 61869 w 2397977"/>
                <a:gd name="connsiteY40" fmla="*/ 4945160 h 5258508"/>
                <a:gd name="connsiteX41" fmla="*/ 53031 w 2397977"/>
                <a:gd name="connsiteY41" fmla="*/ 4899199 h 5258508"/>
                <a:gd name="connsiteX42" fmla="*/ 44192 w 2397977"/>
                <a:gd name="connsiteY42" fmla="*/ 4851472 h 5258508"/>
                <a:gd name="connsiteX43" fmla="*/ 37122 w 2397977"/>
                <a:gd name="connsiteY43" fmla="*/ 4801976 h 5258508"/>
                <a:gd name="connsiteX44" fmla="*/ 30051 w 2397977"/>
                <a:gd name="connsiteY44" fmla="*/ 4752481 h 5258508"/>
                <a:gd name="connsiteX45" fmla="*/ 22980 w 2397977"/>
                <a:gd name="connsiteY45" fmla="*/ 4702985 h 5258508"/>
                <a:gd name="connsiteX46" fmla="*/ 17677 w 2397977"/>
                <a:gd name="connsiteY46" fmla="*/ 4653490 h 5258508"/>
                <a:gd name="connsiteX47" fmla="*/ 12374 w 2397977"/>
                <a:gd name="connsiteY47" fmla="*/ 4602226 h 5258508"/>
                <a:gd name="connsiteX48" fmla="*/ 8838 w 2397977"/>
                <a:gd name="connsiteY48" fmla="*/ 4550963 h 5258508"/>
                <a:gd name="connsiteX49" fmla="*/ 5303 w 2397977"/>
                <a:gd name="connsiteY49" fmla="*/ 4497932 h 5258508"/>
                <a:gd name="connsiteX50" fmla="*/ 1768 w 2397977"/>
                <a:gd name="connsiteY50" fmla="*/ 4439598 h 5258508"/>
                <a:gd name="connsiteX51" fmla="*/ 0 w 2397977"/>
                <a:gd name="connsiteY51" fmla="*/ 4381264 h 5258508"/>
                <a:gd name="connsiteX52" fmla="*/ 0 w 2397977"/>
                <a:gd name="connsiteY52" fmla="*/ 4322930 h 5258508"/>
                <a:gd name="connsiteX53" fmla="*/ 1768 w 2397977"/>
                <a:gd name="connsiteY53" fmla="*/ 4264596 h 5258508"/>
                <a:gd name="connsiteX54" fmla="*/ 3535 w 2397977"/>
                <a:gd name="connsiteY54" fmla="*/ 4206262 h 5258508"/>
                <a:gd name="connsiteX55" fmla="*/ 8838 w 2397977"/>
                <a:gd name="connsiteY55" fmla="*/ 4147928 h 5258508"/>
                <a:gd name="connsiteX56" fmla="*/ 14142 w 2397977"/>
                <a:gd name="connsiteY56" fmla="*/ 4091362 h 5258508"/>
                <a:gd name="connsiteX57" fmla="*/ 19445 w 2397977"/>
                <a:gd name="connsiteY57" fmla="*/ 4034796 h 5258508"/>
                <a:gd name="connsiteX58" fmla="*/ 28283 w 2397977"/>
                <a:gd name="connsiteY58" fmla="*/ 3978229 h 5258508"/>
                <a:gd name="connsiteX59" fmla="*/ 37122 w 2397977"/>
                <a:gd name="connsiteY59" fmla="*/ 3921663 h 5258508"/>
                <a:gd name="connsiteX60" fmla="*/ 45960 w 2397977"/>
                <a:gd name="connsiteY60" fmla="*/ 3865097 h 5258508"/>
                <a:gd name="connsiteX61" fmla="*/ 58334 w 2397977"/>
                <a:gd name="connsiteY61" fmla="*/ 3808530 h 5258508"/>
                <a:gd name="connsiteX62" fmla="*/ 70708 w 2397977"/>
                <a:gd name="connsiteY62" fmla="*/ 3753732 h 5258508"/>
                <a:gd name="connsiteX63" fmla="*/ 83082 w 2397977"/>
                <a:gd name="connsiteY63" fmla="*/ 3698933 h 5258508"/>
                <a:gd name="connsiteX64" fmla="*/ 98991 w 2397977"/>
                <a:gd name="connsiteY64" fmla="*/ 3644135 h 5258508"/>
                <a:gd name="connsiteX65" fmla="*/ 114900 w 2397977"/>
                <a:gd name="connsiteY65" fmla="*/ 3589336 h 5258508"/>
                <a:gd name="connsiteX66" fmla="*/ 130810 w 2397977"/>
                <a:gd name="connsiteY66" fmla="*/ 3534537 h 5258508"/>
                <a:gd name="connsiteX67" fmla="*/ 148487 w 2397977"/>
                <a:gd name="connsiteY67" fmla="*/ 3479739 h 5258508"/>
                <a:gd name="connsiteX68" fmla="*/ 167931 w 2397977"/>
                <a:gd name="connsiteY68" fmla="*/ 3424940 h 5258508"/>
                <a:gd name="connsiteX69" fmla="*/ 187376 w 2397977"/>
                <a:gd name="connsiteY69" fmla="*/ 3371909 h 5258508"/>
                <a:gd name="connsiteX70" fmla="*/ 206821 w 2397977"/>
                <a:gd name="connsiteY70" fmla="*/ 3318878 h 5258508"/>
                <a:gd name="connsiteX71" fmla="*/ 228033 w 2397977"/>
                <a:gd name="connsiteY71" fmla="*/ 3264080 h 5258508"/>
                <a:gd name="connsiteX72" fmla="*/ 251013 w 2397977"/>
                <a:gd name="connsiteY72" fmla="*/ 3211049 h 5258508"/>
                <a:gd name="connsiteX73" fmla="*/ 273993 w 2397977"/>
                <a:gd name="connsiteY73" fmla="*/ 3158018 h 5258508"/>
                <a:gd name="connsiteX74" fmla="*/ 323489 w 2397977"/>
                <a:gd name="connsiteY74" fmla="*/ 3053724 h 5258508"/>
                <a:gd name="connsiteX75" fmla="*/ 374752 w 2397977"/>
                <a:gd name="connsiteY75" fmla="*/ 2947662 h 5258508"/>
                <a:gd name="connsiteX76" fmla="*/ 401267 w 2397977"/>
                <a:gd name="connsiteY76" fmla="*/ 2896399 h 5258508"/>
                <a:gd name="connsiteX77" fmla="*/ 429550 w 2397977"/>
                <a:gd name="connsiteY77" fmla="*/ 2845135 h 5258508"/>
                <a:gd name="connsiteX78" fmla="*/ 457833 w 2397977"/>
                <a:gd name="connsiteY78" fmla="*/ 2792105 h 5258508"/>
                <a:gd name="connsiteX79" fmla="*/ 487884 w 2397977"/>
                <a:gd name="connsiteY79" fmla="*/ 2740841 h 5258508"/>
                <a:gd name="connsiteX80" fmla="*/ 516167 w 2397977"/>
                <a:gd name="connsiteY80" fmla="*/ 2689578 h 5258508"/>
                <a:gd name="connsiteX81" fmla="*/ 546218 w 2397977"/>
                <a:gd name="connsiteY81" fmla="*/ 2638315 h 5258508"/>
                <a:gd name="connsiteX82" fmla="*/ 608088 w 2397977"/>
                <a:gd name="connsiteY82" fmla="*/ 2535788 h 5258508"/>
                <a:gd name="connsiteX83" fmla="*/ 673493 w 2397977"/>
                <a:gd name="connsiteY83" fmla="*/ 2435030 h 5258508"/>
                <a:gd name="connsiteX84" fmla="*/ 738897 w 2397977"/>
                <a:gd name="connsiteY84" fmla="*/ 2332503 h 5258508"/>
                <a:gd name="connsiteX85" fmla="*/ 806070 w 2397977"/>
                <a:gd name="connsiteY85" fmla="*/ 2231745 h 5258508"/>
                <a:gd name="connsiteX86" fmla="*/ 841424 w 2397977"/>
                <a:gd name="connsiteY86" fmla="*/ 2182249 h 5258508"/>
                <a:gd name="connsiteX87" fmla="*/ 875010 w 2397977"/>
                <a:gd name="connsiteY87" fmla="*/ 2132754 h 5258508"/>
                <a:gd name="connsiteX88" fmla="*/ 1016426 w 2397977"/>
                <a:gd name="connsiteY88" fmla="*/ 1929468 h 5258508"/>
                <a:gd name="connsiteX89" fmla="*/ 1161377 w 2397977"/>
                <a:gd name="connsiteY89" fmla="*/ 1731486 h 5258508"/>
                <a:gd name="connsiteX90" fmla="*/ 1308096 w 2397977"/>
                <a:gd name="connsiteY90" fmla="*/ 1531737 h 5258508"/>
                <a:gd name="connsiteX91" fmla="*/ 1453047 w 2397977"/>
                <a:gd name="connsiteY91" fmla="*/ 1333754 h 5258508"/>
                <a:gd name="connsiteX92" fmla="*/ 1525523 w 2397977"/>
                <a:gd name="connsiteY92" fmla="*/ 1232996 h 5258508"/>
                <a:gd name="connsiteX93" fmla="*/ 1596230 w 2397977"/>
                <a:gd name="connsiteY93" fmla="*/ 1134005 h 5258508"/>
                <a:gd name="connsiteX94" fmla="*/ 1836637 w 2397977"/>
                <a:gd name="connsiteY94" fmla="*/ 798142 h 5258508"/>
                <a:gd name="connsiteX95" fmla="*/ 2068205 w 2397977"/>
                <a:gd name="connsiteY95" fmla="*/ 472886 h 5258508"/>
                <a:gd name="connsiteX96" fmla="*/ 2177803 w 2397977"/>
                <a:gd name="connsiteY96" fmla="*/ 317329 h 5258508"/>
                <a:gd name="connsiteX97" fmla="*/ 2283865 w 2397977"/>
                <a:gd name="connsiteY97" fmla="*/ 167074 h 5258508"/>
                <a:gd name="connsiteX98" fmla="*/ 2382855 w 2397977"/>
                <a:gd name="connsiteY98" fmla="*/ 22123 h 525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97977" h="5258508">
                  <a:moveTo>
                    <a:pt x="2397977" y="0"/>
                  </a:moveTo>
                  <a:lnTo>
                    <a:pt x="2397977" y="2148607"/>
                  </a:lnTo>
                  <a:lnTo>
                    <a:pt x="2285632" y="2291846"/>
                  </a:lnTo>
                  <a:lnTo>
                    <a:pt x="2142449" y="2473919"/>
                  </a:lnTo>
                  <a:lnTo>
                    <a:pt x="1999265" y="2655992"/>
                  </a:lnTo>
                  <a:lnTo>
                    <a:pt x="1859617" y="2839832"/>
                  </a:lnTo>
                  <a:lnTo>
                    <a:pt x="1788909" y="2931753"/>
                  </a:lnTo>
                  <a:lnTo>
                    <a:pt x="1719969" y="3023673"/>
                  </a:lnTo>
                  <a:lnTo>
                    <a:pt x="1651029" y="3115593"/>
                  </a:lnTo>
                  <a:lnTo>
                    <a:pt x="1583857" y="3207513"/>
                  </a:lnTo>
                  <a:lnTo>
                    <a:pt x="1516684" y="3299434"/>
                  </a:lnTo>
                  <a:lnTo>
                    <a:pt x="1451279" y="3391354"/>
                  </a:lnTo>
                  <a:lnTo>
                    <a:pt x="1387642" y="3485042"/>
                  </a:lnTo>
                  <a:lnTo>
                    <a:pt x="1324005" y="3576962"/>
                  </a:lnTo>
                  <a:lnTo>
                    <a:pt x="1263903" y="3668882"/>
                  </a:lnTo>
                  <a:lnTo>
                    <a:pt x="1202034" y="3762570"/>
                  </a:lnTo>
                  <a:lnTo>
                    <a:pt x="1143700" y="3854491"/>
                  </a:lnTo>
                  <a:lnTo>
                    <a:pt x="1085366" y="3946411"/>
                  </a:lnTo>
                  <a:lnTo>
                    <a:pt x="1030567" y="4038331"/>
                  </a:lnTo>
                  <a:lnTo>
                    <a:pt x="977536" y="4132019"/>
                  </a:lnTo>
                  <a:lnTo>
                    <a:pt x="928041" y="4223939"/>
                  </a:lnTo>
                  <a:lnTo>
                    <a:pt x="878545" y="4315859"/>
                  </a:lnTo>
                  <a:lnTo>
                    <a:pt x="832585" y="4407780"/>
                  </a:lnTo>
                  <a:lnTo>
                    <a:pt x="788393" y="4499700"/>
                  </a:lnTo>
                  <a:lnTo>
                    <a:pt x="745968" y="4591620"/>
                  </a:lnTo>
                  <a:lnTo>
                    <a:pt x="707079" y="4681773"/>
                  </a:lnTo>
                  <a:lnTo>
                    <a:pt x="671725" y="4773693"/>
                  </a:lnTo>
                  <a:lnTo>
                    <a:pt x="638139" y="4865613"/>
                  </a:lnTo>
                  <a:lnTo>
                    <a:pt x="606320" y="4957533"/>
                  </a:lnTo>
                  <a:lnTo>
                    <a:pt x="579805" y="5047686"/>
                  </a:lnTo>
                  <a:lnTo>
                    <a:pt x="555057" y="5137839"/>
                  </a:lnTo>
                  <a:lnTo>
                    <a:pt x="533845" y="5227991"/>
                  </a:lnTo>
                  <a:lnTo>
                    <a:pt x="527741" y="5258508"/>
                  </a:lnTo>
                  <a:lnTo>
                    <a:pt x="148053" y="5258508"/>
                  </a:lnTo>
                  <a:lnTo>
                    <a:pt x="134345" y="5217385"/>
                  </a:lnTo>
                  <a:lnTo>
                    <a:pt x="120203" y="5173193"/>
                  </a:lnTo>
                  <a:lnTo>
                    <a:pt x="106062" y="5127232"/>
                  </a:lnTo>
                  <a:lnTo>
                    <a:pt x="93688" y="5083040"/>
                  </a:lnTo>
                  <a:lnTo>
                    <a:pt x="83082" y="5037080"/>
                  </a:lnTo>
                  <a:lnTo>
                    <a:pt x="72476" y="4992887"/>
                  </a:lnTo>
                  <a:lnTo>
                    <a:pt x="61869" y="4945160"/>
                  </a:lnTo>
                  <a:lnTo>
                    <a:pt x="53031" y="4899199"/>
                  </a:lnTo>
                  <a:lnTo>
                    <a:pt x="44192" y="4851472"/>
                  </a:lnTo>
                  <a:lnTo>
                    <a:pt x="37122" y="4801976"/>
                  </a:lnTo>
                  <a:lnTo>
                    <a:pt x="30051" y="4752481"/>
                  </a:lnTo>
                  <a:lnTo>
                    <a:pt x="22980" y="4702985"/>
                  </a:lnTo>
                  <a:lnTo>
                    <a:pt x="17677" y="4653490"/>
                  </a:lnTo>
                  <a:lnTo>
                    <a:pt x="12374" y="4602226"/>
                  </a:lnTo>
                  <a:lnTo>
                    <a:pt x="8838" y="4550963"/>
                  </a:lnTo>
                  <a:lnTo>
                    <a:pt x="5303" y="4497932"/>
                  </a:lnTo>
                  <a:lnTo>
                    <a:pt x="1768" y="4439598"/>
                  </a:lnTo>
                  <a:lnTo>
                    <a:pt x="0" y="4381264"/>
                  </a:lnTo>
                  <a:lnTo>
                    <a:pt x="0" y="4322930"/>
                  </a:lnTo>
                  <a:lnTo>
                    <a:pt x="1768" y="4264596"/>
                  </a:lnTo>
                  <a:lnTo>
                    <a:pt x="3535" y="4206262"/>
                  </a:lnTo>
                  <a:lnTo>
                    <a:pt x="8838" y="4147928"/>
                  </a:lnTo>
                  <a:lnTo>
                    <a:pt x="14142" y="4091362"/>
                  </a:lnTo>
                  <a:lnTo>
                    <a:pt x="19445" y="4034796"/>
                  </a:lnTo>
                  <a:lnTo>
                    <a:pt x="28283" y="3978229"/>
                  </a:lnTo>
                  <a:lnTo>
                    <a:pt x="37122" y="3921663"/>
                  </a:lnTo>
                  <a:lnTo>
                    <a:pt x="45960" y="3865097"/>
                  </a:lnTo>
                  <a:lnTo>
                    <a:pt x="58334" y="3808530"/>
                  </a:lnTo>
                  <a:lnTo>
                    <a:pt x="70708" y="3753732"/>
                  </a:lnTo>
                  <a:lnTo>
                    <a:pt x="83082" y="3698933"/>
                  </a:lnTo>
                  <a:lnTo>
                    <a:pt x="98991" y="3644135"/>
                  </a:lnTo>
                  <a:lnTo>
                    <a:pt x="114900" y="3589336"/>
                  </a:lnTo>
                  <a:lnTo>
                    <a:pt x="130810" y="3534537"/>
                  </a:lnTo>
                  <a:lnTo>
                    <a:pt x="148487" y="3479739"/>
                  </a:lnTo>
                  <a:lnTo>
                    <a:pt x="167931" y="3424940"/>
                  </a:lnTo>
                  <a:lnTo>
                    <a:pt x="187376" y="3371909"/>
                  </a:lnTo>
                  <a:lnTo>
                    <a:pt x="206821" y="3318878"/>
                  </a:lnTo>
                  <a:lnTo>
                    <a:pt x="228033" y="3264080"/>
                  </a:lnTo>
                  <a:lnTo>
                    <a:pt x="251013" y="3211049"/>
                  </a:lnTo>
                  <a:lnTo>
                    <a:pt x="273993" y="3158018"/>
                  </a:lnTo>
                  <a:lnTo>
                    <a:pt x="323489" y="3053724"/>
                  </a:lnTo>
                  <a:lnTo>
                    <a:pt x="374752" y="2947662"/>
                  </a:lnTo>
                  <a:lnTo>
                    <a:pt x="401267" y="2896399"/>
                  </a:lnTo>
                  <a:lnTo>
                    <a:pt x="429550" y="2845135"/>
                  </a:lnTo>
                  <a:lnTo>
                    <a:pt x="457833" y="2792105"/>
                  </a:lnTo>
                  <a:lnTo>
                    <a:pt x="487884" y="2740841"/>
                  </a:lnTo>
                  <a:lnTo>
                    <a:pt x="516167" y="2689578"/>
                  </a:lnTo>
                  <a:lnTo>
                    <a:pt x="546218" y="2638315"/>
                  </a:lnTo>
                  <a:lnTo>
                    <a:pt x="608088" y="2535788"/>
                  </a:lnTo>
                  <a:lnTo>
                    <a:pt x="673493" y="2435030"/>
                  </a:lnTo>
                  <a:lnTo>
                    <a:pt x="738897" y="2332503"/>
                  </a:lnTo>
                  <a:lnTo>
                    <a:pt x="806070" y="2231745"/>
                  </a:lnTo>
                  <a:lnTo>
                    <a:pt x="841424" y="2182249"/>
                  </a:lnTo>
                  <a:lnTo>
                    <a:pt x="875010" y="2132754"/>
                  </a:lnTo>
                  <a:lnTo>
                    <a:pt x="1016426" y="1929468"/>
                  </a:lnTo>
                  <a:lnTo>
                    <a:pt x="1161377" y="1731486"/>
                  </a:lnTo>
                  <a:lnTo>
                    <a:pt x="1308096" y="1531737"/>
                  </a:lnTo>
                  <a:lnTo>
                    <a:pt x="1453047" y="1333754"/>
                  </a:lnTo>
                  <a:lnTo>
                    <a:pt x="1525523" y="1232996"/>
                  </a:lnTo>
                  <a:lnTo>
                    <a:pt x="1596230" y="1134005"/>
                  </a:lnTo>
                  <a:lnTo>
                    <a:pt x="1836637" y="798142"/>
                  </a:lnTo>
                  <a:lnTo>
                    <a:pt x="2068205" y="472886"/>
                  </a:lnTo>
                  <a:lnTo>
                    <a:pt x="2177803" y="317329"/>
                  </a:lnTo>
                  <a:lnTo>
                    <a:pt x="2283865" y="167074"/>
                  </a:lnTo>
                  <a:lnTo>
                    <a:pt x="2382855" y="22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gr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9" y="1773239"/>
            <a:ext cx="1094043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078272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Header ">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132856"/>
            <a:ext cx="7200304" cy="2015802"/>
          </a:xfrm>
        </p:spPr>
        <p:txBody>
          <a:bodyPr anchor="t" anchorCtr="0"/>
          <a:lstStyle>
            <a:lvl1pPr algn="l">
              <a:defRPr sz="4000">
                <a:solidFill>
                  <a:schemeClr val="bg1"/>
                </a:solidFill>
              </a:defRPr>
            </a:lvl1pPr>
          </a:lstStyle>
          <a:p>
            <a:r>
              <a:rPr lang="en-US"/>
              <a:t>Click to edit Master title style</a:t>
            </a:r>
            <a:endParaRPr lang="fi-FI"/>
          </a:p>
        </p:txBody>
      </p:sp>
      <p:sp>
        <p:nvSpPr>
          <p:cNvPr id="9"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8" y="4436690"/>
            <a:ext cx="7200304"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grpSp>
        <p:nvGrpSpPr>
          <p:cNvPr id="19" name="Group 18">
            <a:extLst>
              <a:ext uri="{C183D7F6-B498-43B3-948B-1728B52AA6E4}">
                <adec:decorative xmlns:adec="http://schemas.microsoft.com/office/drawing/2017/decorative" val="1"/>
              </a:ext>
            </a:extLst>
          </p:cNvPr>
          <p:cNvGrpSpPr>
            <a:grpSpLocks noChangeAspect="1"/>
          </p:cNvGrpSpPr>
          <p:nvPr/>
        </p:nvGrpSpPr>
        <p:grpSpPr>
          <a:xfrm>
            <a:off x="628603" y="476672"/>
            <a:ext cx="1810305" cy="720000"/>
            <a:chOff x="911225" y="260350"/>
            <a:chExt cx="4183063" cy="1663700"/>
          </a:xfrm>
          <a:solidFill>
            <a:schemeClr val="bg1"/>
          </a:solidFill>
        </p:grpSpPr>
        <p:sp>
          <p:nvSpPr>
            <p:cNvPr id="20" name="Freeform 6"/>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7"/>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8"/>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6" name="Freeform: Shape 25">
            <a:extLst>
              <a:ext uri="{FF2B5EF4-FFF2-40B4-BE49-F238E27FC236}">
                <a16:creationId xmlns:a16="http://schemas.microsoft.com/office/drawing/2014/main" id="{CBE4B09F-A0C7-DC9A-9116-AACAB3641845}"/>
              </a:ext>
              <a:ext uri="{C183D7F6-B498-43B3-948B-1728B52AA6E4}">
                <adec:decorative xmlns:adec="http://schemas.microsoft.com/office/drawing/2017/decorative" val="1"/>
              </a:ext>
            </a:extLst>
          </p:cNvPr>
          <p:cNvSpPr>
            <a:spLocks/>
          </p:cNvSpPr>
          <p:nvPr/>
        </p:nvSpPr>
        <p:spPr bwMode="auto">
          <a:xfrm>
            <a:off x="9120336" y="0"/>
            <a:ext cx="3071665" cy="6858000"/>
          </a:xfrm>
          <a:custGeom>
            <a:avLst/>
            <a:gdLst>
              <a:gd name="connsiteX0" fmla="*/ 3071665 w 3071665"/>
              <a:gd name="connsiteY0" fmla="*/ 3924144 h 6858000"/>
              <a:gd name="connsiteX1" fmla="*/ 3071665 w 3071665"/>
              <a:gd name="connsiteY1" fmla="*/ 6105930 h 6858000"/>
              <a:gd name="connsiteX2" fmla="*/ 3045743 w 3071665"/>
              <a:gd name="connsiteY2" fmla="*/ 6134545 h 6858000"/>
              <a:gd name="connsiteX3" fmla="*/ 2906095 w 3071665"/>
              <a:gd name="connsiteY3" fmla="*/ 6291870 h 6858000"/>
              <a:gd name="connsiteX4" fmla="*/ 2762912 w 3071665"/>
              <a:gd name="connsiteY4" fmla="*/ 6458034 h 6858000"/>
              <a:gd name="connsiteX5" fmla="*/ 2690436 w 3071665"/>
              <a:gd name="connsiteY5" fmla="*/ 6541116 h 6858000"/>
              <a:gd name="connsiteX6" fmla="*/ 2619729 w 3071665"/>
              <a:gd name="connsiteY6" fmla="*/ 6625965 h 6858000"/>
              <a:gd name="connsiteX7" fmla="*/ 2549021 w 3071665"/>
              <a:gd name="connsiteY7" fmla="*/ 6710815 h 6858000"/>
              <a:gd name="connsiteX8" fmla="*/ 2480081 w 3071665"/>
              <a:gd name="connsiteY8" fmla="*/ 6795664 h 6858000"/>
              <a:gd name="connsiteX9" fmla="*/ 2446494 w 3071665"/>
              <a:gd name="connsiteY9" fmla="*/ 6838089 h 6858000"/>
              <a:gd name="connsiteX10" fmla="*/ 2430731 w 3071665"/>
              <a:gd name="connsiteY10" fmla="*/ 6858000 h 6858000"/>
              <a:gd name="connsiteX11" fmla="*/ 922500 w 3071665"/>
              <a:gd name="connsiteY11" fmla="*/ 6858000 h 6858000"/>
              <a:gd name="connsiteX12" fmla="*/ 924507 w 3071665"/>
              <a:gd name="connsiteY12" fmla="*/ 6852230 h 6858000"/>
              <a:gd name="connsiteX13" fmla="*/ 938649 w 3071665"/>
              <a:gd name="connsiteY13" fmla="*/ 6813341 h 6858000"/>
              <a:gd name="connsiteX14" fmla="*/ 954558 w 3071665"/>
              <a:gd name="connsiteY14" fmla="*/ 6772684 h 6858000"/>
              <a:gd name="connsiteX15" fmla="*/ 970467 w 3071665"/>
              <a:gd name="connsiteY15" fmla="*/ 6730259 h 6858000"/>
              <a:gd name="connsiteX16" fmla="*/ 989912 w 3071665"/>
              <a:gd name="connsiteY16" fmla="*/ 6689602 h 6858000"/>
              <a:gd name="connsiteX17" fmla="*/ 1027033 w 3071665"/>
              <a:gd name="connsiteY17" fmla="*/ 6606521 h 6858000"/>
              <a:gd name="connsiteX18" fmla="*/ 1069458 w 3071665"/>
              <a:gd name="connsiteY18" fmla="*/ 6521671 h 6858000"/>
              <a:gd name="connsiteX19" fmla="*/ 1115418 w 3071665"/>
              <a:gd name="connsiteY19" fmla="*/ 6433286 h 6858000"/>
              <a:gd name="connsiteX20" fmla="*/ 1140166 w 3071665"/>
              <a:gd name="connsiteY20" fmla="*/ 6390861 h 6858000"/>
              <a:gd name="connsiteX21" fmla="*/ 1164914 w 3071665"/>
              <a:gd name="connsiteY21" fmla="*/ 6348437 h 6858000"/>
              <a:gd name="connsiteX22" fmla="*/ 1189662 w 3071665"/>
              <a:gd name="connsiteY22" fmla="*/ 6304244 h 6858000"/>
              <a:gd name="connsiteX23" fmla="*/ 1216177 w 3071665"/>
              <a:gd name="connsiteY23" fmla="*/ 6261820 h 6858000"/>
              <a:gd name="connsiteX24" fmla="*/ 1240925 w 3071665"/>
              <a:gd name="connsiteY24" fmla="*/ 6217627 h 6858000"/>
              <a:gd name="connsiteX25" fmla="*/ 1270976 w 3071665"/>
              <a:gd name="connsiteY25" fmla="*/ 6175202 h 6858000"/>
              <a:gd name="connsiteX26" fmla="*/ 1325774 w 3071665"/>
              <a:gd name="connsiteY26" fmla="*/ 6088585 h 6858000"/>
              <a:gd name="connsiteX27" fmla="*/ 1354057 w 3071665"/>
              <a:gd name="connsiteY27" fmla="*/ 6046161 h 6858000"/>
              <a:gd name="connsiteX28" fmla="*/ 1382341 w 3071665"/>
              <a:gd name="connsiteY28" fmla="*/ 6003736 h 6858000"/>
              <a:gd name="connsiteX29" fmla="*/ 1440675 w 3071665"/>
              <a:gd name="connsiteY29" fmla="*/ 5918886 h 6858000"/>
              <a:gd name="connsiteX30" fmla="*/ 1499009 w 3071665"/>
              <a:gd name="connsiteY30" fmla="*/ 5835805 h 6858000"/>
              <a:gd name="connsiteX31" fmla="*/ 1559110 w 3071665"/>
              <a:gd name="connsiteY31" fmla="*/ 5752723 h 6858000"/>
              <a:gd name="connsiteX32" fmla="*/ 1619212 w 3071665"/>
              <a:gd name="connsiteY32" fmla="*/ 5673176 h 6858000"/>
              <a:gd name="connsiteX33" fmla="*/ 1677546 w 3071665"/>
              <a:gd name="connsiteY33" fmla="*/ 5593630 h 6858000"/>
              <a:gd name="connsiteX34" fmla="*/ 1707597 w 3071665"/>
              <a:gd name="connsiteY34" fmla="*/ 5554741 h 6858000"/>
              <a:gd name="connsiteX35" fmla="*/ 1737648 w 3071665"/>
              <a:gd name="connsiteY35" fmla="*/ 5517619 h 6858000"/>
              <a:gd name="connsiteX36" fmla="*/ 1795982 w 3071665"/>
              <a:gd name="connsiteY36" fmla="*/ 5443376 h 6858000"/>
              <a:gd name="connsiteX37" fmla="*/ 1852548 w 3071665"/>
              <a:gd name="connsiteY37" fmla="*/ 5370900 h 6858000"/>
              <a:gd name="connsiteX38" fmla="*/ 1907347 w 3071665"/>
              <a:gd name="connsiteY38" fmla="*/ 5301960 h 6858000"/>
              <a:gd name="connsiteX39" fmla="*/ 1962145 w 3071665"/>
              <a:gd name="connsiteY39" fmla="*/ 5236555 h 6858000"/>
              <a:gd name="connsiteX40" fmla="*/ 2013408 w 3071665"/>
              <a:gd name="connsiteY40" fmla="*/ 5174686 h 6858000"/>
              <a:gd name="connsiteX41" fmla="*/ 2108864 w 3071665"/>
              <a:gd name="connsiteY41" fmla="*/ 5063321 h 6858000"/>
              <a:gd name="connsiteX42" fmla="*/ 2190178 w 3071665"/>
              <a:gd name="connsiteY42" fmla="*/ 4967865 h 6858000"/>
              <a:gd name="connsiteX43" fmla="*/ 2305079 w 3071665"/>
              <a:gd name="connsiteY43" fmla="*/ 4837056 h 6858000"/>
              <a:gd name="connsiteX44" fmla="*/ 2381089 w 3071665"/>
              <a:gd name="connsiteY44" fmla="*/ 4748671 h 6858000"/>
              <a:gd name="connsiteX45" fmla="*/ 2471242 w 3071665"/>
              <a:gd name="connsiteY45" fmla="*/ 4644377 h 6858000"/>
              <a:gd name="connsiteX46" fmla="*/ 2683366 w 3071665"/>
              <a:gd name="connsiteY46" fmla="*/ 4393364 h 6858000"/>
              <a:gd name="connsiteX47" fmla="*/ 2801801 w 3071665"/>
              <a:gd name="connsiteY47" fmla="*/ 4251948 h 6858000"/>
              <a:gd name="connsiteX48" fmla="*/ 2927308 w 3071665"/>
              <a:gd name="connsiteY48" fmla="*/ 4099926 h 6858000"/>
              <a:gd name="connsiteX49" fmla="*/ 2826529 w 3071665"/>
              <a:gd name="connsiteY49" fmla="*/ 0 h 6858000"/>
              <a:gd name="connsiteX50" fmla="*/ 3071664 w 3071665"/>
              <a:gd name="connsiteY50" fmla="*/ 0 h 6858000"/>
              <a:gd name="connsiteX51" fmla="*/ 3071664 w 3071665"/>
              <a:gd name="connsiteY51" fmla="*/ 2869379 h 6858000"/>
              <a:gd name="connsiteX52" fmla="*/ 3038671 w 3071665"/>
              <a:gd name="connsiteY52" fmla="*/ 2915570 h 6858000"/>
              <a:gd name="connsiteX53" fmla="*/ 2973266 w 3071665"/>
              <a:gd name="connsiteY53" fmla="*/ 3002187 h 6858000"/>
              <a:gd name="connsiteX54" fmla="*/ 2842457 w 3071665"/>
              <a:gd name="connsiteY54" fmla="*/ 3177189 h 6858000"/>
              <a:gd name="connsiteX55" fmla="*/ 2706344 w 3071665"/>
              <a:gd name="connsiteY55" fmla="*/ 3352191 h 6858000"/>
              <a:gd name="connsiteX56" fmla="*/ 2568464 w 3071665"/>
              <a:gd name="connsiteY56" fmla="*/ 3530728 h 6858000"/>
              <a:gd name="connsiteX57" fmla="*/ 2285632 w 3071665"/>
              <a:gd name="connsiteY57" fmla="*/ 3891338 h 6858000"/>
              <a:gd name="connsiteX58" fmla="*/ 2142449 w 3071665"/>
              <a:gd name="connsiteY58" fmla="*/ 4073411 h 6858000"/>
              <a:gd name="connsiteX59" fmla="*/ 1999265 w 3071665"/>
              <a:gd name="connsiteY59" fmla="*/ 4255484 h 6858000"/>
              <a:gd name="connsiteX60" fmla="*/ 1859617 w 3071665"/>
              <a:gd name="connsiteY60" fmla="*/ 4439324 h 6858000"/>
              <a:gd name="connsiteX61" fmla="*/ 1788909 w 3071665"/>
              <a:gd name="connsiteY61" fmla="*/ 4531245 h 6858000"/>
              <a:gd name="connsiteX62" fmla="*/ 1719969 w 3071665"/>
              <a:gd name="connsiteY62" fmla="*/ 4623165 h 6858000"/>
              <a:gd name="connsiteX63" fmla="*/ 1651029 w 3071665"/>
              <a:gd name="connsiteY63" fmla="*/ 4715085 h 6858000"/>
              <a:gd name="connsiteX64" fmla="*/ 1583856 w 3071665"/>
              <a:gd name="connsiteY64" fmla="*/ 4807005 h 6858000"/>
              <a:gd name="connsiteX65" fmla="*/ 1516684 w 3071665"/>
              <a:gd name="connsiteY65" fmla="*/ 4898926 h 6858000"/>
              <a:gd name="connsiteX66" fmla="*/ 1451279 w 3071665"/>
              <a:gd name="connsiteY66" fmla="*/ 4990846 h 6858000"/>
              <a:gd name="connsiteX67" fmla="*/ 1387642 w 3071665"/>
              <a:gd name="connsiteY67" fmla="*/ 5084534 h 6858000"/>
              <a:gd name="connsiteX68" fmla="*/ 1324005 w 3071665"/>
              <a:gd name="connsiteY68" fmla="*/ 5176454 h 6858000"/>
              <a:gd name="connsiteX69" fmla="*/ 1263903 w 3071665"/>
              <a:gd name="connsiteY69" fmla="*/ 5268374 h 6858000"/>
              <a:gd name="connsiteX70" fmla="*/ 1202034 w 3071665"/>
              <a:gd name="connsiteY70" fmla="*/ 5362062 h 6858000"/>
              <a:gd name="connsiteX71" fmla="*/ 1143700 w 3071665"/>
              <a:gd name="connsiteY71" fmla="*/ 5453983 h 6858000"/>
              <a:gd name="connsiteX72" fmla="*/ 1085366 w 3071665"/>
              <a:gd name="connsiteY72" fmla="*/ 5545903 h 6858000"/>
              <a:gd name="connsiteX73" fmla="*/ 1030567 w 3071665"/>
              <a:gd name="connsiteY73" fmla="*/ 5637823 h 6858000"/>
              <a:gd name="connsiteX74" fmla="*/ 977536 w 3071665"/>
              <a:gd name="connsiteY74" fmla="*/ 5731511 h 6858000"/>
              <a:gd name="connsiteX75" fmla="*/ 928041 w 3071665"/>
              <a:gd name="connsiteY75" fmla="*/ 5823431 h 6858000"/>
              <a:gd name="connsiteX76" fmla="*/ 878545 w 3071665"/>
              <a:gd name="connsiteY76" fmla="*/ 5915351 h 6858000"/>
              <a:gd name="connsiteX77" fmla="*/ 832585 w 3071665"/>
              <a:gd name="connsiteY77" fmla="*/ 6007272 h 6858000"/>
              <a:gd name="connsiteX78" fmla="*/ 788393 w 3071665"/>
              <a:gd name="connsiteY78" fmla="*/ 6099192 h 6858000"/>
              <a:gd name="connsiteX79" fmla="*/ 745968 w 3071665"/>
              <a:gd name="connsiteY79" fmla="*/ 6191112 h 6858000"/>
              <a:gd name="connsiteX80" fmla="*/ 707079 w 3071665"/>
              <a:gd name="connsiteY80" fmla="*/ 6281265 h 6858000"/>
              <a:gd name="connsiteX81" fmla="*/ 671725 w 3071665"/>
              <a:gd name="connsiteY81" fmla="*/ 6373185 h 6858000"/>
              <a:gd name="connsiteX82" fmla="*/ 638139 w 3071665"/>
              <a:gd name="connsiteY82" fmla="*/ 6465105 h 6858000"/>
              <a:gd name="connsiteX83" fmla="*/ 606320 w 3071665"/>
              <a:gd name="connsiteY83" fmla="*/ 6557025 h 6858000"/>
              <a:gd name="connsiteX84" fmla="*/ 579805 w 3071665"/>
              <a:gd name="connsiteY84" fmla="*/ 6647178 h 6858000"/>
              <a:gd name="connsiteX85" fmla="*/ 555057 w 3071665"/>
              <a:gd name="connsiteY85" fmla="*/ 6737331 h 6858000"/>
              <a:gd name="connsiteX86" fmla="*/ 533844 w 3071665"/>
              <a:gd name="connsiteY86" fmla="*/ 6827483 h 6858000"/>
              <a:gd name="connsiteX87" fmla="*/ 527741 w 3071665"/>
              <a:gd name="connsiteY87" fmla="*/ 6858000 h 6858000"/>
              <a:gd name="connsiteX88" fmla="*/ 148053 w 3071665"/>
              <a:gd name="connsiteY88" fmla="*/ 6858000 h 6858000"/>
              <a:gd name="connsiteX89" fmla="*/ 134345 w 3071665"/>
              <a:gd name="connsiteY89" fmla="*/ 6816877 h 6858000"/>
              <a:gd name="connsiteX90" fmla="*/ 120203 w 3071665"/>
              <a:gd name="connsiteY90" fmla="*/ 6772685 h 6858000"/>
              <a:gd name="connsiteX91" fmla="*/ 106062 w 3071665"/>
              <a:gd name="connsiteY91" fmla="*/ 6726724 h 6858000"/>
              <a:gd name="connsiteX92" fmla="*/ 93688 w 3071665"/>
              <a:gd name="connsiteY92" fmla="*/ 6682532 h 6858000"/>
              <a:gd name="connsiteX93" fmla="*/ 83082 w 3071665"/>
              <a:gd name="connsiteY93" fmla="*/ 6636572 h 6858000"/>
              <a:gd name="connsiteX94" fmla="*/ 72476 w 3071665"/>
              <a:gd name="connsiteY94" fmla="*/ 6592379 h 6858000"/>
              <a:gd name="connsiteX95" fmla="*/ 61869 w 3071665"/>
              <a:gd name="connsiteY95" fmla="*/ 6544652 h 6858000"/>
              <a:gd name="connsiteX96" fmla="*/ 53031 w 3071665"/>
              <a:gd name="connsiteY96" fmla="*/ 6498691 h 6858000"/>
              <a:gd name="connsiteX97" fmla="*/ 44192 w 3071665"/>
              <a:gd name="connsiteY97" fmla="*/ 6450964 h 6858000"/>
              <a:gd name="connsiteX98" fmla="*/ 37122 w 3071665"/>
              <a:gd name="connsiteY98" fmla="*/ 6401468 h 6858000"/>
              <a:gd name="connsiteX99" fmla="*/ 30051 w 3071665"/>
              <a:gd name="connsiteY99" fmla="*/ 6351973 h 6858000"/>
              <a:gd name="connsiteX100" fmla="*/ 22980 w 3071665"/>
              <a:gd name="connsiteY100" fmla="*/ 6302477 h 6858000"/>
              <a:gd name="connsiteX101" fmla="*/ 17677 w 3071665"/>
              <a:gd name="connsiteY101" fmla="*/ 6252982 h 6858000"/>
              <a:gd name="connsiteX102" fmla="*/ 12374 w 3071665"/>
              <a:gd name="connsiteY102" fmla="*/ 6201718 h 6858000"/>
              <a:gd name="connsiteX103" fmla="*/ 8838 w 3071665"/>
              <a:gd name="connsiteY103" fmla="*/ 6150455 h 6858000"/>
              <a:gd name="connsiteX104" fmla="*/ 5303 w 3071665"/>
              <a:gd name="connsiteY104" fmla="*/ 6097424 h 6858000"/>
              <a:gd name="connsiteX105" fmla="*/ 1768 w 3071665"/>
              <a:gd name="connsiteY105" fmla="*/ 6039090 h 6858000"/>
              <a:gd name="connsiteX106" fmla="*/ 0 w 3071665"/>
              <a:gd name="connsiteY106" fmla="*/ 5980756 h 6858000"/>
              <a:gd name="connsiteX107" fmla="*/ 0 w 3071665"/>
              <a:gd name="connsiteY107" fmla="*/ 5922422 h 6858000"/>
              <a:gd name="connsiteX108" fmla="*/ 1768 w 3071665"/>
              <a:gd name="connsiteY108" fmla="*/ 5864088 h 6858000"/>
              <a:gd name="connsiteX109" fmla="*/ 3535 w 3071665"/>
              <a:gd name="connsiteY109" fmla="*/ 5805754 h 6858000"/>
              <a:gd name="connsiteX110" fmla="*/ 8838 w 3071665"/>
              <a:gd name="connsiteY110" fmla="*/ 5747420 h 6858000"/>
              <a:gd name="connsiteX111" fmla="*/ 14142 w 3071665"/>
              <a:gd name="connsiteY111" fmla="*/ 5690854 h 6858000"/>
              <a:gd name="connsiteX112" fmla="*/ 19445 w 3071665"/>
              <a:gd name="connsiteY112" fmla="*/ 5634288 h 6858000"/>
              <a:gd name="connsiteX113" fmla="*/ 28283 w 3071665"/>
              <a:gd name="connsiteY113" fmla="*/ 5577721 h 6858000"/>
              <a:gd name="connsiteX114" fmla="*/ 37122 w 3071665"/>
              <a:gd name="connsiteY114" fmla="*/ 5521155 h 6858000"/>
              <a:gd name="connsiteX115" fmla="*/ 45960 w 3071665"/>
              <a:gd name="connsiteY115" fmla="*/ 5464589 h 6858000"/>
              <a:gd name="connsiteX116" fmla="*/ 58334 w 3071665"/>
              <a:gd name="connsiteY116" fmla="*/ 5408022 h 6858000"/>
              <a:gd name="connsiteX117" fmla="*/ 70708 w 3071665"/>
              <a:gd name="connsiteY117" fmla="*/ 5353224 h 6858000"/>
              <a:gd name="connsiteX118" fmla="*/ 83082 w 3071665"/>
              <a:gd name="connsiteY118" fmla="*/ 5298425 h 6858000"/>
              <a:gd name="connsiteX119" fmla="*/ 98991 w 3071665"/>
              <a:gd name="connsiteY119" fmla="*/ 5243627 h 6858000"/>
              <a:gd name="connsiteX120" fmla="*/ 114900 w 3071665"/>
              <a:gd name="connsiteY120" fmla="*/ 5188828 h 6858000"/>
              <a:gd name="connsiteX121" fmla="*/ 130810 w 3071665"/>
              <a:gd name="connsiteY121" fmla="*/ 5134029 h 6858000"/>
              <a:gd name="connsiteX122" fmla="*/ 148487 w 3071665"/>
              <a:gd name="connsiteY122" fmla="*/ 5079231 h 6858000"/>
              <a:gd name="connsiteX123" fmla="*/ 167931 w 3071665"/>
              <a:gd name="connsiteY123" fmla="*/ 5024432 h 6858000"/>
              <a:gd name="connsiteX124" fmla="*/ 187376 w 3071665"/>
              <a:gd name="connsiteY124" fmla="*/ 4971401 h 6858000"/>
              <a:gd name="connsiteX125" fmla="*/ 206821 w 3071665"/>
              <a:gd name="connsiteY125" fmla="*/ 4918370 h 6858000"/>
              <a:gd name="connsiteX126" fmla="*/ 228033 w 3071665"/>
              <a:gd name="connsiteY126" fmla="*/ 4863572 h 6858000"/>
              <a:gd name="connsiteX127" fmla="*/ 251013 w 3071665"/>
              <a:gd name="connsiteY127" fmla="*/ 4810541 h 6858000"/>
              <a:gd name="connsiteX128" fmla="*/ 273993 w 3071665"/>
              <a:gd name="connsiteY128" fmla="*/ 4757510 h 6858000"/>
              <a:gd name="connsiteX129" fmla="*/ 323489 w 3071665"/>
              <a:gd name="connsiteY129" fmla="*/ 4653216 h 6858000"/>
              <a:gd name="connsiteX130" fmla="*/ 374752 w 3071665"/>
              <a:gd name="connsiteY130" fmla="*/ 4547154 h 6858000"/>
              <a:gd name="connsiteX131" fmla="*/ 401267 w 3071665"/>
              <a:gd name="connsiteY131" fmla="*/ 4495891 h 6858000"/>
              <a:gd name="connsiteX132" fmla="*/ 429550 w 3071665"/>
              <a:gd name="connsiteY132" fmla="*/ 4444627 h 6858000"/>
              <a:gd name="connsiteX133" fmla="*/ 457834 w 3071665"/>
              <a:gd name="connsiteY133" fmla="*/ 4391597 h 6858000"/>
              <a:gd name="connsiteX134" fmla="*/ 487884 w 3071665"/>
              <a:gd name="connsiteY134" fmla="*/ 4340333 h 6858000"/>
              <a:gd name="connsiteX135" fmla="*/ 516168 w 3071665"/>
              <a:gd name="connsiteY135" fmla="*/ 4289070 h 6858000"/>
              <a:gd name="connsiteX136" fmla="*/ 546218 w 3071665"/>
              <a:gd name="connsiteY136" fmla="*/ 4237807 h 6858000"/>
              <a:gd name="connsiteX137" fmla="*/ 608088 w 3071665"/>
              <a:gd name="connsiteY137" fmla="*/ 4135280 h 6858000"/>
              <a:gd name="connsiteX138" fmla="*/ 673493 w 3071665"/>
              <a:gd name="connsiteY138" fmla="*/ 4034522 h 6858000"/>
              <a:gd name="connsiteX139" fmla="*/ 738897 w 3071665"/>
              <a:gd name="connsiteY139" fmla="*/ 3931995 h 6858000"/>
              <a:gd name="connsiteX140" fmla="*/ 806070 w 3071665"/>
              <a:gd name="connsiteY140" fmla="*/ 3831237 h 6858000"/>
              <a:gd name="connsiteX141" fmla="*/ 841424 w 3071665"/>
              <a:gd name="connsiteY141" fmla="*/ 3781741 h 6858000"/>
              <a:gd name="connsiteX142" fmla="*/ 875010 w 3071665"/>
              <a:gd name="connsiteY142" fmla="*/ 3732246 h 6858000"/>
              <a:gd name="connsiteX143" fmla="*/ 1016426 w 3071665"/>
              <a:gd name="connsiteY143" fmla="*/ 3528960 h 6858000"/>
              <a:gd name="connsiteX144" fmla="*/ 1161377 w 3071665"/>
              <a:gd name="connsiteY144" fmla="*/ 3330978 h 6858000"/>
              <a:gd name="connsiteX145" fmla="*/ 1308096 w 3071665"/>
              <a:gd name="connsiteY145" fmla="*/ 3131229 h 6858000"/>
              <a:gd name="connsiteX146" fmla="*/ 1453047 w 3071665"/>
              <a:gd name="connsiteY146" fmla="*/ 2933246 h 6858000"/>
              <a:gd name="connsiteX147" fmla="*/ 1525522 w 3071665"/>
              <a:gd name="connsiteY147" fmla="*/ 2832488 h 6858000"/>
              <a:gd name="connsiteX148" fmla="*/ 1596230 w 3071665"/>
              <a:gd name="connsiteY148" fmla="*/ 2733497 h 6858000"/>
              <a:gd name="connsiteX149" fmla="*/ 1836637 w 3071665"/>
              <a:gd name="connsiteY149" fmla="*/ 2397634 h 6858000"/>
              <a:gd name="connsiteX150" fmla="*/ 2068205 w 3071665"/>
              <a:gd name="connsiteY150" fmla="*/ 2072378 h 6858000"/>
              <a:gd name="connsiteX151" fmla="*/ 2177803 w 3071665"/>
              <a:gd name="connsiteY151" fmla="*/ 1916821 h 6858000"/>
              <a:gd name="connsiteX152" fmla="*/ 2283864 w 3071665"/>
              <a:gd name="connsiteY152" fmla="*/ 1766566 h 6858000"/>
              <a:gd name="connsiteX153" fmla="*/ 2382856 w 3071665"/>
              <a:gd name="connsiteY153" fmla="*/ 1621615 h 6858000"/>
              <a:gd name="connsiteX154" fmla="*/ 2478311 w 3071665"/>
              <a:gd name="connsiteY154" fmla="*/ 1481967 h 6858000"/>
              <a:gd name="connsiteX155" fmla="*/ 2564928 w 3071665"/>
              <a:gd name="connsiteY155" fmla="*/ 1349390 h 6858000"/>
              <a:gd name="connsiteX156" fmla="*/ 2644475 w 3071665"/>
              <a:gd name="connsiteY156" fmla="*/ 1223883 h 6858000"/>
              <a:gd name="connsiteX157" fmla="*/ 2716950 w 3071665"/>
              <a:gd name="connsiteY157" fmla="*/ 1105448 h 6858000"/>
              <a:gd name="connsiteX158" fmla="*/ 2748769 w 3071665"/>
              <a:gd name="connsiteY158" fmla="*/ 1048881 h 6858000"/>
              <a:gd name="connsiteX159" fmla="*/ 2778820 w 3071665"/>
              <a:gd name="connsiteY159" fmla="*/ 995850 h 6858000"/>
              <a:gd name="connsiteX160" fmla="*/ 2807103 w 3071665"/>
              <a:gd name="connsiteY160" fmla="*/ 942820 h 6858000"/>
              <a:gd name="connsiteX161" fmla="*/ 2831850 w 3071665"/>
              <a:gd name="connsiteY161" fmla="*/ 893324 h 6858000"/>
              <a:gd name="connsiteX162" fmla="*/ 2854830 w 3071665"/>
              <a:gd name="connsiteY162" fmla="*/ 845596 h 6858000"/>
              <a:gd name="connsiteX163" fmla="*/ 2876043 w 3071665"/>
              <a:gd name="connsiteY163" fmla="*/ 799636 h 6858000"/>
              <a:gd name="connsiteX164" fmla="*/ 2891952 w 3071665"/>
              <a:gd name="connsiteY164" fmla="*/ 757211 h 6858000"/>
              <a:gd name="connsiteX165" fmla="*/ 2906094 w 3071665"/>
              <a:gd name="connsiteY165" fmla="*/ 718322 h 6858000"/>
              <a:gd name="connsiteX166" fmla="*/ 2918468 w 3071665"/>
              <a:gd name="connsiteY166" fmla="*/ 681200 h 6858000"/>
              <a:gd name="connsiteX167" fmla="*/ 2923771 w 3071665"/>
              <a:gd name="connsiteY167" fmla="*/ 663523 h 6858000"/>
              <a:gd name="connsiteX168" fmla="*/ 2927306 w 3071665"/>
              <a:gd name="connsiteY168" fmla="*/ 645846 h 6858000"/>
              <a:gd name="connsiteX169" fmla="*/ 2930842 w 3071665"/>
              <a:gd name="connsiteY169" fmla="*/ 621099 h 6858000"/>
              <a:gd name="connsiteX170" fmla="*/ 2934377 w 3071665"/>
              <a:gd name="connsiteY170" fmla="*/ 596351 h 6858000"/>
              <a:gd name="connsiteX171" fmla="*/ 2937912 w 3071665"/>
              <a:gd name="connsiteY171" fmla="*/ 571603 h 6858000"/>
              <a:gd name="connsiteX172" fmla="*/ 2939680 w 3071665"/>
              <a:gd name="connsiteY172" fmla="*/ 546855 h 6858000"/>
              <a:gd name="connsiteX173" fmla="*/ 2941448 w 3071665"/>
              <a:gd name="connsiteY173" fmla="*/ 495592 h 6858000"/>
              <a:gd name="connsiteX174" fmla="*/ 2939680 w 3071665"/>
              <a:gd name="connsiteY174" fmla="*/ 446097 h 6858000"/>
              <a:gd name="connsiteX175" fmla="*/ 2937912 w 3071665"/>
              <a:gd name="connsiteY175" fmla="*/ 421349 h 6858000"/>
              <a:gd name="connsiteX176" fmla="*/ 2936144 w 3071665"/>
              <a:gd name="connsiteY176" fmla="*/ 394833 h 6858000"/>
              <a:gd name="connsiteX177" fmla="*/ 2932609 w 3071665"/>
              <a:gd name="connsiteY177" fmla="*/ 370086 h 6858000"/>
              <a:gd name="connsiteX178" fmla="*/ 2929074 w 3071665"/>
              <a:gd name="connsiteY178" fmla="*/ 345338 h 6858000"/>
              <a:gd name="connsiteX179" fmla="*/ 2920235 w 3071665"/>
              <a:gd name="connsiteY179" fmla="*/ 297610 h 6858000"/>
              <a:gd name="connsiteX180" fmla="*/ 2914932 w 3071665"/>
              <a:gd name="connsiteY180" fmla="*/ 272862 h 6858000"/>
              <a:gd name="connsiteX181" fmla="*/ 2909629 w 3071665"/>
              <a:gd name="connsiteY181" fmla="*/ 248115 h 6858000"/>
              <a:gd name="connsiteX182" fmla="*/ 2897255 w 3071665"/>
              <a:gd name="connsiteY182" fmla="*/ 202154 h 6858000"/>
              <a:gd name="connsiteX183" fmla="*/ 2883114 w 3071665"/>
              <a:gd name="connsiteY183" fmla="*/ 154427 h 6858000"/>
              <a:gd name="connsiteX184" fmla="*/ 2868972 w 3071665"/>
              <a:gd name="connsiteY184" fmla="*/ 110234 h 6858000"/>
              <a:gd name="connsiteX185" fmla="*/ 2853063 w 3071665"/>
              <a:gd name="connsiteY185" fmla="*/ 67809 h 6858000"/>
              <a:gd name="connsiteX186" fmla="*/ 2837154 w 3071665"/>
              <a:gd name="connsiteY186" fmla="*/ 271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3071665" h="6858000">
                <a:moveTo>
                  <a:pt x="3071665" y="3924144"/>
                </a:moveTo>
                <a:lnTo>
                  <a:pt x="3071665" y="6105930"/>
                </a:lnTo>
                <a:lnTo>
                  <a:pt x="3045743" y="6134545"/>
                </a:lnTo>
                <a:lnTo>
                  <a:pt x="2906095" y="6291870"/>
                </a:lnTo>
                <a:lnTo>
                  <a:pt x="2762912" y="6458034"/>
                </a:lnTo>
                <a:lnTo>
                  <a:pt x="2690436" y="6541116"/>
                </a:lnTo>
                <a:lnTo>
                  <a:pt x="2619729" y="6625965"/>
                </a:lnTo>
                <a:lnTo>
                  <a:pt x="2549021" y="6710815"/>
                </a:lnTo>
                <a:lnTo>
                  <a:pt x="2480081" y="6795664"/>
                </a:lnTo>
                <a:lnTo>
                  <a:pt x="2446494" y="6838089"/>
                </a:lnTo>
                <a:lnTo>
                  <a:pt x="2430731" y="6858000"/>
                </a:lnTo>
                <a:lnTo>
                  <a:pt x="922500" y="6858000"/>
                </a:lnTo>
                <a:lnTo>
                  <a:pt x="924507" y="6852230"/>
                </a:lnTo>
                <a:lnTo>
                  <a:pt x="938649" y="6813341"/>
                </a:lnTo>
                <a:lnTo>
                  <a:pt x="954558" y="6772684"/>
                </a:lnTo>
                <a:lnTo>
                  <a:pt x="970467" y="6730259"/>
                </a:lnTo>
                <a:lnTo>
                  <a:pt x="989912" y="6689602"/>
                </a:lnTo>
                <a:lnTo>
                  <a:pt x="1027033" y="6606521"/>
                </a:lnTo>
                <a:lnTo>
                  <a:pt x="1069458" y="6521671"/>
                </a:lnTo>
                <a:lnTo>
                  <a:pt x="1115418" y="6433286"/>
                </a:lnTo>
                <a:lnTo>
                  <a:pt x="1140166" y="6390861"/>
                </a:lnTo>
                <a:lnTo>
                  <a:pt x="1164914" y="6348437"/>
                </a:lnTo>
                <a:lnTo>
                  <a:pt x="1189662" y="6304244"/>
                </a:lnTo>
                <a:lnTo>
                  <a:pt x="1216177" y="6261820"/>
                </a:lnTo>
                <a:lnTo>
                  <a:pt x="1240925" y="6217627"/>
                </a:lnTo>
                <a:lnTo>
                  <a:pt x="1270976" y="6175202"/>
                </a:lnTo>
                <a:lnTo>
                  <a:pt x="1325774" y="6088585"/>
                </a:lnTo>
                <a:lnTo>
                  <a:pt x="1354057" y="6046161"/>
                </a:lnTo>
                <a:lnTo>
                  <a:pt x="1382341" y="6003736"/>
                </a:lnTo>
                <a:lnTo>
                  <a:pt x="1440675" y="5918886"/>
                </a:lnTo>
                <a:lnTo>
                  <a:pt x="1499009" y="5835805"/>
                </a:lnTo>
                <a:lnTo>
                  <a:pt x="1559110" y="5752723"/>
                </a:lnTo>
                <a:lnTo>
                  <a:pt x="1619212" y="5673176"/>
                </a:lnTo>
                <a:lnTo>
                  <a:pt x="1677546" y="5593630"/>
                </a:lnTo>
                <a:lnTo>
                  <a:pt x="1707597" y="5554741"/>
                </a:lnTo>
                <a:lnTo>
                  <a:pt x="1737648" y="5517619"/>
                </a:lnTo>
                <a:lnTo>
                  <a:pt x="1795982" y="5443376"/>
                </a:lnTo>
                <a:lnTo>
                  <a:pt x="1852548" y="5370900"/>
                </a:lnTo>
                <a:lnTo>
                  <a:pt x="1907347" y="5301960"/>
                </a:lnTo>
                <a:lnTo>
                  <a:pt x="1962145" y="5236555"/>
                </a:lnTo>
                <a:lnTo>
                  <a:pt x="2013408" y="5174686"/>
                </a:lnTo>
                <a:lnTo>
                  <a:pt x="2108864" y="5063321"/>
                </a:lnTo>
                <a:lnTo>
                  <a:pt x="2190178" y="4967865"/>
                </a:lnTo>
                <a:lnTo>
                  <a:pt x="2305079" y="4837056"/>
                </a:lnTo>
                <a:lnTo>
                  <a:pt x="2381089" y="4748671"/>
                </a:lnTo>
                <a:lnTo>
                  <a:pt x="2471242" y="4644377"/>
                </a:lnTo>
                <a:lnTo>
                  <a:pt x="2683366" y="4393364"/>
                </a:lnTo>
                <a:lnTo>
                  <a:pt x="2801801" y="4251948"/>
                </a:lnTo>
                <a:lnTo>
                  <a:pt x="2927308" y="4099926"/>
                </a:lnTo>
                <a:close/>
                <a:moveTo>
                  <a:pt x="2826529" y="0"/>
                </a:moveTo>
                <a:lnTo>
                  <a:pt x="3071664" y="0"/>
                </a:lnTo>
                <a:lnTo>
                  <a:pt x="3071664" y="2869379"/>
                </a:lnTo>
                <a:lnTo>
                  <a:pt x="3038671" y="2915570"/>
                </a:lnTo>
                <a:lnTo>
                  <a:pt x="2973266" y="3002187"/>
                </a:lnTo>
                <a:lnTo>
                  <a:pt x="2842457" y="3177189"/>
                </a:lnTo>
                <a:lnTo>
                  <a:pt x="2706344" y="3352191"/>
                </a:lnTo>
                <a:lnTo>
                  <a:pt x="2568464" y="3530728"/>
                </a:lnTo>
                <a:lnTo>
                  <a:pt x="2285632" y="3891338"/>
                </a:lnTo>
                <a:lnTo>
                  <a:pt x="2142449" y="4073411"/>
                </a:lnTo>
                <a:lnTo>
                  <a:pt x="1999265" y="4255484"/>
                </a:lnTo>
                <a:lnTo>
                  <a:pt x="1859617" y="4439324"/>
                </a:lnTo>
                <a:lnTo>
                  <a:pt x="1788909" y="4531245"/>
                </a:lnTo>
                <a:lnTo>
                  <a:pt x="1719969" y="4623165"/>
                </a:lnTo>
                <a:lnTo>
                  <a:pt x="1651029" y="4715085"/>
                </a:lnTo>
                <a:lnTo>
                  <a:pt x="1583856" y="4807005"/>
                </a:lnTo>
                <a:lnTo>
                  <a:pt x="1516684" y="4898926"/>
                </a:lnTo>
                <a:lnTo>
                  <a:pt x="1451279" y="4990846"/>
                </a:lnTo>
                <a:lnTo>
                  <a:pt x="1387642" y="5084534"/>
                </a:lnTo>
                <a:lnTo>
                  <a:pt x="1324005" y="5176454"/>
                </a:lnTo>
                <a:lnTo>
                  <a:pt x="1263903" y="5268374"/>
                </a:lnTo>
                <a:lnTo>
                  <a:pt x="1202034" y="5362062"/>
                </a:lnTo>
                <a:lnTo>
                  <a:pt x="1143700" y="5453983"/>
                </a:lnTo>
                <a:lnTo>
                  <a:pt x="1085366" y="5545903"/>
                </a:lnTo>
                <a:lnTo>
                  <a:pt x="1030567" y="5637823"/>
                </a:lnTo>
                <a:lnTo>
                  <a:pt x="977536" y="5731511"/>
                </a:lnTo>
                <a:lnTo>
                  <a:pt x="928041" y="5823431"/>
                </a:lnTo>
                <a:lnTo>
                  <a:pt x="878545" y="5915351"/>
                </a:lnTo>
                <a:lnTo>
                  <a:pt x="832585" y="6007272"/>
                </a:lnTo>
                <a:lnTo>
                  <a:pt x="788393" y="6099192"/>
                </a:lnTo>
                <a:lnTo>
                  <a:pt x="745968" y="6191112"/>
                </a:lnTo>
                <a:lnTo>
                  <a:pt x="707079" y="6281265"/>
                </a:lnTo>
                <a:lnTo>
                  <a:pt x="671725" y="6373185"/>
                </a:lnTo>
                <a:lnTo>
                  <a:pt x="638139" y="6465105"/>
                </a:lnTo>
                <a:lnTo>
                  <a:pt x="606320" y="6557025"/>
                </a:lnTo>
                <a:lnTo>
                  <a:pt x="579805" y="6647178"/>
                </a:lnTo>
                <a:lnTo>
                  <a:pt x="555057" y="6737331"/>
                </a:lnTo>
                <a:lnTo>
                  <a:pt x="533844" y="6827483"/>
                </a:lnTo>
                <a:lnTo>
                  <a:pt x="527741" y="6858000"/>
                </a:lnTo>
                <a:lnTo>
                  <a:pt x="148053" y="6858000"/>
                </a:lnTo>
                <a:lnTo>
                  <a:pt x="134345" y="6816877"/>
                </a:lnTo>
                <a:lnTo>
                  <a:pt x="120203" y="6772685"/>
                </a:lnTo>
                <a:lnTo>
                  <a:pt x="106062" y="6726724"/>
                </a:lnTo>
                <a:lnTo>
                  <a:pt x="93688" y="6682532"/>
                </a:lnTo>
                <a:lnTo>
                  <a:pt x="83082" y="6636572"/>
                </a:lnTo>
                <a:lnTo>
                  <a:pt x="72476" y="6592379"/>
                </a:lnTo>
                <a:lnTo>
                  <a:pt x="61869" y="6544652"/>
                </a:lnTo>
                <a:lnTo>
                  <a:pt x="53031" y="6498691"/>
                </a:lnTo>
                <a:lnTo>
                  <a:pt x="44192" y="6450964"/>
                </a:lnTo>
                <a:lnTo>
                  <a:pt x="37122" y="6401468"/>
                </a:lnTo>
                <a:lnTo>
                  <a:pt x="30051" y="6351973"/>
                </a:lnTo>
                <a:lnTo>
                  <a:pt x="22980" y="6302477"/>
                </a:lnTo>
                <a:lnTo>
                  <a:pt x="17677" y="6252982"/>
                </a:lnTo>
                <a:lnTo>
                  <a:pt x="12374" y="6201718"/>
                </a:lnTo>
                <a:lnTo>
                  <a:pt x="8838" y="6150455"/>
                </a:lnTo>
                <a:lnTo>
                  <a:pt x="5303" y="6097424"/>
                </a:lnTo>
                <a:lnTo>
                  <a:pt x="1768" y="6039090"/>
                </a:lnTo>
                <a:lnTo>
                  <a:pt x="0" y="5980756"/>
                </a:lnTo>
                <a:lnTo>
                  <a:pt x="0" y="5922422"/>
                </a:lnTo>
                <a:lnTo>
                  <a:pt x="1768" y="5864088"/>
                </a:lnTo>
                <a:lnTo>
                  <a:pt x="3535" y="5805754"/>
                </a:lnTo>
                <a:lnTo>
                  <a:pt x="8838" y="5747420"/>
                </a:lnTo>
                <a:lnTo>
                  <a:pt x="14142" y="5690854"/>
                </a:lnTo>
                <a:lnTo>
                  <a:pt x="19445" y="5634288"/>
                </a:lnTo>
                <a:lnTo>
                  <a:pt x="28283" y="5577721"/>
                </a:lnTo>
                <a:lnTo>
                  <a:pt x="37122" y="5521155"/>
                </a:lnTo>
                <a:lnTo>
                  <a:pt x="45960" y="5464589"/>
                </a:lnTo>
                <a:lnTo>
                  <a:pt x="58334" y="5408022"/>
                </a:lnTo>
                <a:lnTo>
                  <a:pt x="70708" y="5353224"/>
                </a:lnTo>
                <a:lnTo>
                  <a:pt x="83082" y="5298425"/>
                </a:lnTo>
                <a:lnTo>
                  <a:pt x="98991" y="5243627"/>
                </a:lnTo>
                <a:lnTo>
                  <a:pt x="114900" y="5188828"/>
                </a:lnTo>
                <a:lnTo>
                  <a:pt x="130810" y="5134029"/>
                </a:lnTo>
                <a:lnTo>
                  <a:pt x="148487" y="5079231"/>
                </a:lnTo>
                <a:lnTo>
                  <a:pt x="167931" y="5024432"/>
                </a:lnTo>
                <a:lnTo>
                  <a:pt x="187376" y="4971401"/>
                </a:lnTo>
                <a:lnTo>
                  <a:pt x="206821" y="4918370"/>
                </a:lnTo>
                <a:lnTo>
                  <a:pt x="228033" y="4863572"/>
                </a:lnTo>
                <a:lnTo>
                  <a:pt x="251013" y="4810541"/>
                </a:lnTo>
                <a:lnTo>
                  <a:pt x="273993" y="4757510"/>
                </a:lnTo>
                <a:lnTo>
                  <a:pt x="323489" y="4653216"/>
                </a:lnTo>
                <a:lnTo>
                  <a:pt x="374752" y="4547154"/>
                </a:lnTo>
                <a:lnTo>
                  <a:pt x="401267" y="4495891"/>
                </a:lnTo>
                <a:lnTo>
                  <a:pt x="429550" y="4444627"/>
                </a:lnTo>
                <a:lnTo>
                  <a:pt x="457834" y="4391597"/>
                </a:lnTo>
                <a:lnTo>
                  <a:pt x="487884" y="4340333"/>
                </a:lnTo>
                <a:lnTo>
                  <a:pt x="516168" y="4289070"/>
                </a:lnTo>
                <a:lnTo>
                  <a:pt x="546218" y="4237807"/>
                </a:lnTo>
                <a:lnTo>
                  <a:pt x="608088" y="4135280"/>
                </a:lnTo>
                <a:lnTo>
                  <a:pt x="673493" y="4034522"/>
                </a:lnTo>
                <a:lnTo>
                  <a:pt x="738897" y="3931995"/>
                </a:lnTo>
                <a:lnTo>
                  <a:pt x="806070" y="3831237"/>
                </a:lnTo>
                <a:lnTo>
                  <a:pt x="841424" y="3781741"/>
                </a:lnTo>
                <a:lnTo>
                  <a:pt x="875010" y="3732246"/>
                </a:lnTo>
                <a:lnTo>
                  <a:pt x="1016426" y="3528960"/>
                </a:lnTo>
                <a:lnTo>
                  <a:pt x="1161377" y="3330978"/>
                </a:lnTo>
                <a:lnTo>
                  <a:pt x="1308096" y="3131229"/>
                </a:lnTo>
                <a:lnTo>
                  <a:pt x="1453047" y="2933246"/>
                </a:lnTo>
                <a:lnTo>
                  <a:pt x="1525522" y="2832488"/>
                </a:lnTo>
                <a:lnTo>
                  <a:pt x="1596230" y="2733497"/>
                </a:lnTo>
                <a:lnTo>
                  <a:pt x="1836637" y="2397634"/>
                </a:lnTo>
                <a:lnTo>
                  <a:pt x="2068205" y="2072378"/>
                </a:lnTo>
                <a:lnTo>
                  <a:pt x="2177803" y="1916821"/>
                </a:lnTo>
                <a:lnTo>
                  <a:pt x="2283864" y="1766566"/>
                </a:lnTo>
                <a:lnTo>
                  <a:pt x="2382856" y="1621615"/>
                </a:lnTo>
                <a:lnTo>
                  <a:pt x="2478311" y="1481967"/>
                </a:lnTo>
                <a:lnTo>
                  <a:pt x="2564928" y="1349390"/>
                </a:lnTo>
                <a:lnTo>
                  <a:pt x="2644475" y="1223883"/>
                </a:lnTo>
                <a:lnTo>
                  <a:pt x="2716950" y="1105448"/>
                </a:lnTo>
                <a:lnTo>
                  <a:pt x="2748769" y="1048881"/>
                </a:lnTo>
                <a:lnTo>
                  <a:pt x="2778820" y="995850"/>
                </a:lnTo>
                <a:lnTo>
                  <a:pt x="2807103" y="942820"/>
                </a:lnTo>
                <a:lnTo>
                  <a:pt x="2831850" y="893324"/>
                </a:lnTo>
                <a:lnTo>
                  <a:pt x="2854830" y="845596"/>
                </a:lnTo>
                <a:lnTo>
                  <a:pt x="2876043" y="799636"/>
                </a:lnTo>
                <a:lnTo>
                  <a:pt x="2891952" y="757211"/>
                </a:lnTo>
                <a:lnTo>
                  <a:pt x="2906094" y="718322"/>
                </a:lnTo>
                <a:lnTo>
                  <a:pt x="2918468" y="681200"/>
                </a:lnTo>
                <a:lnTo>
                  <a:pt x="2923771" y="663523"/>
                </a:lnTo>
                <a:lnTo>
                  <a:pt x="2927306" y="645846"/>
                </a:lnTo>
                <a:lnTo>
                  <a:pt x="2930842" y="621099"/>
                </a:lnTo>
                <a:lnTo>
                  <a:pt x="2934377" y="596351"/>
                </a:lnTo>
                <a:lnTo>
                  <a:pt x="2937912" y="571603"/>
                </a:lnTo>
                <a:lnTo>
                  <a:pt x="2939680" y="546855"/>
                </a:lnTo>
                <a:lnTo>
                  <a:pt x="2941448" y="495592"/>
                </a:lnTo>
                <a:lnTo>
                  <a:pt x="2939680" y="446097"/>
                </a:lnTo>
                <a:lnTo>
                  <a:pt x="2937912" y="421349"/>
                </a:lnTo>
                <a:lnTo>
                  <a:pt x="2936144" y="394833"/>
                </a:lnTo>
                <a:lnTo>
                  <a:pt x="2932609" y="370086"/>
                </a:lnTo>
                <a:lnTo>
                  <a:pt x="2929074" y="345338"/>
                </a:lnTo>
                <a:lnTo>
                  <a:pt x="2920235" y="297610"/>
                </a:lnTo>
                <a:lnTo>
                  <a:pt x="2914932" y="272862"/>
                </a:lnTo>
                <a:lnTo>
                  <a:pt x="2909629" y="248115"/>
                </a:lnTo>
                <a:lnTo>
                  <a:pt x="2897255" y="202154"/>
                </a:lnTo>
                <a:lnTo>
                  <a:pt x="2883114" y="154427"/>
                </a:lnTo>
                <a:lnTo>
                  <a:pt x="2868972" y="110234"/>
                </a:lnTo>
                <a:lnTo>
                  <a:pt x="2853063" y="67809"/>
                </a:lnTo>
                <a:lnTo>
                  <a:pt x="2837154" y="27152"/>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4264039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Header 2">
    <p:bg>
      <p:bgPr>
        <a:solidFill>
          <a:schemeClr val="accent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accent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noFill/>
              </a:defRPr>
            </a:lvl1pPr>
          </a:lstStyle>
          <a:p>
            <a:endParaRPr lang="fi-FI"/>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accent1"/>
                </a:solidFill>
              </a:defRPr>
            </a:lvl1pPr>
          </a:lstStyle>
          <a:p>
            <a:fld id="{8F4AEF5D-7FAC-4949-84D2-DA5A9BB3D225}" type="slidenum">
              <a:rPr lang="fi-FI" smtClean="0"/>
              <a:t>‹#›</a:t>
            </a:fld>
            <a:endParaRPr lang="fi-FI"/>
          </a:p>
        </p:txBody>
      </p:sp>
      <p:grpSp>
        <p:nvGrpSpPr>
          <p:cNvPr id="22" name="Group 21">
            <a:extLst>
              <a:ext uri="{C183D7F6-B498-43B3-948B-1728B52AA6E4}">
                <adec:decorative xmlns:adec="http://schemas.microsoft.com/office/drawing/2017/decorative" val="1"/>
              </a:ext>
            </a:extLst>
          </p:cNvPr>
          <p:cNvGrpSpPr>
            <a:grpSpLocks noChangeAspect="1"/>
          </p:cNvGrpSpPr>
          <p:nvPr/>
        </p:nvGrpSpPr>
        <p:grpSpPr>
          <a:xfrm>
            <a:off x="628603" y="476672"/>
            <a:ext cx="1810305" cy="720000"/>
            <a:chOff x="911225" y="260350"/>
            <a:chExt cx="4183063" cy="1663700"/>
          </a:xfrm>
          <a:solidFill>
            <a:schemeClr val="accent1"/>
          </a:solidFill>
        </p:grpSpPr>
        <p:sp>
          <p:nvSpPr>
            <p:cNvPr id="23" name="Freeform 6"/>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4" name="Freeform 7"/>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5" name="Freeform 8"/>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6"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132856"/>
            <a:ext cx="7200303" cy="2015802"/>
          </a:xfrm>
        </p:spPr>
        <p:txBody>
          <a:bodyPr anchor="t" anchorCtr="0"/>
          <a:lstStyle>
            <a:lvl1pPr algn="l">
              <a:defRPr sz="4000">
                <a:solidFill>
                  <a:schemeClr val="accent1"/>
                </a:solidFill>
              </a:defRPr>
            </a:lvl1pPr>
          </a:lstStyle>
          <a:p>
            <a:r>
              <a:rPr lang="en-US"/>
              <a:t>Click to edit Master title style</a:t>
            </a:r>
            <a:endParaRPr lang="fi-FI"/>
          </a:p>
        </p:txBody>
      </p:sp>
      <p:sp>
        <p:nvSpPr>
          <p:cNvPr id="27"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8" y="4436690"/>
            <a:ext cx="7200303" cy="576064"/>
          </a:xfrm>
        </p:spPr>
        <p:txBody>
          <a:bodyPr/>
          <a:lstStyle>
            <a:lvl1pPr marL="0" indent="0" algn="l">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8" name="Freeform: Shape 7">
            <a:extLst>
              <a:ext uri="{FF2B5EF4-FFF2-40B4-BE49-F238E27FC236}">
                <a16:creationId xmlns:a16="http://schemas.microsoft.com/office/drawing/2014/main" id="{28F800DE-BFC4-7895-8194-18EC85A339A1}"/>
              </a:ext>
              <a:ext uri="{C183D7F6-B498-43B3-948B-1728B52AA6E4}">
                <adec:decorative xmlns:adec="http://schemas.microsoft.com/office/drawing/2017/decorative" val="1"/>
              </a:ext>
            </a:extLst>
          </p:cNvPr>
          <p:cNvSpPr>
            <a:spLocks/>
          </p:cNvSpPr>
          <p:nvPr/>
        </p:nvSpPr>
        <p:spPr bwMode="auto">
          <a:xfrm>
            <a:off x="9120336" y="0"/>
            <a:ext cx="3071665" cy="6858000"/>
          </a:xfrm>
          <a:custGeom>
            <a:avLst/>
            <a:gdLst>
              <a:gd name="connsiteX0" fmla="*/ 3071665 w 3071665"/>
              <a:gd name="connsiteY0" fmla="*/ 3924144 h 6858000"/>
              <a:gd name="connsiteX1" fmla="*/ 3071665 w 3071665"/>
              <a:gd name="connsiteY1" fmla="*/ 6105930 h 6858000"/>
              <a:gd name="connsiteX2" fmla="*/ 3045743 w 3071665"/>
              <a:gd name="connsiteY2" fmla="*/ 6134545 h 6858000"/>
              <a:gd name="connsiteX3" fmla="*/ 2906095 w 3071665"/>
              <a:gd name="connsiteY3" fmla="*/ 6291870 h 6858000"/>
              <a:gd name="connsiteX4" fmla="*/ 2762912 w 3071665"/>
              <a:gd name="connsiteY4" fmla="*/ 6458034 h 6858000"/>
              <a:gd name="connsiteX5" fmla="*/ 2690436 w 3071665"/>
              <a:gd name="connsiteY5" fmla="*/ 6541116 h 6858000"/>
              <a:gd name="connsiteX6" fmla="*/ 2619729 w 3071665"/>
              <a:gd name="connsiteY6" fmla="*/ 6625965 h 6858000"/>
              <a:gd name="connsiteX7" fmla="*/ 2549021 w 3071665"/>
              <a:gd name="connsiteY7" fmla="*/ 6710815 h 6858000"/>
              <a:gd name="connsiteX8" fmla="*/ 2480081 w 3071665"/>
              <a:gd name="connsiteY8" fmla="*/ 6795664 h 6858000"/>
              <a:gd name="connsiteX9" fmla="*/ 2446494 w 3071665"/>
              <a:gd name="connsiteY9" fmla="*/ 6838089 h 6858000"/>
              <a:gd name="connsiteX10" fmla="*/ 2430731 w 3071665"/>
              <a:gd name="connsiteY10" fmla="*/ 6858000 h 6858000"/>
              <a:gd name="connsiteX11" fmla="*/ 922500 w 3071665"/>
              <a:gd name="connsiteY11" fmla="*/ 6858000 h 6858000"/>
              <a:gd name="connsiteX12" fmla="*/ 924507 w 3071665"/>
              <a:gd name="connsiteY12" fmla="*/ 6852230 h 6858000"/>
              <a:gd name="connsiteX13" fmla="*/ 938649 w 3071665"/>
              <a:gd name="connsiteY13" fmla="*/ 6813341 h 6858000"/>
              <a:gd name="connsiteX14" fmla="*/ 954558 w 3071665"/>
              <a:gd name="connsiteY14" fmla="*/ 6772684 h 6858000"/>
              <a:gd name="connsiteX15" fmla="*/ 970467 w 3071665"/>
              <a:gd name="connsiteY15" fmla="*/ 6730259 h 6858000"/>
              <a:gd name="connsiteX16" fmla="*/ 989912 w 3071665"/>
              <a:gd name="connsiteY16" fmla="*/ 6689602 h 6858000"/>
              <a:gd name="connsiteX17" fmla="*/ 1027033 w 3071665"/>
              <a:gd name="connsiteY17" fmla="*/ 6606521 h 6858000"/>
              <a:gd name="connsiteX18" fmla="*/ 1069458 w 3071665"/>
              <a:gd name="connsiteY18" fmla="*/ 6521671 h 6858000"/>
              <a:gd name="connsiteX19" fmla="*/ 1115418 w 3071665"/>
              <a:gd name="connsiteY19" fmla="*/ 6433286 h 6858000"/>
              <a:gd name="connsiteX20" fmla="*/ 1140166 w 3071665"/>
              <a:gd name="connsiteY20" fmla="*/ 6390861 h 6858000"/>
              <a:gd name="connsiteX21" fmla="*/ 1164914 w 3071665"/>
              <a:gd name="connsiteY21" fmla="*/ 6348437 h 6858000"/>
              <a:gd name="connsiteX22" fmla="*/ 1189662 w 3071665"/>
              <a:gd name="connsiteY22" fmla="*/ 6304244 h 6858000"/>
              <a:gd name="connsiteX23" fmla="*/ 1216177 w 3071665"/>
              <a:gd name="connsiteY23" fmla="*/ 6261820 h 6858000"/>
              <a:gd name="connsiteX24" fmla="*/ 1240925 w 3071665"/>
              <a:gd name="connsiteY24" fmla="*/ 6217627 h 6858000"/>
              <a:gd name="connsiteX25" fmla="*/ 1270976 w 3071665"/>
              <a:gd name="connsiteY25" fmla="*/ 6175202 h 6858000"/>
              <a:gd name="connsiteX26" fmla="*/ 1325774 w 3071665"/>
              <a:gd name="connsiteY26" fmla="*/ 6088585 h 6858000"/>
              <a:gd name="connsiteX27" fmla="*/ 1354057 w 3071665"/>
              <a:gd name="connsiteY27" fmla="*/ 6046161 h 6858000"/>
              <a:gd name="connsiteX28" fmla="*/ 1382341 w 3071665"/>
              <a:gd name="connsiteY28" fmla="*/ 6003736 h 6858000"/>
              <a:gd name="connsiteX29" fmla="*/ 1440675 w 3071665"/>
              <a:gd name="connsiteY29" fmla="*/ 5918886 h 6858000"/>
              <a:gd name="connsiteX30" fmla="*/ 1499009 w 3071665"/>
              <a:gd name="connsiteY30" fmla="*/ 5835805 h 6858000"/>
              <a:gd name="connsiteX31" fmla="*/ 1559110 w 3071665"/>
              <a:gd name="connsiteY31" fmla="*/ 5752723 h 6858000"/>
              <a:gd name="connsiteX32" fmla="*/ 1619212 w 3071665"/>
              <a:gd name="connsiteY32" fmla="*/ 5673176 h 6858000"/>
              <a:gd name="connsiteX33" fmla="*/ 1677546 w 3071665"/>
              <a:gd name="connsiteY33" fmla="*/ 5593630 h 6858000"/>
              <a:gd name="connsiteX34" fmla="*/ 1707597 w 3071665"/>
              <a:gd name="connsiteY34" fmla="*/ 5554741 h 6858000"/>
              <a:gd name="connsiteX35" fmla="*/ 1737648 w 3071665"/>
              <a:gd name="connsiteY35" fmla="*/ 5517619 h 6858000"/>
              <a:gd name="connsiteX36" fmla="*/ 1795982 w 3071665"/>
              <a:gd name="connsiteY36" fmla="*/ 5443376 h 6858000"/>
              <a:gd name="connsiteX37" fmla="*/ 1852548 w 3071665"/>
              <a:gd name="connsiteY37" fmla="*/ 5370900 h 6858000"/>
              <a:gd name="connsiteX38" fmla="*/ 1907347 w 3071665"/>
              <a:gd name="connsiteY38" fmla="*/ 5301960 h 6858000"/>
              <a:gd name="connsiteX39" fmla="*/ 1962145 w 3071665"/>
              <a:gd name="connsiteY39" fmla="*/ 5236555 h 6858000"/>
              <a:gd name="connsiteX40" fmla="*/ 2013408 w 3071665"/>
              <a:gd name="connsiteY40" fmla="*/ 5174686 h 6858000"/>
              <a:gd name="connsiteX41" fmla="*/ 2108864 w 3071665"/>
              <a:gd name="connsiteY41" fmla="*/ 5063321 h 6858000"/>
              <a:gd name="connsiteX42" fmla="*/ 2190178 w 3071665"/>
              <a:gd name="connsiteY42" fmla="*/ 4967865 h 6858000"/>
              <a:gd name="connsiteX43" fmla="*/ 2305079 w 3071665"/>
              <a:gd name="connsiteY43" fmla="*/ 4837056 h 6858000"/>
              <a:gd name="connsiteX44" fmla="*/ 2381089 w 3071665"/>
              <a:gd name="connsiteY44" fmla="*/ 4748671 h 6858000"/>
              <a:gd name="connsiteX45" fmla="*/ 2471242 w 3071665"/>
              <a:gd name="connsiteY45" fmla="*/ 4644377 h 6858000"/>
              <a:gd name="connsiteX46" fmla="*/ 2683366 w 3071665"/>
              <a:gd name="connsiteY46" fmla="*/ 4393364 h 6858000"/>
              <a:gd name="connsiteX47" fmla="*/ 2801801 w 3071665"/>
              <a:gd name="connsiteY47" fmla="*/ 4251948 h 6858000"/>
              <a:gd name="connsiteX48" fmla="*/ 2927308 w 3071665"/>
              <a:gd name="connsiteY48" fmla="*/ 4099926 h 6858000"/>
              <a:gd name="connsiteX49" fmla="*/ 2826529 w 3071665"/>
              <a:gd name="connsiteY49" fmla="*/ 0 h 6858000"/>
              <a:gd name="connsiteX50" fmla="*/ 3071664 w 3071665"/>
              <a:gd name="connsiteY50" fmla="*/ 0 h 6858000"/>
              <a:gd name="connsiteX51" fmla="*/ 3071664 w 3071665"/>
              <a:gd name="connsiteY51" fmla="*/ 2869379 h 6858000"/>
              <a:gd name="connsiteX52" fmla="*/ 3038671 w 3071665"/>
              <a:gd name="connsiteY52" fmla="*/ 2915570 h 6858000"/>
              <a:gd name="connsiteX53" fmla="*/ 2973266 w 3071665"/>
              <a:gd name="connsiteY53" fmla="*/ 3002187 h 6858000"/>
              <a:gd name="connsiteX54" fmla="*/ 2842457 w 3071665"/>
              <a:gd name="connsiteY54" fmla="*/ 3177189 h 6858000"/>
              <a:gd name="connsiteX55" fmla="*/ 2706344 w 3071665"/>
              <a:gd name="connsiteY55" fmla="*/ 3352191 h 6858000"/>
              <a:gd name="connsiteX56" fmla="*/ 2568464 w 3071665"/>
              <a:gd name="connsiteY56" fmla="*/ 3530728 h 6858000"/>
              <a:gd name="connsiteX57" fmla="*/ 2285632 w 3071665"/>
              <a:gd name="connsiteY57" fmla="*/ 3891338 h 6858000"/>
              <a:gd name="connsiteX58" fmla="*/ 2142449 w 3071665"/>
              <a:gd name="connsiteY58" fmla="*/ 4073411 h 6858000"/>
              <a:gd name="connsiteX59" fmla="*/ 1999265 w 3071665"/>
              <a:gd name="connsiteY59" fmla="*/ 4255484 h 6858000"/>
              <a:gd name="connsiteX60" fmla="*/ 1859617 w 3071665"/>
              <a:gd name="connsiteY60" fmla="*/ 4439324 h 6858000"/>
              <a:gd name="connsiteX61" fmla="*/ 1788909 w 3071665"/>
              <a:gd name="connsiteY61" fmla="*/ 4531245 h 6858000"/>
              <a:gd name="connsiteX62" fmla="*/ 1719969 w 3071665"/>
              <a:gd name="connsiteY62" fmla="*/ 4623165 h 6858000"/>
              <a:gd name="connsiteX63" fmla="*/ 1651029 w 3071665"/>
              <a:gd name="connsiteY63" fmla="*/ 4715085 h 6858000"/>
              <a:gd name="connsiteX64" fmla="*/ 1583856 w 3071665"/>
              <a:gd name="connsiteY64" fmla="*/ 4807005 h 6858000"/>
              <a:gd name="connsiteX65" fmla="*/ 1516684 w 3071665"/>
              <a:gd name="connsiteY65" fmla="*/ 4898926 h 6858000"/>
              <a:gd name="connsiteX66" fmla="*/ 1451279 w 3071665"/>
              <a:gd name="connsiteY66" fmla="*/ 4990846 h 6858000"/>
              <a:gd name="connsiteX67" fmla="*/ 1387642 w 3071665"/>
              <a:gd name="connsiteY67" fmla="*/ 5084534 h 6858000"/>
              <a:gd name="connsiteX68" fmla="*/ 1324005 w 3071665"/>
              <a:gd name="connsiteY68" fmla="*/ 5176454 h 6858000"/>
              <a:gd name="connsiteX69" fmla="*/ 1263903 w 3071665"/>
              <a:gd name="connsiteY69" fmla="*/ 5268374 h 6858000"/>
              <a:gd name="connsiteX70" fmla="*/ 1202034 w 3071665"/>
              <a:gd name="connsiteY70" fmla="*/ 5362062 h 6858000"/>
              <a:gd name="connsiteX71" fmla="*/ 1143700 w 3071665"/>
              <a:gd name="connsiteY71" fmla="*/ 5453983 h 6858000"/>
              <a:gd name="connsiteX72" fmla="*/ 1085366 w 3071665"/>
              <a:gd name="connsiteY72" fmla="*/ 5545903 h 6858000"/>
              <a:gd name="connsiteX73" fmla="*/ 1030567 w 3071665"/>
              <a:gd name="connsiteY73" fmla="*/ 5637823 h 6858000"/>
              <a:gd name="connsiteX74" fmla="*/ 977536 w 3071665"/>
              <a:gd name="connsiteY74" fmla="*/ 5731511 h 6858000"/>
              <a:gd name="connsiteX75" fmla="*/ 928041 w 3071665"/>
              <a:gd name="connsiteY75" fmla="*/ 5823431 h 6858000"/>
              <a:gd name="connsiteX76" fmla="*/ 878545 w 3071665"/>
              <a:gd name="connsiteY76" fmla="*/ 5915351 h 6858000"/>
              <a:gd name="connsiteX77" fmla="*/ 832585 w 3071665"/>
              <a:gd name="connsiteY77" fmla="*/ 6007272 h 6858000"/>
              <a:gd name="connsiteX78" fmla="*/ 788393 w 3071665"/>
              <a:gd name="connsiteY78" fmla="*/ 6099192 h 6858000"/>
              <a:gd name="connsiteX79" fmla="*/ 745968 w 3071665"/>
              <a:gd name="connsiteY79" fmla="*/ 6191112 h 6858000"/>
              <a:gd name="connsiteX80" fmla="*/ 707079 w 3071665"/>
              <a:gd name="connsiteY80" fmla="*/ 6281265 h 6858000"/>
              <a:gd name="connsiteX81" fmla="*/ 671725 w 3071665"/>
              <a:gd name="connsiteY81" fmla="*/ 6373185 h 6858000"/>
              <a:gd name="connsiteX82" fmla="*/ 638139 w 3071665"/>
              <a:gd name="connsiteY82" fmla="*/ 6465105 h 6858000"/>
              <a:gd name="connsiteX83" fmla="*/ 606320 w 3071665"/>
              <a:gd name="connsiteY83" fmla="*/ 6557025 h 6858000"/>
              <a:gd name="connsiteX84" fmla="*/ 579805 w 3071665"/>
              <a:gd name="connsiteY84" fmla="*/ 6647178 h 6858000"/>
              <a:gd name="connsiteX85" fmla="*/ 555057 w 3071665"/>
              <a:gd name="connsiteY85" fmla="*/ 6737331 h 6858000"/>
              <a:gd name="connsiteX86" fmla="*/ 533844 w 3071665"/>
              <a:gd name="connsiteY86" fmla="*/ 6827483 h 6858000"/>
              <a:gd name="connsiteX87" fmla="*/ 527741 w 3071665"/>
              <a:gd name="connsiteY87" fmla="*/ 6858000 h 6858000"/>
              <a:gd name="connsiteX88" fmla="*/ 148053 w 3071665"/>
              <a:gd name="connsiteY88" fmla="*/ 6858000 h 6858000"/>
              <a:gd name="connsiteX89" fmla="*/ 134345 w 3071665"/>
              <a:gd name="connsiteY89" fmla="*/ 6816877 h 6858000"/>
              <a:gd name="connsiteX90" fmla="*/ 120203 w 3071665"/>
              <a:gd name="connsiteY90" fmla="*/ 6772685 h 6858000"/>
              <a:gd name="connsiteX91" fmla="*/ 106062 w 3071665"/>
              <a:gd name="connsiteY91" fmla="*/ 6726724 h 6858000"/>
              <a:gd name="connsiteX92" fmla="*/ 93688 w 3071665"/>
              <a:gd name="connsiteY92" fmla="*/ 6682532 h 6858000"/>
              <a:gd name="connsiteX93" fmla="*/ 83082 w 3071665"/>
              <a:gd name="connsiteY93" fmla="*/ 6636572 h 6858000"/>
              <a:gd name="connsiteX94" fmla="*/ 72476 w 3071665"/>
              <a:gd name="connsiteY94" fmla="*/ 6592379 h 6858000"/>
              <a:gd name="connsiteX95" fmla="*/ 61869 w 3071665"/>
              <a:gd name="connsiteY95" fmla="*/ 6544652 h 6858000"/>
              <a:gd name="connsiteX96" fmla="*/ 53031 w 3071665"/>
              <a:gd name="connsiteY96" fmla="*/ 6498691 h 6858000"/>
              <a:gd name="connsiteX97" fmla="*/ 44192 w 3071665"/>
              <a:gd name="connsiteY97" fmla="*/ 6450964 h 6858000"/>
              <a:gd name="connsiteX98" fmla="*/ 37122 w 3071665"/>
              <a:gd name="connsiteY98" fmla="*/ 6401468 h 6858000"/>
              <a:gd name="connsiteX99" fmla="*/ 30051 w 3071665"/>
              <a:gd name="connsiteY99" fmla="*/ 6351973 h 6858000"/>
              <a:gd name="connsiteX100" fmla="*/ 22980 w 3071665"/>
              <a:gd name="connsiteY100" fmla="*/ 6302477 h 6858000"/>
              <a:gd name="connsiteX101" fmla="*/ 17677 w 3071665"/>
              <a:gd name="connsiteY101" fmla="*/ 6252982 h 6858000"/>
              <a:gd name="connsiteX102" fmla="*/ 12374 w 3071665"/>
              <a:gd name="connsiteY102" fmla="*/ 6201718 h 6858000"/>
              <a:gd name="connsiteX103" fmla="*/ 8838 w 3071665"/>
              <a:gd name="connsiteY103" fmla="*/ 6150455 h 6858000"/>
              <a:gd name="connsiteX104" fmla="*/ 5303 w 3071665"/>
              <a:gd name="connsiteY104" fmla="*/ 6097424 h 6858000"/>
              <a:gd name="connsiteX105" fmla="*/ 1768 w 3071665"/>
              <a:gd name="connsiteY105" fmla="*/ 6039090 h 6858000"/>
              <a:gd name="connsiteX106" fmla="*/ 0 w 3071665"/>
              <a:gd name="connsiteY106" fmla="*/ 5980756 h 6858000"/>
              <a:gd name="connsiteX107" fmla="*/ 0 w 3071665"/>
              <a:gd name="connsiteY107" fmla="*/ 5922422 h 6858000"/>
              <a:gd name="connsiteX108" fmla="*/ 1768 w 3071665"/>
              <a:gd name="connsiteY108" fmla="*/ 5864088 h 6858000"/>
              <a:gd name="connsiteX109" fmla="*/ 3535 w 3071665"/>
              <a:gd name="connsiteY109" fmla="*/ 5805754 h 6858000"/>
              <a:gd name="connsiteX110" fmla="*/ 8838 w 3071665"/>
              <a:gd name="connsiteY110" fmla="*/ 5747420 h 6858000"/>
              <a:gd name="connsiteX111" fmla="*/ 14142 w 3071665"/>
              <a:gd name="connsiteY111" fmla="*/ 5690854 h 6858000"/>
              <a:gd name="connsiteX112" fmla="*/ 19445 w 3071665"/>
              <a:gd name="connsiteY112" fmla="*/ 5634288 h 6858000"/>
              <a:gd name="connsiteX113" fmla="*/ 28283 w 3071665"/>
              <a:gd name="connsiteY113" fmla="*/ 5577721 h 6858000"/>
              <a:gd name="connsiteX114" fmla="*/ 37122 w 3071665"/>
              <a:gd name="connsiteY114" fmla="*/ 5521155 h 6858000"/>
              <a:gd name="connsiteX115" fmla="*/ 45960 w 3071665"/>
              <a:gd name="connsiteY115" fmla="*/ 5464589 h 6858000"/>
              <a:gd name="connsiteX116" fmla="*/ 58334 w 3071665"/>
              <a:gd name="connsiteY116" fmla="*/ 5408022 h 6858000"/>
              <a:gd name="connsiteX117" fmla="*/ 70708 w 3071665"/>
              <a:gd name="connsiteY117" fmla="*/ 5353224 h 6858000"/>
              <a:gd name="connsiteX118" fmla="*/ 83082 w 3071665"/>
              <a:gd name="connsiteY118" fmla="*/ 5298425 h 6858000"/>
              <a:gd name="connsiteX119" fmla="*/ 98991 w 3071665"/>
              <a:gd name="connsiteY119" fmla="*/ 5243627 h 6858000"/>
              <a:gd name="connsiteX120" fmla="*/ 114900 w 3071665"/>
              <a:gd name="connsiteY120" fmla="*/ 5188828 h 6858000"/>
              <a:gd name="connsiteX121" fmla="*/ 130810 w 3071665"/>
              <a:gd name="connsiteY121" fmla="*/ 5134029 h 6858000"/>
              <a:gd name="connsiteX122" fmla="*/ 148487 w 3071665"/>
              <a:gd name="connsiteY122" fmla="*/ 5079231 h 6858000"/>
              <a:gd name="connsiteX123" fmla="*/ 167931 w 3071665"/>
              <a:gd name="connsiteY123" fmla="*/ 5024432 h 6858000"/>
              <a:gd name="connsiteX124" fmla="*/ 187376 w 3071665"/>
              <a:gd name="connsiteY124" fmla="*/ 4971401 h 6858000"/>
              <a:gd name="connsiteX125" fmla="*/ 206821 w 3071665"/>
              <a:gd name="connsiteY125" fmla="*/ 4918370 h 6858000"/>
              <a:gd name="connsiteX126" fmla="*/ 228033 w 3071665"/>
              <a:gd name="connsiteY126" fmla="*/ 4863572 h 6858000"/>
              <a:gd name="connsiteX127" fmla="*/ 251013 w 3071665"/>
              <a:gd name="connsiteY127" fmla="*/ 4810541 h 6858000"/>
              <a:gd name="connsiteX128" fmla="*/ 273993 w 3071665"/>
              <a:gd name="connsiteY128" fmla="*/ 4757510 h 6858000"/>
              <a:gd name="connsiteX129" fmla="*/ 323489 w 3071665"/>
              <a:gd name="connsiteY129" fmla="*/ 4653216 h 6858000"/>
              <a:gd name="connsiteX130" fmla="*/ 374752 w 3071665"/>
              <a:gd name="connsiteY130" fmla="*/ 4547154 h 6858000"/>
              <a:gd name="connsiteX131" fmla="*/ 401267 w 3071665"/>
              <a:gd name="connsiteY131" fmla="*/ 4495891 h 6858000"/>
              <a:gd name="connsiteX132" fmla="*/ 429550 w 3071665"/>
              <a:gd name="connsiteY132" fmla="*/ 4444627 h 6858000"/>
              <a:gd name="connsiteX133" fmla="*/ 457834 w 3071665"/>
              <a:gd name="connsiteY133" fmla="*/ 4391597 h 6858000"/>
              <a:gd name="connsiteX134" fmla="*/ 487884 w 3071665"/>
              <a:gd name="connsiteY134" fmla="*/ 4340333 h 6858000"/>
              <a:gd name="connsiteX135" fmla="*/ 516168 w 3071665"/>
              <a:gd name="connsiteY135" fmla="*/ 4289070 h 6858000"/>
              <a:gd name="connsiteX136" fmla="*/ 546218 w 3071665"/>
              <a:gd name="connsiteY136" fmla="*/ 4237807 h 6858000"/>
              <a:gd name="connsiteX137" fmla="*/ 608088 w 3071665"/>
              <a:gd name="connsiteY137" fmla="*/ 4135280 h 6858000"/>
              <a:gd name="connsiteX138" fmla="*/ 673493 w 3071665"/>
              <a:gd name="connsiteY138" fmla="*/ 4034522 h 6858000"/>
              <a:gd name="connsiteX139" fmla="*/ 738897 w 3071665"/>
              <a:gd name="connsiteY139" fmla="*/ 3931995 h 6858000"/>
              <a:gd name="connsiteX140" fmla="*/ 806070 w 3071665"/>
              <a:gd name="connsiteY140" fmla="*/ 3831237 h 6858000"/>
              <a:gd name="connsiteX141" fmla="*/ 841424 w 3071665"/>
              <a:gd name="connsiteY141" fmla="*/ 3781741 h 6858000"/>
              <a:gd name="connsiteX142" fmla="*/ 875010 w 3071665"/>
              <a:gd name="connsiteY142" fmla="*/ 3732246 h 6858000"/>
              <a:gd name="connsiteX143" fmla="*/ 1016426 w 3071665"/>
              <a:gd name="connsiteY143" fmla="*/ 3528960 h 6858000"/>
              <a:gd name="connsiteX144" fmla="*/ 1161377 w 3071665"/>
              <a:gd name="connsiteY144" fmla="*/ 3330978 h 6858000"/>
              <a:gd name="connsiteX145" fmla="*/ 1308096 w 3071665"/>
              <a:gd name="connsiteY145" fmla="*/ 3131229 h 6858000"/>
              <a:gd name="connsiteX146" fmla="*/ 1453047 w 3071665"/>
              <a:gd name="connsiteY146" fmla="*/ 2933246 h 6858000"/>
              <a:gd name="connsiteX147" fmla="*/ 1525522 w 3071665"/>
              <a:gd name="connsiteY147" fmla="*/ 2832488 h 6858000"/>
              <a:gd name="connsiteX148" fmla="*/ 1596230 w 3071665"/>
              <a:gd name="connsiteY148" fmla="*/ 2733497 h 6858000"/>
              <a:gd name="connsiteX149" fmla="*/ 1836637 w 3071665"/>
              <a:gd name="connsiteY149" fmla="*/ 2397634 h 6858000"/>
              <a:gd name="connsiteX150" fmla="*/ 2068205 w 3071665"/>
              <a:gd name="connsiteY150" fmla="*/ 2072378 h 6858000"/>
              <a:gd name="connsiteX151" fmla="*/ 2177803 w 3071665"/>
              <a:gd name="connsiteY151" fmla="*/ 1916821 h 6858000"/>
              <a:gd name="connsiteX152" fmla="*/ 2283864 w 3071665"/>
              <a:gd name="connsiteY152" fmla="*/ 1766566 h 6858000"/>
              <a:gd name="connsiteX153" fmla="*/ 2382856 w 3071665"/>
              <a:gd name="connsiteY153" fmla="*/ 1621615 h 6858000"/>
              <a:gd name="connsiteX154" fmla="*/ 2478311 w 3071665"/>
              <a:gd name="connsiteY154" fmla="*/ 1481967 h 6858000"/>
              <a:gd name="connsiteX155" fmla="*/ 2564928 w 3071665"/>
              <a:gd name="connsiteY155" fmla="*/ 1349390 h 6858000"/>
              <a:gd name="connsiteX156" fmla="*/ 2644475 w 3071665"/>
              <a:gd name="connsiteY156" fmla="*/ 1223883 h 6858000"/>
              <a:gd name="connsiteX157" fmla="*/ 2716950 w 3071665"/>
              <a:gd name="connsiteY157" fmla="*/ 1105448 h 6858000"/>
              <a:gd name="connsiteX158" fmla="*/ 2748769 w 3071665"/>
              <a:gd name="connsiteY158" fmla="*/ 1048881 h 6858000"/>
              <a:gd name="connsiteX159" fmla="*/ 2778820 w 3071665"/>
              <a:gd name="connsiteY159" fmla="*/ 995850 h 6858000"/>
              <a:gd name="connsiteX160" fmla="*/ 2807103 w 3071665"/>
              <a:gd name="connsiteY160" fmla="*/ 942820 h 6858000"/>
              <a:gd name="connsiteX161" fmla="*/ 2831850 w 3071665"/>
              <a:gd name="connsiteY161" fmla="*/ 893324 h 6858000"/>
              <a:gd name="connsiteX162" fmla="*/ 2854830 w 3071665"/>
              <a:gd name="connsiteY162" fmla="*/ 845596 h 6858000"/>
              <a:gd name="connsiteX163" fmla="*/ 2876043 w 3071665"/>
              <a:gd name="connsiteY163" fmla="*/ 799636 h 6858000"/>
              <a:gd name="connsiteX164" fmla="*/ 2891952 w 3071665"/>
              <a:gd name="connsiteY164" fmla="*/ 757211 h 6858000"/>
              <a:gd name="connsiteX165" fmla="*/ 2906094 w 3071665"/>
              <a:gd name="connsiteY165" fmla="*/ 718322 h 6858000"/>
              <a:gd name="connsiteX166" fmla="*/ 2918468 w 3071665"/>
              <a:gd name="connsiteY166" fmla="*/ 681200 h 6858000"/>
              <a:gd name="connsiteX167" fmla="*/ 2923771 w 3071665"/>
              <a:gd name="connsiteY167" fmla="*/ 663523 h 6858000"/>
              <a:gd name="connsiteX168" fmla="*/ 2927306 w 3071665"/>
              <a:gd name="connsiteY168" fmla="*/ 645846 h 6858000"/>
              <a:gd name="connsiteX169" fmla="*/ 2930842 w 3071665"/>
              <a:gd name="connsiteY169" fmla="*/ 621099 h 6858000"/>
              <a:gd name="connsiteX170" fmla="*/ 2934377 w 3071665"/>
              <a:gd name="connsiteY170" fmla="*/ 596351 h 6858000"/>
              <a:gd name="connsiteX171" fmla="*/ 2937912 w 3071665"/>
              <a:gd name="connsiteY171" fmla="*/ 571603 h 6858000"/>
              <a:gd name="connsiteX172" fmla="*/ 2939680 w 3071665"/>
              <a:gd name="connsiteY172" fmla="*/ 546855 h 6858000"/>
              <a:gd name="connsiteX173" fmla="*/ 2941448 w 3071665"/>
              <a:gd name="connsiteY173" fmla="*/ 495592 h 6858000"/>
              <a:gd name="connsiteX174" fmla="*/ 2939680 w 3071665"/>
              <a:gd name="connsiteY174" fmla="*/ 446097 h 6858000"/>
              <a:gd name="connsiteX175" fmla="*/ 2937912 w 3071665"/>
              <a:gd name="connsiteY175" fmla="*/ 421349 h 6858000"/>
              <a:gd name="connsiteX176" fmla="*/ 2936144 w 3071665"/>
              <a:gd name="connsiteY176" fmla="*/ 394833 h 6858000"/>
              <a:gd name="connsiteX177" fmla="*/ 2932609 w 3071665"/>
              <a:gd name="connsiteY177" fmla="*/ 370086 h 6858000"/>
              <a:gd name="connsiteX178" fmla="*/ 2929074 w 3071665"/>
              <a:gd name="connsiteY178" fmla="*/ 345338 h 6858000"/>
              <a:gd name="connsiteX179" fmla="*/ 2920235 w 3071665"/>
              <a:gd name="connsiteY179" fmla="*/ 297610 h 6858000"/>
              <a:gd name="connsiteX180" fmla="*/ 2914932 w 3071665"/>
              <a:gd name="connsiteY180" fmla="*/ 272862 h 6858000"/>
              <a:gd name="connsiteX181" fmla="*/ 2909629 w 3071665"/>
              <a:gd name="connsiteY181" fmla="*/ 248115 h 6858000"/>
              <a:gd name="connsiteX182" fmla="*/ 2897255 w 3071665"/>
              <a:gd name="connsiteY182" fmla="*/ 202154 h 6858000"/>
              <a:gd name="connsiteX183" fmla="*/ 2883114 w 3071665"/>
              <a:gd name="connsiteY183" fmla="*/ 154427 h 6858000"/>
              <a:gd name="connsiteX184" fmla="*/ 2868972 w 3071665"/>
              <a:gd name="connsiteY184" fmla="*/ 110234 h 6858000"/>
              <a:gd name="connsiteX185" fmla="*/ 2853063 w 3071665"/>
              <a:gd name="connsiteY185" fmla="*/ 67809 h 6858000"/>
              <a:gd name="connsiteX186" fmla="*/ 2837154 w 3071665"/>
              <a:gd name="connsiteY186" fmla="*/ 271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3071665" h="6858000">
                <a:moveTo>
                  <a:pt x="3071665" y="3924144"/>
                </a:moveTo>
                <a:lnTo>
                  <a:pt x="3071665" y="6105930"/>
                </a:lnTo>
                <a:lnTo>
                  <a:pt x="3045743" y="6134545"/>
                </a:lnTo>
                <a:lnTo>
                  <a:pt x="2906095" y="6291870"/>
                </a:lnTo>
                <a:lnTo>
                  <a:pt x="2762912" y="6458034"/>
                </a:lnTo>
                <a:lnTo>
                  <a:pt x="2690436" y="6541116"/>
                </a:lnTo>
                <a:lnTo>
                  <a:pt x="2619729" y="6625965"/>
                </a:lnTo>
                <a:lnTo>
                  <a:pt x="2549021" y="6710815"/>
                </a:lnTo>
                <a:lnTo>
                  <a:pt x="2480081" y="6795664"/>
                </a:lnTo>
                <a:lnTo>
                  <a:pt x="2446494" y="6838089"/>
                </a:lnTo>
                <a:lnTo>
                  <a:pt x="2430731" y="6858000"/>
                </a:lnTo>
                <a:lnTo>
                  <a:pt x="922500" y="6858000"/>
                </a:lnTo>
                <a:lnTo>
                  <a:pt x="924507" y="6852230"/>
                </a:lnTo>
                <a:lnTo>
                  <a:pt x="938649" y="6813341"/>
                </a:lnTo>
                <a:lnTo>
                  <a:pt x="954558" y="6772684"/>
                </a:lnTo>
                <a:lnTo>
                  <a:pt x="970467" y="6730259"/>
                </a:lnTo>
                <a:lnTo>
                  <a:pt x="989912" y="6689602"/>
                </a:lnTo>
                <a:lnTo>
                  <a:pt x="1027033" y="6606521"/>
                </a:lnTo>
                <a:lnTo>
                  <a:pt x="1069458" y="6521671"/>
                </a:lnTo>
                <a:lnTo>
                  <a:pt x="1115418" y="6433286"/>
                </a:lnTo>
                <a:lnTo>
                  <a:pt x="1140166" y="6390861"/>
                </a:lnTo>
                <a:lnTo>
                  <a:pt x="1164914" y="6348437"/>
                </a:lnTo>
                <a:lnTo>
                  <a:pt x="1189662" y="6304244"/>
                </a:lnTo>
                <a:lnTo>
                  <a:pt x="1216177" y="6261820"/>
                </a:lnTo>
                <a:lnTo>
                  <a:pt x="1240925" y="6217627"/>
                </a:lnTo>
                <a:lnTo>
                  <a:pt x="1270976" y="6175202"/>
                </a:lnTo>
                <a:lnTo>
                  <a:pt x="1325774" y="6088585"/>
                </a:lnTo>
                <a:lnTo>
                  <a:pt x="1354057" y="6046161"/>
                </a:lnTo>
                <a:lnTo>
                  <a:pt x="1382341" y="6003736"/>
                </a:lnTo>
                <a:lnTo>
                  <a:pt x="1440675" y="5918886"/>
                </a:lnTo>
                <a:lnTo>
                  <a:pt x="1499009" y="5835805"/>
                </a:lnTo>
                <a:lnTo>
                  <a:pt x="1559110" y="5752723"/>
                </a:lnTo>
                <a:lnTo>
                  <a:pt x="1619212" y="5673176"/>
                </a:lnTo>
                <a:lnTo>
                  <a:pt x="1677546" y="5593630"/>
                </a:lnTo>
                <a:lnTo>
                  <a:pt x="1707597" y="5554741"/>
                </a:lnTo>
                <a:lnTo>
                  <a:pt x="1737648" y="5517619"/>
                </a:lnTo>
                <a:lnTo>
                  <a:pt x="1795982" y="5443376"/>
                </a:lnTo>
                <a:lnTo>
                  <a:pt x="1852548" y="5370900"/>
                </a:lnTo>
                <a:lnTo>
                  <a:pt x="1907347" y="5301960"/>
                </a:lnTo>
                <a:lnTo>
                  <a:pt x="1962145" y="5236555"/>
                </a:lnTo>
                <a:lnTo>
                  <a:pt x="2013408" y="5174686"/>
                </a:lnTo>
                <a:lnTo>
                  <a:pt x="2108864" y="5063321"/>
                </a:lnTo>
                <a:lnTo>
                  <a:pt x="2190178" y="4967865"/>
                </a:lnTo>
                <a:lnTo>
                  <a:pt x="2305079" y="4837056"/>
                </a:lnTo>
                <a:lnTo>
                  <a:pt x="2381089" y="4748671"/>
                </a:lnTo>
                <a:lnTo>
                  <a:pt x="2471242" y="4644377"/>
                </a:lnTo>
                <a:lnTo>
                  <a:pt x="2683366" y="4393364"/>
                </a:lnTo>
                <a:lnTo>
                  <a:pt x="2801801" y="4251948"/>
                </a:lnTo>
                <a:lnTo>
                  <a:pt x="2927308" y="4099926"/>
                </a:lnTo>
                <a:close/>
                <a:moveTo>
                  <a:pt x="2826529" y="0"/>
                </a:moveTo>
                <a:lnTo>
                  <a:pt x="3071664" y="0"/>
                </a:lnTo>
                <a:lnTo>
                  <a:pt x="3071664" y="2869379"/>
                </a:lnTo>
                <a:lnTo>
                  <a:pt x="3038671" y="2915570"/>
                </a:lnTo>
                <a:lnTo>
                  <a:pt x="2973266" y="3002187"/>
                </a:lnTo>
                <a:lnTo>
                  <a:pt x="2842457" y="3177189"/>
                </a:lnTo>
                <a:lnTo>
                  <a:pt x="2706344" y="3352191"/>
                </a:lnTo>
                <a:lnTo>
                  <a:pt x="2568464" y="3530728"/>
                </a:lnTo>
                <a:lnTo>
                  <a:pt x="2285632" y="3891338"/>
                </a:lnTo>
                <a:lnTo>
                  <a:pt x="2142449" y="4073411"/>
                </a:lnTo>
                <a:lnTo>
                  <a:pt x="1999265" y="4255484"/>
                </a:lnTo>
                <a:lnTo>
                  <a:pt x="1859617" y="4439324"/>
                </a:lnTo>
                <a:lnTo>
                  <a:pt x="1788909" y="4531245"/>
                </a:lnTo>
                <a:lnTo>
                  <a:pt x="1719969" y="4623165"/>
                </a:lnTo>
                <a:lnTo>
                  <a:pt x="1651029" y="4715085"/>
                </a:lnTo>
                <a:lnTo>
                  <a:pt x="1583856" y="4807005"/>
                </a:lnTo>
                <a:lnTo>
                  <a:pt x="1516684" y="4898926"/>
                </a:lnTo>
                <a:lnTo>
                  <a:pt x="1451279" y="4990846"/>
                </a:lnTo>
                <a:lnTo>
                  <a:pt x="1387642" y="5084534"/>
                </a:lnTo>
                <a:lnTo>
                  <a:pt x="1324005" y="5176454"/>
                </a:lnTo>
                <a:lnTo>
                  <a:pt x="1263903" y="5268374"/>
                </a:lnTo>
                <a:lnTo>
                  <a:pt x="1202034" y="5362062"/>
                </a:lnTo>
                <a:lnTo>
                  <a:pt x="1143700" y="5453983"/>
                </a:lnTo>
                <a:lnTo>
                  <a:pt x="1085366" y="5545903"/>
                </a:lnTo>
                <a:lnTo>
                  <a:pt x="1030567" y="5637823"/>
                </a:lnTo>
                <a:lnTo>
                  <a:pt x="977536" y="5731511"/>
                </a:lnTo>
                <a:lnTo>
                  <a:pt x="928041" y="5823431"/>
                </a:lnTo>
                <a:lnTo>
                  <a:pt x="878545" y="5915351"/>
                </a:lnTo>
                <a:lnTo>
                  <a:pt x="832585" y="6007272"/>
                </a:lnTo>
                <a:lnTo>
                  <a:pt x="788393" y="6099192"/>
                </a:lnTo>
                <a:lnTo>
                  <a:pt x="745968" y="6191112"/>
                </a:lnTo>
                <a:lnTo>
                  <a:pt x="707079" y="6281265"/>
                </a:lnTo>
                <a:lnTo>
                  <a:pt x="671725" y="6373185"/>
                </a:lnTo>
                <a:lnTo>
                  <a:pt x="638139" y="6465105"/>
                </a:lnTo>
                <a:lnTo>
                  <a:pt x="606320" y="6557025"/>
                </a:lnTo>
                <a:lnTo>
                  <a:pt x="579805" y="6647178"/>
                </a:lnTo>
                <a:lnTo>
                  <a:pt x="555057" y="6737331"/>
                </a:lnTo>
                <a:lnTo>
                  <a:pt x="533844" y="6827483"/>
                </a:lnTo>
                <a:lnTo>
                  <a:pt x="527741" y="6858000"/>
                </a:lnTo>
                <a:lnTo>
                  <a:pt x="148053" y="6858000"/>
                </a:lnTo>
                <a:lnTo>
                  <a:pt x="134345" y="6816877"/>
                </a:lnTo>
                <a:lnTo>
                  <a:pt x="120203" y="6772685"/>
                </a:lnTo>
                <a:lnTo>
                  <a:pt x="106062" y="6726724"/>
                </a:lnTo>
                <a:lnTo>
                  <a:pt x="93688" y="6682532"/>
                </a:lnTo>
                <a:lnTo>
                  <a:pt x="83082" y="6636572"/>
                </a:lnTo>
                <a:lnTo>
                  <a:pt x="72476" y="6592379"/>
                </a:lnTo>
                <a:lnTo>
                  <a:pt x="61869" y="6544652"/>
                </a:lnTo>
                <a:lnTo>
                  <a:pt x="53031" y="6498691"/>
                </a:lnTo>
                <a:lnTo>
                  <a:pt x="44192" y="6450964"/>
                </a:lnTo>
                <a:lnTo>
                  <a:pt x="37122" y="6401468"/>
                </a:lnTo>
                <a:lnTo>
                  <a:pt x="30051" y="6351973"/>
                </a:lnTo>
                <a:lnTo>
                  <a:pt x="22980" y="6302477"/>
                </a:lnTo>
                <a:lnTo>
                  <a:pt x="17677" y="6252982"/>
                </a:lnTo>
                <a:lnTo>
                  <a:pt x="12374" y="6201718"/>
                </a:lnTo>
                <a:lnTo>
                  <a:pt x="8838" y="6150455"/>
                </a:lnTo>
                <a:lnTo>
                  <a:pt x="5303" y="6097424"/>
                </a:lnTo>
                <a:lnTo>
                  <a:pt x="1768" y="6039090"/>
                </a:lnTo>
                <a:lnTo>
                  <a:pt x="0" y="5980756"/>
                </a:lnTo>
                <a:lnTo>
                  <a:pt x="0" y="5922422"/>
                </a:lnTo>
                <a:lnTo>
                  <a:pt x="1768" y="5864088"/>
                </a:lnTo>
                <a:lnTo>
                  <a:pt x="3535" y="5805754"/>
                </a:lnTo>
                <a:lnTo>
                  <a:pt x="8838" y="5747420"/>
                </a:lnTo>
                <a:lnTo>
                  <a:pt x="14142" y="5690854"/>
                </a:lnTo>
                <a:lnTo>
                  <a:pt x="19445" y="5634288"/>
                </a:lnTo>
                <a:lnTo>
                  <a:pt x="28283" y="5577721"/>
                </a:lnTo>
                <a:lnTo>
                  <a:pt x="37122" y="5521155"/>
                </a:lnTo>
                <a:lnTo>
                  <a:pt x="45960" y="5464589"/>
                </a:lnTo>
                <a:lnTo>
                  <a:pt x="58334" y="5408022"/>
                </a:lnTo>
                <a:lnTo>
                  <a:pt x="70708" y="5353224"/>
                </a:lnTo>
                <a:lnTo>
                  <a:pt x="83082" y="5298425"/>
                </a:lnTo>
                <a:lnTo>
                  <a:pt x="98991" y="5243627"/>
                </a:lnTo>
                <a:lnTo>
                  <a:pt x="114900" y="5188828"/>
                </a:lnTo>
                <a:lnTo>
                  <a:pt x="130810" y="5134029"/>
                </a:lnTo>
                <a:lnTo>
                  <a:pt x="148487" y="5079231"/>
                </a:lnTo>
                <a:lnTo>
                  <a:pt x="167931" y="5024432"/>
                </a:lnTo>
                <a:lnTo>
                  <a:pt x="187376" y="4971401"/>
                </a:lnTo>
                <a:lnTo>
                  <a:pt x="206821" y="4918370"/>
                </a:lnTo>
                <a:lnTo>
                  <a:pt x="228033" y="4863572"/>
                </a:lnTo>
                <a:lnTo>
                  <a:pt x="251013" y="4810541"/>
                </a:lnTo>
                <a:lnTo>
                  <a:pt x="273993" y="4757510"/>
                </a:lnTo>
                <a:lnTo>
                  <a:pt x="323489" y="4653216"/>
                </a:lnTo>
                <a:lnTo>
                  <a:pt x="374752" y="4547154"/>
                </a:lnTo>
                <a:lnTo>
                  <a:pt x="401267" y="4495891"/>
                </a:lnTo>
                <a:lnTo>
                  <a:pt x="429550" y="4444627"/>
                </a:lnTo>
                <a:lnTo>
                  <a:pt x="457834" y="4391597"/>
                </a:lnTo>
                <a:lnTo>
                  <a:pt x="487884" y="4340333"/>
                </a:lnTo>
                <a:lnTo>
                  <a:pt x="516168" y="4289070"/>
                </a:lnTo>
                <a:lnTo>
                  <a:pt x="546218" y="4237807"/>
                </a:lnTo>
                <a:lnTo>
                  <a:pt x="608088" y="4135280"/>
                </a:lnTo>
                <a:lnTo>
                  <a:pt x="673493" y="4034522"/>
                </a:lnTo>
                <a:lnTo>
                  <a:pt x="738897" y="3931995"/>
                </a:lnTo>
                <a:lnTo>
                  <a:pt x="806070" y="3831237"/>
                </a:lnTo>
                <a:lnTo>
                  <a:pt x="841424" y="3781741"/>
                </a:lnTo>
                <a:lnTo>
                  <a:pt x="875010" y="3732246"/>
                </a:lnTo>
                <a:lnTo>
                  <a:pt x="1016426" y="3528960"/>
                </a:lnTo>
                <a:lnTo>
                  <a:pt x="1161377" y="3330978"/>
                </a:lnTo>
                <a:lnTo>
                  <a:pt x="1308096" y="3131229"/>
                </a:lnTo>
                <a:lnTo>
                  <a:pt x="1453047" y="2933246"/>
                </a:lnTo>
                <a:lnTo>
                  <a:pt x="1525522" y="2832488"/>
                </a:lnTo>
                <a:lnTo>
                  <a:pt x="1596230" y="2733497"/>
                </a:lnTo>
                <a:lnTo>
                  <a:pt x="1836637" y="2397634"/>
                </a:lnTo>
                <a:lnTo>
                  <a:pt x="2068205" y="2072378"/>
                </a:lnTo>
                <a:lnTo>
                  <a:pt x="2177803" y="1916821"/>
                </a:lnTo>
                <a:lnTo>
                  <a:pt x="2283864" y="1766566"/>
                </a:lnTo>
                <a:lnTo>
                  <a:pt x="2382856" y="1621615"/>
                </a:lnTo>
                <a:lnTo>
                  <a:pt x="2478311" y="1481967"/>
                </a:lnTo>
                <a:lnTo>
                  <a:pt x="2564928" y="1349390"/>
                </a:lnTo>
                <a:lnTo>
                  <a:pt x="2644475" y="1223883"/>
                </a:lnTo>
                <a:lnTo>
                  <a:pt x="2716950" y="1105448"/>
                </a:lnTo>
                <a:lnTo>
                  <a:pt x="2748769" y="1048881"/>
                </a:lnTo>
                <a:lnTo>
                  <a:pt x="2778820" y="995850"/>
                </a:lnTo>
                <a:lnTo>
                  <a:pt x="2807103" y="942820"/>
                </a:lnTo>
                <a:lnTo>
                  <a:pt x="2831850" y="893324"/>
                </a:lnTo>
                <a:lnTo>
                  <a:pt x="2854830" y="845596"/>
                </a:lnTo>
                <a:lnTo>
                  <a:pt x="2876043" y="799636"/>
                </a:lnTo>
                <a:lnTo>
                  <a:pt x="2891952" y="757211"/>
                </a:lnTo>
                <a:lnTo>
                  <a:pt x="2906094" y="718322"/>
                </a:lnTo>
                <a:lnTo>
                  <a:pt x="2918468" y="681200"/>
                </a:lnTo>
                <a:lnTo>
                  <a:pt x="2923771" y="663523"/>
                </a:lnTo>
                <a:lnTo>
                  <a:pt x="2927306" y="645846"/>
                </a:lnTo>
                <a:lnTo>
                  <a:pt x="2930842" y="621099"/>
                </a:lnTo>
                <a:lnTo>
                  <a:pt x="2934377" y="596351"/>
                </a:lnTo>
                <a:lnTo>
                  <a:pt x="2937912" y="571603"/>
                </a:lnTo>
                <a:lnTo>
                  <a:pt x="2939680" y="546855"/>
                </a:lnTo>
                <a:lnTo>
                  <a:pt x="2941448" y="495592"/>
                </a:lnTo>
                <a:lnTo>
                  <a:pt x="2939680" y="446097"/>
                </a:lnTo>
                <a:lnTo>
                  <a:pt x="2937912" y="421349"/>
                </a:lnTo>
                <a:lnTo>
                  <a:pt x="2936144" y="394833"/>
                </a:lnTo>
                <a:lnTo>
                  <a:pt x="2932609" y="370086"/>
                </a:lnTo>
                <a:lnTo>
                  <a:pt x="2929074" y="345338"/>
                </a:lnTo>
                <a:lnTo>
                  <a:pt x="2920235" y="297610"/>
                </a:lnTo>
                <a:lnTo>
                  <a:pt x="2914932" y="272862"/>
                </a:lnTo>
                <a:lnTo>
                  <a:pt x="2909629" y="248115"/>
                </a:lnTo>
                <a:lnTo>
                  <a:pt x="2897255" y="202154"/>
                </a:lnTo>
                <a:lnTo>
                  <a:pt x="2883114" y="154427"/>
                </a:lnTo>
                <a:lnTo>
                  <a:pt x="2868972" y="110234"/>
                </a:lnTo>
                <a:lnTo>
                  <a:pt x="2853063" y="67809"/>
                </a:lnTo>
                <a:lnTo>
                  <a:pt x="2837154" y="2715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1869938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Header Picture ">
    <p:bg>
      <p:bgPr>
        <a:solidFill>
          <a:schemeClr val="accent1"/>
        </a:solidFill>
        <a:effectLst/>
      </p:bgPr>
    </p:bg>
    <p:spTree>
      <p:nvGrpSpPr>
        <p:cNvPr id="1" name=""/>
        <p:cNvGrpSpPr/>
        <p:nvPr/>
      </p:nvGrpSpPr>
      <p:grpSpPr>
        <a:xfrm>
          <a:off x="0" y="0"/>
          <a:ext cx="0" cy="0"/>
          <a:chOff x="0" y="0"/>
          <a:chExt cx="0" cy="0"/>
        </a:xfrm>
      </p:grpSpPr>
      <p:sp>
        <p:nvSpPr>
          <p:cNvPr id="2" name="Picture Placeholder 19">
            <a:extLst>
              <a:ext uri="{FF2B5EF4-FFF2-40B4-BE49-F238E27FC236}">
                <a16:creationId xmlns:a16="http://schemas.microsoft.com/office/drawing/2014/main" id="{5FF9A2D4-6DC1-9A08-458A-4055DDEF3708}"/>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p:nvGrpSpPr>
        <p:grpSpPr>
          <a:xfrm>
            <a:off x="628603" y="476672"/>
            <a:ext cx="1810305" cy="720000"/>
            <a:chOff x="911225" y="260350"/>
            <a:chExt cx="4183063" cy="1663700"/>
          </a:xfrm>
          <a:solidFill>
            <a:schemeClr val="bg1"/>
          </a:solidFill>
        </p:grpSpPr>
        <p:sp>
          <p:nvSpPr>
            <p:cNvPr id="14" name="Freeform 6"/>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623889" y="2132856"/>
            <a:ext cx="4535486" cy="2015802"/>
          </a:xfrm>
        </p:spPr>
        <p:txBody>
          <a:bodyPr anchor="t" anchorCtr="0"/>
          <a:lstStyle>
            <a:lvl1pPr algn="l">
              <a:defRPr sz="4000">
                <a:solidFill>
                  <a:schemeClr val="bg1"/>
                </a:solidFill>
              </a:defRPr>
            </a:lvl1pPr>
          </a:lstStyle>
          <a:p>
            <a:r>
              <a:rPr lang="en-US"/>
              <a:t>Click to edit Master title style</a:t>
            </a:r>
            <a:endParaRPr lang="fi-FI"/>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9" y="4436690"/>
            <a:ext cx="4535486"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30624284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ection Header Picture 2">
    <p:bg>
      <p:bgPr>
        <a:solidFill>
          <a:schemeClr val="accent2"/>
        </a:solidFill>
        <a:effectLst/>
      </p:bgPr>
    </p:bg>
    <p:spTree>
      <p:nvGrpSpPr>
        <p:cNvPr id="1" name=""/>
        <p:cNvGrpSpPr/>
        <p:nvPr/>
      </p:nvGrpSpPr>
      <p:grpSpPr>
        <a:xfrm>
          <a:off x="0" y="0"/>
          <a:ext cx="0" cy="0"/>
          <a:chOff x="0" y="0"/>
          <a:chExt cx="0" cy="0"/>
        </a:xfrm>
      </p:grpSpPr>
      <p:sp>
        <p:nvSpPr>
          <p:cNvPr id="3" name="Picture Placeholder 19">
            <a:extLst>
              <a:ext uri="{FF2B5EF4-FFF2-40B4-BE49-F238E27FC236}">
                <a16:creationId xmlns:a16="http://schemas.microsoft.com/office/drawing/2014/main" id="{54361A05-748E-6BA5-2C76-26672F402F69}"/>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accent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accent1"/>
                </a:solidFill>
              </a:defRPr>
            </a:lvl1pPr>
          </a:lstStyle>
          <a:p>
            <a:fld id="{8F4AEF5D-7FAC-4949-84D2-DA5A9BB3D225}" type="slidenum">
              <a:rPr lang="fi-FI" smtClean="0"/>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p:nvGrpSpPr>
        <p:grpSpPr>
          <a:xfrm>
            <a:off x="628603" y="476672"/>
            <a:ext cx="1810305" cy="720000"/>
            <a:chOff x="911225" y="260350"/>
            <a:chExt cx="4183063" cy="1663700"/>
          </a:xfrm>
          <a:solidFill>
            <a:schemeClr val="accent1"/>
          </a:solidFill>
        </p:grpSpPr>
        <p:sp>
          <p:nvSpPr>
            <p:cNvPr id="14" name="Freeform 6"/>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623889" y="2132856"/>
            <a:ext cx="4535486" cy="2015802"/>
          </a:xfrm>
        </p:spPr>
        <p:txBody>
          <a:bodyPr anchor="t" anchorCtr="0"/>
          <a:lstStyle>
            <a:lvl1pPr algn="l">
              <a:defRPr sz="4000">
                <a:solidFill>
                  <a:schemeClr val="accent1"/>
                </a:solidFill>
              </a:defRPr>
            </a:lvl1pPr>
          </a:lstStyle>
          <a:p>
            <a:r>
              <a:rPr lang="en-US"/>
              <a:t>Click to edit Master title style</a:t>
            </a:r>
            <a:endParaRPr lang="fi-FI"/>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623889" y="4436690"/>
            <a:ext cx="4535486" cy="576064"/>
          </a:xfrm>
        </p:spPr>
        <p:txBody>
          <a:bodyPr/>
          <a:lstStyle>
            <a:lvl1pPr marL="0" indent="0" algn="l">
              <a:buNone/>
              <a:defRPr sz="1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319834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1773238"/>
            <a:ext cx="5328098"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401021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1773238"/>
            <a:ext cx="5328098"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57278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5328096"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6240016" y="1773238"/>
            <a:ext cx="5328097"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6240015" y="2420888"/>
            <a:ext cx="5328098"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281246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2">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5328096"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6240016" y="1773238"/>
            <a:ext cx="5328097"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6240015" y="2420888"/>
            <a:ext cx="5328098"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2509508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and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9" y="1773238"/>
            <a:ext cx="10944222"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9" y="2420888"/>
            <a:ext cx="10944222"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2883958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and Header 2">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9" y="1773238"/>
            <a:ext cx="10944222"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9" y="2420888"/>
            <a:ext cx="10944222"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2024709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and 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8688288"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b="1">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12" name="Straight Connector 11">
            <a:extLst>
              <a:ext uri="{FF2B5EF4-FFF2-40B4-BE49-F238E27FC236}">
                <a16:creationId xmlns:a16="http://schemas.microsoft.com/office/drawing/2014/main" id="{42F05E37-3776-01E8-7194-21D33C2EED51}"/>
              </a:ext>
              <a:ext uri="{C183D7F6-B498-43B3-948B-1728B52AA6E4}">
                <adec:decorative xmlns:adec="http://schemas.microsoft.com/office/drawing/2017/decorative" val="1"/>
              </a:ext>
            </a:extLst>
          </p:cNvPr>
          <p:cNvCxnSpPr/>
          <p:nvPr/>
        </p:nvCxnSpPr>
        <p:spPr>
          <a:xfrm>
            <a:off x="8400256"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and Highligh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4367213"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623887"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7" name="Straight Connector 6">
            <a:extLst>
              <a:ext uri="{FF2B5EF4-FFF2-40B4-BE49-F238E27FC236}">
                <a16:creationId xmlns:a16="http://schemas.microsoft.com/office/drawing/2014/main" id="{C737DD0E-296C-8C45-52B2-8F30DD339E79}"/>
              </a:ext>
              <a:ext uri="{C183D7F6-B498-43B3-948B-1728B52AA6E4}">
                <adec:decorative xmlns:adec="http://schemas.microsoft.com/office/drawing/2017/decorative" val="1"/>
              </a:ext>
            </a:extLst>
          </p:cNvPr>
          <p:cNvCxnSpPr/>
          <p:nvPr/>
        </p:nvCxnSpPr>
        <p:spPr>
          <a:xfrm>
            <a:off x="3791744"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99276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and Highlight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8688288"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b="1">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12" name="Straight Connector 11">
            <a:extLst>
              <a:ext uri="{FF2B5EF4-FFF2-40B4-BE49-F238E27FC236}">
                <a16:creationId xmlns:a16="http://schemas.microsoft.com/office/drawing/2014/main" id="{42F05E37-3776-01E8-7194-21D33C2EED51}"/>
              </a:ext>
              <a:ext uri="{C183D7F6-B498-43B3-948B-1728B52AA6E4}">
                <adec:decorative xmlns:adec="http://schemas.microsoft.com/office/drawing/2017/decorative" val="1"/>
              </a:ext>
            </a:extLst>
          </p:cNvPr>
          <p:cNvCxnSpPr/>
          <p:nvPr/>
        </p:nvCxnSpPr>
        <p:spPr>
          <a:xfrm>
            <a:off x="8400256"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967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and Highlight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4367213"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623887" y="1773238"/>
            <a:ext cx="2879825"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a:solidFill>
                  <a:schemeClr val="accent1"/>
                </a:solidFill>
                <a:latin typeface="Lato Black" panose="020F0A02020204030203" pitchFamily="34" charset="0"/>
              </a:defRPr>
            </a:lvl2pPr>
            <a:lvl3pPr marL="0" indent="0">
              <a:buFontTx/>
              <a:buNone/>
              <a:defRPr b="1">
                <a:solidFill>
                  <a:schemeClr val="accent1"/>
                </a:solidFill>
              </a:defRPr>
            </a:lvl3pPr>
            <a:lvl4pPr marL="0" indent="0">
              <a:buFontTx/>
              <a:buNone/>
              <a:defRPr>
                <a:solidFill>
                  <a:schemeClr val="accent1"/>
                </a:solidFill>
              </a:defRPr>
            </a:lvl4pPr>
            <a:lvl5pPr marL="0" indent="0">
              <a:buFontTx/>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7" name="Straight Connector 6">
            <a:extLst>
              <a:ext uri="{FF2B5EF4-FFF2-40B4-BE49-F238E27FC236}">
                <a16:creationId xmlns:a16="http://schemas.microsoft.com/office/drawing/2014/main" id="{C737DD0E-296C-8C45-52B2-8F30DD339E79}"/>
              </a:ext>
              <a:ext uri="{C183D7F6-B498-43B3-948B-1728B52AA6E4}">
                <adec:decorative xmlns:adec="http://schemas.microsoft.com/office/drawing/2017/decorative" val="1"/>
              </a:ext>
            </a:extLst>
          </p:cNvPr>
          <p:cNvCxnSpPr/>
          <p:nvPr/>
        </p:nvCxnSpPr>
        <p:spPr>
          <a:xfrm>
            <a:off x="3791744" y="1773238"/>
            <a:ext cx="0" cy="43926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5328096" cy="1080542"/>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20" name="Picture Placeholder 19">
            <a:extLst>
              <a:ext uri="{FF2B5EF4-FFF2-40B4-BE49-F238E27FC236}">
                <a16:creationId xmlns:a16="http://schemas.microsoft.com/office/drawing/2014/main" id="{A8275D46-648A-6D1B-558E-E3FAC0796683}"/>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9" name="Text Placeholder 2">
            <a:extLst>
              <a:ext uri="{FF2B5EF4-FFF2-40B4-BE49-F238E27FC236}">
                <a16:creationId xmlns:a16="http://schemas.microsoft.com/office/drawing/2014/main" id="{EA2BFE28-A8A3-9BA9-3FCF-80A8FC75E0BE}"/>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7" name="Date Placeholder 6">
            <a:extLst>
              <a:ext uri="{FF2B5EF4-FFF2-40B4-BE49-F238E27FC236}">
                <a16:creationId xmlns:a16="http://schemas.microsoft.com/office/drawing/2014/main" id="{EFC052CB-1C59-5FF2-4DF9-656C509F72B6}"/>
              </a:ext>
            </a:extLst>
          </p:cNvPr>
          <p:cNvSpPr>
            <a:spLocks noGrp="1"/>
          </p:cNvSpPr>
          <p:nvPr>
            <p:ph type="dt" sz="half" idx="2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73DC01B7-6394-8CC2-2C32-66EE2DE3FF55}"/>
              </a:ext>
            </a:extLst>
          </p:cNvPr>
          <p:cNvSpPr>
            <a:spLocks noGrp="1"/>
          </p:cNvSpPr>
          <p:nvPr>
            <p:ph type="ftr" sz="quarter" idx="21"/>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0ECD5D9A-E923-5757-606E-E0B4413A922D}"/>
              </a:ext>
            </a:extLst>
          </p:cNvPr>
          <p:cNvSpPr>
            <a:spLocks noGrp="1"/>
          </p:cNvSpPr>
          <p:nvPr>
            <p:ph type="sldNum" sz="quarter" idx="2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494017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7200900" cy="1080542"/>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23" name="Picture Placeholder 22">
            <a:extLst>
              <a:ext uri="{FF2B5EF4-FFF2-40B4-BE49-F238E27FC236}">
                <a16:creationId xmlns:a16="http://schemas.microsoft.com/office/drawing/2014/main" id="{CA6B75E8-E809-A875-9F2D-14DC986B3B84}"/>
              </a:ext>
              <a:ext uri="{C183D7F6-B498-43B3-948B-1728B52AA6E4}">
                <adec:decorative xmlns:adec="http://schemas.microsoft.com/office/drawing/2017/decorative" val="1"/>
              </a:ext>
            </a:extLst>
          </p:cNvPr>
          <p:cNvSpPr>
            <a:spLocks noGrp="1"/>
          </p:cNvSpPr>
          <p:nvPr>
            <p:ph type="pic" sz="quarter" idx="13"/>
          </p:nvPr>
        </p:nvSpPr>
        <p:spPr>
          <a:xfrm>
            <a:off x="8117802" y="0"/>
            <a:ext cx="4074198" cy="6858000"/>
          </a:xfrm>
          <a:custGeom>
            <a:avLst/>
            <a:gdLst>
              <a:gd name="connsiteX0" fmla="*/ 2320585 w 4074198"/>
              <a:gd name="connsiteY0" fmla="*/ 0 h 6858000"/>
              <a:gd name="connsiteX1" fmla="*/ 4074198 w 4074198"/>
              <a:gd name="connsiteY1" fmla="*/ 0 h 6858000"/>
              <a:gd name="connsiteX2" fmla="*/ 4074198 w 4074198"/>
              <a:gd name="connsiteY2" fmla="*/ 1196752 h 6858000"/>
              <a:gd name="connsiteX3" fmla="*/ 4074198 w 4074198"/>
              <a:gd name="connsiteY3" fmla="*/ 1688600 h 6858000"/>
              <a:gd name="connsiteX4" fmla="*/ 4074198 w 4074198"/>
              <a:gd name="connsiteY4" fmla="*/ 2636912 h 6858000"/>
              <a:gd name="connsiteX5" fmla="*/ 4074198 w 4074198"/>
              <a:gd name="connsiteY5" fmla="*/ 5417840 h 6858000"/>
              <a:gd name="connsiteX6" fmla="*/ 4074198 w 4074198"/>
              <a:gd name="connsiteY6" fmla="*/ 6858000 h 6858000"/>
              <a:gd name="connsiteX7" fmla="*/ 1074542 w 4074198"/>
              <a:gd name="connsiteY7" fmla="*/ 6858000 h 6858000"/>
              <a:gd name="connsiteX8" fmla="*/ 1074542 w 4074198"/>
              <a:gd name="connsiteY8" fmla="*/ 6825044 h 6858000"/>
              <a:gd name="connsiteX9" fmla="*/ 1066788 w 4074198"/>
              <a:gd name="connsiteY9" fmla="*/ 6858000 h 6858000"/>
              <a:gd name="connsiteX10" fmla="*/ 248653 w 4074198"/>
              <a:gd name="connsiteY10" fmla="*/ 6858000 h 6858000"/>
              <a:gd name="connsiteX11" fmla="*/ 236503 w 4074198"/>
              <a:gd name="connsiteY11" fmla="*/ 6820034 h 6858000"/>
              <a:gd name="connsiteX12" fmla="*/ 208679 w 4074198"/>
              <a:gd name="connsiteY12" fmla="*/ 6729607 h 6858000"/>
              <a:gd name="connsiteX13" fmla="*/ 184333 w 4074198"/>
              <a:gd name="connsiteY13" fmla="*/ 6642657 h 6858000"/>
              <a:gd name="connsiteX14" fmla="*/ 163466 w 4074198"/>
              <a:gd name="connsiteY14" fmla="*/ 6552230 h 6858000"/>
              <a:gd name="connsiteX15" fmla="*/ 142598 w 4074198"/>
              <a:gd name="connsiteY15" fmla="*/ 6465280 h 6858000"/>
              <a:gd name="connsiteX16" fmla="*/ 121730 w 4074198"/>
              <a:gd name="connsiteY16" fmla="*/ 6371374 h 6858000"/>
              <a:gd name="connsiteX17" fmla="*/ 104340 w 4074198"/>
              <a:gd name="connsiteY17" fmla="*/ 6280947 h 6858000"/>
              <a:gd name="connsiteX18" fmla="*/ 86950 w 4074198"/>
              <a:gd name="connsiteY18" fmla="*/ 6187041 h 6858000"/>
              <a:gd name="connsiteX19" fmla="*/ 73038 w 4074198"/>
              <a:gd name="connsiteY19" fmla="*/ 6089658 h 6858000"/>
              <a:gd name="connsiteX20" fmla="*/ 59126 w 4074198"/>
              <a:gd name="connsiteY20" fmla="*/ 5992274 h 6858000"/>
              <a:gd name="connsiteX21" fmla="*/ 45214 w 4074198"/>
              <a:gd name="connsiteY21" fmla="*/ 5894890 h 6858000"/>
              <a:gd name="connsiteX22" fmla="*/ 34780 w 4074198"/>
              <a:gd name="connsiteY22" fmla="*/ 5797507 h 6858000"/>
              <a:gd name="connsiteX23" fmla="*/ 24346 w 4074198"/>
              <a:gd name="connsiteY23" fmla="*/ 5696645 h 6858000"/>
              <a:gd name="connsiteX24" fmla="*/ 17390 w 4074198"/>
              <a:gd name="connsiteY24" fmla="*/ 5595784 h 6858000"/>
              <a:gd name="connsiteX25" fmla="*/ 10434 w 4074198"/>
              <a:gd name="connsiteY25" fmla="*/ 5491444 h 6858000"/>
              <a:gd name="connsiteX26" fmla="*/ 3478 w 4074198"/>
              <a:gd name="connsiteY26" fmla="*/ 5376671 h 6858000"/>
              <a:gd name="connsiteX27" fmla="*/ 0 w 4074198"/>
              <a:gd name="connsiteY27" fmla="*/ 5261897 h 6858000"/>
              <a:gd name="connsiteX28" fmla="*/ 0 w 4074198"/>
              <a:gd name="connsiteY28" fmla="*/ 5147124 h 6858000"/>
              <a:gd name="connsiteX29" fmla="*/ 3478 w 4074198"/>
              <a:gd name="connsiteY29" fmla="*/ 5032350 h 6858000"/>
              <a:gd name="connsiteX30" fmla="*/ 6956 w 4074198"/>
              <a:gd name="connsiteY30" fmla="*/ 4917577 h 6858000"/>
              <a:gd name="connsiteX31" fmla="*/ 17390 w 4074198"/>
              <a:gd name="connsiteY31" fmla="*/ 4802803 h 6858000"/>
              <a:gd name="connsiteX32" fmla="*/ 27824 w 4074198"/>
              <a:gd name="connsiteY32" fmla="*/ 4691508 h 6858000"/>
              <a:gd name="connsiteX33" fmla="*/ 38258 w 4074198"/>
              <a:gd name="connsiteY33" fmla="*/ 4580212 h 6858000"/>
              <a:gd name="connsiteX34" fmla="*/ 55648 w 4074198"/>
              <a:gd name="connsiteY34" fmla="*/ 4468916 h 6858000"/>
              <a:gd name="connsiteX35" fmla="*/ 73038 w 4074198"/>
              <a:gd name="connsiteY35" fmla="*/ 4357621 h 6858000"/>
              <a:gd name="connsiteX36" fmla="*/ 90428 w 4074198"/>
              <a:gd name="connsiteY36" fmla="*/ 4246325 h 6858000"/>
              <a:gd name="connsiteX37" fmla="*/ 114774 w 4074198"/>
              <a:gd name="connsiteY37" fmla="*/ 4135030 h 6858000"/>
              <a:gd name="connsiteX38" fmla="*/ 139120 w 4074198"/>
              <a:gd name="connsiteY38" fmla="*/ 4027212 h 6858000"/>
              <a:gd name="connsiteX39" fmla="*/ 163466 w 4074198"/>
              <a:gd name="connsiteY39" fmla="*/ 3919395 h 6858000"/>
              <a:gd name="connsiteX40" fmla="*/ 194767 w 4074198"/>
              <a:gd name="connsiteY40" fmla="*/ 3811577 h 6858000"/>
              <a:gd name="connsiteX41" fmla="*/ 226069 w 4074198"/>
              <a:gd name="connsiteY41" fmla="*/ 3703760 h 6858000"/>
              <a:gd name="connsiteX42" fmla="*/ 257371 w 4074198"/>
              <a:gd name="connsiteY42" fmla="*/ 3595942 h 6858000"/>
              <a:gd name="connsiteX43" fmla="*/ 292151 w 4074198"/>
              <a:gd name="connsiteY43" fmla="*/ 3488125 h 6858000"/>
              <a:gd name="connsiteX44" fmla="*/ 330409 w 4074198"/>
              <a:gd name="connsiteY44" fmla="*/ 3380307 h 6858000"/>
              <a:gd name="connsiteX45" fmla="*/ 368666 w 4074198"/>
              <a:gd name="connsiteY45" fmla="*/ 3275968 h 6858000"/>
              <a:gd name="connsiteX46" fmla="*/ 406924 w 4074198"/>
              <a:gd name="connsiteY46" fmla="*/ 3171628 h 6858000"/>
              <a:gd name="connsiteX47" fmla="*/ 448660 w 4074198"/>
              <a:gd name="connsiteY47" fmla="*/ 3063811 h 6858000"/>
              <a:gd name="connsiteX48" fmla="*/ 493874 w 4074198"/>
              <a:gd name="connsiteY48" fmla="*/ 2959471 h 6858000"/>
              <a:gd name="connsiteX49" fmla="*/ 539088 w 4074198"/>
              <a:gd name="connsiteY49" fmla="*/ 2855131 h 6858000"/>
              <a:gd name="connsiteX50" fmla="*/ 636471 w 4074198"/>
              <a:gd name="connsiteY50" fmla="*/ 2649930 h 6858000"/>
              <a:gd name="connsiteX51" fmla="*/ 737333 w 4074198"/>
              <a:gd name="connsiteY51" fmla="*/ 2441251 h 6858000"/>
              <a:gd name="connsiteX52" fmla="*/ 789503 w 4074198"/>
              <a:gd name="connsiteY52" fmla="*/ 2340390 h 6858000"/>
              <a:gd name="connsiteX53" fmla="*/ 845150 w 4074198"/>
              <a:gd name="connsiteY53" fmla="*/ 2239528 h 6858000"/>
              <a:gd name="connsiteX54" fmla="*/ 900798 w 4074198"/>
              <a:gd name="connsiteY54" fmla="*/ 2135188 h 6858000"/>
              <a:gd name="connsiteX55" fmla="*/ 959924 w 4074198"/>
              <a:gd name="connsiteY55" fmla="*/ 2034327 h 6858000"/>
              <a:gd name="connsiteX56" fmla="*/ 1015572 w 4074198"/>
              <a:gd name="connsiteY56" fmla="*/ 1933465 h 6858000"/>
              <a:gd name="connsiteX57" fmla="*/ 1074697 w 4074198"/>
              <a:gd name="connsiteY57" fmla="*/ 1832604 h 6858000"/>
              <a:gd name="connsiteX58" fmla="*/ 1196427 w 4074198"/>
              <a:gd name="connsiteY58" fmla="*/ 1630881 h 6858000"/>
              <a:gd name="connsiteX59" fmla="*/ 1325112 w 4074198"/>
              <a:gd name="connsiteY59" fmla="*/ 1432635 h 6858000"/>
              <a:gd name="connsiteX60" fmla="*/ 1453798 w 4074198"/>
              <a:gd name="connsiteY60" fmla="*/ 1230912 h 6858000"/>
              <a:gd name="connsiteX61" fmla="*/ 1585961 w 4074198"/>
              <a:gd name="connsiteY61" fmla="*/ 1032667 h 6858000"/>
              <a:gd name="connsiteX62" fmla="*/ 1655521 w 4074198"/>
              <a:gd name="connsiteY62" fmla="*/ 935284 h 6858000"/>
              <a:gd name="connsiteX63" fmla="*/ 1721603 w 4074198"/>
              <a:gd name="connsiteY63" fmla="*/ 837900 h 6858000"/>
              <a:gd name="connsiteX64" fmla="*/ 1999842 w 4074198"/>
              <a:gd name="connsiteY64" fmla="*/ 437932 h 6858000"/>
              <a:gd name="connsiteX65" fmla="*/ 2285036 w 4074198"/>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074198" h="6858000">
                <a:moveTo>
                  <a:pt x="2320585" y="0"/>
                </a:moveTo>
                <a:lnTo>
                  <a:pt x="4074198" y="0"/>
                </a:lnTo>
                <a:lnTo>
                  <a:pt x="4074198" y="1196752"/>
                </a:lnTo>
                <a:lnTo>
                  <a:pt x="4074198" y="1688600"/>
                </a:lnTo>
                <a:lnTo>
                  <a:pt x="4074198" y="2636912"/>
                </a:lnTo>
                <a:lnTo>
                  <a:pt x="4074198" y="5417840"/>
                </a:lnTo>
                <a:lnTo>
                  <a:pt x="4074198"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7" name="Text Placeholder 2">
            <a:extLst>
              <a:ext uri="{FF2B5EF4-FFF2-40B4-BE49-F238E27FC236}">
                <a16:creationId xmlns:a16="http://schemas.microsoft.com/office/drawing/2014/main" id="{874BB04E-A683-5803-730E-D653662C7183}"/>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8" name="Date Placeholder 7">
            <a:extLst>
              <a:ext uri="{FF2B5EF4-FFF2-40B4-BE49-F238E27FC236}">
                <a16:creationId xmlns:a16="http://schemas.microsoft.com/office/drawing/2014/main" id="{DB3D3A7B-E98E-B66E-F719-0A3C386B2019}"/>
              </a:ext>
            </a:extLst>
          </p:cNvPr>
          <p:cNvSpPr>
            <a:spLocks noGrp="1"/>
          </p:cNvSpPr>
          <p:nvPr>
            <p:ph type="dt" sz="half" idx="20"/>
          </p:nvPr>
        </p:nvSpPr>
        <p:spPr/>
        <p:txBody>
          <a:bodyPr/>
          <a:lstStyle/>
          <a:p>
            <a:fld id="{A02ABAE3-D89C-4001-9AEC-5083F82B749C}" type="datetimeFigureOut">
              <a:rPr lang="fi-FI" smtClean="0"/>
              <a:t>17.4.2026</a:t>
            </a:fld>
            <a:endParaRPr lang="fi-FI"/>
          </a:p>
        </p:txBody>
      </p:sp>
      <p:sp>
        <p:nvSpPr>
          <p:cNvPr id="9" name="Footer Placeholder 8">
            <a:extLst>
              <a:ext uri="{FF2B5EF4-FFF2-40B4-BE49-F238E27FC236}">
                <a16:creationId xmlns:a16="http://schemas.microsoft.com/office/drawing/2014/main" id="{75B272D8-63EE-AC21-3A79-B18F57CEF3E4}"/>
              </a:ext>
            </a:extLst>
          </p:cNvPr>
          <p:cNvSpPr>
            <a:spLocks noGrp="1"/>
          </p:cNvSpPr>
          <p:nvPr>
            <p:ph type="ftr" sz="quarter" idx="21"/>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0C079797-25E8-5A80-364F-8054D48388CE}"/>
              </a:ext>
            </a:extLst>
          </p:cNvPr>
          <p:cNvSpPr>
            <a:spLocks noGrp="1"/>
          </p:cNvSpPr>
          <p:nvPr>
            <p:ph type="sldNum" sz="quarter" idx="2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0000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ntent and Picture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5328096" cy="1080542"/>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532809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20" name="Picture Placeholder 19">
            <a:extLst>
              <a:ext uri="{FF2B5EF4-FFF2-40B4-BE49-F238E27FC236}">
                <a16:creationId xmlns:a16="http://schemas.microsoft.com/office/drawing/2014/main" id="{A8275D46-648A-6D1B-558E-E3FAC0796683}"/>
              </a:ext>
              <a:ext uri="{C183D7F6-B498-43B3-948B-1728B52AA6E4}">
                <adec:decorative xmlns:adec="http://schemas.microsoft.com/office/drawing/2017/decorative" val="1"/>
              </a:ext>
            </a:extLst>
          </p:cNvPr>
          <p:cNvSpPr>
            <a:spLocks noGrp="1"/>
          </p:cNvSpPr>
          <p:nvPr>
            <p:ph type="pic" sz="quarter" idx="14"/>
          </p:nvPr>
        </p:nvSpPr>
        <p:spPr>
          <a:xfrm>
            <a:off x="6240016" y="0"/>
            <a:ext cx="5951984" cy="6858000"/>
          </a:xfrm>
          <a:custGeom>
            <a:avLst/>
            <a:gdLst>
              <a:gd name="connsiteX0" fmla="*/ 2320585 w 5951984"/>
              <a:gd name="connsiteY0" fmla="*/ 0 h 6858000"/>
              <a:gd name="connsiteX1" fmla="*/ 3168352 w 5951984"/>
              <a:gd name="connsiteY1" fmla="*/ 0 h 6858000"/>
              <a:gd name="connsiteX2" fmla="*/ 4074198 w 5951984"/>
              <a:gd name="connsiteY2" fmla="*/ 0 h 6858000"/>
              <a:gd name="connsiteX3" fmla="*/ 5951984 w 5951984"/>
              <a:gd name="connsiteY3" fmla="*/ 0 h 6858000"/>
              <a:gd name="connsiteX4" fmla="*/ 5951984 w 5951984"/>
              <a:gd name="connsiteY4" fmla="*/ 6858000 h 6858000"/>
              <a:gd name="connsiteX5" fmla="*/ 4074198 w 5951984"/>
              <a:gd name="connsiteY5" fmla="*/ 6858000 h 6858000"/>
              <a:gd name="connsiteX6" fmla="*/ 3168352 w 5951984"/>
              <a:gd name="connsiteY6" fmla="*/ 6858000 h 6858000"/>
              <a:gd name="connsiteX7" fmla="*/ 1074542 w 5951984"/>
              <a:gd name="connsiteY7" fmla="*/ 6858000 h 6858000"/>
              <a:gd name="connsiteX8" fmla="*/ 1074542 w 5951984"/>
              <a:gd name="connsiteY8" fmla="*/ 6825044 h 6858000"/>
              <a:gd name="connsiteX9" fmla="*/ 1066788 w 5951984"/>
              <a:gd name="connsiteY9" fmla="*/ 6858000 h 6858000"/>
              <a:gd name="connsiteX10" fmla="*/ 248653 w 5951984"/>
              <a:gd name="connsiteY10" fmla="*/ 6858000 h 6858000"/>
              <a:gd name="connsiteX11" fmla="*/ 236503 w 5951984"/>
              <a:gd name="connsiteY11" fmla="*/ 6820034 h 6858000"/>
              <a:gd name="connsiteX12" fmla="*/ 208679 w 5951984"/>
              <a:gd name="connsiteY12" fmla="*/ 6729607 h 6858000"/>
              <a:gd name="connsiteX13" fmla="*/ 184333 w 5951984"/>
              <a:gd name="connsiteY13" fmla="*/ 6642657 h 6858000"/>
              <a:gd name="connsiteX14" fmla="*/ 163466 w 5951984"/>
              <a:gd name="connsiteY14" fmla="*/ 6552230 h 6858000"/>
              <a:gd name="connsiteX15" fmla="*/ 142598 w 5951984"/>
              <a:gd name="connsiteY15" fmla="*/ 6465280 h 6858000"/>
              <a:gd name="connsiteX16" fmla="*/ 121730 w 5951984"/>
              <a:gd name="connsiteY16" fmla="*/ 6371374 h 6858000"/>
              <a:gd name="connsiteX17" fmla="*/ 104340 w 5951984"/>
              <a:gd name="connsiteY17" fmla="*/ 6280947 h 6858000"/>
              <a:gd name="connsiteX18" fmla="*/ 86950 w 5951984"/>
              <a:gd name="connsiteY18" fmla="*/ 6187041 h 6858000"/>
              <a:gd name="connsiteX19" fmla="*/ 73038 w 5951984"/>
              <a:gd name="connsiteY19" fmla="*/ 6089658 h 6858000"/>
              <a:gd name="connsiteX20" fmla="*/ 59126 w 5951984"/>
              <a:gd name="connsiteY20" fmla="*/ 5992274 h 6858000"/>
              <a:gd name="connsiteX21" fmla="*/ 45214 w 5951984"/>
              <a:gd name="connsiteY21" fmla="*/ 5894890 h 6858000"/>
              <a:gd name="connsiteX22" fmla="*/ 34780 w 5951984"/>
              <a:gd name="connsiteY22" fmla="*/ 5797507 h 6858000"/>
              <a:gd name="connsiteX23" fmla="*/ 24346 w 5951984"/>
              <a:gd name="connsiteY23" fmla="*/ 5696645 h 6858000"/>
              <a:gd name="connsiteX24" fmla="*/ 17390 w 5951984"/>
              <a:gd name="connsiteY24" fmla="*/ 5595784 h 6858000"/>
              <a:gd name="connsiteX25" fmla="*/ 10434 w 5951984"/>
              <a:gd name="connsiteY25" fmla="*/ 5491444 h 6858000"/>
              <a:gd name="connsiteX26" fmla="*/ 3478 w 5951984"/>
              <a:gd name="connsiteY26" fmla="*/ 5376671 h 6858000"/>
              <a:gd name="connsiteX27" fmla="*/ 0 w 5951984"/>
              <a:gd name="connsiteY27" fmla="*/ 5261897 h 6858000"/>
              <a:gd name="connsiteX28" fmla="*/ 0 w 5951984"/>
              <a:gd name="connsiteY28" fmla="*/ 5147124 h 6858000"/>
              <a:gd name="connsiteX29" fmla="*/ 3478 w 5951984"/>
              <a:gd name="connsiteY29" fmla="*/ 5032350 h 6858000"/>
              <a:gd name="connsiteX30" fmla="*/ 6956 w 5951984"/>
              <a:gd name="connsiteY30" fmla="*/ 4917577 h 6858000"/>
              <a:gd name="connsiteX31" fmla="*/ 17390 w 5951984"/>
              <a:gd name="connsiteY31" fmla="*/ 4802803 h 6858000"/>
              <a:gd name="connsiteX32" fmla="*/ 27824 w 5951984"/>
              <a:gd name="connsiteY32" fmla="*/ 4691508 h 6858000"/>
              <a:gd name="connsiteX33" fmla="*/ 38258 w 5951984"/>
              <a:gd name="connsiteY33" fmla="*/ 4580212 h 6858000"/>
              <a:gd name="connsiteX34" fmla="*/ 55648 w 5951984"/>
              <a:gd name="connsiteY34" fmla="*/ 4468916 h 6858000"/>
              <a:gd name="connsiteX35" fmla="*/ 73038 w 5951984"/>
              <a:gd name="connsiteY35" fmla="*/ 4357621 h 6858000"/>
              <a:gd name="connsiteX36" fmla="*/ 90428 w 5951984"/>
              <a:gd name="connsiteY36" fmla="*/ 4246325 h 6858000"/>
              <a:gd name="connsiteX37" fmla="*/ 114774 w 5951984"/>
              <a:gd name="connsiteY37" fmla="*/ 4135030 h 6858000"/>
              <a:gd name="connsiteX38" fmla="*/ 139120 w 5951984"/>
              <a:gd name="connsiteY38" fmla="*/ 4027212 h 6858000"/>
              <a:gd name="connsiteX39" fmla="*/ 163466 w 5951984"/>
              <a:gd name="connsiteY39" fmla="*/ 3919395 h 6858000"/>
              <a:gd name="connsiteX40" fmla="*/ 194767 w 5951984"/>
              <a:gd name="connsiteY40" fmla="*/ 3811577 h 6858000"/>
              <a:gd name="connsiteX41" fmla="*/ 226069 w 5951984"/>
              <a:gd name="connsiteY41" fmla="*/ 3703760 h 6858000"/>
              <a:gd name="connsiteX42" fmla="*/ 257371 w 5951984"/>
              <a:gd name="connsiteY42" fmla="*/ 3595942 h 6858000"/>
              <a:gd name="connsiteX43" fmla="*/ 292151 w 5951984"/>
              <a:gd name="connsiteY43" fmla="*/ 3488125 h 6858000"/>
              <a:gd name="connsiteX44" fmla="*/ 330409 w 5951984"/>
              <a:gd name="connsiteY44" fmla="*/ 3380307 h 6858000"/>
              <a:gd name="connsiteX45" fmla="*/ 368666 w 5951984"/>
              <a:gd name="connsiteY45" fmla="*/ 3275968 h 6858000"/>
              <a:gd name="connsiteX46" fmla="*/ 406924 w 5951984"/>
              <a:gd name="connsiteY46" fmla="*/ 3171628 h 6858000"/>
              <a:gd name="connsiteX47" fmla="*/ 448660 w 5951984"/>
              <a:gd name="connsiteY47" fmla="*/ 3063811 h 6858000"/>
              <a:gd name="connsiteX48" fmla="*/ 493874 w 5951984"/>
              <a:gd name="connsiteY48" fmla="*/ 2959471 h 6858000"/>
              <a:gd name="connsiteX49" fmla="*/ 539088 w 5951984"/>
              <a:gd name="connsiteY49" fmla="*/ 2855131 h 6858000"/>
              <a:gd name="connsiteX50" fmla="*/ 636471 w 5951984"/>
              <a:gd name="connsiteY50" fmla="*/ 2649930 h 6858000"/>
              <a:gd name="connsiteX51" fmla="*/ 737333 w 5951984"/>
              <a:gd name="connsiteY51" fmla="*/ 2441251 h 6858000"/>
              <a:gd name="connsiteX52" fmla="*/ 789503 w 5951984"/>
              <a:gd name="connsiteY52" fmla="*/ 2340390 h 6858000"/>
              <a:gd name="connsiteX53" fmla="*/ 845150 w 5951984"/>
              <a:gd name="connsiteY53" fmla="*/ 2239528 h 6858000"/>
              <a:gd name="connsiteX54" fmla="*/ 900798 w 5951984"/>
              <a:gd name="connsiteY54" fmla="*/ 2135188 h 6858000"/>
              <a:gd name="connsiteX55" fmla="*/ 959924 w 5951984"/>
              <a:gd name="connsiteY55" fmla="*/ 2034327 h 6858000"/>
              <a:gd name="connsiteX56" fmla="*/ 1015572 w 5951984"/>
              <a:gd name="connsiteY56" fmla="*/ 1933465 h 6858000"/>
              <a:gd name="connsiteX57" fmla="*/ 1074697 w 5951984"/>
              <a:gd name="connsiteY57" fmla="*/ 1832604 h 6858000"/>
              <a:gd name="connsiteX58" fmla="*/ 1196427 w 5951984"/>
              <a:gd name="connsiteY58" fmla="*/ 1630881 h 6858000"/>
              <a:gd name="connsiteX59" fmla="*/ 1325112 w 5951984"/>
              <a:gd name="connsiteY59" fmla="*/ 1432635 h 6858000"/>
              <a:gd name="connsiteX60" fmla="*/ 1453798 w 5951984"/>
              <a:gd name="connsiteY60" fmla="*/ 1230912 h 6858000"/>
              <a:gd name="connsiteX61" fmla="*/ 1585961 w 5951984"/>
              <a:gd name="connsiteY61" fmla="*/ 1032667 h 6858000"/>
              <a:gd name="connsiteX62" fmla="*/ 1655521 w 5951984"/>
              <a:gd name="connsiteY62" fmla="*/ 935284 h 6858000"/>
              <a:gd name="connsiteX63" fmla="*/ 1721603 w 5951984"/>
              <a:gd name="connsiteY63" fmla="*/ 837900 h 6858000"/>
              <a:gd name="connsiteX64" fmla="*/ 1999842 w 5951984"/>
              <a:gd name="connsiteY64" fmla="*/ 437932 h 6858000"/>
              <a:gd name="connsiteX65" fmla="*/ 2285036 w 5951984"/>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51984" h="6858000">
                <a:moveTo>
                  <a:pt x="2320585" y="0"/>
                </a:moveTo>
                <a:lnTo>
                  <a:pt x="3168352" y="0"/>
                </a:lnTo>
                <a:lnTo>
                  <a:pt x="4074198" y="0"/>
                </a:lnTo>
                <a:lnTo>
                  <a:pt x="5951984" y="0"/>
                </a:lnTo>
                <a:lnTo>
                  <a:pt x="5951984" y="6858000"/>
                </a:lnTo>
                <a:lnTo>
                  <a:pt x="4074198" y="6858000"/>
                </a:lnTo>
                <a:lnTo>
                  <a:pt x="3168352"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9" name="Text Placeholder 2">
            <a:extLst>
              <a:ext uri="{FF2B5EF4-FFF2-40B4-BE49-F238E27FC236}">
                <a16:creationId xmlns:a16="http://schemas.microsoft.com/office/drawing/2014/main" id="{EA2BFE28-A8A3-9BA9-3FCF-80A8FC75E0BE}"/>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7" name="Date Placeholder 6">
            <a:extLst>
              <a:ext uri="{FF2B5EF4-FFF2-40B4-BE49-F238E27FC236}">
                <a16:creationId xmlns:a16="http://schemas.microsoft.com/office/drawing/2014/main" id="{EFC052CB-1C59-5FF2-4DF9-656C509F72B6}"/>
              </a:ext>
            </a:extLst>
          </p:cNvPr>
          <p:cNvSpPr>
            <a:spLocks noGrp="1"/>
          </p:cNvSpPr>
          <p:nvPr>
            <p:ph type="dt" sz="half" idx="2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73DC01B7-6394-8CC2-2C32-66EE2DE3FF55}"/>
              </a:ext>
            </a:extLst>
          </p:cNvPr>
          <p:cNvSpPr>
            <a:spLocks noGrp="1"/>
          </p:cNvSpPr>
          <p:nvPr>
            <p:ph type="ftr" sz="quarter" idx="21"/>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0ECD5D9A-E923-5757-606E-E0B4413A922D}"/>
              </a:ext>
            </a:extLst>
          </p:cNvPr>
          <p:cNvSpPr>
            <a:spLocks noGrp="1"/>
          </p:cNvSpPr>
          <p:nvPr>
            <p:ph type="sldNum" sz="quarter" idx="2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05362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tent and Picture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3888" y="476250"/>
            <a:ext cx="7200900" cy="1080542"/>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23" name="Picture Placeholder 22">
            <a:extLst>
              <a:ext uri="{FF2B5EF4-FFF2-40B4-BE49-F238E27FC236}">
                <a16:creationId xmlns:a16="http://schemas.microsoft.com/office/drawing/2014/main" id="{CA6B75E8-E809-A875-9F2D-14DC986B3B84}"/>
              </a:ext>
              <a:ext uri="{C183D7F6-B498-43B3-948B-1728B52AA6E4}">
                <adec:decorative xmlns:adec="http://schemas.microsoft.com/office/drawing/2017/decorative" val="1"/>
              </a:ext>
            </a:extLst>
          </p:cNvPr>
          <p:cNvSpPr>
            <a:spLocks noGrp="1"/>
          </p:cNvSpPr>
          <p:nvPr>
            <p:ph type="pic" sz="quarter" idx="13"/>
          </p:nvPr>
        </p:nvSpPr>
        <p:spPr>
          <a:xfrm>
            <a:off x="8117802" y="0"/>
            <a:ext cx="4074198" cy="6858000"/>
          </a:xfrm>
          <a:custGeom>
            <a:avLst/>
            <a:gdLst>
              <a:gd name="connsiteX0" fmla="*/ 2320585 w 4074198"/>
              <a:gd name="connsiteY0" fmla="*/ 0 h 6858000"/>
              <a:gd name="connsiteX1" fmla="*/ 4074198 w 4074198"/>
              <a:gd name="connsiteY1" fmla="*/ 0 h 6858000"/>
              <a:gd name="connsiteX2" fmla="*/ 4074198 w 4074198"/>
              <a:gd name="connsiteY2" fmla="*/ 1196752 h 6858000"/>
              <a:gd name="connsiteX3" fmla="*/ 4074198 w 4074198"/>
              <a:gd name="connsiteY3" fmla="*/ 1688600 h 6858000"/>
              <a:gd name="connsiteX4" fmla="*/ 4074198 w 4074198"/>
              <a:gd name="connsiteY4" fmla="*/ 2636912 h 6858000"/>
              <a:gd name="connsiteX5" fmla="*/ 4074198 w 4074198"/>
              <a:gd name="connsiteY5" fmla="*/ 5417840 h 6858000"/>
              <a:gd name="connsiteX6" fmla="*/ 4074198 w 4074198"/>
              <a:gd name="connsiteY6" fmla="*/ 6858000 h 6858000"/>
              <a:gd name="connsiteX7" fmla="*/ 1074542 w 4074198"/>
              <a:gd name="connsiteY7" fmla="*/ 6858000 h 6858000"/>
              <a:gd name="connsiteX8" fmla="*/ 1074542 w 4074198"/>
              <a:gd name="connsiteY8" fmla="*/ 6825044 h 6858000"/>
              <a:gd name="connsiteX9" fmla="*/ 1066788 w 4074198"/>
              <a:gd name="connsiteY9" fmla="*/ 6858000 h 6858000"/>
              <a:gd name="connsiteX10" fmla="*/ 248653 w 4074198"/>
              <a:gd name="connsiteY10" fmla="*/ 6858000 h 6858000"/>
              <a:gd name="connsiteX11" fmla="*/ 236503 w 4074198"/>
              <a:gd name="connsiteY11" fmla="*/ 6820034 h 6858000"/>
              <a:gd name="connsiteX12" fmla="*/ 208679 w 4074198"/>
              <a:gd name="connsiteY12" fmla="*/ 6729607 h 6858000"/>
              <a:gd name="connsiteX13" fmla="*/ 184333 w 4074198"/>
              <a:gd name="connsiteY13" fmla="*/ 6642657 h 6858000"/>
              <a:gd name="connsiteX14" fmla="*/ 163466 w 4074198"/>
              <a:gd name="connsiteY14" fmla="*/ 6552230 h 6858000"/>
              <a:gd name="connsiteX15" fmla="*/ 142598 w 4074198"/>
              <a:gd name="connsiteY15" fmla="*/ 6465280 h 6858000"/>
              <a:gd name="connsiteX16" fmla="*/ 121730 w 4074198"/>
              <a:gd name="connsiteY16" fmla="*/ 6371374 h 6858000"/>
              <a:gd name="connsiteX17" fmla="*/ 104340 w 4074198"/>
              <a:gd name="connsiteY17" fmla="*/ 6280947 h 6858000"/>
              <a:gd name="connsiteX18" fmla="*/ 86950 w 4074198"/>
              <a:gd name="connsiteY18" fmla="*/ 6187041 h 6858000"/>
              <a:gd name="connsiteX19" fmla="*/ 73038 w 4074198"/>
              <a:gd name="connsiteY19" fmla="*/ 6089658 h 6858000"/>
              <a:gd name="connsiteX20" fmla="*/ 59126 w 4074198"/>
              <a:gd name="connsiteY20" fmla="*/ 5992274 h 6858000"/>
              <a:gd name="connsiteX21" fmla="*/ 45214 w 4074198"/>
              <a:gd name="connsiteY21" fmla="*/ 5894890 h 6858000"/>
              <a:gd name="connsiteX22" fmla="*/ 34780 w 4074198"/>
              <a:gd name="connsiteY22" fmla="*/ 5797507 h 6858000"/>
              <a:gd name="connsiteX23" fmla="*/ 24346 w 4074198"/>
              <a:gd name="connsiteY23" fmla="*/ 5696645 h 6858000"/>
              <a:gd name="connsiteX24" fmla="*/ 17390 w 4074198"/>
              <a:gd name="connsiteY24" fmla="*/ 5595784 h 6858000"/>
              <a:gd name="connsiteX25" fmla="*/ 10434 w 4074198"/>
              <a:gd name="connsiteY25" fmla="*/ 5491444 h 6858000"/>
              <a:gd name="connsiteX26" fmla="*/ 3478 w 4074198"/>
              <a:gd name="connsiteY26" fmla="*/ 5376671 h 6858000"/>
              <a:gd name="connsiteX27" fmla="*/ 0 w 4074198"/>
              <a:gd name="connsiteY27" fmla="*/ 5261897 h 6858000"/>
              <a:gd name="connsiteX28" fmla="*/ 0 w 4074198"/>
              <a:gd name="connsiteY28" fmla="*/ 5147124 h 6858000"/>
              <a:gd name="connsiteX29" fmla="*/ 3478 w 4074198"/>
              <a:gd name="connsiteY29" fmla="*/ 5032350 h 6858000"/>
              <a:gd name="connsiteX30" fmla="*/ 6956 w 4074198"/>
              <a:gd name="connsiteY30" fmla="*/ 4917577 h 6858000"/>
              <a:gd name="connsiteX31" fmla="*/ 17390 w 4074198"/>
              <a:gd name="connsiteY31" fmla="*/ 4802803 h 6858000"/>
              <a:gd name="connsiteX32" fmla="*/ 27824 w 4074198"/>
              <a:gd name="connsiteY32" fmla="*/ 4691508 h 6858000"/>
              <a:gd name="connsiteX33" fmla="*/ 38258 w 4074198"/>
              <a:gd name="connsiteY33" fmla="*/ 4580212 h 6858000"/>
              <a:gd name="connsiteX34" fmla="*/ 55648 w 4074198"/>
              <a:gd name="connsiteY34" fmla="*/ 4468916 h 6858000"/>
              <a:gd name="connsiteX35" fmla="*/ 73038 w 4074198"/>
              <a:gd name="connsiteY35" fmla="*/ 4357621 h 6858000"/>
              <a:gd name="connsiteX36" fmla="*/ 90428 w 4074198"/>
              <a:gd name="connsiteY36" fmla="*/ 4246325 h 6858000"/>
              <a:gd name="connsiteX37" fmla="*/ 114774 w 4074198"/>
              <a:gd name="connsiteY37" fmla="*/ 4135030 h 6858000"/>
              <a:gd name="connsiteX38" fmla="*/ 139120 w 4074198"/>
              <a:gd name="connsiteY38" fmla="*/ 4027212 h 6858000"/>
              <a:gd name="connsiteX39" fmla="*/ 163466 w 4074198"/>
              <a:gd name="connsiteY39" fmla="*/ 3919395 h 6858000"/>
              <a:gd name="connsiteX40" fmla="*/ 194767 w 4074198"/>
              <a:gd name="connsiteY40" fmla="*/ 3811577 h 6858000"/>
              <a:gd name="connsiteX41" fmla="*/ 226069 w 4074198"/>
              <a:gd name="connsiteY41" fmla="*/ 3703760 h 6858000"/>
              <a:gd name="connsiteX42" fmla="*/ 257371 w 4074198"/>
              <a:gd name="connsiteY42" fmla="*/ 3595942 h 6858000"/>
              <a:gd name="connsiteX43" fmla="*/ 292151 w 4074198"/>
              <a:gd name="connsiteY43" fmla="*/ 3488125 h 6858000"/>
              <a:gd name="connsiteX44" fmla="*/ 330409 w 4074198"/>
              <a:gd name="connsiteY44" fmla="*/ 3380307 h 6858000"/>
              <a:gd name="connsiteX45" fmla="*/ 368666 w 4074198"/>
              <a:gd name="connsiteY45" fmla="*/ 3275968 h 6858000"/>
              <a:gd name="connsiteX46" fmla="*/ 406924 w 4074198"/>
              <a:gd name="connsiteY46" fmla="*/ 3171628 h 6858000"/>
              <a:gd name="connsiteX47" fmla="*/ 448660 w 4074198"/>
              <a:gd name="connsiteY47" fmla="*/ 3063811 h 6858000"/>
              <a:gd name="connsiteX48" fmla="*/ 493874 w 4074198"/>
              <a:gd name="connsiteY48" fmla="*/ 2959471 h 6858000"/>
              <a:gd name="connsiteX49" fmla="*/ 539088 w 4074198"/>
              <a:gd name="connsiteY49" fmla="*/ 2855131 h 6858000"/>
              <a:gd name="connsiteX50" fmla="*/ 636471 w 4074198"/>
              <a:gd name="connsiteY50" fmla="*/ 2649930 h 6858000"/>
              <a:gd name="connsiteX51" fmla="*/ 737333 w 4074198"/>
              <a:gd name="connsiteY51" fmla="*/ 2441251 h 6858000"/>
              <a:gd name="connsiteX52" fmla="*/ 789503 w 4074198"/>
              <a:gd name="connsiteY52" fmla="*/ 2340390 h 6858000"/>
              <a:gd name="connsiteX53" fmla="*/ 845150 w 4074198"/>
              <a:gd name="connsiteY53" fmla="*/ 2239528 h 6858000"/>
              <a:gd name="connsiteX54" fmla="*/ 900798 w 4074198"/>
              <a:gd name="connsiteY54" fmla="*/ 2135188 h 6858000"/>
              <a:gd name="connsiteX55" fmla="*/ 959924 w 4074198"/>
              <a:gd name="connsiteY55" fmla="*/ 2034327 h 6858000"/>
              <a:gd name="connsiteX56" fmla="*/ 1015572 w 4074198"/>
              <a:gd name="connsiteY56" fmla="*/ 1933465 h 6858000"/>
              <a:gd name="connsiteX57" fmla="*/ 1074697 w 4074198"/>
              <a:gd name="connsiteY57" fmla="*/ 1832604 h 6858000"/>
              <a:gd name="connsiteX58" fmla="*/ 1196427 w 4074198"/>
              <a:gd name="connsiteY58" fmla="*/ 1630881 h 6858000"/>
              <a:gd name="connsiteX59" fmla="*/ 1325112 w 4074198"/>
              <a:gd name="connsiteY59" fmla="*/ 1432635 h 6858000"/>
              <a:gd name="connsiteX60" fmla="*/ 1453798 w 4074198"/>
              <a:gd name="connsiteY60" fmla="*/ 1230912 h 6858000"/>
              <a:gd name="connsiteX61" fmla="*/ 1585961 w 4074198"/>
              <a:gd name="connsiteY61" fmla="*/ 1032667 h 6858000"/>
              <a:gd name="connsiteX62" fmla="*/ 1655521 w 4074198"/>
              <a:gd name="connsiteY62" fmla="*/ 935284 h 6858000"/>
              <a:gd name="connsiteX63" fmla="*/ 1721603 w 4074198"/>
              <a:gd name="connsiteY63" fmla="*/ 837900 h 6858000"/>
              <a:gd name="connsiteX64" fmla="*/ 1999842 w 4074198"/>
              <a:gd name="connsiteY64" fmla="*/ 437932 h 6858000"/>
              <a:gd name="connsiteX65" fmla="*/ 2285036 w 4074198"/>
              <a:gd name="connsiteY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074198" h="6858000">
                <a:moveTo>
                  <a:pt x="2320585" y="0"/>
                </a:moveTo>
                <a:lnTo>
                  <a:pt x="4074198" y="0"/>
                </a:lnTo>
                <a:lnTo>
                  <a:pt x="4074198" y="1196752"/>
                </a:lnTo>
                <a:lnTo>
                  <a:pt x="4074198" y="1688600"/>
                </a:lnTo>
                <a:lnTo>
                  <a:pt x="4074198" y="2636912"/>
                </a:lnTo>
                <a:lnTo>
                  <a:pt x="4074198" y="5417840"/>
                </a:lnTo>
                <a:lnTo>
                  <a:pt x="4074198" y="6858000"/>
                </a:lnTo>
                <a:lnTo>
                  <a:pt x="1074542" y="6858000"/>
                </a:lnTo>
                <a:lnTo>
                  <a:pt x="1074542" y="6825044"/>
                </a:lnTo>
                <a:lnTo>
                  <a:pt x="1066788" y="6858000"/>
                </a:lnTo>
                <a:lnTo>
                  <a:pt x="248653" y="6858000"/>
                </a:lnTo>
                <a:lnTo>
                  <a:pt x="236503" y="6820034"/>
                </a:lnTo>
                <a:lnTo>
                  <a:pt x="208679"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7" y="3811577"/>
                </a:lnTo>
                <a:lnTo>
                  <a:pt x="226069" y="3703760"/>
                </a:lnTo>
                <a:lnTo>
                  <a:pt x="257371" y="3595942"/>
                </a:lnTo>
                <a:lnTo>
                  <a:pt x="292151" y="3488125"/>
                </a:lnTo>
                <a:lnTo>
                  <a:pt x="330409" y="3380307"/>
                </a:lnTo>
                <a:lnTo>
                  <a:pt x="368666" y="3275968"/>
                </a:lnTo>
                <a:lnTo>
                  <a:pt x="406924" y="3171628"/>
                </a:lnTo>
                <a:lnTo>
                  <a:pt x="448660" y="3063811"/>
                </a:lnTo>
                <a:lnTo>
                  <a:pt x="493874" y="2959471"/>
                </a:lnTo>
                <a:lnTo>
                  <a:pt x="539088" y="2855131"/>
                </a:lnTo>
                <a:lnTo>
                  <a:pt x="636471" y="2649930"/>
                </a:lnTo>
                <a:lnTo>
                  <a:pt x="737333" y="2441251"/>
                </a:lnTo>
                <a:lnTo>
                  <a:pt x="789503" y="2340390"/>
                </a:lnTo>
                <a:lnTo>
                  <a:pt x="845150" y="2239528"/>
                </a:lnTo>
                <a:lnTo>
                  <a:pt x="900798" y="2135188"/>
                </a:lnTo>
                <a:lnTo>
                  <a:pt x="959924" y="2034327"/>
                </a:lnTo>
                <a:lnTo>
                  <a:pt x="1015572" y="1933465"/>
                </a:lnTo>
                <a:lnTo>
                  <a:pt x="1074697" y="1832604"/>
                </a:lnTo>
                <a:lnTo>
                  <a:pt x="1196427" y="1630881"/>
                </a:lnTo>
                <a:lnTo>
                  <a:pt x="1325112" y="1432635"/>
                </a:lnTo>
                <a:lnTo>
                  <a:pt x="1453798" y="1230912"/>
                </a:lnTo>
                <a:lnTo>
                  <a:pt x="1585961" y="1032667"/>
                </a:lnTo>
                <a:lnTo>
                  <a:pt x="1655521" y="935284"/>
                </a:lnTo>
                <a:lnTo>
                  <a:pt x="1721603" y="837900"/>
                </a:lnTo>
                <a:lnTo>
                  <a:pt x="1999842" y="437932"/>
                </a:lnTo>
                <a:lnTo>
                  <a:pt x="2285036" y="48398"/>
                </a:lnTo>
                <a:close/>
              </a:path>
            </a:pathLst>
          </a:custGeom>
          <a:solidFill>
            <a:schemeClr val="bg2"/>
          </a:solidFill>
        </p:spPr>
        <p:txBody>
          <a:bodyPr wrap="square">
            <a:noAutofit/>
          </a:bodyPr>
          <a:lstStyle>
            <a:lvl1pPr marL="0" indent="0" algn="r">
              <a:buFontTx/>
              <a:buNone/>
              <a:defRPr sz="1200"/>
            </a:lvl1pPr>
          </a:lstStyle>
          <a:p>
            <a:r>
              <a:rPr lang="en-US"/>
              <a:t>Click icon to add picture</a:t>
            </a:r>
            <a:endParaRPr lang="fi-FI"/>
          </a:p>
        </p:txBody>
      </p:sp>
      <p:sp>
        <p:nvSpPr>
          <p:cNvPr id="7" name="Text Placeholder 2">
            <a:extLst>
              <a:ext uri="{FF2B5EF4-FFF2-40B4-BE49-F238E27FC236}">
                <a16:creationId xmlns:a16="http://schemas.microsoft.com/office/drawing/2014/main" id="{874BB04E-A683-5803-730E-D653662C7183}"/>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
        <p:nvSpPr>
          <p:cNvPr id="8" name="Date Placeholder 7">
            <a:extLst>
              <a:ext uri="{FF2B5EF4-FFF2-40B4-BE49-F238E27FC236}">
                <a16:creationId xmlns:a16="http://schemas.microsoft.com/office/drawing/2014/main" id="{DB3D3A7B-E98E-B66E-F719-0A3C386B2019}"/>
              </a:ext>
            </a:extLst>
          </p:cNvPr>
          <p:cNvSpPr>
            <a:spLocks noGrp="1"/>
          </p:cNvSpPr>
          <p:nvPr>
            <p:ph type="dt" sz="half" idx="20"/>
          </p:nvPr>
        </p:nvSpPr>
        <p:spPr/>
        <p:txBody>
          <a:bodyPr/>
          <a:lstStyle/>
          <a:p>
            <a:fld id="{A02ABAE3-D89C-4001-9AEC-5083F82B749C}" type="datetimeFigureOut">
              <a:rPr lang="fi-FI" smtClean="0"/>
              <a:t>17.4.2026</a:t>
            </a:fld>
            <a:endParaRPr lang="fi-FI"/>
          </a:p>
        </p:txBody>
      </p:sp>
      <p:sp>
        <p:nvSpPr>
          <p:cNvPr id="9" name="Footer Placeholder 8">
            <a:extLst>
              <a:ext uri="{FF2B5EF4-FFF2-40B4-BE49-F238E27FC236}">
                <a16:creationId xmlns:a16="http://schemas.microsoft.com/office/drawing/2014/main" id="{75B272D8-63EE-AC21-3A79-B18F57CEF3E4}"/>
              </a:ext>
            </a:extLst>
          </p:cNvPr>
          <p:cNvSpPr>
            <a:spLocks noGrp="1"/>
          </p:cNvSpPr>
          <p:nvPr>
            <p:ph type="ftr" sz="quarter" idx="21"/>
          </p:nvPr>
        </p:nvSpPr>
        <p:spPr/>
        <p:txBody>
          <a:bodyPr/>
          <a:lstStyle>
            <a:lvl1pPr>
              <a:defRPr>
                <a:solidFill>
                  <a:schemeClr val="bg1"/>
                </a:solidFill>
              </a:defRPr>
            </a:lvl1pPr>
          </a:lstStyle>
          <a:p>
            <a:endParaRPr lang="fi-FI"/>
          </a:p>
        </p:txBody>
      </p:sp>
      <p:sp>
        <p:nvSpPr>
          <p:cNvPr id="10" name="Slide Number Placeholder 9">
            <a:extLst>
              <a:ext uri="{FF2B5EF4-FFF2-40B4-BE49-F238E27FC236}">
                <a16:creationId xmlns:a16="http://schemas.microsoft.com/office/drawing/2014/main" id="{0C079797-25E8-5A80-364F-8054D48388CE}"/>
              </a:ext>
            </a:extLst>
          </p:cNvPr>
          <p:cNvSpPr>
            <a:spLocks noGrp="1"/>
          </p:cNvSpPr>
          <p:nvPr>
            <p:ph type="sldNum" sz="quarter" idx="2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507037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hree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345633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345633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4367809" y="1773238"/>
            <a:ext cx="345638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4367809" y="2420888"/>
            <a:ext cx="345638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
        <p:nvSpPr>
          <p:cNvPr id="15" name="Text Placeholder 4">
            <a:extLst>
              <a:ext uri="{FF2B5EF4-FFF2-40B4-BE49-F238E27FC236}">
                <a16:creationId xmlns:a16="http://schemas.microsoft.com/office/drawing/2014/main" id="{6A2B773D-1C09-49C5-B8BD-DC683161B29E}"/>
              </a:ext>
            </a:extLst>
          </p:cNvPr>
          <p:cNvSpPr>
            <a:spLocks noGrp="1"/>
          </p:cNvSpPr>
          <p:nvPr>
            <p:ph type="body" sz="quarter" idx="13"/>
          </p:nvPr>
        </p:nvSpPr>
        <p:spPr>
          <a:xfrm>
            <a:off x="8111778" y="1773238"/>
            <a:ext cx="3456335"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89CF5C7C-601D-46A6-890C-D37F5A624F8D}"/>
              </a:ext>
            </a:extLst>
          </p:cNvPr>
          <p:cNvSpPr>
            <a:spLocks noGrp="1"/>
          </p:cNvSpPr>
          <p:nvPr>
            <p:ph sz="quarter" idx="14"/>
          </p:nvPr>
        </p:nvSpPr>
        <p:spPr>
          <a:xfrm>
            <a:off x="8111778" y="2420888"/>
            <a:ext cx="3456335"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249253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Comparison 2">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623888" y="1773238"/>
            <a:ext cx="345633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623888" y="2420888"/>
            <a:ext cx="345633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4367809" y="1773238"/>
            <a:ext cx="3456384"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4367809" y="2420888"/>
            <a:ext cx="3456384"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
        <p:nvSpPr>
          <p:cNvPr id="15" name="Text Placeholder 4">
            <a:extLst>
              <a:ext uri="{FF2B5EF4-FFF2-40B4-BE49-F238E27FC236}">
                <a16:creationId xmlns:a16="http://schemas.microsoft.com/office/drawing/2014/main" id="{6A2B773D-1C09-49C5-B8BD-DC683161B29E}"/>
              </a:ext>
            </a:extLst>
          </p:cNvPr>
          <p:cNvSpPr>
            <a:spLocks noGrp="1"/>
          </p:cNvSpPr>
          <p:nvPr>
            <p:ph type="body" sz="quarter" idx="13"/>
          </p:nvPr>
        </p:nvSpPr>
        <p:spPr>
          <a:xfrm>
            <a:off x="8111778" y="1773238"/>
            <a:ext cx="3456335"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89CF5C7C-601D-46A6-890C-D37F5A624F8D}"/>
              </a:ext>
            </a:extLst>
          </p:cNvPr>
          <p:cNvSpPr>
            <a:spLocks noGrp="1"/>
          </p:cNvSpPr>
          <p:nvPr>
            <p:ph sz="quarter" idx="14"/>
          </p:nvPr>
        </p:nvSpPr>
        <p:spPr>
          <a:xfrm>
            <a:off x="8111778" y="2420888"/>
            <a:ext cx="3456335" cy="374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072302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and Basic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8112224" y="1773237"/>
            <a:ext cx="3455889"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4128493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and Basic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4367808" y="1773239"/>
            <a:ext cx="7200305"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3244469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and Basic Picture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1773239"/>
            <a:ext cx="7200900"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8112224" y="1773237"/>
            <a:ext cx="3455889"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3927356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and Basic Picture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4367808" y="1773239"/>
            <a:ext cx="7200305"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4392067"/>
          </a:xfrm>
          <a:solidFill>
            <a:schemeClr val="bg2"/>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1483194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hree Basic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0" name="Text Placeholder 7"/>
          <p:cNvSpPr>
            <a:spLocks noGrp="1"/>
          </p:cNvSpPr>
          <p:nvPr>
            <p:ph type="body" sz="quarter" idx="14"/>
          </p:nvPr>
        </p:nvSpPr>
        <p:spPr>
          <a:xfrm>
            <a:off x="62388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1" name="Picture Placeholder 8">
            <a:extLst>
              <a:ext uri="{C183D7F6-B498-43B3-948B-1728B52AA6E4}">
                <adec:decorative xmlns:adec="http://schemas.microsoft.com/office/drawing/2017/decorative" val="1"/>
              </a:ext>
            </a:extLst>
          </p:cNvPr>
          <p:cNvSpPr>
            <a:spLocks noGrp="1"/>
          </p:cNvSpPr>
          <p:nvPr>
            <p:ph type="pic" sz="quarter" idx="15"/>
          </p:nvPr>
        </p:nvSpPr>
        <p:spPr>
          <a:xfrm>
            <a:off x="4361542"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2" name="Text Placeholder 7"/>
          <p:cNvSpPr>
            <a:spLocks noGrp="1"/>
          </p:cNvSpPr>
          <p:nvPr>
            <p:ph type="body" sz="quarter" idx="16"/>
          </p:nvPr>
        </p:nvSpPr>
        <p:spPr>
          <a:xfrm>
            <a:off x="4361542"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3" name="Picture Placeholder 8">
            <a:extLst>
              <a:ext uri="{C183D7F6-B498-43B3-948B-1728B52AA6E4}">
                <adec:decorative xmlns:adec="http://schemas.microsoft.com/office/drawing/2017/decorative" val="1"/>
              </a:ext>
            </a:extLst>
          </p:cNvPr>
          <p:cNvSpPr>
            <a:spLocks noGrp="1"/>
          </p:cNvSpPr>
          <p:nvPr>
            <p:ph type="pic" sz="quarter" idx="17"/>
          </p:nvPr>
        </p:nvSpPr>
        <p:spPr>
          <a:xfrm>
            <a:off x="811177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4" name="Text Placeholder 7"/>
          <p:cNvSpPr>
            <a:spLocks noGrp="1"/>
          </p:cNvSpPr>
          <p:nvPr>
            <p:ph type="body" sz="quarter" idx="18"/>
          </p:nvPr>
        </p:nvSpPr>
        <p:spPr>
          <a:xfrm>
            <a:off x="811177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Tree>
    <p:extLst>
      <p:ext uri="{BB962C8B-B14F-4D97-AF65-F5344CB8AC3E}">
        <p14:creationId xmlns:p14="http://schemas.microsoft.com/office/powerpoint/2010/main" val="396273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hree Basic Pictures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62388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0" name="Text Placeholder 7"/>
          <p:cNvSpPr>
            <a:spLocks noGrp="1"/>
          </p:cNvSpPr>
          <p:nvPr>
            <p:ph type="body" sz="quarter" idx="14"/>
          </p:nvPr>
        </p:nvSpPr>
        <p:spPr>
          <a:xfrm>
            <a:off x="62388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1" name="Picture Placeholder 8">
            <a:extLst>
              <a:ext uri="{C183D7F6-B498-43B3-948B-1728B52AA6E4}">
                <adec:decorative xmlns:adec="http://schemas.microsoft.com/office/drawing/2017/decorative" val="1"/>
              </a:ext>
            </a:extLst>
          </p:cNvPr>
          <p:cNvSpPr>
            <a:spLocks noGrp="1"/>
          </p:cNvSpPr>
          <p:nvPr>
            <p:ph type="pic" sz="quarter" idx="15"/>
          </p:nvPr>
        </p:nvSpPr>
        <p:spPr>
          <a:xfrm>
            <a:off x="4361542"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2" name="Text Placeholder 7"/>
          <p:cNvSpPr>
            <a:spLocks noGrp="1"/>
          </p:cNvSpPr>
          <p:nvPr>
            <p:ph type="body" sz="quarter" idx="16"/>
          </p:nvPr>
        </p:nvSpPr>
        <p:spPr>
          <a:xfrm>
            <a:off x="4361542"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
        <p:nvSpPr>
          <p:cNvPr id="13" name="Picture Placeholder 8">
            <a:extLst>
              <a:ext uri="{C183D7F6-B498-43B3-948B-1728B52AA6E4}">
                <adec:decorative xmlns:adec="http://schemas.microsoft.com/office/drawing/2017/decorative" val="1"/>
              </a:ext>
            </a:extLst>
          </p:cNvPr>
          <p:cNvSpPr>
            <a:spLocks noGrp="1"/>
          </p:cNvSpPr>
          <p:nvPr>
            <p:ph type="pic" sz="quarter" idx="17"/>
          </p:nvPr>
        </p:nvSpPr>
        <p:spPr>
          <a:xfrm>
            <a:off x="8111778" y="1773237"/>
            <a:ext cx="3456335" cy="3455987"/>
          </a:xfrm>
          <a:solidFill>
            <a:schemeClr val="bg2"/>
          </a:solidFill>
        </p:spPr>
        <p:txBody>
          <a:bodyPr/>
          <a:lstStyle>
            <a:lvl1pPr marL="0" indent="0">
              <a:buFontTx/>
              <a:buNone/>
              <a:defRPr sz="1200"/>
            </a:lvl1pPr>
          </a:lstStyle>
          <a:p>
            <a:r>
              <a:rPr lang="en-US"/>
              <a:t>Click icon to add picture</a:t>
            </a:r>
            <a:endParaRPr lang="fi-FI"/>
          </a:p>
        </p:txBody>
      </p:sp>
      <p:sp>
        <p:nvSpPr>
          <p:cNvPr id="14" name="Text Placeholder 7"/>
          <p:cNvSpPr>
            <a:spLocks noGrp="1"/>
          </p:cNvSpPr>
          <p:nvPr>
            <p:ph type="body" sz="quarter" idx="18"/>
          </p:nvPr>
        </p:nvSpPr>
        <p:spPr>
          <a:xfrm>
            <a:off x="8111778" y="5373216"/>
            <a:ext cx="3456335" cy="792634"/>
          </a:xfrm>
        </p:spPr>
        <p:txBody>
          <a:bodyPr/>
          <a:lstStyle>
            <a:lvl1pPr marL="0" indent="0">
              <a:lnSpc>
                <a:spcPct val="100000"/>
              </a:lnSpc>
              <a:spcBef>
                <a:spcPts val="400"/>
              </a:spcBef>
              <a:buFontTx/>
              <a:buNone/>
              <a:defRPr sz="1800" b="0">
                <a:solidFill>
                  <a:schemeClr val="accent1"/>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Click to edit Master text styles</a:t>
            </a:r>
          </a:p>
        </p:txBody>
      </p:sp>
    </p:spTree>
    <p:extLst>
      <p:ext uri="{BB962C8B-B14F-4D97-AF65-F5344CB8AC3E}">
        <p14:creationId xmlns:p14="http://schemas.microsoft.com/office/powerpoint/2010/main" val="2683375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aptio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623888" y="476250"/>
            <a:ext cx="5328096" cy="1080542"/>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2492895"/>
            <a:ext cx="5328096" cy="36729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476250"/>
            <a:ext cx="5328098"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2">
            <a:extLst>
              <a:ext uri="{FF2B5EF4-FFF2-40B4-BE49-F238E27FC236}">
                <a16:creationId xmlns:a16="http://schemas.microsoft.com/office/drawing/2014/main" id="{F956837D-EB84-F6F1-E126-966A1B8EEC86}"/>
              </a:ext>
            </a:extLst>
          </p:cNvPr>
          <p:cNvSpPr>
            <a:spLocks noGrp="1"/>
          </p:cNvSpPr>
          <p:nvPr>
            <p:ph type="body" idx="13"/>
          </p:nvPr>
        </p:nvSpPr>
        <p:spPr>
          <a:xfrm>
            <a:off x="623888"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6EC2A7D5-D5F6-A9EA-4E99-16C7242856EF}"/>
              </a:ext>
            </a:extLst>
          </p:cNvPr>
          <p:cNvCxnSpPr/>
          <p:nvPr/>
        </p:nvCxnSpPr>
        <p:spPr>
          <a:xfrm>
            <a:off x="6096000"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07907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Ca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6240017" y="476250"/>
            <a:ext cx="5328096" cy="1080542"/>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40017" y="2492896"/>
            <a:ext cx="5328096" cy="36729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3888" y="476250"/>
            <a:ext cx="5328098"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2">
            <a:extLst>
              <a:ext uri="{FF2B5EF4-FFF2-40B4-BE49-F238E27FC236}">
                <a16:creationId xmlns:a16="http://schemas.microsoft.com/office/drawing/2014/main" id="{4B1F781F-0CCB-968A-D71F-89201DACC991}"/>
              </a:ext>
            </a:extLst>
          </p:cNvPr>
          <p:cNvSpPr>
            <a:spLocks noGrp="1"/>
          </p:cNvSpPr>
          <p:nvPr>
            <p:ph type="body" idx="13"/>
          </p:nvPr>
        </p:nvSpPr>
        <p:spPr>
          <a:xfrm>
            <a:off x="6240017" y="1773238"/>
            <a:ext cx="5328096" cy="575642"/>
          </a:xfrm>
        </p:spPr>
        <p:txBody>
          <a:bodyPr anchor="t" anchorCtr="0"/>
          <a:lstStyle>
            <a:lvl1pPr marL="0" indent="0">
              <a:lnSpc>
                <a:spcPct val="100000"/>
              </a:lnSpc>
              <a:spcBef>
                <a:spcPts val="0"/>
              </a:spcBef>
              <a:buNone/>
              <a:defRPr sz="1800" b="1" u="none" baseline="0">
                <a:solidFill>
                  <a:schemeClr val="accent1"/>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9" name="Straight Connector 8">
            <a:extLst>
              <a:ext uri="{FF2B5EF4-FFF2-40B4-BE49-F238E27FC236}">
                <a16:creationId xmlns:a16="http://schemas.microsoft.com/office/drawing/2014/main" id="{15CF403D-906F-B2DE-3C38-75F884291245}"/>
              </a:ext>
            </a:extLst>
          </p:cNvPr>
          <p:cNvCxnSpPr/>
          <p:nvPr/>
        </p:nvCxnSpPr>
        <p:spPr>
          <a:xfrm>
            <a:off x="6096000"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647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aption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623888" y="2132856"/>
            <a:ext cx="3455888" cy="1800200"/>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623888" y="4149080"/>
            <a:ext cx="3455888" cy="2016770"/>
          </a:xfrm>
        </p:spPr>
        <p:txBody>
          <a:bodyPr/>
          <a:lstStyle>
            <a:lvl1pPr marL="0" indent="0">
              <a:spcBef>
                <a:spcPts val="0"/>
              </a:spcBef>
              <a:buFontTx/>
              <a:buNone/>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vl6pPr marL="0" indent="0">
              <a:spcBef>
                <a:spcPts val="0"/>
              </a:spcBef>
              <a:buFontTx/>
              <a:buNone/>
              <a:defRPr/>
            </a:lvl6pPr>
            <a:lvl7pPr marL="0" indent="0">
              <a:spcBef>
                <a:spcPts val="0"/>
              </a:spcBef>
              <a:buFontTx/>
              <a:buNone/>
              <a:defRPr/>
            </a:lvl7pPr>
            <a:lvl8pPr marL="0" indent="0">
              <a:spcBef>
                <a:spcPts val="0"/>
              </a:spcBef>
              <a:buFontTx/>
              <a:buNone/>
              <a:defRPr/>
            </a:lvl8pPr>
            <a:lvl9pPr marL="0" indent="0">
              <a:spcBef>
                <a:spcPts val="0"/>
              </a:spcBef>
              <a:buFontTx/>
              <a:buNone/>
              <a:defRPr/>
            </a:lvl9p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4367808" y="476250"/>
            <a:ext cx="7200306"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cxnSp>
        <p:nvCxnSpPr>
          <p:cNvPr id="9" name="Straight Connector 8">
            <a:extLst>
              <a:ext uri="{FF2B5EF4-FFF2-40B4-BE49-F238E27FC236}">
                <a16:creationId xmlns:a16="http://schemas.microsoft.com/office/drawing/2014/main" id="{2EFC3A9D-4147-F440-8B4C-48D7040451D6}"/>
              </a:ext>
            </a:extLst>
          </p:cNvPr>
          <p:cNvCxnSpPr/>
          <p:nvPr/>
        </p:nvCxnSpPr>
        <p:spPr>
          <a:xfrm>
            <a:off x="4223792"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DF614626-8706-9545-1C6E-555650083F01}"/>
              </a:ext>
              <a:ext uri="{C183D7F6-B498-43B3-948B-1728B52AA6E4}">
                <adec:decorative xmlns:adec="http://schemas.microsoft.com/office/drawing/2017/decorative" val="1"/>
              </a:ext>
            </a:extLst>
          </p:cNvPr>
          <p:cNvGrpSpPr>
            <a:grpSpLocks noChangeAspect="1"/>
          </p:cNvGrpSpPr>
          <p:nvPr/>
        </p:nvGrpSpPr>
        <p:grpSpPr>
          <a:xfrm>
            <a:off x="628603" y="476672"/>
            <a:ext cx="1810305" cy="720000"/>
            <a:chOff x="911225" y="260350"/>
            <a:chExt cx="4183063" cy="1663700"/>
          </a:xfrm>
          <a:solidFill>
            <a:schemeClr val="accent1"/>
          </a:solidFill>
        </p:grpSpPr>
        <p:sp>
          <p:nvSpPr>
            <p:cNvPr id="12" name="Freeform 6">
              <a:extLst>
                <a:ext uri="{FF2B5EF4-FFF2-40B4-BE49-F238E27FC236}">
                  <a16:creationId xmlns:a16="http://schemas.microsoft.com/office/drawing/2014/main" id="{089D2094-B093-17E2-C004-4320E5F45A30}"/>
                </a:ext>
              </a:extLst>
            </p:cNvPr>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7">
              <a:extLst>
                <a:ext uri="{FF2B5EF4-FFF2-40B4-BE49-F238E27FC236}">
                  <a16:creationId xmlns:a16="http://schemas.microsoft.com/office/drawing/2014/main" id="{A11C4AB4-4B90-D188-4B03-24B95178E8A3}"/>
                </a:ext>
              </a:extLst>
            </p:cNvPr>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4" name="Freeform 8">
              <a:extLst>
                <a:ext uri="{FF2B5EF4-FFF2-40B4-BE49-F238E27FC236}">
                  <a16:creationId xmlns:a16="http://schemas.microsoft.com/office/drawing/2014/main" id="{5CFEF53C-B68D-9923-DEC1-18ACC7ECBF7A}"/>
                </a:ext>
              </a:extLst>
            </p:cNvPr>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2294743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aption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a:xfrm>
            <a:off x="8112225" y="2132856"/>
            <a:ext cx="3455888" cy="1800200"/>
          </a:xfrm>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8112225" y="4149080"/>
            <a:ext cx="3455888" cy="2016770"/>
          </a:xfrm>
        </p:spPr>
        <p:txBody>
          <a:bodyPr/>
          <a:lstStyle>
            <a:lvl1pPr marL="0" indent="0">
              <a:spcBef>
                <a:spcPts val="0"/>
              </a:spcBef>
              <a:buFontTx/>
              <a:buNone/>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vl6pPr marL="0" indent="0">
              <a:spcBef>
                <a:spcPts val="0"/>
              </a:spcBef>
              <a:buFontTx/>
              <a:buNone/>
              <a:defRPr/>
            </a:lvl6pPr>
            <a:lvl7pPr marL="0" indent="0">
              <a:spcBef>
                <a:spcPts val="0"/>
              </a:spcBef>
              <a:buFontTx/>
              <a:buNone/>
              <a:defRPr/>
            </a:lvl7pPr>
            <a:lvl8pPr marL="0" indent="0">
              <a:spcBef>
                <a:spcPts val="0"/>
              </a:spcBef>
              <a:buFontTx/>
              <a:buNone/>
              <a:defRPr/>
            </a:lvl8pPr>
            <a:lvl9pPr marL="0" indent="0">
              <a:spcBef>
                <a:spcPts val="0"/>
              </a:spcBef>
              <a:buFontTx/>
              <a:buNone/>
              <a:defRPr/>
            </a:lvl9p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3888" y="476250"/>
            <a:ext cx="7200306" cy="568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8F4AEF5D-7FAC-4949-84D2-DA5A9BB3D225}" type="slidenum">
              <a:rPr lang="fi-FI" smtClean="0"/>
              <a:t>‹#›</a:t>
            </a:fld>
            <a:endParaRPr lang="fi-FI"/>
          </a:p>
        </p:txBody>
      </p:sp>
      <p:cxnSp>
        <p:nvCxnSpPr>
          <p:cNvPr id="9" name="Straight Connector 8">
            <a:extLst>
              <a:ext uri="{FF2B5EF4-FFF2-40B4-BE49-F238E27FC236}">
                <a16:creationId xmlns:a16="http://schemas.microsoft.com/office/drawing/2014/main" id="{2EFC3A9D-4147-F440-8B4C-48D7040451D6}"/>
              </a:ext>
            </a:extLst>
          </p:cNvPr>
          <p:cNvCxnSpPr/>
          <p:nvPr/>
        </p:nvCxnSpPr>
        <p:spPr>
          <a:xfrm>
            <a:off x="7968208" y="476250"/>
            <a:ext cx="0" cy="568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196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le and Half Picture">
    <p:bg>
      <p:bgPr>
        <a:solidFill>
          <a:schemeClr val="accent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58F64595-8B5C-74D4-D734-E86D9113BD9D}"/>
              </a:ext>
              <a:ext uri="{C183D7F6-B498-43B3-948B-1728B52AA6E4}">
                <adec:decorative xmlns:adec="http://schemas.microsoft.com/office/drawing/2017/decorative" val="1"/>
              </a:ext>
            </a:extLst>
          </p:cNvPr>
          <p:cNvSpPr>
            <a:spLocks noGrp="1"/>
          </p:cNvSpPr>
          <p:nvPr>
            <p:ph type="pic" sz="quarter" idx="14"/>
          </p:nvPr>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10621496 w 12192000"/>
              <a:gd name="connsiteY3" fmla="*/ 6857999 h 6857999"/>
              <a:gd name="connsiteX4" fmla="*/ 10405976 w 12192000"/>
              <a:gd name="connsiteY4" fmla="*/ 6706155 h 6857999"/>
              <a:gd name="connsiteX5" fmla="*/ 9766026 w 12192000"/>
              <a:gd name="connsiteY5" fmla="*/ 6250539 h 6857999"/>
              <a:gd name="connsiteX6" fmla="*/ 9105209 w 12192000"/>
              <a:gd name="connsiteY6" fmla="*/ 5777533 h 6857999"/>
              <a:gd name="connsiteX7" fmla="*/ 8910442 w 12192000"/>
              <a:gd name="connsiteY7" fmla="*/ 5638414 h 6857999"/>
              <a:gd name="connsiteX8" fmla="*/ 8712196 w 12192000"/>
              <a:gd name="connsiteY8" fmla="*/ 5495816 h 6857999"/>
              <a:gd name="connsiteX9" fmla="*/ 8322663 w 12192000"/>
              <a:gd name="connsiteY9" fmla="*/ 5210622 h 6857999"/>
              <a:gd name="connsiteX10" fmla="*/ 7929650 w 12192000"/>
              <a:gd name="connsiteY10" fmla="*/ 4921949 h 6857999"/>
              <a:gd name="connsiteX11" fmla="*/ 7540116 w 12192000"/>
              <a:gd name="connsiteY11" fmla="*/ 4636754 h 6857999"/>
              <a:gd name="connsiteX12" fmla="*/ 7140148 w 12192000"/>
              <a:gd name="connsiteY12" fmla="*/ 4358515 h 6857999"/>
              <a:gd name="connsiteX13" fmla="*/ 7042764 w 12192000"/>
              <a:gd name="connsiteY13" fmla="*/ 4292434 h 6857999"/>
              <a:gd name="connsiteX14" fmla="*/ 6945381 w 12192000"/>
              <a:gd name="connsiteY14" fmla="*/ 4222874 h 6857999"/>
              <a:gd name="connsiteX15" fmla="*/ 6747136 w 12192000"/>
              <a:gd name="connsiteY15" fmla="*/ 4090711 h 6857999"/>
              <a:gd name="connsiteX16" fmla="*/ 6545413 w 12192000"/>
              <a:gd name="connsiteY16" fmla="*/ 3962025 h 6857999"/>
              <a:gd name="connsiteX17" fmla="*/ 6347167 w 12192000"/>
              <a:gd name="connsiteY17" fmla="*/ 3833340 h 6857999"/>
              <a:gd name="connsiteX18" fmla="*/ 6145444 w 12192000"/>
              <a:gd name="connsiteY18" fmla="*/ 3711610 h 6857999"/>
              <a:gd name="connsiteX19" fmla="*/ 6044583 w 12192000"/>
              <a:gd name="connsiteY19" fmla="*/ 3652484 h 6857999"/>
              <a:gd name="connsiteX20" fmla="*/ 5943722 w 12192000"/>
              <a:gd name="connsiteY20" fmla="*/ 3596837 h 6857999"/>
              <a:gd name="connsiteX21" fmla="*/ 5842860 w 12192000"/>
              <a:gd name="connsiteY21" fmla="*/ 3537711 h 6857999"/>
              <a:gd name="connsiteX22" fmla="*/ 5738520 w 12192000"/>
              <a:gd name="connsiteY22" fmla="*/ 3482063 h 6857999"/>
              <a:gd name="connsiteX23" fmla="*/ 5637658 w 12192000"/>
              <a:gd name="connsiteY23" fmla="*/ 3426415 h 6857999"/>
              <a:gd name="connsiteX24" fmla="*/ 5536797 w 12192000"/>
              <a:gd name="connsiteY24" fmla="*/ 3374246 h 6857999"/>
              <a:gd name="connsiteX25" fmla="*/ 5328118 w 12192000"/>
              <a:gd name="connsiteY25" fmla="*/ 3273384 h 6857999"/>
              <a:gd name="connsiteX26" fmla="*/ 5122917 w 12192000"/>
              <a:gd name="connsiteY26" fmla="*/ 3176000 h 6857999"/>
              <a:gd name="connsiteX27" fmla="*/ 5018578 w 12192000"/>
              <a:gd name="connsiteY27" fmla="*/ 3130787 h 6857999"/>
              <a:gd name="connsiteX28" fmla="*/ 4914237 w 12192000"/>
              <a:gd name="connsiteY28" fmla="*/ 3085573 h 6857999"/>
              <a:gd name="connsiteX29" fmla="*/ 4806420 w 12192000"/>
              <a:gd name="connsiteY29" fmla="*/ 3043837 h 6857999"/>
              <a:gd name="connsiteX30" fmla="*/ 4702080 w 12192000"/>
              <a:gd name="connsiteY30" fmla="*/ 3005579 h 6857999"/>
              <a:gd name="connsiteX31" fmla="*/ 4597741 w 12192000"/>
              <a:gd name="connsiteY31" fmla="*/ 2967321 h 6857999"/>
              <a:gd name="connsiteX32" fmla="*/ 4489924 w 12192000"/>
              <a:gd name="connsiteY32" fmla="*/ 2929064 h 6857999"/>
              <a:gd name="connsiteX33" fmla="*/ 4382106 w 12192000"/>
              <a:gd name="connsiteY33" fmla="*/ 2894284 h 6857999"/>
              <a:gd name="connsiteX34" fmla="*/ 4274288 w 12192000"/>
              <a:gd name="connsiteY34" fmla="*/ 2862982 h 6857999"/>
              <a:gd name="connsiteX35" fmla="*/ 4166471 w 12192000"/>
              <a:gd name="connsiteY35" fmla="*/ 2831680 h 6857999"/>
              <a:gd name="connsiteX36" fmla="*/ 4058653 w 12192000"/>
              <a:gd name="connsiteY36" fmla="*/ 2800378 h 6857999"/>
              <a:gd name="connsiteX37" fmla="*/ 3950837 w 12192000"/>
              <a:gd name="connsiteY37" fmla="*/ 2776032 h 6857999"/>
              <a:gd name="connsiteX38" fmla="*/ 3843019 w 12192000"/>
              <a:gd name="connsiteY38" fmla="*/ 2751686 h 6857999"/>
              <a:gd name="connsiteX39" fmla="*/ 3731723 w 12192000"/>
              <a:gd name="connsiteY39" fmla="*/ 2727340 h 6857999"/>
              <a:gd name="connsiteX40" fmla="*/ 3620428 w 12192000"/>
              <a:gd name="connsiteY40" fmla="*/ 2709950 h 6857999"/>
              <a:gd name="connsiteX41" fmla="*/ 3509132 w 12192000"/>
              <a:gd name="connsiteY41" fmla="*/ 2692561 h 6857999"/>
              <a:gd name="connsiteX42" fmla="*/ 3397837 w 12192000"/>
              <a:gd name="connsiteY42" fmla="*/ 2675170 h 6857999"/>
              <a:gd name="connsiteX43" fmla="*/ 3286541 w 12192000"/>
              <a:gd name="connsiteY43" fmla="*/ 2664737 h 6857999"/>
              <a:gd name="connsiteX44" fmla="*/ 3175245 w 12192000"/>
              <a:gd name="connsiteY44" fmla="*/ 2654303 h 6857999"/>
              <a:gd name="connsiteX45" fmla="*/ 3060471 w 12192000"/>
              <a:gd name="connsiteY45" fmla="*/ 2643869 h 6857999"/>
              <a:gd name="connsiteX46" fmla="*/ 2945699 w 12192000"/>
              <a:gd name="connsiteY46" fmla="*/ 2640391 h 6857999"/>
              <a:gd name="connsiteX47" fmla="*/ 2830925 w 12192000"/>
              <a:gd name="connsiteY47" fmla="*/ 2636913 h 6857999"/>
              <a:gd name="connsiteX48" fmla="*/ 2716152 w 12192000"/>
              <a:gd name="connsiteY48" fmla="*/ 2636913 h 6857999"/>
              <a:gd name="connsiteX49" fmla="*/ 2601377 w 12192000"/>
              <a:gd name="connsiteY49" fmla="*/ 2640391 h 6857999"/>
              <a:gd name="connsiteX50" fmla="*/ 2486604 w 12192000"/>
              <a:gd name="connsiteY50" fmla="*/ 2647347 h 6857999"/>
              <a:gd name="connsiteX51" fmla="*/ 2382265 w 12192000"/>
              <a:gd name="connsiteY51" fmla="*/ 2654303 h 6857999"/>
              <a:gd name="connsiteX52" fmla="*/ 2281404 w 12192000"/>
              <a:gd name="connsiteY52" fmla="*/ 2661259 h 6857999"/>
              <a:gd name="connsiteX53" fmla="*/ 2180541 w 12192000"/>
              <a:gd name="connsiteY53" fmla="*/ 2671693 h 6857999"/>
              <a:gd name="connsiteX54" fmla="*/ 2083158 w 12192000"/>
              <a:gd name="connsiteY54" fmla="*/ 2682126 h 6857999"/>
              <a:gd name="connsiteX55" fmla="*/ 1985774 w 12192000"/>
              <a:gd name="connsiteY55" fmla="*/ 2696039 h 6857999"/>
              <a:gd name="connsiteX56" fmla="*/ 1888390 w 12192000"/>
              <a:gd name="connsiteY56" fmla="*/ 2709950 h 6857999"/>
              <a:gd name="connsiteX57" fmla="*/ 1791007 w 12192000"/>
              <a:gd name="connsiteY57" fmla="*/ 2723862 h 6857999"/>
              <a:gd name="connsiteX58" fmla="*/ 1697101 w 12192000"/>
              <a:gd name="connsiteY58" fmla="*/ 2741252 h 6857999"/>
              <a:gd name="connsiteX59" fmla="*/ 1606674 w 12192000"/>
              <a:gd name="connsiteY59" fmla="*/ 2758642 h 6857999"/>
              <a:gd name="connsiteX60" fmla="*/ 1512768 w 12192000"/>
              <a:gd name="connsiteY60" fmla="*/ 2779510 h 6857999"/>
              <a:gd name="connsiteX61" fmla="*/ 1425818 w 12192000"/>
              <a:gd name="connsiteY61" fmla="*/ 2800378 h 6857999"/>
              <a:gd name="connsiteX62" fmla="*/ 1335391 w 12192000"/>
              <a:gd name="connsiteY62" fmla="*/ 2821246 h 6857999"/>
              <a:gd name="connsiteX63" fmla="*/ 1248441 w 12192000"/>
              <a:gd name="connsiteY63" fmla="*/ 2845592 h 6857999"/>
              <a:gd name="connsiteX64" fmla="*/ 1158015 w 12192000"/>
              <a:gd name="connsiteY64" fmla="*/ 2873416 h 6857999"/>
              <a:gd name="connsiteX65" fmla="*/ 1071064 w 12192000"/>
              <a:gd name="connsiteY65" fmla="*/ 2901240 h 6857999"/>
              <a:gd name="connsiteX66" fmla="*/ 987592 w 12192000"/>
              <a:gd name="connsiteY66" fmla="*/ 2929064 h 6857999"/>
              <a:gd name="connsiteX67" fmla="*/ 900643 w 12192000"/>
              <a:gd name="connsiteY67" fmla="*/ 2956887 h 6857999"/>
              <a:gd name="connsiteX68" fmla="*/ 817171 w 12192000"/>
              <a:gd name="connsiteY68" fmla="*/ 2991667 h 6857999"/>
              <a:gd name="connsiteX69" fmla="*/ 733699 w 12192000"/>
              <a:gd name="connsiteY69" fmla="*/ 3022969 h 6857999"/>
              <a:gd name="connsiteX70" fmla="*/ 650228 w 12192000"/>
              <a:gd name="connsiteY70" fmla="*/ 3057749 h 6857999"/>
              <a:gd name="connsiteX71" fmla="*/ 566756 w 12192000"/>
              <a:gd name="connsiteY71" fmla="*/ 3096007 h 6857999"/>
              <a:gd name="connsiteX72" fmla="*/ 483284 w 12192000"/>
              <a:gd name="connsiteY72" fmla="*/ 3134265 h 6857999"/>
              <a:gd name="connsiteX73" fmla="*/ 399813 w 12192000"/>
              <a:gd name="connsiteY73" fmla="*/ 3172523 h 6857999"/>
              <a:gd name="connsiteX74" fmla="*/ 319819 w 12192000"/>
              <a:gd name="connsiteY74" fmla="*/ 3214258 h 6857999"/>
              <a:gd name="connsiteX75" fmla="*/ 152876 w 12192000"/>
              <a:gd name="connsiteY75" fmla="*/ 3304686 h 6857999"/>
              <a:gd name="connsiteX76" fmla="*/ 0 w 12192000"/>
              <a:gd name="connsiteY76" fmla="*/ 3392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192000" h="6857999">
                <a:moveTo>
                  <a:pt x="0" y="0"/>
                </a:moveTo>
                <a:lnTo>
                  <a:pt x="12192000" y="0"/>
                </a:lnTo>
                <a:lnTo>
                  <a:pt x="12192000" y="6857999"/>
                </a:lnTo>
                <a:lnTo>
                  <a:pt x="10621496" y="6857999"/>
                </a:lnTo>
                <a:lnTo>
                  <a:pt x="10405976" y="6706155"/>
                </a:lnTo>
                <a:lnTo>
                  <a:pt x="9766026" y="6250539"/>
                </a:lnTo>
                <a:lnTo>
                  <a:pt x="9105209" y="5777533"/>
                </a:lnTo>
                <a:lnTo>
                  <a:pt x="8910442" y="5638414"/>
                </a:lnTo>
                <a:lnTo>
                  <a:pt x="8712196" y="5495816"/>
                </a:lnTo>
                <a:lnTo>
                  <a:pt x="8322663" y="5210622"/>
                </a:lnTo>
                <a:lnTo>
                  <a:pt x="7929650" y="4921949"/>
                </a:lnTo>
                <a:lnTo>
                  <a:pt x="7540116" y="4636754"/>
                </a:lnTo>
                <a:lnTo>
                  <a:pt x="7140148" y="4358515"/>
                </a:lnTo>
                <a:lnTo>
                  <a:pt x="7042764" y="4292434"/>
                </a:lnTo>
                <a:lnTo>
                  <a:pt x="6945381" y="4222874"/>
                </a:lnTo>
                <a:lnTo>
                  <a:pt x="6747136" y="4090711"/>
                </a:lnTo>
                <a:lnTo>
                  <a:pt x="6545413" y="3962025"/>
                </a:lnTo>
                <a:lnTo>
                  <a:pt x="6347167" y="3833340"/>
                </a:lnTo>
                <a:lnTo>
                  <a:pt x="6145444" y="3711610"/>
                </a:lnTo>
                <a:lnTo>
                  <a:pt x="6044583" y="3652484"/>
                </a:lnTo>
                <a:lnTo>
                  <a:pt x="5943722" y="3596837"/>
                </a:lnTo>
                <a:lnTo>
                  <a:pt x="5842860" y="3537711"/>
                </a:lnTo>
                <a:lnTo>
                  <a:pt x="5738520" y="3482063"/>
                </a:lnTo>
                <a:lnTo>
                  <a:pt x="5637658" y="3426415"/>
                </a:lnTo>
                <a:lnTo>
                  <a:pt x="5536797" y="3374246"/>
                </a:lnTo>
                <a:lnTo>
                  <a:pt x="5328118" y="3273384"/>
                </a:lnTo>
                <a:lnTo>
                  <a:pt x="5122917" y="3176000"/>
                </a:lnTo>
                <a:lnTo>
                  <a:pt x="5018578" y="3130787"/>
                </a:lnTo>
                <a:lnTo>
                  <a:pt x="4914237" y="3085573"/>
                </a:lnTo>
                <a:lnTo>
                  <a:pt x="4806420" y="3043837"/>
                </a:lnTo>
                <a:lnTo>
                  <a:pt x="4702080" y="3005579"/>
                </a:lnTo>
                <a:lnTo>
                  <a:pt x="4597741" y="2967321"/>
                </a:lnTo>
                <a:lnTo>
                  <a:pt x="4489924" y="2929064"/>
                </a:lnTo>
                <a:lnTo>
                  <a:pt x="4382106" y="2894284"/>
                </a:lnTo>
                <a:lnTo>
                  <a:pt x="4274288" y="2862982"/>
                </a:lnTo>
                <a:lnTo>
                  <a:pt x="4166471" y="2831680"/>
                </a:lnTo>
                <a:lnTo>
                  <a:pt x="4058653" y="2800378"/>
                </a:lnTo>
                <a:lnTo>
                  <a:pt x="3950837" y="2776032"/>
                </a:lnTo>
                <a:lnTo>
                  <a:pt x="3843019" y="2751686"/>
                </a:lnTo>
                <a:lnTo>
                  <a:pt x="3731723" y="2727340"/>
                </a:lnTo>
                <a:lnTo>
                  <a:pt x="3620428" y="2709950"/>
                </a:lnTo>
                <a:lnTo>
                  <a:pt x="3509132" y="2692561"/>
                </a:lnTo>
                <a:lnTo>
                  <a:pt x="3397837" y="2675170"/>
                </a:lnTo>
                <a:lnTo>
                  <a:pt x="3286541" y="2664737"/>
                </a:lnTo>
                <a:lnTo>
                  <a:pt x="3175245" y="2654303"/>
                </a:lnTo>
                <a:lnTo>
                  <a:pt x="3060471" y="2643869"/>
                </a:lnTo>
                <a:lnTo>
                  <a:pt x="2945699" y="2640391"/>
                </a:lnTo>
                <a:lnTo>
                  <a:pt x="2830925" y="2636913"/>
                </a:lnTo>
                <a:lnTo>
                  <a:pt x="2716152" y="2636913"/>
                </a:lnTo>
                <a:lnTo>
                  <a:pt x="2601377" y="2640391"/>
                </a:lnTo>
                <a:lnTo>
                  <a:pt x="2486604" y="2647347"/>
                </a:lnTo>
                <a:lnTo>
                  <a:pt x="2382265" y="2654303"/>
                </a:lnTo>
                <a:lnTo>
                  <a:pt x="2281404" y="2661259"/>
                </a:lnTo>
                <a:lnTo>
                  <a:pt x="2180541" y="2671693"/>
                </a:lnTo>
                <a:lnTo>
                  <a:pt x="2083158" y="2682126"/>
                </a:lnTo>
                <a:lnTo>
                  <a:pt x="1985774" y="2696039"/>
                </a:lnTo>
                <a:lnTo>
                  <a:pt x="1888390" y="2709950"/>
                </a:lnTo>
                <a:lnTo>
                  <a:pt x="1791007" y="2723862"/>
                </a:lnTo>
                <a:lnTo>
                  <a:pt x="1697101" y="2741252"/>
                </a:lnTo>
                <a:lnTo>
                  <a:pt x="1606674" y="2758642"/>
                </a:lnTo>
                <a:lnTo>
                  <a:pt x="1512768" y="2779510"/>
                </a:lnTo>
                <a:lnTo>
                  <a:pt x="1425818" y="2800378"/>
                </a:lnTo>
                <a:lnTo>
                  <a:pt x="1335391" y="2821246"/>
                </a:lnTo>
                <a:lnTo>
                  <a:pt x="1248441" y="2845592"/>
                </a:lnTo>
                <a:lnTo>
                  <a:pt x="1158015" y="2873416"/>
                </a:lnTo>
                <a:lnTo>
                  <a:pt x="1071064" y="2901240"/>
                </a:lnTo>
                <a:lnTo>
                  <a:pt x="987592" y="2929064"/>
                </a:lnTo>
                <a:lnTo>
                  <a:pt x="900643" y="2956887"/>
                </a:lnTo>
                <a:lnTo>
                  <a:pt x="817171" y="2991667"/>
                </a:lnTo>
                <a:lnTo>
                  <a:pt x="733699" y="3022969"/>
                </a:lnTo>
                <a:lnTo>
                  <a:pt x="650228" y="3057749"/>
                </a:lnTo>
                <a:lnTo>
                  <a:pt x="566756" y="3096007"/>
                </a:lnTo>
                <a:lnTo>
                  <a:pt x="483284" y="3134265"/>
                </a:lnTo>
                <a:lnTo>
                  <a:pt x="399813" y="3172523"/>
                </a:lnTo>
                <a:lnTo>
                  <a:pt x="319819" y="3214258"/>
                </a:lnTo>
                <a:lnTo>
                  <a:pt x="152876" y="3304686"/>
                </a:lnTo>
                <a:lnTo>
                  <a:pt x="0" y="339250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r">
              <a:buFontTx/>
              <a:buNone/>
              <a:defRPr sz="1000">
                <a:latin typeface="+mn-lt"/>
              </a:defRPr>
            </a:lvl1pPr>
          </a:lstStyle>
          <a:p>
            <a:r>
              <a:rPr lang="en-US"/>
              <a:t>Click icon to add picture</a:t>
            </a:r>
            <a:endParaRPr lang="fi-FI"/>
          </a:p>
        </p:txBody>
      </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4147" y="3789039"/>
            <a:ext cx="5327971" cy="864097"/>
          </a:xfrm>
        </p:spPr>
        <p:txBody>
          <a:bodyPr/>
          <a:lstStyle>
            <a:lvl1pPr>
              <a:defRPr>
                <a:solidFill>
                  <a:schemeClr val="bg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623889" y="4797152"/>
            <a:ext cx="5328095" cy="13686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p:txBody>
      </p:sp>
      <p:sp>
        <p:nvSpPr>
          <p:cNvPr id="3" name="Text Placeholder 2">
            <a:extLst>
              <a:ext uri="{FF2B5EF4-FFF2-40B4-BE49-F238E27FC236}">
                <a16:creationId xmlns:a16="http://schemas.microsoft.com/office/drawing/2014/main" id="{C66F7DBC-9FA4-8A64-99DC-272028396DD4}"/>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29905471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itle and Half Picture 2 ">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DC73EA1-C9A3-4B6E-3792-79D871541EAE}"/>
              </a:ext>
              <a:ext uri="{C183D7F6-B498-43B3-948B-1728B52AA6E4}">
                <adec:decorative xmlns:adec="http://schemas.microsoft.com/office/drawing/2017/decorative" val="1"/>
              </a:ext>
            </a:extLst>
          </p:cNvPr>
          <p:cNvSpPr>
            <a:spLocks noGrp="1"/>
          </p:cNvSpPr>
          <p:nvPr>
            <p:ph type="pic" sz="quarter" idx="14"/>
          </p:nvPr>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10621496 w 12192000"/>
              <a:gd name="connsiteY3" fmla="*/ 6857999 h 6857999"/>
              <a:gd name="connsiteX4" fmla="*/ 10405976 w 12192000"/>
              <a:gd name="connsiteY4" fmla="*/ 6706155 h 6857999"/>
              <a:gd name="connsiteX5" fmla="*/ 9766026 w 12192000"/>
              <a:gd name="connsiteY5" fmla="*/ 6250539 h 6857999"/>
              <a:gd name="connsiteX6" fmla="*/ 9105209 w 12192000"/>
              <a:gd name="connsiteY6" fmla="*/ 5777533 h 6857999"/>
              <a:gd name="connsiteX7" fmla="*/ 8910442 w 12192000"/>
              <a:gd name="connsiteY7" fmla="*/ 5638414 h 6857999"/>
              <a:gd name="connsiteX8" fmla="*/ 8712196 w 12192000"/>
              <a:gd name="connsiteY8" fmla="*/ 5495816 h 6857999"/>
              <a:gd name="connsiteX9" fmla="*/ 8322663 w 12192000"/>
              <a:gd name="connsiteY9" fmla="*/ 5210622 h 6857999"/>
              <a:gd name="connsiteX10" fmla="*/ 7929650 w 12192000"/>
              <a:gd name="connsiteY10" fmla="*/ 4921949 h 6857999"/>
              <a:gd name="connsiteX11" fmla="*/ 7540116 w 12192000"/>
              <a:gd name="connsiteY11" fmla="*/ 4636754 h 6857999"/>
              <a:gd name="connsiteX12" fmla="*/ 7140148 w 12192000"/>
              <a:gd name="connsiteY12" fmla="*/ 4358515 h 6857999"/>
              <a:gd name="connsiteX13" fmla="*/ 7042764 w 12192000"/>
              <a:gd name="connsiteY13" fmla="*/ 4292434 h 6857999"/>
              <a:gd name="connsiteX14" fmla="*/ 6945381 w 12192000"/>
              <a:gd name="connsiteY14" fmla="*/ 4222874 h 6857999"/>
              <a:gd name="connsiteX15" fmla="*/ 6747136 w 12192000"/>
              <a:gd name="connsiteY15" fmla="*/ 4090711 h 6857999"/>
              <a:gd name="connsiteX16" fmla="*/ 6545413 w 12192000"/>
              <a:gd name="connsiteY16" fmla="*/ 3962025 h 6857999"/>
              <a:gd name="connsiteX17" fmla="*/ 6347167 w 12192000"/>
              <a:gd name="connsiteY17" fmla="*/ 3833340 h 6857999"/>
              <a:gd name="connsiteX18" fmla="*/ 6145444 w 12192000"/>
              <a:gd name="connsiteY18" fmla="*/ 3711610 h 6857999"/>
              <a:gd name="connsiteX19" fmla="*/ 6044583 w 12192000"/>
              <a:gd name="connsiteY19" fmla="*/ 3652484 h 6857999"/>
              <a:gd name="connsiteX20" fmla="*/ 5943722 w 12192000"/>
              <a:gd name="connsiteY20" fmla="*/ 3596837 h 6857999"/>
              <a:gd name="connsiteX21" fmla="*/ 5842860 w 12192000"/>
              <a:gd name="connsiteY21" fmla="*/ 3537711 h 6857999"/>
              <a:gd name="connsiteX22" fmla="*/ 5738520 w 12192000"/>
              <a:gd name="connsiteY22" fmla="*/ 3482063 h 6857999"/>
              <a:gd name="connsiteX23" fmla="*/ 5637658 w 12192000"/>
              <a:gd name="connsiteY23" fmla="*/ 3426415 h 6857999"/>
              <a:gd name="connsiteX24" fmla="*/ 5536797 w 12192000"/>
              <a:gd name="connsiteY24" fmla="*/ 3374246 h 6857999"/>
              <a:gd name="connsiteX25" fmla="*/ 5328118 w 12192000"/>
              <a:gd name="connsiteY25" fmla="*/ 3273384 h 6857999"/>
              <a:gd name="connsiteX26" fmla="*/ 5122917 w 12192000"/>
              <a:gd name="connsiteY26" fmla="*/ 3176000 h 6857999"/>
              <a:gd name="connsiteX27" fmla="*/ 5018578 w 12192000"/>
              <a:gd name="connsiteY27" fmla="*/ 3130787 h 6857999"/>
              <a:gd name="connsiteX28" fmla="*/ 4914237 w 12192000"/>
              <a:gd name="connsiteY28" fmla="*/ 3085573 h 6857999"/>
              <a:gd name="connsiteX29" fmla="*/ 4806420 w 12192000"/>
              <a:gd name="connsiteY29" fmla="*/ 3043837 h 6857999"/>
              <a:gd name="connsiteX30" fmla="*/ 4702080 w 12192000"/>
              <a:gd name="connsiteY30" fmla="*/ 3005579 h 6857999"/>
              <a:gd name="connsiteX31" fmla="*/ 4597741 w 12192000"/>
              <a:gd name="connsiteY31" fmla="*/ 2967321 h 6857999"/>
              <a:gd name="connsiteX32" fmla="*/ 4489924 w 12192000"/>
              <a:gd name="connsiteY32" fmla="*/ 2929064 h 6857999"/>
              <a:gd name="connsiteX33" fmla="*/ 4382106 w 12192000"/>
              <a:gd name="connsiteY33" fmla="*/ 2894284 h 6857999"/>
              <a:gd name="connsiteX34" fmla="*/ 4274288 w 12192000"/>
              <a:gd name="connsiteY34" fmla="*/ 2862982 h 6857999"/>
              <a:gd name="connsiteX35" fmla="*/ 4166471 w 12192000"/>
              <a:gd name="connsiteY35" fmla="*/ 2831680 h 6857999"/>
              <a:gd name="connsiteX36" fmla="*/ 4058653 w 12192000"/>
              <a:gd name="connsiteY36" fmla="*/ 2800378 h 6857999"/>
              <a:gd name="connsiteX37" fmla="*/ 3950837 w 12192000"/>
              <a:gd name="connsiteY37" fmla="*/ 2776032 h 6857999"/>
              <a:gd name="connsiteX38" fmla="*/ 3843019 w 12192000"/>
              <a:gd name="connsiteY38" fmla="*/ 2751686 h 6857999"/>
              <a:gd name="connsiteX39" fmla="*/ 3731723 w 12192000"/>
              <a:gd name="connsiteY39" fmla="*/ 2727340 h 6857999"/>
              <a:gd name="connsiteX40" fmla="*/ 3620428 w 12192000"/>
              <a:gd name="connsiteY40" fmla="*/ 2709950 h 6857999"/>
              <a:gd name="connsiteX41" fmla="*/ 3509132 w 12192000"/>
              <a:gd name="connsiteY41" fmla="*/ 2692561 h 6857999"/>
              <a:gd name="connsiteX42" fmla="*/ 3397837 w 12192000"/>
              <a:gd name="connsiteY42" fmla="*/ 2675170 h 6857999"/>
              <a:gd name="connsiteX43" fmla="*/ 3286541 w 12192000"/>
              <a:gd name="connsiteY43" fmla="*/ 2664737 h 6857999"/>
              <a:gd name="connsiteX44" fmla="*/ 3175245 w 12192000"/>
              <a:gd name="connsiteY44" fmla="*/ 2654303 h 6857999"/>
              <a:gd name="connsiteX45" fmla="*/ 3060471 w 12192000"/>
              <a:gd name="connsiteY45" fmla="*/ 2643869 h 6857999"/>
              <a:gd name="connsiteX46" fmla="*/ 2945699 w 12192000"/>
              <a:gd name="connsiteY46" fmla="*/ 2640391 h 6857999"/>
              <a:gd name="connsiteX47" fmla="*/ 2830925 w 12192000"/>
              <a:gd name="connsiteY47" fmla="*/ 2636913 h 6857999"/>
              <a:gd name="connsiteX48" fmla="*/ 2716152 w 12192000"/>
              <a:gd name="connsiteY48" fmla="*/ 2636913 h 6857999"/>
              <a:gd name="connsiteX49" fmla="*/ 2601377 w 12192000"/>
              <a:gd name="connsiteY49" fmla="*/ 2640391 h 6857999"/>
              <a:gd name="connsiteX50" fmla="*/ 2486604 w 12192000"/>
              <a:gd name="connsiteY50" fmla="*/ 2647347 h 6857999"/>
              <a:gd name="connsiteX51" fmla="*/ 2382265 w 12192000"/>
              <a:gd name="connsiteY51" fmla="*/ 2654303 h 6857999"/>
              <a:gd name="connsiteX52" fmla="*/ 2281404 w 12192000"/>
              <a:gd name="connsiteY52" fmla="*/ 2661259 h 6857999"/>
              <a:gd name="connsiteX53" fmla="*/ 2180541 w 12192000"/>
              <a:gd name="connsiteY53" fmla="*/ 2671693 h 6857999"/>
              <a:gd name="connsiteX54" fmla="*/ 2083158 w 12192000"/>
              <a:gd name="connsiteY54" fmla="*/ 2682126 h 6857999"/>
              <a:gd name="connsiteX55" fmla="*/ 1985774 w 12192000"/>
              <a:gd name="connsiteY55" fmla="*/ 2696039 h 6857999"/>
              <a:gd name="connsiteX56" fmla="*/ 1888390 w 12192000"/>
              <a:gd name="connsiteY56" fmla="*/ 2709950 h 6857999"/>
              <a:gd name="connsiteX57" fmla="*/ 1791007 w 12192000"/>
              <a:gd name="connsiteY57" fmla="*/ 2723862 h 6857999"/>
              <a:gd name="connsiteX58" fmla="*/ 1697101 w 12192000"/>
              <a:gd name="connsiteY58" fmla="*/ 2741252 h 6857999"/>
              <a:gd name="connsiteX59" fmla="*/ 1606674 w 12192000"/>
              <a:gd name="connsiteY59" fmla="*/ 2758642 h 6857999"/>
              <a:gd name="connsiteX60" fmla="*/ 1512768 w 12192000"/>
              <a:gd name="connsiteY60" fmla="*/ 2779510 h 6857999"/>
              <a:gd name="connsiteX61" fmla="*/ 1425818 w 12192000"/>
              <a:gd name="connsiteY61" fmla="*/ 2800378 h 6857999"/>
              <a:gd name="connsiteX62" fmla="*/ 1335391 w 12192000"/>
              <a:gd name="connsiteY62" fmla="*/ 2821246 h 6857999"/>
              <a:gd name="connsiteX63" fmla="*/ 1248441 w 12192000"/>
              <a:gd name="connsiteY63" fmla="*/ 2845592 h 6857999"/>
              <a:gd name="connsiteX64" fmla="*/ 1158015 w 12192000"/>
              <a:gd name="connsiteY64" fmla="*/ 2873416 h 6857999"/>
              <a:gd name="connsiteX65" fmla="*/ 1071064 w 12192000"/>
              <a:gd name="connsiteY65" fmla="*/ 2901240 h 6857999"/>
              <a:gd name="connsiteX66" fmla="*/ 987592 w 12192000"/>
              <a:gd name="connsiteY66" fmla="*/ 2929064 h 6857999"/>
              <a:gd name="connsiteX67" fmla="*/ 900643 w 12192000"/>
              <a:gd name="connsiteY67" fmla="*/ 2956887 h 6857999"/>
              <a:gd name="connsiteX68" fmla="*/ 817171 w 12192000"/>
              <a:gd name="connsiteY68" fmla="*/ 2991667 h 6857999"/>
              <a:gd name="connsiteX69" fmla="*/ 733699 w 12192000"/>
              <a:gd name="connsiteY69" fmla="*/ 3022969 h 6857999"/>
              <a:gd name="connsiteX70" fmla="*/ 650228 w 12192000"/>
              <a:gd name="connsiteY70" fmla="*/ 3057749 h 6857999"/>
              <a:gd name="connsiteX71" fmla="*/ 566756 w 12192000"/>
              <a:gd name="connsiteY71" fmla="*/ 3096007 h 6857999"/>
              <a:gd name="connsiteX72" fmla="*/ 483284 w 12192000"/>
              <a:gd name="connsiteY72" fmla="*/ 3134265 h 6857999"/>
              <a:gd name="connsiteX73" fmla="*/ 399813 w 12192000"/>
              <a:gd name="connsiteY73" fmla="*/ 3172523 h 6857999"/>
              <a:gd name="connsiteX74" fmla="*/ 319819 w 12192000"/>
              <a:gd name="connsiteY74" fmla="*/ 3214258 h 6857999"/>
              <a:gd name="connsiteX75" fmla="*/ 152876 w 12192000"/>
              <a:gd name="connsiteY75" fmla="*/ 3304686 h 6857999"/>
              <a:gd name="connsiteX76" fmla="*/ 0 w 12192000"/>
              <a:gd name="connsiteY76" fmla="*/ 339250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192000" h="6857999">
                <a:moveTo>
                  <a:pt x="0" y="0"/>
                </a:moveTo>
                <a:lnTo>
                  <a:pt x="12192000" y="0"/>
                </a:lnTo>
                <a:lnTo>
                  <a:pt x="12192000" y="6857999"/>
                </a:lnTo>
                <a:lnTo>
                  <a:pt x="10621496" y="6857999"/>
                </a:lnTo>
                <a:lnTo>
                  <a:pt x="10405976" y="6706155"/>
                </a:lnTo>
                <a:lnTo>
                  <a:pt x="9766026" y="6250539"/>
                </a:lnTo>
                <a:lnTo>
                  <a:pt x="9105209" y="5777533"/>
                </a:lnTo>
                <a:lnTo>
                  <a:pt x="8910442" y="5638414"/>
                </a:lnTo>
                <a:lnTo>
                  <a:pt x="8712196" y="5495816"/>
                </a:lnTo>
                <a:lnTo>
                  <a:pt x="8322663" y="5210622"/>
                </a:lnTo>
                <a:lnTo>
                  <a:pt x="7929650" y="4921949"/>
                </a:lnTo>
                <a:lnTo>
                  <a:pt x="7540116" y="4636754"/>
                </a:lnTo>
                <a:lnTo>
                  <a:pt x="7140148" y="4358515"/>
                </a:lnTo>
                <a:lnTo>
                  <a:pt x="7042764" y="4292434"/>
                </a:lnTo>
                <a:lnTo>
                  <a:pt x="6945381" y="4222874"/>
                </a:lnTo>
                <a:lnTo>
                  <a:pt x="6747136" y="4090711"/>
                </a:lnTo>
                <a:lnTo>
                  <a:pt x="6545413" y="3962025"/>
                </a:lnTo>
                <a:lnTo>
                  <a:pt x="6347167" y="3833340"/>
                </a:lnTo>
                <a:lnTo>
                  <a:pt x="6145444" y="3711610"/>
                </a:lnTo>
                <a:lnTo>
                  <a:pt x="6044583" y="3652484"/>
                </a:lnTo>
                <a:lnTo>
                  <a:pt x="5943722" y="3596837"/>
                </a:lnTo>
                <a:lnTo>
                  <a:pt x="5842860" y="3537711"/>
                </a:lnTo>
                <a:lnTo>
                  <a:pt x="5738520" y="3482063"/>
                </a:lnTo>
                <a:lnTo>
                  <a:pt x="5637658" y="3426415"/>
                </a:lnTo>
                <a:lnTo>
                  <a:pt x="5536797" y="3374246"/>
                </a:lnTo>
                <a:lnTo>
                  <a:pt x="5328118" y="3273384"/>
                </a:lnTo>
                <a:lnTo>
                  <a:pt x="5122917" y="3176000"/>
                </a:lnTo>
                <a:lnTo>
                  <a:pt x="5018578" y="3130787"/>
                </a:lnTo>
                <a:lnTo>
                  <a:pt x="4914237" y="3085573"/>
                </a:lnTo>
                <a:lnTo>
                  <a:pt x="4806420" y="3043837"/>
                </a:lnTo>
                <a:lnTo>
                  <a:pt x="4702080" y="3005579"/>
                </a:lnTo>
                <a:lnTo>
                  <a:pt x="4597741" y="2967321"/>
                </a:lnTo>
                <a:lnTo>
                  <a:pt x="4489924" y="2929064"/>
                </a:lnTo>
                <a:lnTo>
                  <a:pt x="4382106" y="2894284"/>
                </a:lnTo>
                <a:lnTo>
                  <a:pt x="4274288" y="2862982"/>
                </a:lnTo>
                <a:lnTo>
                  <a:pt x="4166471" y="2831680"/>
                </a:lnTo>
                <a:lnTo>
                  <a:pt x="4058653" y="2800378"/>
                </a:lnTo>
                <a:lnTo>
                  <a:pt x="3950837" y="2776032"/>
                </a:lnTo>
                <a:lnTo>
                  <a:pt x="3843019" y="2751686"/>
                </a:lnTo>
                <a:lnTo>
                  <a:pt x="3731723" y="2727340"/>
                </a:lnTo>
                <a:lnTo>
                  <a:pt x="3620428" y="2709950"/>
                </a:lnTo>
                <a:lnTo>
                  <a:pt x="3509132" y="2692561"/>
                </a:lnTo>
                <a:lnTo>
                  <a:pt x="3397837" y="2675170"/>
                </a:lnTo>
                <a:lnTo>
                  <a:pt x="3286541" y="2664737"/>
                </a:lnTo>
                <a:lnTo>
                  <a:pt x="3175245" y="2654303"/>
                </a:lnTo>
                <a:lnTo>
                  <a:pt x="3060471" y="2643869"/>
                </a:lnTo>
                <a:lnTo>
                  <a:pt x="2945699" y="2640391"/>
                </a:lnTo>
                <a:lnTo>
                  <a:pt x="2830925" y="2636913"/>
                </a:lnTo>
                <a:lnTo>
                  <a:pt x="2716152" y="2636913"/>
                </a:lnTo>
                <a:lnTo>
                  <a:pt x="2601377" y="2640391"/>
                </a:lnTo>
                <a:lnTo>
                  <a:pt x="2486604" y="2647347"/>
                </a:lnTo>
                <a:lnTo>
                  <a:pt x="2382265" y="2654303"/>
                </a:lnTo>
                <a:lnTo>
                  <a:pt x="2281404" y="2661259"/>
                </a:lnTo>
                <a:lnTo>
                  <a:pt x="2180541" y="2671693"/>
                </a:lnTo>
                <a:lnTo>
                  <a:pt x="2083158" y="2682126"/>
                </a:lnTo>
                <a:lnTo>
                  <a:pt x="1985774" y="2696039"/>
                </a:lnTo>
                <a:lnTo>
                  <a:pt x="1888390" y="2709950"/>
                </a:lnTo>
                <a:lnTo>
                  <a:pt x="1791007" y="2723862"/>
                </a:lnTo>
                <a:lnTo>
                  <a:pt x="1697101" y="2741252"/>
                </a:lnTo>
                <a:lnTo>
                  <a:pt x="1606674" y="2758642"/>
                </a:lnTo>
                <a:lnTo>
                  <a:pt x="1512768" y="2779510"/>
                </a:lnTo>
                <a:lnTo>
                  <a:pt x="1425818" y="2800378"/>
                </a:lnTo>
                <a:lnTo>
                  <a:pt x="1335391" y="2821246"/>
                </a:lnTo>
                <a:lnTo>
                  <a:pt x="1248441" y="2845592"/>
                </a:lnTo>
                <a:lnTo>
                  <a:pt x="1158015" y="2873416"/>
                </a:lnTo>
                <a:lnTo>
                  <a:pt x="1071064" y="2901240"/>
                </a:lnTo>
                <a:lnTo>
                  <a:pt x="987592" y="2929064"/>
                </a:lnTo>
                <a:lnTo>
                  <a:pt x="900643" y="2956887"/>
                </a:lnTo>
                <a:lnTo>
                  <a:pt x="817171" y="2991667"/>
                </a:lnTo>
                <a:lnTo>
                  <a:pt x="733699" y="3022969"/>
                </a:lnTo>
                <a:lnTo>
                  <a:pt x="650228" y="3057749"/>
                </a:lnTo>
                <a:lnTo>
                  <a:pt x="566756" y="3096007"/>
                </a:lnTo>
                <a:lnTo>
                  <a:pt x="483284" y="3134265"/>
                </a:lnTo>
                <a:lnTo>
                  <a:pt x="399813" y="3172523"/>
                </a:lnTo>
                <a:lnTo>
                  <a:pt x="319819" y="3214258"/>
                </a:lnTo>
                <a:lnTo>
                  <a:pt x="152876" y="3304686"/>
                </a:lnTo>
                <a:lnTo>
                  <a:pt x="0" y="339250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r">
              <a:buFontTx/>
              <a:buNone/>
              <a:defRPr sz="1000">
                <a:latin typeface="+mn-lt"/>
              </a:defRPr>
            </a:lvl1pPr>
          </a:lstStyle>
          <a:p>
            <a:r>
              <a:rPr lang="en-US"/>
              <a:t>Click icon to add picture</a:t>
            </a:r>
            <a:endParaRPr lang="fi-FI"/>
          </a:p>
        </p:txBody>
      </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624147" y="3789039"/>
            <a:ext cx="5327972" cy="864097"/>
          </a:xfrm>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8F4AEF5D-7FAC-4949-84D2-DA5A9BB3D225}" type="slidenum">
              <a:rPr lang="fi-FI" smtClean="0"/>
              <a:t>‹#›</a:t>
            </a:fld>
            <a:endParaRPr lang="fi-FI"/>
          </a:p>
        </p:txBody>
      </p:sp>
      <p:sp>
        <p:nvSpPr>
          <p:cNvPr id="8" name="Text Placeholder 7"/>
          <p:cNvSpPr>
            <a:spLocks noGrp="1"/>
          </p:cNvSpPr>
          <p:nvPr>
            <p:ph type="body" sz="quarter" idx="13"/>
          </p:nvPr>
        </p:nvSpPr>
        <p:spPr>
          <a:xfrm>
            <a:off x="623889" y="4797152"/>
            <a:ext cx="5328096" cy="1368698"/>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p:txBody>
      </p:sp>
      <p:sp>
        <p:nvSpPr>
          <p:cNvPr id="7" name="Text Placeholder 2">
            <a:extLst>
              <a:ext uri="{FF2B5EF4-FFF2-40B4-BE49-F238E27FC236}">
                <a16:creationId xmlns:a16="http://schemas.microsoft.com/office/drawing/2014/main" id="{AF90B57A-9E29-CB99-6851-A6F05CFD6016}"/>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119352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itle and Half Picture 3">
    <p:bg>
      <p:bgPr>
        <a:solidFill>
          <a:schemeClr val="accent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64ACFC97-E08E-9599-60AA-48EEB4A8D795}"/>
              </a:ext>
              <a:ext uri="{C183D7F6-B498-43B3-948B-1728B52AA6E4}">
                <adec:decorative xmlns:adec="http://schemas.microsoft.com/office/drawing/2017/decorative" val="1"/>
              </a:ext>
            </a:extLst>
          </p:cNvPr>
          <p:cNvSpPr>
            <a:spLocks noGrp="1"/>
          </p:cNvSpPr>
          <p:nvPr>
            <p:ph type="pic" sz="quarter" idx="14"/>
          </p:nvPr>
        </p:nvSpPr>
        <p:spPr>
          <a:xfrm>
            <a:off x="1" y="0"/>
            <a:ext cx="6092533" cy="6858000"/>
          </a:xfrm>
          <a:custGeom>
            <a:avLst/>
            <a:gdLst>
              <a:gd name="connsiteX0" fmla="*/ 0 w 6092533"/>
              <a:gd name="connsiteY0" fmla="*/ 0 h 6858000"/>
              <a:gd name="connsiteX1" fmla="*/ 335359 w 6092533"/>
              <a:gd name="connsiteY1" fmla="*/ 0 h 6858000"/>
              <a:gd name="connsiteX2" fmla="*/ 479376 w 6092533"/>
              <a:gd name="connsiteY2" fmla="*/ 0 h 6858000"/>
              <a:gd name="connsiteX3" fmla="*/ 1055344 w 6092533"/>
              <a:gd name="connsiteY3" fmla="*/ 0 h 6858000"/>
              <a:gd name="connsiteX4" fmla="*/ 1343471 w 6092533"/>
              <a:gd name="connsiteY4" fmla="*/ 0 h 6858000"/>
              <a:gd name="connsiteX5" fmla="*/ 2351584 w 6092533"/>
              <a:gd name="connsiteY5" fmla="*/ 0 h 6858000"/>
              <a:gd name="connsiteX6" fmla="*/ 4987704 w 6092533"/>
              <a:gd name="connsiteY6" fmla="*/ 0 h 6858000"/>
              <a:gd name="connsiteX7" fmla="*/ 5889029 w 6092533"/>
              <a:gd name="connsiteY7" fmla="*/ 0 h 6858000"/>
              <a:gd name="connsiteX8" fmla="*/ 5891016 w 6092533"/>
              <a:gd name="connsiteY8" fmla="*/ 4172 h 6858000"/>
              <a:gd name="connsiteX9" fmla="*/ 5910461 w 6092533"/>
              <a:gd name="connsiteY9" fmla="*/ 39526 h 6858000"/>
              <a:gd name="connsiteX10" fmla="*/ 5928137 w 6092533"/>
              <a:gd name="connsiteY10" fmla="*/ 76648 h 6858000"/>
              <a:gd name="connsiteX11" fmla="*/ 5944047 w 6092533"/>
              <a:gd name="connsiteY11" fmla="*/ 113770 h 6858000"/>
              <a:gd name="connsiteX12" fmla="*/ 5958188 w 6092533"/>
              <a:gd name="connsiteY12" fmla="*/ 150891 h 6858000"/>
              <a:gd name="connsiteX13" fmla="*/ 5972330 w 6092533"/>
              <a:gd name="connsiteY13" fmla="*/ 188013 h 6858000"/>
              <a:gd name="connsiteX14" fmla="*/ 5986472 w 6092533"/>
              <a:gd name="connsiteY14" fmla="*/ 226902 h 6858000"/>
              <a:gd name="connsiteX15" fmla="*/ 5998845 w 6092533"/>
              <a:gd name="connsiteY15" fmla="*/ 264024 h 6858000"/>
              <a:gd name="connsiteX16" fmla="*/ 6011219 w 6092533"/>
              <a:gd name="connsiteY16" fmla="*/ 302913 h 6858000"/>
              <a:gd name="connsiteX17" fmla="*/ 6032431 w 6092533"/>
              <a:gd name="connsiteY17" fmla="*/ 378924 h 6858000"/>
              <a:gd name="connsiteX18" fmla="*/ 6041270 w 6092533"/>
              <a:gd name="connsiteY18" fmla="*/ 417813 h 6858000"/>
              <a:gd name="connsiteX19" fmla="*/ 6050108 w 6092533"/>
              <a:gd name="connsiteY19" fmla="*/ 456703 h 6858000"/>
              <a:gd name="connsiteX20" fmla="*/ 6064250 w 6092533"/>
              <a:gd name="connsiteY20" fmla="*/ 534482 h 6858000"/>
              <a:gd name="connsiteX21" fmla="*/ 6071321 w 6092533"/>
              <a:gd name="connsiteY21" fmla="*/ 575139 h 6858000"/>
              <a:gd name="connsiteX22" fmla="*/ 6076624 w 6092533"/>
              <a:gd name="connsiteY22" fmla="*/ 614028 h 6858000"/>
              <a:gd name="connsiteX23" fmla="*/ 6080159 w 6092533"/>
              <a:gd name="connsiteY23" fmla="*/ 652917 h 6858000"/>
              <a:gd name="connsiteX24" fmla="*/ 6085462 w 6092533"/>
              <a:gd name="connsiteY24" fmla="*/ 691807 h 6858000"/>
              <a:gd name="connsiteX25" fmla="*/ 6090765 w 6092533"/>
              <a:gd name="connsiteY25" fmla="*/ 771353 h 6858000"/>
              <a:gd name="connsiteX26" fmla="*/ 6092533 w 6092533"/>
              <a:gd name="connsiteY26" fmla="*/ 850899 h 6858000"/>
              <a:gd name="connsiteX27" fmla="*/ 6092533 w 6092533"/>
              <a:gd name="connsiteY27" fmla="*/ 891556 h 6858000"/>
              <a:gd name="connsiteX28" fmla="*/ 6092533 w 6092533"/>
              <a:gd name="connsiteY28" fmla="*/ 932213 h 6858000"/>
              <a:gd name="connsiteX29" fmla="*/ 6090765 w 6092533"/>
              <a:gd name="connsiteY29" fmla="*/ 971103 h 6858000"/>
              <a:gd name="connsiteX30" fmla="*/ 6088998 w 6092533"/>
              <a:gd name="connsiteY30" fmla="*/ 1009992 h 6858000"/>
              <a:gd name="connsiteX31" fmla="*/ 6085462 w 6092533"/>
              <a:gd name="connsiteY31" fmla="*/ 1050649 h 6858000"/>
              <a:gd name="connsiteX32" fmla="*/ 6083695 w 6092533"/>
              <a:gd name="connsiteY32" fmla="*/ 1089538 h 6858000"/>
              <a:gd name="connsiteX33" fmla="*/ 6073088 w 6092533"/>
              <a:gd name="connsiteY33" fmla="*/ 1167317 h 6858000"/>
              <a:gd name="connsiteX34" fmla="*/ 6062482 w 6092533"/>
              <a:gd name="connsiteY34" fmla="*/ 1246863 h 6858000"/>
              <a:gd name="connsiteX35" fmla="*/ 6055412 w 6092533"/>
              <a:gd name="connsiteY35" fmla="*/ 1285753 h 6858000"/>
              <a:gd name="connsiteX36" fmla="*/ 6048341 w 6092533"/>
              <a:gd name="connsiteY36" fmla="*/ 1322874 h 6858000"/>
              <a:gd name="connsiteX37" fmla="*/ 6030664 w 6092533"/>
              <a:gd name="connsiteY37" fmla="*/ 1400653 h 6858000"/>
              <a:gd name="connsiteX38" fmla="*/ 6021825 w 6092533"/>
              <a:gd name="connsiteY38" fmla="*/ 1437775 h 6858000"/>
              <a:gd name="connsiteX39" fmla="*/ 6011219 w 6092533"/>
              <a:gd name="connsiteY39" fmla="*/ 1476664 h 6858000"/>
              <a:gd name="connsiteX40" fmla="*/ 5988239 w 6092533"/>
              <a:gd name="connsiteY40" fmla="*/ 1550907 h 6858000"/>
              <a:gd name="connsiteX41" fmla="*/ 5975866 w 6092533"/>
              <a:gd name="connsiteY41" fmla="*/ 1588029 h 6858000"/>
              <a:gd name="connsiteX42" fmla="*/ 5963491 w 6092533"/>
              <a:gd name="connsiteY42" fmla="*/ 1625151 h 6858000"/>
              <a:gd name="connsiteX43" fmla="*/ 5951117 w 6092533"/>
              <a:gd name="connsiteY43" fmla="*/ 1662272 h 6858000"/>
              <a:gd name="connsiteX44" fmla="*/ 5936976 w 6092533"/>
              <a:gd name="connsiteY44" fmla="*/ 1699394 h 6858000"/>
              <a:gd name="connsiteX45" fmla="*/ 5922834 w 6092533"/>
              <a:gd name="connsiteY45" fmla="*/ 1734748 h 6858000"/>
              <a:gd name="connsiteX46" fmla="*/ 5906925 w 6092533"/>
              <a:gd name="connsiteY46" fmla="*/ 1770102 h 6858000"/>
              <a:gd name="connsiteX47" fmla="*/ 5889249 w 6092533"/>
              <a:gd name="connsiteY47" fmla="*/ 1805456 h 6858000"/>
              <a:gd name="connsiteX48" fmla="*/ 5873339 w 6092533"/>
              <a:gd name="connsiteY48" fmla="*/ 1840810 h 6858000"/>
              <a:gd name="connsiteX49" fmla="*/ 5834449 w 6092533"/>
              <a:gd name="connsiteY49" fmla="*/ 1920356 h 6858000"/>
              <a:gd name="connsiteX50" fmla="*/ 5793792 w 6092533"/>
              <a:gd name="connsiteY50" fmla="*/ 1999902 h 6858000"/>
              <a:gd name="connsiteX51" fmla="*/ 5749600 w 6092533"/>
              <a:gd name="connsiteY51" fmla="*/ 2079449 h 6858000"/>
              <a:gd name="connsiteX52" fmla="*/ 5703640 w 6092533"/>
              <a:gd name="connsiteY52" fmla="*/ 2160763 h 6858000"/>
              <a:gd name="connsiteX53" fmla="*/ 5655912 w 6092533"/>
              <a:gd name="connsiteY53" fmla="*/ 2242077 h 6858000"/>
              <a:gd name="connsiteX54" fmla="*/ 5604649 w 6092533"/>
              <a:gd name="connsiteY54" fmla="*/ 2325159 h 6858000"/>
              <a:gd name="connsiteX55" fmla="*/ 5551619 w 6092533"/>
              <a:gd name="connsiteY55" fmla="*/ 2406473 h 6858000"/>
              <a:gd name="connsiteX56" fmla="*/ 5496819 w 6092533"/>
              <a:gd name="connsiteY56" fmla="*/ 2491322 h 6858000"/>
              <a:gd name="connsiteX57" fmla="*/ 5442021 w 6092533"/>
              <a:gd name="connsiteY57" fmla="*/ 2574404 h 6858000"/>
              <a:gd name="connsiteX58" fmla="*/ 5383687 w 6092533"/>
              <a:gd name="connsiteY58" fmla="*/ 2659254 h 6858000"/>
              <a:gd name="connsiteX59" fmla="*/ 5323585 w 6092533"/>
              <a:gd name="connsiteY59" fmla="*/ 2744103 h 6858000"/>
              <a:gd name="connsiteX60" fmla="*/ 5261717 w 6092533"/>
              <a:gd name="connsiteY60" fmla="*/ 2828952 h 6858000"/>
              <a:gd name="connsiteX61" fmla="*/ 5199846 w 6092533"/>
              <a:gd name="connsiteY61" fmla="*/ 2915570 h 6858000"/>
              <a:gd name="connsiteX62" fmla="*/ 5134441 w 6092533"/>
              <a:gd name="connsiteY62" fmla="*/ 3002187 h 6858000"/>
              <a:gd name="connsiteX63" fmla="*/ 5003633 w 6092533"/>
              <a:gd name="connsiteY63" fmla="*/ 3177189 h 6858000"/>
              <a:gd name="connsiteX64" fmla="*/ 4867519 w 6092533"/>
              <a:gd name="connsiteY64" fmla="*/ 3352191 h 6858000"/>
              <a:gd name="connsiteX65" fmla="*/ 4729639 w 6092533"/>
              <a:gd name="connsiteY65" fmla="*/ 3530728 h 6858000"/>
              <a:gd name="connsiteX66" fmla="*/ 4446807 w 6092533"/>
              <a:gd name="connsiteY66" fmla="*/ 3891338 h 6858000"/>
              <a:gd name="connsiteX67" fmla="*/ 4303624 w 6092533"/>
              <a:gd name="connsiteY67" fmla="*/ 4073411 h 6858000"/>
              <a:gd name="connsiteX68" fmla="*/ 4160440 w 6092533"/>
              <a:gd name="connsiteY68" fmla="*/ 4255484 h 6858000"/>
              <a:gd name="connsiteX69" fmla="*/ 4020792 w 6092533"/>
              <a:gd name="connsiteY69" fmla="*/ 4439324 h 6858000"/>
              <a:gd name="connsiteX70" fmla="*/ 3950084 w 6092533"/>
              <a:gd name="connsiteY70" fmla="*/ 4531245 h 6858000"/>
              <a:gd name="connsiteX71" fmla="*/ 3881144 w 6092533"/>
              <a:gd name="connsiteY71" fmla="*/ 4623165 h 6858000"/>
              <a:gd name="connsiteX72" fmla="*/ 3812204 w 6092533"/>
              <a:gd name="connsiteY72" fmla="*/ 4715085 h 6858000"/>
              <a:gd name="connsiteX73" fmla="*/ 3745032 w 6092533"/>
              <a:gd name="connsiteY73" fmla="*/ 4807005 h 6858000"/>
              <a:gd name="connsiteX74" fmla="*/ 3677859 w 6092533"/>
              <a:gd name="connsiteY74" fmla="*/ 4898926 h 6858000"/>
              <a:gd name="connsiteX75" fmla="*/ 3612454 w 6092533"/>
              <a:gd name="connsiteY75" fmla="*/ 4990846 h 6858000"/>
              <a:gd name="connsiteX76" fmla="*/ 3548817 w 6092533"/>
              <a:gd name="connsiteY76" fmla="*/ 5084534 h 6858000"/>
              <a:gd name="connsiteX77" fmla="*/ 3485180 w 6092533"/>
              <a:gd name="connsiteY77" fmla="*/ 5176454 h 6858000"/>
              <a:gd name="connsiteX78" fmla="*/ 3425079 w 6092533"/>
              <a:gd name="connsiteY78" fmla="*/ 5268374 h 6858000"/>
              <a:gd name="connsiteX79" fmla="*/ 3363209 w 6092533"/>
              <a:gd name="connsiteY79" fmla="*/ 5362062 h 6858000"/>
              <a:gd name="connsiteX80" fmla="*/ 3304875 w 6092533"/>
              <a:gd name="connsiteY80" fmla="*/ 5453983 h 6858000"/>
              <a:gd name="connsiteX81" fmla="*/ 3246541 w 6092533"/>
              <a:gd name="connsiteY81" fmla="*/ 5545903 h 6858000"/>
              <a:gd name="connsiteX82" fmla="*/ 3191742 w 6092533"/>
              <a:gd name="connsiteY82" fmla="*/ 5637823 h 6858000"/>
              <a:gd name="connsiteX83" fmla="*/ 3138712 w 6092533"/>
              <a:gd name="connsiteY83" fmla="*/ 5731511 h 6858000"/>
              <a:gd name="connsiteX84" fmla="*/ 3089216 w 6092533"/>
              <a:gd name="connsiteY84" fmla="*/ 5823431 h 6858000"/>
              <a:gd name="connsiteX85" fmla="*/ 3039721 w 6092533"/>
              <a:gd name="connsiteY85" fmla="*/ 5915351 h 6858000"/>
              <a:gd name="connsiteX86" fmla="*/ 2993760 w 6092533"/>
              <a:gd name="connsiteY86" fmla="*/ 6007272 h 6858000"/>
              <a:gd name="connsiteX87" fmla="*/ 2949568 w 6092533"/>
              <a:gd name="connsiteY87" fmla="*/ 6099192 h 6858000"/>
              <a:gd name="connsiteX88" fmla="*/ 2907143 w 6092533"/>
              <a:gd name="connsiteY88" fmla="*/ 6191112 h 6858000"/>
              <a:gd name="connsiteX89" fmla="*/ 2868254 w 6092533"/>
              <a:gd name="connsiteY89" fmla="*/ 6281265 h 6858000"/>
              <a:gd name="connsiteX90" fmla="*/ 2832900 w 6092533"/>
              <a:gd name="connsiteY90" fmla="*/ 6373185 h 6858000"/>
              <a:gd name="connsiteX91" fmla="*/ 2799314 w 6092533"/>
              <a:gd name="connsiteY91" fmla="*/ 6465105 h 6858000"/>
              <a:gd name="connsiteX92" fmla="*/ 2767495 w 6092533"/>
              <a:gd name="connsiteY92" fmla="*/ 6557025 h 6858000"/>
              <a:gd name="connsiteX93" fmla="*/ 2740980 w 6092533"/>
              <a:gd name="connsiteY93" fmla="*/ 6647178 h 6858000"/>
              <a:gd name="connsiteX94" fmla="*/ 2716232 w 6092533"/>
              <a:gd name="connsiteY94" fmla="*/ 6737331 h 6858000"/>
              <a:gd name="connsiteX95" fmla="*/ 2695020 w 6092533"/>
              <a:gd name="connsiteY95" fmla="*/ 6827483 h 6858000"/>
              <a:gd name="connsiteX96" fmla="*/ 2688916 w 6092533"/>
              <a:gd name="connsiteY96" fmla="*/ 6858000 h 6858000"/>
              <a:gd name="connsiteX97" fmla="*/ 2495600 w 6092533"/>
              <a:gd name="connsiteY97" fmla="*/ 6858000 h 6858000"/>
              <a:gd name="connsiteX98" fmla="*/ 2309228 w 6092533"/>
              <a:gd name="connsiteY98" fmla="*/ 6858000 h 6858000"/>
              <a:gd name="connsiteX99" fmla="*/ 0 w 6092533"/>
              <a:gd name="connsiteY99" fmla="*/ 6858000 h 6858000"/>
              <a:gd name="connsiteX100" fmla="*/ 0 w 6092533"/>
              <a:gd name="connsiteY100" fmla="*/ 6669088 h 6858000"/>
              <a:gd name="connsiteX101" fmla="*/ 0 w 6092533"/>
              <a:gd name="connsiteY101" fmla="*/ 63093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92533" h="6858000">
                <a:moveTo>
                  <a:pt x="0" y="0"/>
                </a:moveTo>
                <a:lnTo>
                  <a:pt x="335359" y="0"/>
                </a:lnTo>
                <a:lnTo>
                  <a:pt x="479376" y="0"/>
                </a:lnTo>
                <a:lnTo>
                  <a:pt x="1055344" y="0"/>
                </a:lnTo>
                <a:lnTo>
                  <a:pt x="1343471" y="0"/>
                </a:lnTo>
                <a:lnTo>
                  <a:pt x="2351584" y="0"/>
                </a:lnTo>
                <a:lnTo>
                  <a:pt x="4987704" y="0"/>
                </a:lnTo>
                <a:lnTo>
                  <a:pt x="5889029" y="0"/>
                </a:lnTo>
                <a:lnTo>
                  <a:pt x="5891016" y="4172"/>
                </a:lnTo>
                <a:lnTo>
                  <a:pt x="5910461" y="39526"/>
                </a:lnTo>
                <a:lnTo>
                  <a:pt x="5928137" y="76648"/>
                </a:lnTo>
                <a:lnTo>
                  <a:pt x="5944047" y="113770"/>
                </a:lnTo>
                <a:lnTo>
                  <a:pt x="5958188" y="150891"/>
                </a:lnTo>
                <a:lnTo>
                  <a:pt x="5972330" y="188013"/>
                </a:lnTo>
                <a:lnTo>
                  <a:pt x="5986472" y="226902"/>
                </a:lnTo>
                <a:lnTo>
                  <a:pt x="5998845" y="264024"/>
                </a:lnTo>
                <a:lnTo>
                  <a:pt x="6011219" y="302913"/>
                </a:lnTo>
                <a:lnTo>
                  <a:pt x="6032431" y="378924"/>
                </a:lnTo>
                <a:lnTo>
                  <a:pt x="6041270" y="417813"/>
                </a:lnTo>
                <a:lnTo>
                  <a:pt x="6050108" y="456703"/>
                </a:lnTo>
                <a:lnTo>
                  <a:pt x="6064250" y="534482"/>
                </a:lnTo>
                <a:lnTo>
                  <a:pt x="6071321" y="575139"/>
                </a:lnTo>
                <a:lnTo>
                  <a:pt x="6076624" y="614028"/>
                </a:lnTo>
                <a:lnTo>
                  <a:pt x="6080159" y="652917"/>
                </a:lnTo>
                <a:lnTo>
                  <a:pt x="6085462" y="691807"/>
                </a:lnTo>
                <a:lnTo>
                  <a:pt x="6090765" y="771353"/>
                </a:lnTo>
                <a:lnTo>
                  <a:pt x="6092533" y="850899"/>
                </a:lnTo>
                <a:lnTo>
                  <a:pt x="6092533" y="891556"/>
                </a:lnTo>
                <a:lnTo>
                  <a:pt x="6092533" y="932213"/>
                </a:lnTo>
                <a:lnTo>
                  <a:pt x="6090765" y="971103"/>
                </a:lnTo>
                <a:lnTo>
                  <a:pt x="6088998" y="1009992"/>
                </a:lnTo>
                <a:lnTo>
                  <a:pt x="6085462" y="1050649"/>
                </a:lnTo>
                <a:lnTo>
                  <a:pt x="6083695" y="1089538"/>
                </a:lnTo>
                <a:lnTo>
                  <a:pt x="6073088" y="1167317"/>
                </a:lnTo>
                <a:lnTo>
                  <a:pt x="6062482" y="1246863"/>
                </a:lnTo>
                <a:lnTo>
                  <a:pt x="6055412" y="1285753"/>
                </a:lnTo>
                <a:lnTo>
                  <a:pt x="6048341" y="1322874"/>
                </a:lnTo>
                <a:lnTo>
                  <a:pt x="6030664" y="1400653"/>
                </a:lnTo>
                <a:lnTo>
                  <a:pt x="6021825" y="1437775"/>
                </a:lnTo>
                <a:lnTo>
                  <a:pt x="6011219" y="1476664"/>
                </a:lnTo>
                <a:lnTo>
                  <a:pt x="5988239" y="1550907"/>
                </a:lnTo>
                <a:lnTo>
                  <a:pt x="5975866" y="1588029"/>
                </a:lnTo>
                <a:lnTo>
                  <a:pt x="5963491" y="1625151"/>
                </a:lnTo>
                <a:lnTo>
                  <a:pt x="5951117" y="1662272"/>
                </a:lnTo>
                <a:lnTo>
                  <a:pt x="5936976" y="1699394"/>
                </a:lnTo>
                <a:lnTo>
                  <a:pt x="5922834" y="1734748"/>
                </a:lnTo>
                <a:lnTo>
                  <a:pt x="5906925" y="1770102"/>
                </a:lnTo>
                <a:lnTo>
                  <a:pt x="5889249" y="1805456"/>
                </a:lnTo>
                <a:lnTo>
                  <a:pt x="5873339" y="1840810"/>
                </a:lnTo>
                <a:lnTo>
                  <a:pt x="5834449" y="1920356"/>
                </a:lnTo>
                <a:lnTo>
                  <a:pt x="5793792" y="1999902"/>
                </a:lnTo>
                <a:lnTo>
                  <a:pt x="5749600" y="2079449"/>
                </a:lnTo>
                <a:lnTo>
                  <a:pt x="5703640" y="2160763"/>
                </a:lnTo>
                <a:lnTo>
                  <a:pt x="5655912" y="2242077"/>
                </a:lnTo>
                <a:lnTo>
                  <a:pt x="5604649" y="2325159"/>
                </a:lnTo>
                <a:lnTo>
                  <a:pt x="5551619" y="2406473"/>
                </a:lnTo>
                <a:lnTo>
                  <a:pt x="5496819" y="2491322"/>
                </a:lnTo>
                <a:lnTo>
                  <a:pt x="5442021" y="2574404"/>
                </a:lnTo>
                <a:lnTo>
                  <a:pt x="5383687" y="2659254"/>
                </a:lnTo>
                <a:lnTo>
                  <a:pt x="5323585" y="2744103"/>
                </a:lnTo>
                <a:lnTo>
                  <a:pt x="5261717" y="2828952"/>
                </a:lnTo>
                <a:lnTo>
                  <a:pt x="5199846" y="2915570"/>
                </a:lnTo>
                <a:lnTo>
                  <a:pt x="5134441" y="3002187"/>
                </a:lnTo>
                <a:lnTo>
                  <a:pt x="5003633" y="3177189"/>
                </a:lnTo>
                <a:lnTo>
                  <a:pt x="4867519" y="3352191"/>
                </a:lnTo>
                <a:lnTo>
                  <a:pt x="4729639" y="3530728"/>
                </a:lnTo>
                <a:lnTo>
                  <a:pt x="4446807" y="3891338"/>
                </a:lnTo>
                <a:lnTo>
                  <a:pt x="4303624" y="4073411"/>
                </a:lnTo>
                <a:lnTo>
                  <a:pt x="4160440" y="4255484"/>
                </a:lnTo>
                <a:lnTo>
                  <a:pt x="4020792" y="4439324"/>
                </a:lnTo>
                <a:lnTo>
                  <a:pt x="3950084" y="4531245"/>
                </a:lnTo>
                <a:lnTo>
                  <a:pt x="3881144" y="4623165"/>
                </a:lnTo>
                <a:lnTo>
                  <a:pt x="3812204" y="4715085"/>
                </a:lnTo>
                <a:lnTo>
                  <a:pt x="3745032" y="4807005"/>
                </a:lnTo>
                <a:lnTo>
                  <a:pt x="3677859" y="4898926"/>
                </a:lnTo>
                <a:lnTo>
                  <a:pt x="3612454" y="4990846"/>
                </a:lnTo>
                <a:lnTo>
                  <a:pt x="3548817" y="5084534"/>
                </a:lnTo>
                <a:lnTo>
                  <a:pt x="3485180" y="5176454"/>
                </a:lnTo>
                <a:lnTo>
                  <a:pt x="3425079" y="5268374"/>
                </a:lnTo>
                <a:lnTo>
                  <a:pt x="3363209" y="5362062"/>
                </a:lnTo>
                <a:lnTo>
                  <a:pt x="3304875" y="5453983"/>
                </a:lnTo>
                <a:lnTo>
                  <a:pt x="3246541" y="5545903"/>
                </a:lnTo>
                <a:lnTo>
                  <a:pt x="3191742" y="5637823"/>
                </a:lnTo>
                <a:lnTo>
                  <a:pt x="3138712" y="5731511"/>
                </a:lnTo>
                <a:lnTo>
                  <a:pt x="3089216" y="5823431"/>
                </a:lnTo>
                <a:lnTo>
                  <a:pt x="3039721" y="5915351"/>
                </a:lnTo>
                <a:lnTo>
                  <a:pt x="2993760" y="6007272"/>
                </a:lnTo>
                <a:lnTo>
                  <a:pt x="2949568" y="6099192"/>
                </a:lnTo>
                <a:lnTo>
                  <a:pt x="2907143" y="6191112"/>
                </a:lnTo>
                <a:lnTo>
                  <a:pt x="2868254" y="6281265"/>
                </a:lnTo>
                <a:lnTo>
                  <a:pt x="2832900" y="6373185"/>
                </a:lnTo>
                <a:lnTo>
                  <a:pt x="2799314" y="6465105"/>
                </a:lnTo>
                <a:lnTo>
                  <a:pt x="2767495" y="6557025"/>
                </a:lnTo>
                <a:lnTo>
                  <a:pt x="2740980" y="6647178"/>
                </a:lnTo>
                <a:lnTo>
                  <a:pt x="2716232" y="6737331"/>
                </a:lnTo>
                <a:lnTo>
                  <a:pt x="2695020" y="6827483"/>
                </a:lnTo>
                <a:lnTo>
                  <a:pt x="2688916" y="6858000"/>
                </a:lnTo>
                <a:lnTo>
                  <a:pt x="2495600" y="6858000"/>
                </a:lnTo>
                <a:lnTo>
                  <a:pt x="2309228" y="6858000"/>
                </a:lnTo>
                <a:lnTo>
                  <a:pt x="0" y="6858000"/>
                </a:lnTo>
                <a:lnTo>
                  <a:pt x="0" y="6669088"/>
                </a:lnTo>
                <a:lnTo>
                  <a:pt x="0" y="6309320"/>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l">
              <a:buFontTx/>
              <a:buNone/>
              <a:defRPr sz="1000">
                <a:latin typeface="+mn-lt"/>
              </a:defRPr>
            </a:lvl1pPr>
          </a:lstStyle>
          <a:p>
            <a:r>
              <a:rPr lang="en-US"/>
              <a:t>Click icon to add picture</a:t>
            </a:r>
            <a:endParaRPr lang="fi-FI"/>
          </a:p>
        </p:txBody>
      </p:sp>
      <p:sp>
        <p:nvSpPr>
          <p:cNvPr id="10" name="Title 9"/>
          <p:cNvSpPr>
            <a:spLocks noGrp="1"/>
          </p:cNvSpPr>
          <p:nvPr>
            <p:ph type="title"/>
          </p:nvPr>
        </p:nvSpPr>
        <p:spPr>
          <a:xfrm>
            <a:off x="6672063" y="1773238"/>
            <a:ext cx="4896049" cy="1080964"/>
          </a:xfrm>
        </p:spPr>
        <p:txBody>
          <a:bodyPr/>
          <a:lstStyle>
            <a:lvl1pPr>
              <a:defRPr>
                <a:solidFill>
                  <a:schemeClr val="bg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sp>
        <p:nvSpPr>
          <p:cNvPr id="23" name="Content Placeholder 2">
            <a:extLst>
              <a:ext uri="{FF2B5EF4-FFF2-40B4-BE49-F238E27FC236}">
                <a16:creationId xmlns:a16="http://schemas.microsoft.com/office/drawing/2014/main" id="{8705ABBA-42AE-28C6-340E-9FD442E80324}"/>
              </a:ext>
            </a:extLst>
          </p:cNvPr>
          <p:cNvSpPr>
            <a:spLocks noGrp="1"/>
          </p:cNvSpPr>
          <p:nvPr>
            <p:ph idx="1"/>
          </p:nvPr>
        </p:nvSpPr>
        <p:spPr>
          <a:xfrm>
            <a:off x="6672064" y="2996952"/>
            <a:ext cx="4896048" cy="31688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24" name="Freeform 6">
            <a:extLst>
              <a:ext uri="{FF2B5EF4-FFF2-40B4-BE49-F238E27FC236}">
                <a16:creationId xmlns:a16="http://schemas.microsoft.com/office/drawing/2014/main" id="{5D46E308-E890-A906-8F94-5AA6AC30ACDE}"/>
              </a:ext>
              <a:ext uri="{C183D7F6-B498-43B3-948B-1728B52AA6E4}">
                <adec:decorative xmlns:adec="http://schemas.microsoft.com/office/drawing/2017/decorative" val="1"/>
              </a:ext>
            </a:extLst>
          </p:cNvPr>
          <p:cNvSpPr>
            <a:spLocks noChangeAspect="1" noEditPoints="1"/>
          </p:cNvSpPr>
          <p:nvPr/>
        </p:nvSpPr>
        <p:spPr bwMode="auto">
          <a:xfrm>
            <a:off x="11251724" y="476250"/>
            <a:ext cx="316884" cy="720000"/>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12950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Half Picture 4">
    <p:bg>
      <p:bgPr>
        <a:solidFill>
          <a:schemeClr val="accent2"/>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64ACFC97-E08E-9599-60AA-48EEB4A8D795}"/>
              </a:ext>
              <a:ext uri="{C183D7F6-B498-43B3-948B-1728B52AA6E4}">
                <adec:decorative xmlns:adec="http://schemas.microsoft.com/office/drawing/2017/decorative" val="1"/>
              </a:ext>
            </a:extLst>
          </p:cNvPr>
          <p:cNvSpPr>
            <a:spLocks noGrp="1"/>
          </p:cNvSpPr>
          <p:nvPr>
            <p:ph type="pic" sz="quarter" idx="14"/>
          </p:nvPr>
        </p:nvSpPr>
        <p:spPr>
          <a:xfrm>
            <a:off x="1" y="0"/>
            <a:ext cx="6092533" cy="6858000"/>
          </a:xfrm>
          <a:custGeom>
            <a:avLst/>
            <a:gdLst>
              <a:gd name="connsiteX0" fmla="*/ 0 w 6092533"/>
              <a:gd name="connsiteY0" fmla="*/ 0 h 6858000"/>
              <a:gd name="connsiteX1" fmla="*/ 335359 w 6092533"/>
              <a:gd name="connsiteY1" fmla="*/ 0 h 6858000"/>
              <a:gd name="connsiteX2" fmla="*/ 479376 w 6092533"/>
              <a:gd name="connsiteY2" fmla="*/ 0 h 6858000"/>
              <a:gd name="connsiteX3" fmla="*/ 1055344 w 6092533"/>
              <a:gd name="connsiteY3" fmla="*/ 0 h 6858000"/>
              <a:gd name="connsiteX4" fmla="*/ 1343471 w 6092533"/>
              <a:gd name="connsiteY4" fmla="*/ 0 h 6858000"/>
              <a:gd name="connsiteX5" fmla="*/ 2351584 w 6092533"/>
              <a:gd name="connsiteY5" fmla="*/ 0 h 6858000"/>
              <a:gd name="connsiteX6" fmla="*/ 4987704 w 6092533"/>
              <a:gd name="connsiteY6" fmla="*/ 0 h 6858000"/>
              <a:gd name="connsiteX7" fmla="*/ 5889029 w 6092533"/>
              <a:gd name="connsiteY7" fmla="*/ 0 h 6858000"/>
              <a:gd name="connsiteX8" fmla="*/ 5891016 w 6092533"/>
              <a:gd name="connsiteY8" fmla="*/ 4172 h 6858000"/>
              <a:gd name="connsiteX9" fmla="*/ 5910461 w 6092533"/>
              <a:gd name="connsiteY9" fmla="*/ 39526 h 6858000"/>
              <a:gd name="connsiteX10" fmla="*/ 5928137 w 6092533"/>
              <a:gd name="connsiteY10" fmla="*/ 76648 h 6858000"/>
              <a:gd name="connsiteX11" fmla="*/ 5944047 w 6092533"/>
              <a:gd name="connsiteY11" fmla="*/ 113770 h 6858000"/>
              <a:gd name="connsiteX12" fmla="*/ 5958188 w 6092533"/>
              <a:gd name="connsiteY12" fmla="*/ 150891 h 6858000"/>
              <a:gd name="connsiteX13" fmla="*/ 5972330 w 6092533"/>
              <a:gd name="connsiteY13" fmla="*/ 188013 h 6858000"/>
              <a:gd name="connsiteX14" fmla="*/ 5986472 w 6092533"/>
              <a:gd name="connsiteY14" fmla="*/ 226902 h 6858000"/>
              <a:gd name="connsiteX15" fmla="*/ 5998845 w 6092533"/>
              <a:gd name="connsiteY15" fmla="*/ 264024 h 6858000"/>
              <a:gd name="connsiteX16" fmla="*/ 6011219 w 6092533"/>
              <a:gd name="connsiteY16" fmla="*/ 302913 h 6858000"/>
              <a:gd name="connsiteX17" fmla="*/ 6032431 w 6092533"/>
              <a:gd name="connsiteY17" fmla="*/ 378924 h 6858000"/>
              <a:gd name="connsiteX18" fmla="*/ 6041270 w 6092533"/>
              <a:gd name="connsiteY18" fmla="*/ 417813 h 6858000"/>
              <a:gd name="connsiteX19" fmla="*/ 6050108 w 6092533"/>
              <a:gd name="connsiteY19" fmla="*/ 456703 h 6858000"/>
              <a:gd name="connsiteX20" fmla="*/ 6064250 w 6092533"/>
              <a:gd name="connsiteY20" fmla="*/ 534482 h 6858000"/>
              <a:gd name="connsiteX21" fmla="*/ 6071321 w 6092533"/>
              <a:gd name="connsiteY21" fmla="*/ 575139 h 6858000"/>
              <a:gd name="connsiteX22" fmla="*/ 6076624 w 6092533"/>
              <a:gd name="connsiteY22" fmla="*/ 614028 h 6858000"/>
              <a:gd name="connsiteX23" fmla="*/ 6080159 w 6092533"/>
              <a:gd name="connsiteY23" fmla="*/ 652917 h 6858000"/>
              <a:gd name="connsiteX24" fmla="*/ 6085462 w 6092533"/>
              <a:gd name="connsiteY24" fmla="*/ 691807 h 6858000"/>
              <a:gd name="connsiteX25" fmla="*/ 6090765 w 6092533"/>
              <a:gd name="connsiteY25" fmla="*/ 771353 h 6858000"/>
              <a:gd name="connsiteX26" fmla="*/ 6092533 w 6092533"/>
              <a:gd name="connsiteY26" fmla="*/ 850899 h 6858000"/>
              <a:gd name="connsiteX27" fmla="*/ 6092533 w 6092533"/>
              <a:gd name="connsiteY27" fmla="*/ 891556 h 6858000"/>
              <a:gd name="connsiteX28" fmla="*/ 6092533 w 6092533"/>
              <a:gd name="connsiteY28" fmla="*/ 932213 h 6858000"/>
              <a:gd name="connsiteX29" fmla="*/ 6090765 w 6092533"/>
              <a:gd name="connsiteY29" fmla="*/ 971103 h 6858000"/>
              <a:gd name="connsiteX30" fmla="*/ 6088998 w 6092533"/>
              <a:gd name="connsiteY30" fmla="*/ 1009992 h 6858000"/>
              <a:gd name="connsiteX31" fmla="*/ 6085462 w 6092533"/>
              <a:gd name="connsiteY31" fmla="*/ 1050649 h 6858000"/>
              <a:gd name="connsiteX32" fmla="*/ 6083695 w 6092533"/>
              <a:gd name="connsiteY32" fmla="*/ 1089538 h 6858000"/>
              <a:gd name="connsiteX33" fmla="*/ 6073088 w 6092533"/>
              <a:gd name="connsiteY33" fmla="*/ 1167317 h 6858000"/>
              <a:gd name="connsiteX34" fmla="*/ 6062482 w 6092533"/>
              <a:gd name="connsiteY34" fmla="*/ 1246863 h 6858000"/>
              <a:gd name="connsiteX35" fmla="*/ 6055412 w 6092533"/>
              <a:gd name="connsiteY35" fmla="*/ 1285753 h 6858000"/>
              <a:gd name="connsiteX36" fmla="*/ 6048341 w 6092533"/>
              <a:gd name="connsiteY36" fmla="*/ 1322874 h 6858000"/>
              <a:gd name="connsiteX37" fmla="*/ 6030664 w 6092533"/>
              <a:gd name="connsiteY37" fmla="*/ 1400653 h 6858000"/>
              <a:gd name="connsiteX38" fmla="*/ 6021825 w 6092533"/>
              <a:gd name="connsiteY38" fmla="*/ 1437775 h 6858000"/>
              <a:gd name="connsiteX39" fmla="*/ 6011219 w 6092533"/>
              <a:gd name="connsiteY39" fmla="*/ 1476664 h 6858000"/>
              <a:gd name="connsiteX40" fmla="*/ 5988239 w 6092533"/>
              <a:gd name="connsiteY40" fmla="*/ 1550907 h 6858000"/>
              <a:gd name="connsiteX41" fmla="*/ 5975866 w 6092533"/>
              <a:gd name="connsiteY41" fmla="*/ 1588029 h 6858000"/>
              <a:gd name="connsiteX42" fmla="*/ 5963491 w 6092533"/>
              <a:gd name="connsiteY42" fmla="*/ 1625151 h 6858000"/>
              <a:gd name="connsiteX43" fmla="*/ 5951117 w 6092533"/>
              <a:gd name="connsiteY43" fmla="*/ 1662272 h 6858000"/>
              <a:gd name="connsiteX44" fmla="*/ 5936976 w 6092533"/>
              <a:gd name="connsiteY44" fmla="*/ 1699394 h 6858000"/>
              <a:gd name="connsiteX45" fmla="*/ 5922834 w 6092533"/>
              <a:gd name="connsiteY45" fmla="*/ 1734748 h 6858000"/>
              <a:gd name="connsiteX46" fmla="*/ 5906925 w 6092533"/>
              <a:gd name="connsiteY46" fmla="*/ 1770102 h 6858000"/>
              <a:gd name="connsiteX47" fmla="*/ 5889249 w 6092533"/>
              <a:gd name="connsiteY47" fmla="*/ 1805456 h 6858000"/>
              <a:gd name="connsiteX48" fmla="*/ 5873339 w 6092533"/>
              <a:gd name="connsiteY48" fmla="*/ 1840810 h 6858000"/>
              <a:gd name="connsiteX49" fmla="*/ 5834449 w 6092533"/>
              <a:gd name="connsiteY49" fmla="*/ 1920356 h 6858000"/>
              <a:gd name="connsiteX50" fmla="*/ 5793792 w 6092533"/>
              <a:gd name="connsiteY50" fmla="*/ 1999902 h 6858000"/>
              <a:gd name="connsiteX51" fmla="*/ 5749600 w 6092533"/>
              <a:gd name="connsiteY51" fmla="*/ 2079449 h 6858000"/>
              <a:gd name="connsiteX52" fmla="*/ 5703640 w 6092533"/>
              <a:gd name="connsiteY52" fmla="*/ 2160763 h 6858000"/>
              <a:gd name="connsiteX53" fmla="*/ 5655912 w 6092533"/>
              <a:gd name="connsiteY53" fmla="*/ 2242077 h 6858000"/>
              <a:gd name="connsiteX54" fmla="*/ 5604649 w 6092533"/>
              <a:gd name="connsiteY54" fmla="*/ 2325159 h 6858000"/>
              <a:gd name="connsiteX55" fmla="*/ 5551619 w 6092533"/>
              <a:gd name="connsiteY55" fmla="*/ 2406473 h 6858000"/>
              <a:gd name="connsiteX56" fmla="*/ 5496819 w 6092533"/>
              <a:gd name="connsiteY56" fmla="*/ 2491322 h 6858000"/>
              <a:gd name="connsiteX57" fmla="*/ 5442021 w 6092533"/>
              <a:gd name="connsiteY57" fmla="*/ 2574404 h 6858000"/>
              <a:gd name="connsiteX58" fmla="*/ 5383687 w 6092533"/>
              <a:gd name="connsiteY58" fmla="*/ 2659254 h 6858000"/>
              <a:gd name="connsiteX59" fmla="*/ 5323585 w 6092533"/>
              <a:gd name="connsiteY59" fmla="*/ 2744103 h 6858000"/>
              <a:gd name="connsiteX60" fmla="*/ 5261717 w 6092533"/>
              <a:gd name="connsiteY60" fmla="*/ 2828952 h 6858000"/>
              <a:gd name="connsiteX61" fmla="*/ 5199846 w 6092533"/>
              <a:gd name="connsiteY61" fmla="*/ 2915570 h 6858000"/>
              <a:gd name="connsiteX62" fmla="*/ 5134441 w 6092533"/>
              <a:gd name="connsiteY62" fmla="*/ 3002187 h 6858000"/>
              <a:gd name="connsiteX63" fmla="*/ 5003633 w 6092533"/>
              <a:gd name="connsiteY63" fmla="*/ 3177189 h 6858000"/>
              <a:gd name="connsiteX64" fmla="*/ 4867519 w 6092533"/>
              <a:gd name="connsiteY64" fmla="*/ 3352191 h 6858000"/>
              <a:gd name="connsiteX65" fmla="*/ 4729639 w 6092533"/>
              <a:gd name="connsiteY65" fmla="*/ 3530728 h 6858000"/>
              <a:gd name="connsiteX66" fmla="*/ 4446807 w 6092533"/>
              <a:gd name="connsiteY66" fmla="*/ 3891338 h 6858000"/>
              <a:gd name="connsiteX67" fmla="*/ 4303624 w 6092533"/>
              <a:gd name="connsiteY67" fmla="*/ 4073411 h 6858000"/>
              <a:gd name="connsiteX68" fmla="*/ 4160440 w 6092533"/>
              <a:gd name="connsiteY68" fmla="*/ 4255484 h 6858000"/>
              <a:gd name="connsiteX69" fmla="*/ 4020792 w 6092533"/>
              <a:gd name="connsiteY69" fmla="*/ 4439324 h 6858000"/>
              <a:gd name="connsiteX70" fmla="*/ 3950084 w 6092533"/>
              <a:gd name="connsiteY70" fmla="*/ 4531245 h 6858000"/>
              <a:gd name="connsiteX71" fmla="*/ 3881144 w 6092533"/>
              <a:gd name="connsiteY71" fmla="*/ 4623165 h 6858000"/>
              <a:gd name="connsiteX72" fmla="*/ 3812204 w 6092533"/>
              <a:gd name="connsiteY72" fmla="*/ 4715085 h 6858000"/>
              <a:gd name="connsiteX73" fmla="*/ 3745032 w 6092533"/>
              <a:gd name="connsiteY73" fmla="*/ 4807005 h 6858000"/>
              <a:gd name="connsiteX74" fmla="*/ 3677859 w 6092533"/>
              <a:gd name="connsiteY74" fmla="*/ 4898926 h 6858000"/>
              <a:gd name="connsiteX75" fmla="*/ 3612454 w 6092533"/>
              <a:gd name="connsiteY75" fmla="*/ 4990846 h 6858000"/>
              <a:gd name="connsiteX76" fmla="*/ 3548817 w 6092533"/>
              <a:gd name="connsiteY76" fmla="*/ 5084534 h 6858000"/>
              <a:gd name="connsiteX77" fmla="*/ 3485180 w 6092533"/>
              <a:gd name="connsiteY77" fmla="*/ 5176454 h 6858000"/>
              <a:gd name="connsiteX78" fmla="*/ 3425079 w 6092533"/>
              <a:gd name="connsiteY78" fmla="*/ 5268374 h 6858000"/>
              <a:gd name="connsiteX79" fmla="*/ 3363209 w 6092533"/>
              <a:gd name="connsiteY79" fmla="*/ 5362062 h 6858000"/>
              <a:gd name="connsiteX80" fmla="*/ 3304875 w 6092533"/>
              <a:gd name="connsiteY80" fmla="*/ 5453983 h 6858000"/>
              <a:gd name="connsiteX81" fmla="*/ 3246541 w 6092533"/>
              <a:gd name="connsiteY81" fmla="*/ 5545903 h 6858000"/>
              <a:gd name="connsiteX82" fmla="*/ 3191742 w 6092533"/>
              <a:gd name="connsiteY82" fmla="*/ 5637823 h 6858000"/>
              <a:gd name="connsiteX83" fmla="*/ 3138712 w 6092533"/>
              <a:gd name="connsiteY83" fmla="*/ 5731511 h 6858000"/>
              <a:gd name="connsiteX84" fmla="*/ 3089216 w 6092533"/>
              <a:gd name="connsiteY84" fmla="*/ 5823431 h 6858000"/>
              <a:gd name="connsiteX85" fmla="*/ 3039721 w 6092533"/>
              <a:gd name="connsiteY85" fmla="*/ 5915351 h 6858000"/>
              <a:gd name="connsiteX86" fmla="*/ 2993760 w 6092533"/>
              <a:gd name="connsiteY86" fmla="*/ 6007272 h 6858000"/>
              <a:gd name="connsiteX87" fmla="*/ 2949568 w 6092533"/>
              <a:gd name="connsiteY87" fmla="*/ 6099192 h 6858000"/>
              <a:gd name="connsiteX88" fmla="*/ 2907143 w 6092533"/>
              <a:gd name="connsiteY88" fmla="*/ 6191112 h 6858000"/>
              <a:gd name="connsiteX89" fmla="*/ 2868254 w 6092533"/>
              <a:gd name="connsiteY89" fmla="*/ 6281265 h 6858000"/>
              <a:gd name="connsiteX90" fmla="*/ 2832900 w 6092533"/>
              <a:gd name="connsiteY90" fmla="*/ 6373185 h 6858000"/>
              <a:gd name="connsiteX91" fmla="*/ 2799314 w 6092533"/>
              <a:gd name="connsiteY91" fmla="*/ 6465105 h 6858000"/>
              <a:gd name="connsiteX92" fmla="*/ 2767495 w 6092533"/>
              <a:gd name="connsiteY92" fmla="*/ 6557025 h 6858000"/>
              <a:gd name="connsiteX93" fmla="*/ 2740980 w 6092533"/>
              <a:gd name="connsiteY93" fmla="*/ 6647178 h 6858000"/>
              <a:gd name="connsiteX94" fmla="*/ 2716232 w 6092533"/>
              <a:gd name="connsiteY94" fmla="*/ 6737331 h 6858000"/>
              <a:gd name="connsiteX95" fmla="*/ 2695020 w 6092533"/>
              <a:gd name="connsiteY95" fmla="*/ 6827483 h 6858000"/>
              <a:gd name="connsiteX96" fmla="*/ 2688916 w 6092533"/>
              <a:gd name="connsiteY96" fmla="*/ 6858000 h 6858000"/>
              <a:gd name="connsiteX97" fmla="*/ 2495600 w 6092533"/>
              <a:gd name="connsiteY97" fmla="*/ 6858000 h 6858000"/>
              <a:gd name="connsiteX98" fmla="*/ 2309228 w 6092533"/>
              <a:gd name="connsiteY98" fmla="*/ 6858000 h 6858000"/>
              <a:gd name="connsiteX99" fmla="*/ 0 w 6092533"/>
              <a:gd name="connsiteY99" fmla="*/ 6858000 h 6858000"/>
              <a:gd name="connsiteX100" fmla="*/ 0 w 6092533"/>
              <a:gd name="connsiteY100" fmla="*/ 6669088 h 6858000"/>
              <a:gd name="connsiteX101" fmla="*/ 0 w 6092533"/>
              <a:gd name="connsiteY101" fmla="*/ 63093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092533" h="6858000">
                <a:moveTo>
                  <a:pt x="0" y="0"/>
                </a:moveTo>
                <a:lnTo>
                  <a:pt x="335359" y="0"/>
                </a:lnTo>
                <a:lnTo>
                  <a:pt x="479376" y="0"/>
                </a:lnTo>
                <a:lnTo>
                  <a:pt x="1055344" y="0"/>
                </a:lnTo>
                <a:lnTo>
                  <a:pt x="1343471" y="0"/>
                </a:lnTo>
                <a:lnTo>
                  <a:pt x="2351584" y="0"/>
                </a:lnTo>
                <a:lnTo>
                  <a:pt x="4987704" y="0"/>
                </a:lnTo>
                <a:lnTo>
                  <a:pt x="5889029" y="0"/>
                </a:lnTo>
                <a:lnTo>
                  <a:pt x="5891016" y="4172"/>
                </a:lnTo>
                <a:lnTo>
                  <a:pt x="5910461" y="39526"/>
                </a:lnTo>
                <a:lnTo>
                  <a:pt x="5928137" y="76648"/>
                </a:lnTo>
                <a:lnTo>
                  <a:pt x="5944047" y="113770"/>
                </a:lnTo>
                <a:lnTo>
                  <a:pt x="5958188" y="150891"/>
                </a:lnTo>
                <a:lnTo>
                  <a:pt x="5972330" y="188013"/>
                </a:lnTo>
                <a:lnTo>
                  <a:pt x="5986472" y="226902"/>
                </a:lnTo>
                <a:lnTo>
                  <a:pt x="5998845" y="264024"/>
                </a:lnTo>
                <a:lnTo>
                  <a:pt x="6011219" y="302913"/>
                </a:lnTo>
                <a:lnTo>
                  <a:pt x="6032431" y="378924"/>
                </a:lnTo>
                <a:lnTo>
                  <a:pt x="6041270" y="417813"/>
                </a:lnTo>
                <a:lnTo>
                  <a:pt x="6050108" y="456703"/>
                </a:lnTo>
                <a:lnTo>
                  <a:pt x="6064250" y="534482"/>
                </a:lnTo>
                <a:lnTo>
                  <a:pt x="6071321" y="575139"/>
                </a:lnTo>
                <a:lnTo>
                  <a:pt x="6076624" y="614028"/>
                </a:lnTo>
                <a:lnTo>
                  <a:pt x="6080159" y="652917"/>
                </a:lnTo>
                <a:lnTo>
                  <a:pt x="6085462" y="691807"/>
                </a:lnTo>
                <a:lnTo>
                  <a:pt x="6090765" y="771353"/>
                </a:lnTo>
                <a:lnTo>
                  <a:pt x="6092533" y="850899"/>
                </a:lnTo>
                <a:lnTo>
                  <a:pt x="6092533" y="891556"/>
                </a:lnTo>
                <a:lnTo>
                  <a:pt x="6092533" y="932213"/>
                </a:lnTo>
                <a:lnTo>
                  <a:pt x="6090765" y="971103"/>
                </a:lnTo>
                <a:lnTo>
                  <a:pt x="6088998" y="1009992"/>
                </a:lnTo>
                <a:lnTo>
                  <a:pt x="6085462" y="1050649"/>
                </a:lnTo>
                <a:lnTo>
                  <a:pt x="6083695" y="1089538"/>
                </a:lnTo>
                <a:lnTo>
                  <a:pt x="6073088" y="1167317"/>
                </a:lnTo>
                <a:lnTo>
                  <a:pt x="6062482" y="1246863"/>
                </a:lnTo>
                <a:lnTo>
                  <a:pt x="6055412" y="1285753"/>
                </a:lnTo>
                <a:lnTo>
                  <a:pt x="6048341" y="1322874"/>
                </a:lnTo>
                <a:lnTo>
                  <a:pt x="6030664" y="1400653"/>
                </a:lnTo>
                <a:lnTo>
                  <a:pt x="6021825" y="1437775"/>
                </a:lnTo>
                <a:lnTo>
                  <a:pt x="6011219" y="1476664"/>
                </a:lnTo>
                <a:lnTo>
                  <a:pt x="5988239" y="1550907"/>
                </a:lnTo>
                <a:lnTo>
                  <a:pt x="5975866" y="1588029"/>
                </a:lnTo>
                <a:lnTo>
                  <a:pt x="5963491" y="1625151"/>
                </a:lnTo>
                <a:lnTo>
                  <a:pt x="5951117" y="1662272"/>
                </a:lnTo>
                <a:lnTo>
                  <a:pt x="5936976" y="1699394"/>
                </a:lnTo>
                <a:lnTo>
                  <a:pt x="5922834" y="1734748"/>
                </a:lnTo>
                <a:lnTo>
                  <a:pt x="5906925" y="1770102"/>
                </a:lnTo>
                <a:lnTo>
                  <a:pt x="5889249" y="1805456"/>
                </a:lnTo>
                <a:lnTo>
                  <a:pt x="5873339" y="1840810"/>
                </a:lnTo>
                <a:lnTo>
                  <a:pt x="5834449" y="1920356"/>
                </a:lnTo>
                <a:lnTo>
                  <a:pt x="5793792" y="1999902"/>
                </a:lnTo>
                <a:lnTo>
                  <a:pt x="5749600" y="2079449"/>
                </a:lnTo>
                <a:lnTo>
                  <a:pt x="5703640" y="2160763"/>
                </a:lnTo>
                <a:lnTo>
                  <a:pt x="5655912" y="2242077"/>
                </a:lnTo>
                <a:lnTo>
                  <a:pt x="5604649" y="2325159"/>
                </a:lnTo>
                <a:lnTo>
                  <a:pt x="5551619" y="2406473"/>
                </a:lnTo>
                <a:lnTo>
                  <a:pt x="5496819" y="2491322"/>
                </a:lnTo>
                <a:lnTo>
                  <a:pt x="5442021" y="2574404"/>
                </a:lnTo>
                <a:lnTo>
                  <a:pt x="5383687" y="2659254"/>
                </a:lnTo>
                <a:lnTo>
                  <a:pt x="5323585" y="2744103"/>
                </a:lnTo>
                <a:lnTo>
                  <a:pt x="5261717" y="2828952"/>
                </a:lnTo>
                <a:lnTo>
                  <a:pt x="5199846" y="2915570"/>
                </a:lnTo>
                <a:lnTo>
                  <a:pt x="5134441" y="3002187"/>
                </a:lnTo>
                <a:lnTo>
                  <a:pt x="5003633" y="3177189"/>
                </a:lnTo>
                <a:lnTo>
                  <a:pt x="4867519" y="3352191"/>
                </a:lnTo>
                <a:lnTo>
                  <a:pt x="4729639" y="3530728"/>
                </a:lnTo>
                <a:lnTo>
                  <a:pt x="4446807" y="3891338"/>
                </a:lnTo>
                <a:lnTo>
                  <a:pt x="4303624" y="4073411"/>
                </a:lnTo>
                <a:lnTo>
                  <a:pt x="4160440" y="4255484"/>
                </a:lnTo>
                <a:lnTo>
                  <a:pt x="4020792" y="4439324"/>
                </a:lnTo>
                <a:lnTo>
                  <a:pt x="3950084" y="4531245"/>
                </a:lnTo>
                <a:lnTo>
                  <a:pt x="3881144" y="4623165"/>
                </a:lnTo>
                <a:lnTo>
                  <a:pt x="3812204" y="4715085"/>
                </a:lnTo>
                <a:lnTo>
                  <a:pt x="3745032" y="4807005"/>
                </a:lnTo>
                <a:lnTo>
                  <a:pt x="3677859" y="4898926"/>
                </a:lnTo>
                <a:lnTo>
                  <a:pt x="3612454" y="4990846"/>
                </a:lnTo>
                <a:lnTo>
                  <a:pt x="3548817" y="5084534"/>
                </a:lnTo>
                <a:lnTo>
                  <a:pt x="3485180" y="5176454"/>
                </a:lnTo>
                <a:lnTo>
                  <a:pt x="3425079" y="5268374"/>
                </a:lnTo>
                <a:lnTo>
                  <a:pt x="3363209" y="5362062"/>
                </a:lnTo>
                <a:lnTo>
                  <a:pt x="3304875" y="5453983"/>
                </a:lnTo>
                <a:lnTo>
                  <a:pt x="3246541" y="5545903"/>
                </a:lnTo>
                <a:lnTo>
                  <a:pt x="3191742" y="5637823"/>
                </a:lnTo>
                <a:lnTo>
                  <a:pt x="3138712" y="5731511"/>
                </a:lnTo>
                <a:lnTo>
                  <a:pt x="3089216" y="5823431"/>
                </a:lnTo>
                <a:lnTo>
                  <a:pt x="3039721" y="5915351"/>
                </a:lnTo>
                <a:lnTo>
                  <a:pt x="2993760" y="6007272"/>
                </a:lnTo>
                <a:lnTo>
                  <a:pt x="2949568" y="6099192"/>
                </a:lnTo>
                <a:lnTo>
                  <a:pt x="2907143" y="6191112"/>
                </a:lnTo>
                <a:lnTo>
                  <a:pt x="2868254" y="6281265"/>
                </a:lnTo>
                <a:lnTo>
                  <a:pt x="2832900" y="6373185"/>
                </a:lnTo>
                <a:lnTo>
                  <a:pt x="2799314" y="6465105"/>
                </a:lnTo>
                <a:lnTo>
                  <a:pt x="2767495" y="6557025"/>
                </a:lnTo>
                <a:lnTo>
                  <a:pt x="2740980" y="6647178"/>
                </a:lnTo>
                <a:lnTo>
                  <a:pt x="2716232" y="6737331"/>
                </a:lnTo>
                <a:lnTo>
                  <a:pt x="2695020" y="6827483"/>
                </a:lnTo>
                <a:lnTo>
                  <a:pt x="2688916" y="6858000"/>
                </a:lnTo>
                <a:lnTo>
                  <a:pt x="2495600" y="6858000"/>
                </a:lnTo>
                <a:lnTo>
                  <a:pt x="2309228" y="6858000"/>
                </a:lnTo>
                <a:lnTo>
                  <a:pt x="0" y="6858000"/>
                </a:lnTo>
                <a:lnTo>
                  <a:pt x="0" y="6669088"/>
                </a:lnTo>
                <a:lnTo>
                  <a:pt x="0" y="6309320"/>
                </a:lnTo>
                <a:close/>
              </a:path>
            </a:pathLst>
          </a:custGeom>
          <a:solidFill>
            <a:schemeClr val="bg2"/>
          </a:solidFill>
          <a:ln>
            <a:noFill/>
          </a:ln>
        </p:spPr>
        <p:style>
          <a:lnRef idx="2">
            <a:schemeClr val="accent1"/>
          </a:lnRef>
          <a:fillRef idx="1">
            <a:schemeClr val="lt1"/>
          </a:fillRef>
          <a:effectRef idx="0">
            <a:schemeClr val="accent1"/>
          </a:effectRef>
          <a:fontRef idx="none"/>
        </p:style>
        <p:txBody>
          <a:bodyPr wrap="square">
            <a:noAutofit/>
          </a:bodyPr>
          <a:lstStyle>
            <a:lvl1pPr marL="0" indent="0" algn="l">
              <a:buFontTx/>
              <a:buNone/>
              <a:defRPr sz="1000">
                <a:latin typeface="+mn-lt"/>
              </a:defRPr>
            </a:lvl1pPr>
          </a:lstStyle>
          <a:p>
            <a:r>
              <a:rPr lang="en-US"/>
              <a:t>Click icon to add picture</a:t>
            </a:r>
            <a:endParaRPr lang="fi-FI"/>
          </a:p>
        </p:txBody>
      </p:sp>
      <p:sp>
        <p:nvSpPr>
          <p:cNvPr id="10" name="Title 9"/>
          <p:cNvSpPr>
            <a:spLocks noGrp="1"/>
          </p:cNvSpPr>
          <p:nvPr>
            <p:ph type="title"/>
          </p:nvPr>
        </p:nvSpPr>
        <p:spPr>
          <a:xfrm>
            <a:off x="6672063" y="1773238"/>
            <a:ext cx="4896049" cy="1080964"/>
          </a:xfrm>
        </p:spPr>
        <p:txBody>
          <a:bodyPr/>
          <a:lstStyle>
            <a:lvl1pPr>
              <a:defRPr>
                <a:solidFill>
                  <a:schemeClr val="accent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accent1"/>
                </a:solidFill>
              </a:defRPr>
            </a:lvl1pPr>
          </a:lstStyle>
          <a:p>
            <a:endParaRPr lang="fi-FI"/>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sp>
        <p:nvSpPr>
          <p:cNvPr id="23" name="Content Placeholder 2">
            <a:extLst>
              <a:ext uri="{FF2B5EF4-FFF2-40B4-BE49-F238E27FC236}">
                <a16:creationId xmlns:a16="http://schemas.microsoft.com/office/drawing/2014/main" id="{8705ABBA-42AE-28C6-340E-9FD442E80324}"/>
              </a:ext>
            </a:extLst>
          </p:cNvPr>
          <p:cNvSpPr>
            <a:spLocks noGrp="1"/>
          </p:cNvSpPr>
          <p:nvPr>
            <p:ph idx="1"/>
          </p:nvPr>
        </p:nvSpPr>
        <p:spPr>
          <a:xfrm>
            <a:off x="6672064" y="2996952"/>
            <a:ext cx="4896048" cy="31688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601474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icture ">
    <p:spTree>
      <p:nvGrpSpPr>
        <p:cNvPr id="1" name=""/>
        <p:cNvGrpSpPr/>
        <p:nvPr/>
      </p:nvGrpSpPr>
      <p:grpSpPr>
        <a:xfrm>
          <a:off x="0" y="0"/>
          <a:ext cx="0" cy="0"/>
          <a:chOff x="0" y="0"/>
          <a:chExt cx="0" cy="0"/>
        </a:xfrm>
      </p:grpSpPr>
      <p:sp>
        <p:nvSpPr>
          <p:cNvPr id="7" name="Picture Placeholder 6">
            <a:extLs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none"/>
        </p:style>
        <p:txBody>
          <a:bodyPr/>
          <a:lstStyle>
            <a:lvl1pPr marL="0" indent="0" algn="l">
              <a:buFontTx/>
              <a:buNone/>
              <a:defRPr sz="1000">
                <a:latin typeface="+mn-lt"/>
              </a:defRPr>
            </a:lvl1pPr>
          </a:lstStyle>
          <a:p>
            <a:r>
              <a:rPr lang="en-US"/>
              <a:t>Click icon to add picture</a:t>
            </a:r>
            <a:endParaRPr lang="fi-FI"/>
          </a:p>
        </p:txBody>
      </p:sp>
      <p:sp>
        <p:nvSpPr>
          <p:cNvPr id="2" name="Title 1">
            <a:extLst>
              <a:ext uri="{FF2B5EF4-FFF2-40B4-BE49-F238E27FC236}">
                <a16:creationId xmlns:a16="http://schemas.microsoft.com/office/drawing/2014/main" id="{01A38093-ADEF-4186-B183-F189E8EE401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endParaRPr lang="fi-FI"/>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sp>
        <p:nvSpPr>
          <p:cNvPr id="6" name="Text Placeholder 2">
            <a:extLst>
              <a:ext uri="{FF2B5EF4-FFF2-40B4-BE49-F238E27FC236}">
                <a16:creationId xmlns:a16="http://schemas.microsoft.com/office/drawing/2014/main" id="{0FEBA6D0-4C69-1898-7D11-48792D237510}"/>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25346612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Text and Picture ">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BB10F241-A7A8-F0C2-EEB5-E9C64FFC837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none"/>
        </p:style>
        <p:txBody>
          <a:bodyPr/>
          <a:lstStyle>
            <a:lvl1pPr marL="0" indent="0" algn="l">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A02ABAE3-D89C-4001-9AEC-5083F82B749C}" type="datetimeFigureOut">
              <a:rPr lang="fi-FI" smtClean="0"/>
              <a:t>17.4.2026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endParaRPr lang="fi-FI"/>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8F4AEF5D-7FAC-4949-84D2-DA5A9BB3D225}" type="slidenum">
              <a:rPr lang="fi-FI" smtClean="0"/>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349451"/>
            <a:ext cx="10944224" cy="2016224"/>
          </a:xfrm>
        </p:spPr>
        <p:txBody>
          <a:bodyPr anchor="ctr" anchorCtr="0"/>
          <a:lstStyle>
            <a:lvl1pPr algn="ctr">
              <a:defRPr sz="4000">
                <a:solidFill>
                  <a:schemeClr val="bg1"/>
                </a:solidFill>
              </a:defRPr>
            </a:lvl1pPr>
          </a:lstStyle>
          <a:p>
            <a:r>
              <a:rPr lang="en-US"/>
              <a:t>Click to edit Master title style</a:t>
            </a:r>
            <a:endParaRPr lang="fi-FI"/>
          </a:p>
        </p:txBody>
      </p:sp>
      <p:sp>
        <p:nvSpPr>
          <p:cNvPr id="6" name="Text Placeholder 2">
            <a:extLst>
              <a:ext uri="{FF2B5EF4-FFF2-40B4-BE49-F238E27FC236}">
                <a16:creationId xmlns:a16="http://schemas.microsoft.com/office/drawing/2014/main" id="{1DC195ED-F8E6-0076-F167-763CA71B4B49}"/>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4189749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ext and Picture Nega">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A8504763-0F82-BADA-39D1-A4DBB0BCF959}"/>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prstGeom prst="rect">
            <a:avLst/>
          </a:pr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l">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accent1"/>
                </a:solidFill>
              </a:defRPr>
            </a:lvl1pPr>
          </a:lstStyle>
          <a:p>
            <a:fld id="{A02ABAE3-D89C-4001-9AEC-5083F82B749C}" type="datetimeFigureOut">
              <a:rPr lang="fi-FI" smtClean="0"/>
              <a:t>17.4.2026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accent1"/>
                </a:solidFill>
              </a:defRPr>
            </a:lvl1pPr>
          </a:lstStyle>
          <a:p>
            <a:endParaRPr lang="fi-FI"/>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accent1"/>
                </a:solidFill>
              </a:defRPr>
            </a:lvl1pPr>
          </a:lstStyle>
          <a:p>
            <a:fld id="{8F4AEF5D-7FAC-4949-84D2-DA5A9BB3D225}" type="slidenum">
              <a:rPr lang="fi-FI" smtClean="0"/>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623888" y="2349451"/>
            <a:ext cx="10944224" cy="2016224"/>
          </a:xfrm>
        </p:spPr>
        <p:txBody>
          <a:bodyPr anchor="ctr" anchorCtr="0"/>
          <a:lstStyle>
            <a:lvl1pPr algn="ctr">
              <a:defRPr sz="4000">
                <a:solidFill>
                  <a:schemeClr val="accent1"/>
                </a:solidFill>
              </a:defRPr>
            </a:lvl1pPr>
          </a:lstStyle>
          <a:p>
            <a:r>
              <a:rPr lang="en-US"/>
              <a:t>Click to edit Master title style</a:t>
            </a:r>
            <a:endParaRPr lang="fi-FI"/>
          </a:p>
        </p:txBody>
      </p:sp>
      <p:sp>
        <p:nvSpPr>
          <p:cNvPr id="6" name="Text Placeholder 2">
            <a:extLst>
              <a:ext uri="{FF2B5EF4-FFF2-40B4-BE49-F238E27FC236}">
                <a16:creationId xmlns:a16="http://schemas.microsoft.com/office/drawing/2014/main" id="{3E576B48-7759-CE0C-3FC1-2284ECA296FE}"/>
              </a:ext>
              <a:ext uri="{C183D7F6-B498-43B3-948B-1728B52AA6E4}">
                <adec:decorative xmlns:adec="http://schemas.microsoft.com/office/drawing/2017/decorative" val="1"/>
              </a:ext>
            </a:extLst>
          </p:cNvPr>
          <p:cNvSpPr>
            <a:spLocks noGrp="1"/>
          </p:cNvSpPr>
          <p:nvPr>
            <p:ph type="body" sz="quarter" idx="19"/>
          </p:nvPr>
        </p:nvSpPr>
        <p:spPr>
          <a:xfrm>
            <a:off x="11251313" y="476250"/>
            <a:ext cx="316800" cy="720000"/>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pPr lvl="0"/>
            <a:r>
              <a:rPr lang="en-US"/>
              <a:t>Click to edit Master text styles</a:t>
            </a:r>
          </a:p>
        </p:txBody>
      </p:sp>
    </p:spTree>
    <p:extLst>
      <p:ext uri="{BB962C8B-B14F-4D97-AF65-F5344CB8AC3E}">
        <p14:creationId xmlns:p14="http://schemas.microsoft.com/office/powerpoint/2010/main" val="17368575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8093-ADEF-4186-B183-F189E8EE4012}"/>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072250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p>
            <a:fld id="{A02ABAE3-D89C-4001-9AEC-5083F82B749C}" type="datetimeFigureOut">
              <a:rPr lang="fi-FI" smtClean="0"/>
              <a:t>17.4.2026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741463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reserve="1">
  <p:cSld name="Logo Blue">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endParaRPr lang="fi-FI"/>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grpSp>
        <p:nvGrpSpPr>
          <p:cNvPr id="5" name="Group 4">
            <a:extLst>
              <a:ext uri="{FF2B5EF4-FFF2-40B4-BE49-F238E27FC236}">
                <a16:creationId xmlns:a16="http://schemas.microsoft.com/office/drawing/2014/main" id="{F659A81E-C5A2-8646-3414-B785C9C76ED7}"/>
              </a:ext>
              <a:ext uri="{C183D7F6-B498-43B3-948B-1728B52AA6E4}">
                <adec:decorative xmlns:adec="http://schemas.microsoft.com/office/drawing/2017/decorative" val="1"/>
              </a:ext>
            </a:extLst>
          </p:cNvPr>
          <p:cNvGrpSpPr>
            <a:grpSpLocks noChangeAspect="1"/>
          </p:cNvGrpSpPr>
          <p:nvPr/>
        </p:nvGrpSpPr>
        <p:grpSpPr>
          <a:xfrm>
            <a:off x="4368000" y="1916832"/>
            <a:ext cx="3456000" cy="2239841"/>
            <a:chOff x="4527550" y="2341563"/>
            <a:chExt cx="3135313" cy="2032001"/>
          </a:xfrm>
          <a:solidFill>
            <a:schemeClr val="bg1"/>
          </a:solidFill>
        </p:grpSpPr>
        <p:sp>
          <p:nvSpPr>
            <p:cNvPr id="6" name="Freeform 6">
              <a:extLst>
                <a:ext uri="{FF2B5EF4-FFF2-40B4-BE49-F238E27FC236}">
                  <a16:creationId xmlns:a16="http://schemas.microsoft.com/office/drawing/2014/main" id="{A445C5A7-9EB3-87B8-D215-FF7EA0B98695}"/>
                </a:ext>
              </a:extLst>
            </p:cNvPr>
            <p:cNvSpPr>
              <a:spLocks noEditPoints="1"/>
            </p:cNvSpPr>
            <p:nvPr/>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C682EF3D-D64D-6665-E630-993DE9AA17E7}"/>
                </a:ext>
              </a:extLst>
            </p:cNvPr>
            <p:cNvSpPr>
              <a:spLocks noEditPoints="1"/>
            </p:cNvSpPr>
            <p:nvPr/>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3" name="Freeform 8">
              <a:extLst>
                <a:ext uri="{FF2B5EF4-FFF2-40B4-BE49-F238E27FC236}">
                  <a16:creationId xmlns:a16="http://schemas.microsoft.com/office/drawing/2014/main" id="{2FE4BFBE-F179-F473-2471-4A9F50EE972D}"/>
                </a:ext>
              </a:extLst>
            </p:cNvPr>
            <p:cNvSpPr>
              <a:spLocks noEditPoints="1"/>
            </p:cNvSpPr>
            <p:nvPr/>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7" name="Freeform 17">
            <a:hlinkClick r:id="rId2" tooltip="Facebook"/>
            <a:extLst>
              <a:ext uri="{FF2B5EF4-FFF2-40B4-BE49-F238E27FC236}">
                <a16:creationId xmlns:a16="http://schemas.microsoft.com/office/drawing/2014/main" id="{DAD9F2AB-4B93-B5F1-1CD6-A6F683BE52D4}"/>
              </a:ext>
              <a:ext uri="{C183D7F6-B498-43B3-948B-1728B52AA6E4}">
                <adec:decorative xmlns:adec="http://schemas.microsoft.com/office/drawing/2017/decorative" val="1"/>
              </a:ext>
            </a:extLst>
          </p:cNvPr>
          <p:cNvSpPr>
            <a:spLocks noChangeAspect="1" noEditPoints="1"/>
          </p:cNvSpPr>
          <p:nvPr/>
        </p:nvSpPr>
        <p:spPr bwMode="auto">
          <a:xfrm>
            <a:off x="523174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8" name="Freeform 18">
            <a:hlinkClick r:id="rId3" tooltip="LinkedIn"/>
            <a:extLst>
              <a:ext uri="{FF2B5EF4-FFF2-40B4-BE49-F238E27FC236}">
                <a16:creationId xmlns:a16="http://schemas.microsoft.com/office/drawing/2014/main" id="{DF8D5BF9-8F4C-4F91-104A-B117F42FC958}"/>
              </a:ext>
              <a:ext uri="{C183D7F6-B498-43B3-948B-1728B52AA6E4}">
                <adec:decorative xmlns:adec="http://schemas.microsoft.com/office/drawing/2017/decorative" val="1"/>
              </a:ext>
            </a:extLst>
          </p:cNvPr>
          <p:cNvSpPr>
            <a:spLocks noChangeAspect="1" noEditPoints="1"/>
          </p:cNvSpPr>
          <p:nvPr/>
        </p:nvSpPr>
        <p:spPr bwMode="auto">
          <a:xfrm>
            <a:off x="595233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Freeform 19">
            <a:hlinkClick r:id="rId4" tooltip="YouTube"/>
            <a:extLst>
              <a:ext uri="{FF2B5EF4-FFF2-40B4-BE49-F238E27FC236}">
                <a16:creationId xmlns:a16="http://schemas.microsoft.com/office/drawing/2014/main" id="{1BE74E94-7932-C6A2-DEA4-E0E6F4A10761}"/>
              </a:ext>
              <a:ext uri="{C183D7F6-B498-43B3-948B-1728B52AA6E4}">
                <adec:decorative xmlns:adec="http://schemas.microsoft.com/office/drawing/2017/decorative" val="1"/>
              </a:ext>
            </a:extLst>
          </p:cNvPr>
          <p:cNvSpPr>
            <a:spLocks noChangeAspect="1" noEditPoints="1"/>
          </p:cNvSpPr>
          <p:nvPr/>
        </p:nvSpPr>
        <p:spPr bwMode="auto">
          <a:xfrm>
            <a:off x="631234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Freeform 6">
            <a:hlinkClick r:id="rId5" tooltip="Instagram"/>
            <a:extLst>
              <a:ext uri="{FF2B5EF4-FFF2-40B4-BE49-F238E27FC236}">
                <a16:creationId xmlns:a16="http://schemas.microsoft.com/office/drawing/2014/main" id="{DE66983C-67C5-AEF5-89F1-802FB980C4B9}"/>
              </a:ext>
              <a:ext uri="{C183D7F6-B498-43B3-948B-1728B52AA6E4}">
                <adec:decorative xmlns:adec="http://schemas.microsoft.com/office/drawing/2017/decorative" val="1"/>
              </a:ext>
            </a:extLst>
          </p:cNvPr>
          <p:cNvSpPr>
            <a:spLocks noChangeAspect="1" noEditPoints="1"/>
          </p:cNvSpPr>
          <p:nvPr/>
        </p:nvSpPr>
        <p:spPr bwMode="auto">
          <a:xfrm>
            <a:off x="559216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21">
            <a:hlinkClick r:id="rId6" tooltip="TikTok"/>
            <a:extLst>
              <a:ext uri="{FF2B5EF4-FFF2-40B4-BE49-F238E27FC236}">
                <a16:creationId xmlns:a16="http://schemas.microsoft.com/office/drawing/2014/main" id="{7E4F9FA0-AF7C-B35A-2029-3FDEC005BA39}"/>
              </a:ext>
              <a:ext uri="{C183D7F6-B498-43B3-948B-1728B52AA6E4}">
                <adec:decorative xmlns:adec="http://schemas.microsoft.com/office/drawing/2017/decorative" val="1"/>
              </a:ext>
            </a:extLst>
          </p:cNvPr>
          <p:cNvSpPr>
            <a:spLocks noChangeAspect="1" noEditPoints="1"/>
          </p:cNvSpPr>
          <p:nvPr/>
        </p:nvSpPr>
        <p:spPr bwMode="auto">
          <a:xfrm>
            <a:off x="6672384" y="5013176"/>
            <a:ext cx="287873" cy="288000"/>
          </a:xfrm>
          <a:custGeom>
            <a:avLst/>
            <a:gdLst>
              <a:gd name="T0" fmla="*/ 1585 w 2269"/>
              <a:gd name="T1" fmla="*/ 641 h 2270"/>
              <a:gd name="T2" fmla="*/ 1526 w 2269"/>
              <a:gd name="T3" fmla="*/ 583 h 2270"/>
              <a:gd name="T4" fmla="*/ 1478 w 2269"/>
              <a:gd name="T5" fmla="*/ 507 h 2270"/>
              <a:gd name="T6" fmla="*/ 1450 w 2269"/>
              <a:gd name="T7" fmla="*/ 428 h 2270"/>
              <a:gd name="T8" fmla="*/ 1443 w 2269"/>
              <a:gd name="T9" fmla="*/ 347 h 2270"/>
              <a:gd name="T10" fmla="*/ 1170 w 2269"/>
              <a:gd name="T11" fmla="*/ 1439 h 2270"/>
              <a:gd name="T12" fmla="*/ 1158 w 2269"/>
              <a:gd name="T13" fmla="*/ 1503 h 2270"/>
              <a:gd name="T14" fmla="*/ 1117 w 2269"/>
              <a:gd name="T15" fmla="*/ 1576 h 2270"/>
              <a:gd name="T16" fmla="*/ 1064 w 2269"/>
              <a:gd name="T17" fmla="*/ 1624 h 2270"/>
              <a:gd name="T18" fmla="*/ 983 w 2269"/>
              <a:gd name="T19" fmla="*/ 1657 h 2270"/>
              <a:gd name="T20" fmla="*/ 916 w 2269"/>
              <a:gd name="T21" fmla="*/ 1660 h 2270"/>
              <a:gd name="T22" fmla="*/ 850 w 2269"/>
              <a:gd name="T23" fmla="*/ 1643 h 2270"/>
              <a:gd name="T24" fmla="*/ 793 w 2269"/>
              <a:gd name="T25" fmla="*/ 1608 h 2270"/>
              <a:gd name="T26" fmla="*/ 749 w 2269"/>
              <a:gd name="T27" fmla="*/ 1559 h 2270"/>
              <a:gd name="T28" fmla="*/ 720 w 2269"/>
              <a:gd name="T29" fmla="*/ 1498 h 2270"/>
              <a:gd name="T30" fmla="*/ 709 w 2269"/>
              <a:gd name="T31" fmla="*/ 1429 h 2270"/>
              <a:gd name="T32" fmla="*/ 720 w 2269"/>
              <a:gd name="T33" fmla="*/ 1361 h 2270"/>
              <a:gd name="T34" fmla="*/ 749 w 2269"/>
              <a:gd name="T35" fmla="*/ 1300 h 2270"/>
              <a:gd name="T36" fmla="*/ 793 w 2269"/>
              <a:gd name="T37" fmla="*/ 1251 h 2270"/>
              <a:gd name="T38" fmla="*/ 850 w 2269"/>
              <a:gd name="T39" fmla="*/ 1216 h 2270"/>
              <a:gd name="T40" fmla="*/ 904 w 2269"/>
              <a:gd name="T41" fmla="*/ 1201 h 2270"/>
              <a:gd name="T42" fmla="*/ 984 w 2269"/>
              <a:gd name="T43" fmla="*/ 1202 h 2270"/>
              <a:gd name="T44" fmla="*/ 984 w 2269"/>
              <a:gd name="T45" fmla="*/ 929 h 2270"/>
              <a:gd name="T46" fmla="*/ 892 w 2269"/>
              <a:gd name="T47" fmla="*/ 930 h 2270"/>
              <a:gd name="T48" fmla="*/ 791 w 2269"/>
              <a:gd name="T49" fmla="*/ 952 h 2270"/>
              <a:gd name="T50" fmla="*/ 719 w 2269"/>
              <a:gd name="T51" fmla="*/ 981 h 2270"/>
              <a:gd name="T52" fmla="*/ 630 w 2269"/>
              <a:gd name="T53" fmla="*/ 1037 h 2270"/>
              <a:gd name="T54" fmla="*/ 578 w 2269"/>
              <a:gd name="T55" fmla="*/ 1086 h 2270"/>
              <a:gd name="T56" fmla="*/ 528 w 2269"/>
              <a:gd name="T57" fmla="*/ 1150 h 2270"/>
              <a:gd name="T58" fmla="*/ 481 w 2269"/>
              <a:gd name="T59" fmla="*/ 1237 h 2270"/>
              <a:gd name="T60" fmla="*/ 450 w 2269"/>
              <a:gd name="T61" fmla="*/ 1351 h 2270"/>
              <a:gd name="T62" fmla="*/ 444 w 2269"/>
              <a:gd name="T63" fmla="*/ 1460 h 2270"/>
              <a:gd name="T64" fmla="*/ 463 w 2269"/>
              <a:gd name="T65" fmla="*/ 1568 h 2270"/>
              <a:gd name="T66" fmla="*/ 501 w 2269"/>
              <a:gd name="T67" fmla="*/ 1664 h 2270"/>
              <a:gd name="T68" fmla="*/ 547 w 2269"/>
              <a:gd name="T69" fmla="*/ 1736 h 2270"/>
              <a:gd name="T70" fmla="*/ 632 w 2269"/>
              <a:gd name="T71" fmla="*/ 1823 h 2270"/>
              <a:gd name="T72" fmla="*/ 727 w 2269"/>
              <a:gd name="T73" fmla="*/ 1883 h 2270"/>
              <a:gd name="T74" fmla="*/ 854 w 2269"/>
              <a:gd name="T75" fmla="*/ 1923 h 2270"/>
              <a:gd name="T76" fmla="*/ 937 w 2269"/>
              <a:gd name="T77" fmla="*/ 1931 h 2270"/>
              <a:gd name="T78" fmla="*/ 1049 w 2269"/>
              <a:gd name="T79" fmla="*/ 1920 h 2270"/>
              <a:gd name="T80" fmla="*/ 1151 w 2269"/>
              <a:gd name="T81" fmla="*/ 1886 h 2270"/>
              <a:gd name="T82" fmla="*/ 1251 w 2269"/>
              <a:gd name="T83" fmla="*/ 1824 h 2270"/>
              <a:gd name="T84" fmla="*/ 1319 w 2269"/>
              <a:gd name="T85" fmla="*/ 1760 h 2270"/>
              <a:gd name="T86" fmla="*/ 1392 w 2269"/>
              <a:gd name="T87" fmla="*/ 1648 h 2270"/>
              <a:gd name="T88" fmla="*/ 1426 w 2269"/>
              <a:gd name="T89" fmla="*/ 1557 h 2270"/>
              <a:gd name="T90" fmla="*/ 1443 w 2269"/>
              <a:gd name="T91" fmla="*/ 1447 h 2270"/>
              <a:gd name="T92" fmla="*/ 1535 w 2269"/>
              <a:gd name="T93" fmla="*/ 929 h 2270"/>
              <a:gd name="T94" fmla="*/ 1653 w 2269"/>
              <a:gd name="T95" fmla="*/ 972 h 2270"/>
              <a:gd name="T96" fmla="*/ 1786 w 2269"/>
              <a:gd name="T97" fmla="*/ 993 h 2270"/>
              <a:gd name="T98" fmla="*/ 1789 w 2269"/>
              <a:gd name="T99" fmla="*/ 724 h 2270"/>
              <a:gd name="T100" fmla="*/ 1674 w 2269"/>
              <a:gd name="T101" fmla="*/ 695 h 2270"/>
              <a:gd name="T102" fmla="*/ 1702 w 2269"/>
              <a:gd name="T103" fmla="*/ 0 h 2270"/>
              <a:gd name="T104" fmla="*/ 1702 w 2269"/>
              <a:gd name="T105" fmla="*/ 2270 h 2270"/>
              <a:gd name="T106" fmla="*/ 0 w 2269"/>
              <a:gd name="T107" fmla="*/ 568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69" h="2270">
                <a:moveTo>
                  <a:pt x="1648" y="683"/>
                </a:moveTo>
                <a:lnTo>
                  <a:pt x="1632" y="674"/>
                </a:lnTo>
                <a:lnTo>
                  <a:pt x="1617" y="664"/>
                </a:lnTo>
                <a:lnTo>
                  <a:pt x="1606" y="657"/>
                </a:lnTo>
                <a:lnTo>
                  <a:pt x="1596" y="649"/>
                </a:lnTo>
                <a:lnTo>
                  <a:pt x="1585" y="641"/>
                </a:lnTo>
                <a:lnTo>
                  <a:pt x="1575" y="633"/>
                </a:lnTo>
                <a:lnTo>
                  <a:pt x="1565" y="624"/>
                </a:lnTo>
                <a:lnTo>
                  <a:pt x="1555" y="615"/>
                </a:lnTo>
                <a:lnTo>
                  <a:pt x="1546" y="606"/>
                </a:lnTo>
                <a:lnTo>
                  <a:pt x="1537" y="596"/>
                </a:lnTo>
                <a:lnTo>
                  <a:pt x="1526" y="583"/>
                </a:lnTo>
                <a:lnTo>
                  <a:pt x="1516" y="571"/>
                </a:lnTo>
                <a:lnTo>
                  <a:pt x="1507" y="557"/>
                </a:lnTo>
                <a:lnTo>
                  <a:pt x="1499" y="544"/>
                </a:lnTo>
                <a:lnTo>
                  <a:pt x="1491" y="531"/>
                </a:lnTo>
                <a:lnTo>
                  <a:pt x="1484" y="519"/>
                </a:lnTo>
                <a:lnTo>
                  <a:pt x="1478" y="507"/>
                </a:lnTo>
                <a:lnTo>
                  <a:pt x="1472" y="495"/>
                </a:lnTo>
                <a:lnTo>
                  <a:pt x="1467" y="483"/>
                </a:lnTo>
                <a:lnTo>
                  <a:pt x="1463" y="471"/>
                </a:lnTo>
                <a:lnTo>
                  <a:pt x="1459" y="460"/>
                </a:lnTo>
                <a:lnTo>
                  <a:pt x="1456" y="449"/>
                </a:lnTo>
                <a:lnTo>
                  <a:pt x="1450" y="428"/>
                </a:lnTo>
                <a:lnTo>
                  <a:pt x="1446" y="409"/>
                </a:lnTo>
                <a:lnTo>
                  <a:pt x="1444" y="394"/>
                </a:lnTo>
                <a:lnTo>
                  <a:pt x="1443" y="381"/>
                </a:lnTo>
                <a:lnTo>
                  <a:pt x="1442" y="370"/>
                </a:lnTo>
                <a:lnTo>
                  <a:pt x="1442" y="360"/>
                </a:lnTo>
                <a:lnTo>
                  <a:pt x="1443" y="347"/>
                </a:lnTo>
                <a:lnTo>
                  <a:pt x="1443" y="342"/>
                </a:lnTo>
                <a:lnTo>
                  <a:pt x="1171" y="342"/>
                </a:lnTo>
                <a:lnTo>
                  <a:pt x="1171" y="870"/>
                </a:lnTo>
                <a:lnTo>
                  <a:pt x="1171" y="1397"/>
                </a:lnTo>
                <a:lnTo>
                  <a:pt x="1170" y="1418"/>
                </a:lnTo>
                <a:lnTo>
                  <a:pt x="1170" y="1439"/>
                </a:lnTo>
                <a:lnTo>
                  <a:pt x="1170" y="1444"/>
                </a:lnTo>
                <a:lnTo>
                  <a:pt x="1170" y="1447"/>
                </a:lnTo>
                <a:lnTo>
                  <a:pt x="1168" y="1461"/>
                </a:lnTo>
                <a:lnTo>
                  <a:pt x="1166" y="1475"/>
                </a:lnTo>
                <a:lnTo>
                  <a:pt x="1162" y="1489"/>
                </a:lnTo>
                <a:lnTo>
                  <a:pt x="1158" y="1503"/>
                </a:lnTo>
                <a:lnTo>
                  <a:pt x="1153" y="1516"/>
                </a:lnTo>
                <a:lnTo>
                  <a:pt x="1148" y="1529"/>
                </a:lnTo>
                <a:lnTo>
                  <a:pt x="1141" y="1542"/>
                </a:lnTo>
                <a:lnTo>
                  <a:pt x="1134" y="1554"/>
                </a:lnTo>
                <a:lnTo>
                  <a:pt x="1125" y="1565"/>
                </a:lnTo>
                <a:lnTo>
                  <a:pt x="1117" y="1576"/>
                </a:lnTo>
                <a:lnTo>
                  <a:pt x="1112" y="1582"/>
                </a:lnTo>
                <a:lnTo>
                  <a:pt x="1108" y="1587"/>
                </a:lnTo>
                <a:lnTo>
                  <a:pt x="1098" y="1597"/>
                </a:lnTo>
                <a:lnTo>
                  <a:pt x="1087" y="1607"/>
                </a:lnTo>
                <a:lnTo>
                  <a:pt x="1076" y="1615"/>
                </a:lnTo>
                <a:lnTo>
                  <a:pt x="1064" y="1624"/>
                </a:lnTo>
                <a:lnTo>
                  <a:pt x="1052" y="1631"/>
                </a:lnTo>
                <a:lnTo>
                  <a:pt x="1039" y="1638"/>
                </a:lnTo>
                <a:lnTo>
                  <a:pt x="1025" y="1644"/>
                </a:lnTo>
                <a:lnTo>
                  <a:pt x="1012" y="1649"/>
                </a:lnTo>
                <a:lnTo>
                  <a:pt x="998" y="1653"/>
                </a:lnTo>
                <a:lnTo>
                  <a:pt x="983" y="1657"/>
                </a:lnTo>
                <a:lnTo>
                  <a:pt x="969" y="1659"/>
                </a:lnTo>
                <a:lnTo>
                  <a:pt x="961" y="1660"/>
                </a:lnTo>
                <a:lnTo>
                  <a:pt x="954" y="1660"/>
                </a:lnTo>
                <a:lnTo>
                  <a:pt x="939" y="1661"/>
                </a:lnTo>
                <a:lnTo>
                  <a:pt x="927" y="1661"/>
                </a:lnTo>
                <a:lnTo>
                  <a:pt x="916" y="1660"/>
                </a:lnTo>
                <a:lnTo>
                  <a:pt x="904" y="1658"/>
                </a:lnTo>
                <a:lnTo>
                  <a:pt x="893" y="1656"/>
                </a:lnTo>
                <a:lnTo>
                  <a:pt x="882" y="1654"/>
                </a:lnTo>
                <a:lnTo>
                  <a:pt x="871" y="1650"/>
                </a:lnTo>
                <a:lnTo>
                  <a:pt x="860" y="1647"/>
                </a:lnTo>
                <a:lnTo>
                  <a:pt x="850" y="1643"/>
                </a:lnTo>
                <a:lnTo>
                  <a:pt x="840" y="1638"/>
                </a:lnTo>
                <a:lnTo>
                  <a:pt x="830" y="1633"/>
                </a:lnTo>
                <a:lnTo>
                  <a:pt x="820" y="1627"/>
                </a:lnTo>
                <a:lnTo>
                  <a:pt x="811" y="1621"/>
                </a:lnTo>
                <a:lnTo>
                  <a:pt x="802" y="1615"/>
                </a:lnTo>
                <a:lnTo>
                  <a:pt x="793" y="1608"/>
                </a:lnTo>
                <a:lnTo>
                  <a:pt x="785" y="1601"/>
                </a:lnTo>
                <a:lnTo>
                  <a:pt x="777" y="1593"/>
                </a:lnTo>
                <a:lnTo>
                  <a:pt x="769" y="1585"/>
                </a:lnTo>
                <a:lnTo>
                  <a:pt x="762" y="1577"/>
                </a:lnTo>
                <a:lnTo>
                  <a:pt x="755" y="1568"/>
                </a:lnTo>
                <a:lnTo>
                  <a:pt x="749" y="1559"/>
                </a:lnTo>
                <a:lnTo>
                  <a:pt x="743" y="1549"/>
                </a:lnTo>
                <a:lnTo>
                  <a:pt x="737" y="1540"/>
                </a:lnTo>
                <a:lnTo>
                  <a:pt x="732" y="1530"/>
                </a:lnTo>
                <a:lnTo>
                  <a:pt x="727" y="1519"/>
                </a:lnTo>
                <a:lnTo>
                  <a:pt x="723" y="1509"/>
                </a:lnTo>
                <a:lnTo>
                  <a:pt x="720" y="1498"/>
                </a:lnTo>
                <a:lnTo>
                  <a:pt x="717" y="1487"/>
                </a:lnTo>
                <a:lnTo>
                  <a:pt x="714" y="1476"/>
                </a:lnTo>
                <a:lnTo>
                  <a:pt x="712" y="1465"/>
                </a:lnTo>
                <a:lnTo>
                  <a:pt x="711" y="1453"/>
                </a:lnTo>
                <a:lnTo>
                  <a:pt x="710" y="1441"/>
                </a:lnTo>
                <a:lnTo>
                  <a:pt x="709" y="1429"/>
                </a:lnTo>
                <a:lnTo>
                  <a:pt x="710" y="1417"/>
                </a:lnTo>
                <a:lnTo>
                  <a:pt x="711" y="1406"/>
                </a:lnTo>
                <a:lnTo>
                  <a:pt x="712" y="1394"/>
                </a:lnTo>
                <a:lnTo>
                  <a:pt x="714" y="1383"/>
                </a:lnTo>
                <a:lnTo>
                  <a:pt x="717" y="1371"/>
                </a:lnTo>
                <a:lnTo>
                  <a:pt x="720" y="1361"/>
                </a:lnTo>
                <a:lnTo>
                  <a:pt x="723" y="1350"/>
                </a:lnTo>
                <a:lnTo>
                  <a:pt x="727" y="1339"/>
                </a:lnTo>
                <a:lnTo>
                  <a:pt x="732" y="1329"/>
                </a:lnTo>
                <a:lnTo>
                  <a:pt x="737" y="1319"/>
                </a:lnTo>
                <a:lnTo>
                  <a:pt x="743" y="1309"/>
                </a:lnTo>
                <a:lnTo>
                  <a:pt x="749" y="1300"/>
                </a:lnTo>
                <a:lnTo>
                  <a:pt x="755" y="1291"/>
                </a:lnTo>
                <a:lnTo>
                  <a:pt x="762" y="1282"/>
                </a:lnTo>
                <a:lnTo>
                  <a:pt x="769" y="1274"/>
                </a:lnTo>
                <a:lnTo>
                  <a:pt x="777" y="1266"/>
                </a:lnTo>
                <a:lnTo>
                  <a:pt x="785" y="1258"/>
                </a:lnTo>
                <a:lnTo>
                  <a:pt x="793" y="1251"/>
                </a:lnTo>
                <a:lnTo>
                  <a:pt x="802" y="1244"/>
                </a:lnTo>
                <a:lnTo>
                  <a:pt x="811" y="1237"/>
                </a:lnTo>
                <a:lnTo>
                  <a:pt x="820" y="1231"/>
                </a:lnTo>
                <a:lnTo>
                  <a:pt x="830" y="1226"/>
                </a:lnTo>
                <a:lnTo>
                  <a:pt x="840" y="1221"/>
                </a:lnTo>
                <a:lnTo>
                  <a:pt x="850" y="1216"/>
                </a:lnTo>
                <a:lnTo>
                  <a:pt x="860" y="1212"/>
                </a:lnTo>
                <a:lnTo>
                  <a:pt x="871" y="1208"/>
                </a:lnTo>
                <a:lnTo>
                  <a:pt x="876" y="1207"/>
                </a:lnTo>
                <a:lnTo>
                  <a:pt x="882" y="1205"/>
                </a:lnTo>
                <a:lnTo>
                  <a:pt x="893" y="1203"/>
                </a:lnTo>
                <a:lnTo>
                  <a:pt x="904" y="1201"/>
                </a:lnTo>
                <a:lnTo>
                  <a:pt x="916" y="1199"/>
                </a:lnTo>
                <a:lnTo>
                  <a:pt x="927" y="1198"/>
                </a:lnTo>
                <a:lnTo>
                  <a:pt x="939" y="1198"/>
                </a:lnTo>
                <a:lnTo>
                  <a:pt x="957" y="1199"/>
                </a:lnTo>
                <a:lnTo>
                  <a:pt x="975" y="1201"/>
                </a:lnTo>
                <a:lnTo>
                  <a:pt x="984" y="1202"/>
                </a:lnTo>
                <a:lnTo>
                  <a:pt x="993" y="1204"/>
                </a:lnTo>
                <a:lnTo>
                  <a:pt x="1001" y="1206"/>
                </a:lnTo>
                <a:lnTo>
                  <a:pt x="1010" y="1209"/>
                </a:lnTo>
                <a:lnTo>
                  <a:pt x="1010" y="932"/>
                </a:lnTo>
                <a:lnTo>
                  <a:pt x="997" y="930"/>
                </a:lnTo>
                <a:lnTo>
                  <a:pt x="984" y="929"/>
                </a:lnTo>
                <a:lnTo>
                  <a:pt x="971" y="928"/>
                </a:lnTo>
                <a:lnTo>
                  <a:pt x="958" y="928"/>
                </a:lnTo>
                <a:lnTo>
                  <a:pt x="932" y="928"/>
                </a:lnTo>
                <a:lnTo>
                  <a:pt x="919" y="928"/>
                </a:lnTo>
                <a:lnTo>
                  <a:pt x="905" y="929"/>
                </a:lnTo>
                <a:lnTo>
                  <a:pt x="892" y="930"/>
                </a:lnTo>
                <a:lnTo>
                  <a:pt x="880" y="932"/>
                </a:lnTo>
                <a:lnTo>
                  <a:pt x="854" y="936"/>
                </a:lnTo>
                <a:lnTo>
                  <a:pt x="828" y="941"/>
                </a:lnTo>
                <a:lnTo>
                  <a:pt x="816" y="944"/>
                </a:lnTo>
                <a:lnTo>
                  <a:pt x="803" y="948"/>
                </a:lnTo>
                <a:lnTo>
                  <a:pt x="791" y="952"/>
                </a:lnTo>
                <a:lnTo>
                  <a:pt x="779" y="956"/>
                </a:lnTo>
                <a:lnTo>
                  <a:pt x="766" y="960"/>
                </a:lnTo>
                <a:lnTo>
                  <a:pt x="754" y="965"/>
                </a:lnTo>
                <a:lnTo>
                  <a:pt x="742" y="970"/>
                </a:lnTo>
                <a:lnTo>
                  <a:pt x="730" y="975"/>
                </a:lnTo>
                <a:lnTo>
                  <a:pt x="719" y="981"/>
                </a:lnTo>
                <a:lnTo>
                  <a:pt x="707" y="987"/>
                </a:lnTo>
                <a:lnTo>
                  <a:pt x="696" y="993"/>
                </a:lnTo>
                <a:lnTo>
                  <a:pt x="684" y="1000"/>
                </a:lnTo>
                <a:lnTo>
                  <a:pt x="662" y="1014"/>
                </a:lnTo>
                <a:lnTo>
                  <a:pt x="641" y="1029"/>
                </a:lnTo>
                <a:lnTo>
                  <a:pt x="630" y="1037"/>
                </a:lnTo>
                <a:lnTo>
                  <a:pt x="620" y="1046"/>
                </a:lnTo>
                <a:lnTo>
                  <a:pt x="611" y="1053"/>
                </a:lnTo>
                <a:lnTo>
                  <a:pt x="603" y="1061"/>
                </a:lnTo>
                <a:lnTo>
                  <a:pt x="595" y="1069"/>
                </a:lnTo>
                <a:lnTo>
                  <a:pt x="586" y="1078"/>
                </a:lnTo>
                <a:lnTo>
                  <a:pt x="578" y="1086"/>
                </a:lnTo>
                <a:lnTo>
                  <a:pt x="571" y="1095"/>
                </a:lnTo>
                <a:lnTo>
                  <a:pt x="563" y="1104"/>
                </a:lnTo>
                <a:lnTo>
                  <a:pt x="556" y="1113"/>
                </a:lnTo>
                <a:lnTo>
                  <a:pt x="548" y="1122"/>
                </a:lnTo>
                <a:lnTo>
                  <a:pt x="541" y="1131"/>
                </a:lnTo>
                <a:lnTo>
                  <a:pt x="528" y="1150"/>
                </a:lnTo>
                <a:lnTo>
                  <a:pt x="515" y="1169"/>
                </a:lnTo>
                <a:lnTo>
                  <a:pt x="504" y="1190"/>
                </a:lnTo>
                <a:lnTo>
                  <a:pt x="498" y="1200"/>
                </a:lnTo>
                <a:lnTo>
                  <a:pt x="494" y="1207"/>
                </a:lnTo>
                <a:lnTo>
                  <a:pt x="490" y="1216"/>
                </a:lnTo>
                <a:lnTo>
                  <a:pt x="481" y="1237"/>
                </a:lnTo>
                <a:lnTo>
                  <a:pt x="471" y="1263"/>
                </a:lnTo>
                <a:lnTo>
                  <a:pt x="466" y="1278"/>
                </a:lnTo>
                <a:lnTo>
                  <a:pt x="462" y="1295"/>
                </a:lnTo>
                <a:lnTo>
                  <a:pt x="457" y="1312"/>
                </a:lnTo>
                <a:lnTo>
                  <a:pt x="453" y="1331"/>
                </a:lnTo>
                <a:lnTo>
                  <a:pt x="450" y="1351"/>
                </a:lnTo>
                <a:lnTo>
                  <a:pt x="447" y="1372"/>
                </a:lnTo>
                <a:lnTo>
                  <a:pt x="445" y="1395"/>
                </a:lnTo>
                <a:lnTo>
                  <a:pt x="443" y="1419"/>
                </a:lnTo>
                <a:lnTo>
                  <a:pt x="443" y="1432"/>
                </a:lnTo>
                <a:lnTo>
                  <a:pt x="443" y="1446"/>
                </a:lnTo>
                <a:lnTo>
                  <a:pt x="444" y="1460"/>
                </a:lnTo>
                <a:lnTo>
                  <a:pt x="445" y="1473"/>
                </a:lnTo>
                <a:lnTo>
                  <a:pt x="448" y="1500"/>
                </a:lnTo>
                <a:lnTo>
                  <a:pt x="450" y="1513"/>
                </a:lnTo>
                <a:lnTo>
                  <a:pt x="453" y="1525"/>
                </a:lnTo>
                <a:lnTo>
                  <a:pt x="458" y="1548"/>
                </a:lnTo>
                <a:lnTo>
                  <a:pt x="463" y="1568"/>
                </a:lnTo>
                <a:lnTo>
                  <a:pt x="468" y="1586"/>
                </a:lnTo>
                <a:lnTo>
                  <a:pt x="473" y="1600"/>
                </a:lnTo>
                <a:lnTo>
                  <a:pt x="481" y="1621"/>
                </a:lnTo>
                <a:lnTo>
                  <a:pt x="488" y="1637"/>
                </a:lnTo>
                <a:lnTo>
                  <a:pt x="496" y="1655"/>
                </a:lnTo>
                <a:lnTo>
                  <a:pt x="501" y="1664"/>
                </a:lnTo>
                <a:lnTo>
                  <a:pt x="507" y="1674"/>
                </a:lnTo>
                <a:lnTo>
                  <a:pt x="512" y="1684"/>
                </a:lnTo>
                <a:lnTo>
                  <a:pt x="518" y="1694"/>
                </a:lnTo>
                <a:lnTo>
                  <a:pt x="532" y="1716"/>
                </a:lnTo>
                <a:lnTo>
                  <a:pt x="539" y="1726"/>
                </a:lnTo>
                <a:lnTo>
                  <a:pt x="547" y="1736"/>
                </a:lnTo>
                <a:lnTo>
                  <a:pt x="559" y="1752"/>
                </a:lnTo>
                <a:lnTo>
                  <a:pt x="573" y="1767"/>
                </a:lnTo>
                <a:lnTo>
                  <a:pt x="587" y="1782"/>
                </a:lnTo>
                <a:lnTo>
                  <a:pt x="602" y="1796"/>
                </a:lnTo>
                <a:lnTo>
                  <a:pt x="617" y="1810"/>
                </a:lnTo>
                <a:lnTo>
                  <a:pt x="632" y="1823"/>
                </a:lnTo>
                <a:lnTo>
                  <a:pt x="648" y="1836"/>
                </a:lnTo>
                <a:lnTo>
                  <a:pt x="665" y="1848"/>
                </a:lnTo>
                <a:lnTo>
                  <a:pt x="690" y="1863"/>
                </a:lnTo>
                <a:lnTo>
                  <a:pt x="702" y="1870"/>
                </a:lnTo>
                <a:lnTo>
                  <a:pt x="715" y="1877"/>
                </a:lnTo>
                <a:lnTo>
                  <a:pt x="727" y="1883"/>
                </a:lnTo>
                <a:lnTo>
                  <a:pt x="740" y="1889"/>
                </a:lnTo>
                <a:lnTo>
                  <a:pt x="764" y="1899"/>
                </a:lnTo>
                <a:lnTo>
                  <a:pt x="788" y="1907"/>
                </a:lnTo>
                <a:lnTo>
                  <a:pt x="811" y="1914"/>
                </a:lnTo>
                <a:lnTo>
                  <a:pt x="833" y="1919"/>
                </a:lnTo>
                <a:lnTo>
                  <a:pt x="854" y="1923"/>
                </a:lnTo>
                <a:lnTo>
                  <a:pt x="873" y="1926"/>
                </a:lnTo>
                <a:lnTo>
                  <a:pt x="890" y="1929"/>
                </a:lnTo>
                <a:lnTo>
                  <a:pt x="906" y="1930"/>
                </a:lnTo>
                <a:lnTo>
                  <a:pt x="919" y="1931"/>
                </a:lnTo>
                <a:lnTo>
                  <a:pt x="929" y="1931"/>
                </a:lnTo>
                <a:lnTo>
                  <a:pt x="937" y="1931"/>
                </a:lnTo>
                <a:lnTo>
                  <a:pt x="944" y="1931"/>
                </a:lnTo>
                <a:lnTo>
                  <a:pt x="973" y="1930"/>
                </a:lnTo>
                <a:lnTo>
                  <a:pt x="995" y="1929"/>
                </a:lnTo>
                <a:lnTo>
                  <a:pt x="1007" y="1927"/>
                </a:lnTo>
                <a:lnTo>
                  <a:pt x="1020" y="1925"/>
                </a:lnTo>
                <a:lnTo>
                  <a:pt x="1049" y="1920"/>
                </a:lnTo>
                <a:lnTo>
                  <a:pt x="1065" y="1916"/>
                </a:lnTo>
                <a:lnTo>
                  <a:pt x="1081" y="1912"/>
                </a:lnTo>
                <a:lnTo>
                  <a:pt x="1097" y="1907"/>
                </a:lnTo>
                <a:lnTo>
                  <a:pt x="1115" y="1901"/>
                </a:lnTo>
                <a:lnTo>
                  <a:pt x="1133" y="1894"/>
                </a:lnTo>
                <a:lnTo>
                  <a:pt x="1151" y="1886"/>
                </a:lnTo>
                <a:lnTo>
                  <a:pt x="1171" y="1876"/>
                </a:lnTo>
                <a:lnTo>
                  <a:pt x="1189" y="1866"/>
                </a:lnTo>
                <a:lnTo>
                  <a:pt x="1206" y="1855"/>
                </a:lnTo>
                <a:lnTo>
                  <a:pt x="1222" y="1845"/>
                </a:lnTo>
                <a:lnTo>
                  <a:pt x="1237" y="1834"/>
                </a:lnTo>
                <a:lnTo>
                  <a:pt x="1251" y="1824"/>
                </a:lnTo>
                <a:lnTo>
                  <a:pt x="1264" y="1813"/>
                </a:lnTo>
                <a:lnTo>
                  <a:pt x="1275" y="1804"/>
                </a:lnTo>
                <a:lnTo>
                  <a:pt x="1285" y="1795"/>
                </a:lnTo>
                <a:lnTo>
                  <a:pt x="1294" y="1786"/>
                </a:lnTo>
                <a:lnTo>
                  <a:pt x="1308" y="1772"/>
                </a:lnTo>
                <a:lnTo>
                  <a:pt x="1319" y="1760"/>
                </a:lnTo>
                <a:lnTo>
                  <a:pt x="1333" y="1742"/>
                </a:lnTo>
                <a:lnTo>
                  <a:pt x="1346" y="1725"/>
                </a:lnTo>
                <a:lnTo>
                  <a:pt x="1359" y="1706"/>
                </a:lnTo>
                <a:lnTo>
                  <a:pt x="1371" y="1687"/>
                </a:lnTo>
                <a:lnTo>
                  <a:pt x="1382" y="1667"/>
                </a:lnTo>
                <a:lnTo>
                  <a:pt x="1392" y="1648"/>
                </a:lnTo>
                <a:lnTo>
                  <a:pt x="1402" y="1627"/>
                </a:lnTo>
                <a:lnTo>
                  <a:pt x="1410" y="1607"/>
                </a:lnTo>
                <a:lnTo>
                  <a:pt x="1415" y="1595"/>
                </a:lnTo>
                <a:lnTo>
                  <a:pt x="1419" y="1582"/>
                </a:lnTo>
                <a:lnTo>
                  <a:pt x="1422" y="1569"/>
                </a:lnTo>
                <a:lnTo>
                  <a:pt x="1426" y="1557"/>
                </a:lnTo>
                <a:lnTo>
                  <a:pt x="1431" y="1532"/>
                </a:lnTo>
                <a:lnTo>
                  <a:pt x="1436" y="1507"/>
                </a:lnTo>
                <a:lnTo>
                  <a:pt x="1438" y="1496"/>
                </a:lnTo>
                <a:lnTo>
                  <a:pt x="1439" y="1485"/>
                </a:lnTo>
                <a:lnTo>
                  <a:pt x="1441" y="1464"/>
                </a:lnTo>
                <a:lnTo>
                  <a:pt x="1443" y="1447"/>
                </a:lnTo>
                <a:lnTo>
                  <a:pt x="1443" y="1433"/>
                </a:lnTo>
                <a:lnTo>
                  <a:pt x="1443" y="874"/>
                </a:lnTo>
                <a:lnTo>
                  <a:pt x="1490" y="905"/>
                </a:lnTo>
                <a:lnTo>
                  <a:pt x="1502" y="912"/>
                </a:lnTo>
                <a:lnTo>
                  <a:pt x="1516" y="919"/>
                </a:lnTo>
                <a:lnTo>
                  <a:pt x="1535" y="929"/>
                </a:lnTo>
                <a:lnTo>
                  <a:pt x="1558" y="939"/>
                </a:lnTo>
                <a:lnTo>
                  <a:pt x="1571" y="945"/>
                </a:lnTo>
                <a:lnTo>
                  <a:pt x="1586" y="950"/>
                </a:lnTo>
                <a:lnTo>
                  <a:pt x="1618" y="962"/>
                </a:lnTo>
                <a:lnTo>
                  <a:pt x="1635" y="967"/>
                </a:lnTo>
                <a:lnTo>
                  <a:pt x="1653" y="972"/>
                </a:lnTo>
                <a:lnTo>
                  <a:pt x="1680" y="979"/>
                </a:lnTo>
                <a:lnTo>
                  <a:pt x="1695" y="981"/>
                </a:lnTo>
                <a:lnTo>
                  <a:pt x="1709" y="984"/>
                </a:lnTo>
                <a:lnTo>
                  <a:pt x="1737" y="988"/>
                </a:lnTo>
                <a:lnTo>
                  <a:pt x="1763" y="991"/>
                </a:lnTo>
                <a:lnTo>
                  <a:pt x="1786" y="993"/>
                </a:lnTo>
                <a:lnTo>
                  <a:pt x="1804" y="994"/>
                </a:lnTo>
                <a:lnTo>
                  <a:pt x="1820" y="995"/>
                </a:lnTo>
                <a:lnTo>
                  <a:pt x="1820" y="724"/>
                </a:lnTo>
                <a:lnTo>
                  <a:pt x="1813" y="725"/>
                </a:lnTo>
                <a:lnTo>
                  <a:pt x="1806" y="725"/>
                </a:lnTo>
                <a:lnTo>
                  <a:pt x="1789" y="724"/>
                </a:lnTo>
                <a:lnTo>
                  <a:pt x="1769" y="722"/>
                </a:lnTo>
                <a:lnTo>
                  <a:pt x="1748" y="718"/>
                </a:lnTo>
                <a:lnTo>
                  <a:pt x="1724" y="712"/>
                </a:lnTo>
                <a:lnTo>
                  <a:pt x="1712" y="708"/>
                </a:lnTo>
                <a:lnTo>
                  <a:pt x="1700" y="704"/>
                </a:lnTo>
                <a:lnTo>
                  <a:pt x="1674" y="695"/>
                </a:lnTo>
                <a:lnTo>
                  <a:pt x="1661" y="689"/>
                </a:lnTo>
                <a:lnTo>
                  <a:pt x="1648" y="683"/>
                </a:lnTo>
                <a:close/>
                <a:moveTo>
                  <a:pt x="0" y="0"/>
                </a:moveTo>
                <a:lnTo>
                  <a:pt x="567" y="0"/>
                </a:lnTo>
                <a:lnTo>
                  <a:pt x="1135" y="0"/>
                </a:lnTo>
                <a:lnTo>
                  <a:pt x="1702" y="0"/>
                </a:lnTo>
                <a:lnTo>
                  <a:pt x="2269" y="0"/>
                </a:lnTo>
                <a:lnTo>
                  <a:pt x="2269" y="568"/>
                </a:lnTo>
                <a:lnTo>
                  <a:pt x="2269" y="1135"/>
                </a:lnTo>
                <a:lnTo>
                  <a:pt x="2269" y="1703"/>
                </a:lnTo>
                <a:lnTo>
                  <a:pt x="2269" y="2270"/>
                </a:lnTo>
                <a:lnTo>
                  <a:pt x="1702" y="2270"/>
                </a:lnTo>
                <a:lnTo>
                  <a:pt x="1135" y="2270"/>
                </a:lnTo>
                <a:lnTo>
                  <a:pt x="567" y="2270"/>
                </a:lnTo>
                <a:lnTo>
                  <a:pt x="0" y="2270"/>
                </a:lnTo>
                <a:lnTo>
                  <a:pt x="0" y="1703"/>
                </a:lnTo>
                <a:lnTo>
                  <a:pt x="0" y="1135"/>
                </a:lnTo>
                <a:lnTo>
                  <a:pt x="0" y="568"/>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1276177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Logo Beige">
    <p:bg>
      <p:bgPr>
        <a:solidFill>
          <a:schemeClr val="accent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endParaRPr lang="fi-FI"/>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grpSp>
        <p:nvGrpSpPr>
          <p:cNvPr id="10" name="Group 9">
            <a:extLst>
              <a:ext uri="{C183D7F6-B498-43B3-948B-1728B52AA6E4}">
                <adec:decorative xmlns:adec="http://schemas.microsoft.com/office/drawing/2017/decorative" val="1"/>
              </a:ext>
            </a:extLst>
          </p:cNvPr>
          <p:cNvGrpSpPr>
            <a:grpSpLocks noChangeAspect="1"/>
          </p:cNvGrpSpPr>
          <p:nvPr/>
        </p:nvGrpSpPr>
        <p:grpSpPr>
          <a:xfrm>
            <a:off x="4368000" y="1916832"/>
            <a:ext cx="3456000" cy="2239841"/>
            <a:chOff x="4527550" y="2341563"/>
            <a:chExt cx="3135313" cy="2032001"/>
          </a:xfrm>
          <a:solidFill>
            <a:schemeClr val="accent1"/>
          </a:solidFill>
        </p:grpSpPr>
        <p:sp>
          <p:nvSpPr>
            <p:cNvPr id="7" name="Freeform 6"/>
            <p:cNvSpPr>
              <a:spLocks noEditPoints="1"/>
            </p:cNvSpPr>
            <p:nvPr/>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8" name="Freeform 7"/>
            <p:cNvSpPr>
              <a:spLocks noEditPoints="1"/>
            </p:cNvSpPr>
            <p:nvPr/>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9" name="Freeform 8"/>
            <p:cNvSpPr>
              <a:spLocks noEditPoints="1"/>
            </p:cNvSpPr>
            <p:nvPr/>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sp>
        <p:nvSpPr>
          <p:cNvPr id="18" name="Freeform 17">
            <a:hlinkClick r:id="rId2" tooltip="Facebook"/>
            <a:extLst>
              <a:ext uri="{C183D7F6-B498-43B3-948B-1728B52AA6E4}">
                <adec:decorative xmlns:adec="http://schemas.microsoft.com/office/drawing/2017/decorative" val="1"/>
              </a:ext>
            </a:extLst>
          </p:cNvPr>
          <p:cNvSpPr>
            <a:spLocks noChangeAspect="1" noEditPoints="1"/>
          </p:cNvSpPr>
          <p:nvPr/>
        </p:nvSpPr>
        <p:spPr bwMode="auto">
          <a:xfrm>
            <a:off x="523174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18">
            <a:hlinkClick r:id="rId3" tooltip="LinkedIn"/>
            <a:extLst>
              <a:ext uri="{C183D7F6-B498-43B3-948B-1728B52AA6E4}">
                <adec:decorative xmlns:adec="http://schemas.microsoft.com/office/drawing/2017/decorative" val="1"/>
              </a:ext>
            </a:extLst>
          </p:cNvPr>
          <p:cNvSpPr>
            <a:spLocks noChangeAspect="1" noEditPoints="1"/>
          </p:cNvSpPr>
          <p:nvPr/>
        </p:nvSpPr>
        <p:spPr bwMode="auto">
          <a:xfrm>
            <a:off x="595233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0" name="Freeform 19">
            <a:hlinkClick r:id="rId4" tooltip="YouTube"/>
            <a:extLst>
              <a:ext uri="{C183D7F6-B498-43B3-948B-1728B52AA6E4}">
                <adec:decorative xmlns:adec="http://schemas.microsoft.com/office/drawing/2017/decorative" val="1"/>
              </a:ext>
            </a:extLst>
          </p:cNvPr>
          <p:cNvSpPr>
            <a:spLocks noChangeAspect="1" noEditPoints="1"/>
          </p:cNvSpPr>
          <p:nvPr/>
        </p:nvSpPr>
        <p:spPr bwMode="auto">
          <a:xfrm>
            <a:off x="631234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1" name="Freeform 6">
            <a:hlinkClick r:id="rId5" tooltip="Instagram"/>
            <a:extLst>
              <a:ext uri="{C183D7F6-B498-43B3-948B-1728B52AA6E4}">
                <adec:decorative xmlns:adec="http://schemas.microsoft.com/office/drawing/2017/decorative" val="1"/>
              </a:ext>
            </a:extLst>
          </p:cNvPr>
          <p:cNvSpPr>
            <a:spLocks noChangeAspect="1" noEditPoints="1"/>
          </p:cNvSpPr>
          <p:nvPr/>
        </p:nvSpPr>
        <p:spPr bwMode="auto">
          <a:xfrm>
            <a:off x="559216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5" name="Freeform 21">
            <a:hlinkClick r:id="rId6" tooltip="TikTok"/>
            <a:extLst>
              <a:ext uri="{FF2B5EF4-FFF2-40B4-BE49-F238E27FC236}">
                <a16:creationId xmlns:a16="http://schemas.microsoft.com/office/drawing/2014/main" id="{61261DC5-6681-30A9-1D18-CFA01291D35A}"/>
              </a:ext>
              <a:ext uri="{C183D7F6-B498-43B3-948B-1728B52AA6E4}">
                <adec:decorative xmlns:adec="http://schemas.microsoft.com/office/drawing/2017/decorative" val="1"/>
              </a:ext>
            </a:extLst>
          </p:cNvPr>
          <p:cNvSpPr>
            <a:spLocks noChangeAspect="1" noEditPoints="1"/>
          </p:cNvSpPr>
          <p:nvPr/>
        </p:nvSpPr>
        <p:spPr bwMode="auto">
          <a:xfrm>
            <a:off x="6672384" y="5013176"/>
            <a:ext cx="287873" cy="288000"/>
          </a:xfrm>
          <a:custGeom>
            <a:avLst/>
            <a:gdLst>
              <a:gd name="T0" fmla="*/ 1585 w 2269"/>
              <a:gd name="T1" fmla="*/ 641 h 2270"/>
              <a:gd name="T2" fmla="*/ 1526 w 2269"/>
              <a:gd name="T3" fmla="*/ 583 h 2270"/>
              <a:gd name="T4" fmla="*/ 1478 w 2269"/>
              <a:gd name="T5" fmla="*/ 507 h 2270"/>
              <a:gd name="T6" fmla="*/ 1450 w 2269"/>
              <a:gd name="T7" fmla="*/ 428 h 2270"/>
              <a:gd name="T8" fmla="*/ 1443 w 2269"/>
              <a:gd name="T9" fmla="*/ 347 h 2270"/>
              <a:gd name="T10" fmla="*/ 1170 w 2269"/>
              <a:gd name="T11" fmla="*/ 1439 h 2270"/>
              <a:gd name="T12" fmla="*/ 1158 w 2269"/>
              <a:gd name="T13" fmla="*/ 1503 h 2270"/>
              <a:gd name="T14" fmla="*/ 1117 w 2269"/>
              <a:gd name="T15" fmla="*/ 1576 h 2270"/>
              <a:gd name="T16" fmla="*/ 1064 w 2269"/>
              <a:gd name="T17" fmla="*/ 1624 h 2270"/>
              <a:gd name="T18" fmla="*/ 983 w 2269"/>
              <a:gd name="T19" fmla="*/ 1657 h 2270"/>
              <a:gd name="T20" fmla="*/ 916 w 2269"/>
              <a:gd name="T21" fmla="*/ 1660 h 2270"/>
              <a:gd name="T22" fmla="*/ 850 w 2269"/>
              <a:gd name="T23" fmla="*/ 1643 h 2270"/>
              <a:gd name="T24" fmla="*/ 793 w 2269"/>
              <a:gd name="T25" fmla="*/ 1608 h 2270"/>
              <a:gd name="T26" fmla="*/ 749 w 2269"/>
              <a:gd name="T27" fmla="*/ 1559 h 2270"/>
              <a:gd name="T28" fmla="*/ 720 w 2269"/>
              <a:gd name="T29" fmla="*/ 1498 h 2270"/>
              <a:gd name="T30" fmla="*/ 709 w 2269"/>
              <a:gd name="T31" fmla="*/ 1429 h 2270"/>
              <a:gd name="T32" fmla="*/ 720 w 2269"/>
              <a:gd name="T33" fmla="*/ 1361 h 2270"/>
              <a:gd name="T34" fmla="*/ 749 w 2269"/>
              <a:gd name="T35" fmla="*/ 1300 h 2270"/>
              <a:gd name="T36" fmla="*/ 793 w 2269"/>
              <a:gd name="T37" fmla="*/ 1251 h 2270"/>
              <a:gd name="T38" fmla="*/ 850 w 2269"/>
              <a:gd name="T39" fmla="*/ 1216 h 2270"/>
              <a:gd name="T40" fmla="*/ 904 w 2269"/>
              <a:gd name="T41" fmla="*/ 1201 h 2270"/>
              <a:gd name="T42" fmla="*/ 984 w 2269"/>
              <a:gd name="T43" fmla="*/ 1202 h 2270"/>
              <a:gd name="T44" fmla="*/ 984 w 2269"/>
              <a:gd name="T45" fmla="*/ 929 h 2270"/>
              <a:gd name="T46" fmla="*/ 892 w 2269"/>
              <a:gd name="T47" fmla="*/ 930 h 2270"/>
              <a:gd name="T48" fmla="*/ 791 w 2269"/>
              <a:gd name="T49" fmla="*/ 952 h 2270"/>
              <a:gd name="T50" fmla="*/ 719 w 2269"/>
              <a:gd name="T51" fmla="*/ 981 h 2270"/>
              <a:gd name="T52" fmla="*/ 630 w 2269"/>
              <a:gd name="T53" fmla="*/ 1037 h 2270"/>
              <a:gd name="T54" fmla="*/ 578 w 2269"/>
              <a:gd name="T55" fmla="*/ 1086 h 2270"/>
              <a:gd name="T56" fmla="*/ 528 w 2269"/>
              <a:gd name="T57" fmla="*/ 1150 h 2270"/>
              <a:gd name="T58" fmla="*/ 481 w 2269"/>
              <a:gd name="T59" fmla="*/ 1237 h 2270"/>
              <a:gd name="T60" fmla="*/ 450 w 2269"/>
              <a:gd name="T61" fmla="*/ 1351 h 2270"/>
              <a:gd name="T62" fmla="*/ 444 w 2269"/>
              <a:gd name="T63" fmla="*/ 1460 h 2270"/>
              <a:gd name="T64" fmla="*/ 463 w 2269"/>
              <a:gd name="T65" fmla="*/ 1568 h 2270"/>
              <a:gd name="T66" fmla="*/ 501 w 2269"/>
              <a:gd name="T67" fmla="*/ 1664 h 2270"/>
              <a:gd name="T68" fmla="*/ 547 w 2269"/>
              <a:gd name="T69" fmla="*/ 1736 h 2270"/>
              <a:gd name="T70" fmla="*/ 632 w 2269"/>
              <a:gd name="T71" fmla="*/ 1823 h 2270"/>
              <a:gd name="T72" fmla="*/ 727 w 2269"/>
              <a:gd name="T73" fmla="*/ 1883 h 2270"/>
              <a:gd name="T74" fmla="*/ 854 w 2269"/>
              <a:gd name="T75" fmla="*/ 1923 h 2270"/>
              <a:gd name="T76" fmla="*/ 937 w 2269"/>
              <a:gd name="T77" fmla="*/ 1931 h 2270"/>
              <a:gd name="T78" fmla="*/ 1049 w 2269"/>
              <a:gd name="T79" fmla="*/ 1920 h 2270"/>
              <a:gd name="T80" fmla="*/ 1151 w 2269"/>
              <a:gd name="T81" fmla="*/ 1886 h 2270"/>
              <a:gd name="T82" fmla="*/ 1251 w 2269"/>
              <a:gd name="T83" fmla="*/ 1824 h 2270"/>
              <a:gd name="T84" fmla="*/ 1319 w 2269"/>
              <a:gd name="T85" fmla="*/ 1760 h 2270"/>
              <a:gd name="T86" fmla="*/ 1392 w 2269"/>
              <a:gd name="T87" fmla="*/ 1648 h 2270"/>
              <a:gd name="T88" fmla="*/ 1426 w 2269"/>
              <a:gd name="T89" fmla="*/ 1557 h 2270"/>
              <a:gd name="T90" fmla="*/ 1443 w 2269"/>
              <a:gd name="T91" fmla="*/ 1447 h 2270"/>
              <a:gd name="T92" fmla="*/ 1535 w 2269"/>
              <a:gd name="T93" fmla="*/ 929 h 2270"/>
              <a:gd name="T94" fmla="*/ 1653 w 2269"/>
              <a:gd name="T95" fmla="*/ 972 h 2270"/>
              <a:gd name="T96" fmla="*/ 1786 w 2269"/>
              <a:gd name="T97" fmla="*/ 993 h 2270"/>
              <a:gd name="T98" fmla="*/ 1789 w 2269"/>
              <a:gd name="T99" fmla="*/ 724 h 2270"/>
              <a:gd name="T100" fmla="*/ 1674 w 2269"/>
              <a:gd name="T101" fmla="*/ 695 h 2270"/>
              <a:gd name="T102" fmla="*/ 1702 w 2269"/>
              <a:gd name="T103" fmla="*/ 0 h 2270"/>
              <a:gd name="T104" fmla="*/ 1702 w 2269"/>
              <a:gd name="T105" fmla="*/ 2270 h 2270"/>
              <a:gd name="T106" fmla="*/ 0 w 2269"/>
              <a:gd name="T107" fmla="*/ 568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69" h="2270">
                <a:moveTo>
                  <a:pt x="1648" y="683"/>
                </a:moveTo>
                <a:lnTo>
                  <a:pt x="1632" y="674"/>
                </a:lnTo>
                <a:lnTo>
                  <a:pt x="1617" y="664"/>
                </a:lnTo>
                <a:lnTo>
                  <a:pt x="1606" y="657"/>
                </a:lnTo>
                <a:lnTo>
                  <a:pt x="1596" y="649"/>
                </a:lnTo>
                <a:lnTo>
                  <a:pt x="1585" y="641"/>
                </a:lnTo>
                <a:lnTo>
                  <a:pt x="1575" y="633"/>
                </a:lnTo>
                <a:lnTo>
                  <a:pt x="1565" y="624"/>
                </a:lnTo>
                <a:lnTo>
                  <a:pt x="1555" y="615"/>
                </a:lnTo>
                <a:lnTo>
                  <a:pt x="1546" y="606"/>
                </a:lnTo>
                <a:lnTo>
                  <a:pt x="1537" y="596"/>
                </a:lnTo>
                <a:lnTo>
                  <a:pt x="1526" y="583"/>
                </a:lnTo>
                <a:lnTo>
                  <a:pt x="1516" y="571"/>
                </a:lnTo>
                <a:lnTo>
                  <a:pt x="1507" y="557"/>
                </a:lnTo>
                <a:lnTo>
                  <a:pt x="1499" y="544"/>
                </a:lnTo>
                <a:lnTo>
                  <a:pt x="1491" y="531"/>
                </a:lnTo>
                <a:lnTo>
                  <a:pt x="1484" y="519"/>
                </a:lnTo>
                <a:lnTo>
                  <a:pt x="1478" y="507"/>
                </a:lnTo>
                <a:lnTo>
                  <a:pt x="1472" y="495"/>
                </a:lnTo>
                <a:lnTo>
                  <a:pt x="1467" y="483"/>
                </a:lnTo>
                <a:lnTo>
                  <a:pt x="1463" y="471"/>
                </a:lnTo>
                <a:lnTo>
                  <a:pt x="1459" y="460"/>
                </a:lnTo>
                <a:lnTo>
                  <a:pt x="1456" y="449"/>
                </a:lnTo>
                <a:lnTo>
                  <a:pt x="1450" y="428"/>
                </a:lnTo>
                <a:lnTo>
                  <a:pt x="1446" y="409"/>
                </a:lnTo>
                <a:lnTo>
                  <a:pt x="1444" y="394"/>
                </a:lnTo>
                <a:lnTo>
                  <a:pt x="1443" y="381"/>
                </a:lnTo>
                <a:lnTo>
                  <a:pt x="1442" y="370"/>
                </a:lnTo>
                <a:lnTo>
                  <a:pt x="1442" y="360"/>
                </a:lnTo>
                <a:lnTo>
                  <a:pt x="1443" y="347"/>
                </a:lnTo>
                <a:lnTo>
                  <a:pt x="1443" y="342"/>
                </a:lnTo>
                <a:lnTo>
                  <a:pt x="1171" y="342"/>
                </a:lnTo>
                <a:lnTo>
                  <a:pt x="1171" y="870"/>
                </a:lnTo>
                <a:lnTo>
                  <a:pt x="1171" y="1397"/>
                </a:lnTo>
                <a:lnTo>
                  <a:pt x="1170" y="1418"/>
                </a:lnTo>
                <a:lnTo>
                  <a:pt x="1170" y="1439"/>
                </a:lnTo>
                <a:lnTo>
                  <a:pt x="1170" y="1444"/>
                </a:lnTo>
                <a:lnTo>
                  <a:pt x="1170" y="1447"/>
                </a:lnTo>
                <a:lnTo>
                  <a:pt x="1168" y="1461"/>
                </a:lnTo>
                <a:lnTo>
                  <a:pt x="1166" y="1475"/>
                </a:lnTo>
                <a:lnTo>
                  <a:pt x="1162" y="1489"/>
                </a:lnTo>
                <a:lnTo>
                  <a:pt x="1158" y="1503"/>
                </a:lnTo>
                <a:lnTo>
                  <a:pt x="1153" y="1516"/>
                </a:lnTo>
                <a:lnTo>
                  <a:pt x="1148" y="1529"/>
                </a:lnTo>
                <a:lnTo>
                  <a:pt x="1141" y="1542"/>
                </a:lnTo>
                <a:lnTo>
                  <a:pt x="1134" y="1554"/>
                </a:lnTo>
                <a:lnTo>
                  <a:pt x="1125" y="1565"/>
                </a:lnTo>
                <a:lnTo>
                  <a:pt x="1117" y="1576"/>
                </a:lnTo>
                <a:lnTo>
                  <a:pt x="1112" y="1582"/>
                </a:lnTo>
                <a:lnTo>
                  <a:pt x="1108" y="1587"/>
                </a:lnTo>
                <a:lnTo>
                  <a:pt x="1098" y="1597"/>
                </a:lnTo>
                <a:lnTo>
                  <a:pt x="1087" y="1607"/>
                </a:lnTo>
                <a:lnTo>
                  <a:pt x="1076" y="1615"/>
                </a:lnTo>
                <a:lnTo>
                  <a:pt x="1064" y="1624"/>
                </a:lnTo>
                <a:lnTo>
                  <a:pt x="1052" y="1631"/>
                </a:lnTo>
                <a:lnTo>
                  <a:pt x="1039" y="1638"/>
                </a:lnTo>
                <a:lnTo>
                  <a:pt x="1025" y="1644"/>
                </a:lnTo>
                <a:lnTo>
                  <a:pt x="1012" y="1649"/>
                </a:lnTo>
                <a:lnTo>
                  <a:pt x="998" y="1653"/>
                </a:lnTo>
                <a:lnTo>
                  <a:pt x="983" y="1657"/>
                </a:lnTo>
                <a:lnTo>
                  <a:pt x="969" y="1659"/>
                </a:lnTo>
                <a:lnTo>
                  <a:pt x="961" y="1660"/>
                </a:lnTo>
                <a:lnTo>
                  <a:pt x="954" y="1660"/>
                </a:lnTo>
                <a:lnTo>
                  <a:pt x="939" y="1661"/>
                </a:lnTo>
                <a:lnTo>
                  <a:pt x="927" y="1661"/>
                </a:lnTo>
                <a:lnTo>
                  <a:pt x="916" y="1660"/>
                </a:lnTo>
                <a:lnTo>
                  <a:pt x="904" y="1658"/>
                </a:lnTo>
                <a:lnTo>
                  <a:pt x="893" y="1656"/>
                </a:lnTo>
                <a:lnTo>
                  <a:pt x="882" y="1654"/>
                </a:lnTo>
                <a:lnTo>
                  <a:pt x="871" y="1650"/>
                </a:lnTo>
                <a:lnTo>
                  <a:pt x="860" y="1647"/>
                </a:lnTo>
                <a:lnTo>
                  <a:pt x="850" y="1643"/>
                </a:lnTo>
                <a:lnTo>
                  <a:pt x="840" y="1638"/>
                </a:lnTo>
                <a:lnTo>
                  <a:pt x="830" y="1633"/>
                </a:lnTo>
                <a:lnTo>
                  <a:pt x="820" y="1627"/>
                </a:lnTo>
                <a:lnTo>
                  <a:pt x="811" y="1621"/>
                </a:lnTo>
                <a:lnTo>
                  <a:pt x="802" y="1615"/>
                </a:lnTo>
                <a:lnTo>
                  <a:pt x="793" y="1608"/>
                </a:lnTo>
                <a:lnTo>
                  <a:pt x="785" y="1601"/>
                </a:lnTo>
                <a:lnTo>
                  <a:pt x="777" y="1593"/>
                </a:lnTo>
                <a:lnTo>
                  <a:pt x="769" y="1585"/>
                </a:lnTo>
                <a:lnTo>
                  <a:pt x="762" y="1577"/>
                </a:lnTo>
                <a:lnTo>
                  <a:pt x="755" y="1568"/>
                </a:lnTo>
                <a:lnTo>
                  <a:pt x="749" y="1559"/>
                </a:lnTo>
                <a:lnTo>
                  <a:pt x="743" y="1549"/>
                </a:lnTo>
                <a:lnTo>
                  <a:pt x="737" y="1540"/>
                </a:lnTo>
                <a:lnTo>
                  <a:pt x="732" y="1530"/>
                </a:lnTo>
                <a:lnTo>
                  <a:pt x="727" y="1519"/>
                </a:lnTo>
                <a:lnTo>
                  <a:pt x="723" y="1509"/>
                </a:lnTo>
                <a:lnTo>
                  <a:pt x="720" y="1498"/>
                </a:lnTo>
                <a:lnTo>
                  <a:pt x="717" y="1487"/>
                </a:lnTo>
                <a:lnTo>
                  <a:pt x="714" y="1476"/>
                </a:lnTo>
                <a:lnTo>
                  <a:pt x="712" y="1465"/>
                </a:lnTo>
                <a:lnTo>
                  <a:pt x="711" y="1453"/>
                </a:lnTo>
                <a:lnTo>
                  <a:pt x="710" y="1441"/>
                </a:lnTo>
                <a:lnTo>
                  <a:pt x="709" y="1429"/>
                </a:lnTo>
                <a:lnTo>
                  <a:pt x="710" y="1417"/>
                </a:lnTo>
                <a:lnTo>
                  <a:pt x="711" y="1406"/>
                </a:lnTo>
                <a:lnTo>
                  <a:pt x="712" y="1394"/>
                </a:lnTo>
                <a:lnTo>
                  <a:pt x="714" y="1383"/>
                </a:lnTo>
                <a:lnTo>
                  <a:pt x="717" y="1371"/>
                </a:lnTo>
                <a:lnTo>
                  <a:pt x="720" y="1361"/>
                </a:lnTo>
                <a:lnTo>
                  <a:pt x="723" y="1350"/>
                </a:lnTo>
                <a:lnTo>
                  <a:pt x="727" y="1339"/>
                </a:lnTo>
                <a:lnTo>
                  <a:pt x="732" y="1329"/>
                </a:lnTo>
                <a:lnTo>
                  <a:pt x="737" y="1319"/>
                </a:lnTo>
                <a:lnTo>
                  <a:pt x="743" y="1309"/>
                </a:lnTo>
                <a:lnTo>
                  <a:pt x="749" y="1300"/>
                </a:lnTo>
                <a:lnTo>
                  <a:pt x="755" y="1291"/>
                </a:lnTo>
                <a:lnTo>
                  <a:pt x="762" y="1282"/>
                </a:lnTo>
                <a:lnTo>
                  <a:pt x="769" y="1274"/>
                </a:lnTo>
                <a:lnTo>
                  <a:pt x="777" y="1266"/>
                </a:lnTo>
                <a:lnTo>
                  <a:pt x="785" y="1258"/>
                </a:lnTo>
                <a:lnTo>
                  <a:pt x="793" y="1251"/>
                </a:lnTo>
                <a:lnTo>
                  <a:pt x="802" y="1244"/>
                </a:lnTo>
                <a:lnTo>
                  <a:pt x="811" y="1237"/>
                </a:lnTo>
                <a:lnTo>
                  <a:pt x="820" y="1231"/>
                </a:lnTo>
                <a:lnTo>
                  <a:pt x="830" y="1226"/>
                </a:lnTo>
                <a:lnTo>
                  <a:pt x="840" y="1221"/>
                </a:lnTo>
                <a:lnTo>
                  <a:pt x="850" y="1216"/>
                </a:lnTo>
                <a:lnTo>
                  <a:pt x="860" y="1212"/>
                </a:lnTo>
                <a:lnTo>
                  <a:pt x="871" y="1208"/>
                </a:lnTo>
                <a:lnTo>
                  <a:pt x="876" y="1207"/>
                </a:lnTo>
                <a:lnTo>
                  <a:pt x="882" y="1205"/>
                </a:lnTo>
                <a:lnTo>
                  <a:pt x="893" y="1203"/>
                </a:lnTo>
                <a:lnTo>
                  <a:pt x="904" y="1201"/>
                </a:lnTo>
                <a:lnTo>
                  <a:pt x="916" y="1199"/>
                </a:lnTo>
                <a:lnTo>
                  <a:pt x="927" y="1198"/>
                </a:lnTo>
                <a:lnTo>
                  <a:pt x="939" y="1198"/>
                </a:lnTo>
                <a:lnTo>
                  <a:pt x="957" y="1199"/>
                </a:lnTo>
                <a:lnTo>
                  <a:pt x="975" y="1201"/>
                </a:lnTo>
                <a:lnTo>
                  <a:pt x="984" y="1202"/>
                </a:lnTo>
                <a:lnTo>
                  <a:pt x="993" y="1204"/>
                </a:lnTo>
                <a:lnTo>
                  <a:pt x="1001" y="1206"/>
                </a:lnTo>
                <a:lnTo>
                  <a:pt x="1010" y="1209"/>
                </a:lnTo>
                <a:lnTo>
                  <a:pt x="1010" y="932"/>
                </a:lnTo>
                <a:lnTo>
                  <a:pt x="997" y="930"/>
                </a:lnTo>
                <a:lnTo>
                  <a:pt x="984" y="929"/>
                </a:lnTo>
                <a:lnTo>
                  <a:pt x="971" y="928"/>
                </a:lnTo>
                <a:lnTo>
                  <a:pt x="958" y="928"/>
                </a:lnTo>
                <a:lnTo>
                  <a:pt x="932" y="928"/>
                </a:lnTo>
                <a:lnTo>
                  <a:pt x="919" y="928"/>
                </a:lnTo>
                <a:lnTo>
                  <a:pt x="905" y="929"/>
                </a:lnTo>
                <a:lnTo>
                  <a:pt x="892" y="930"/>
                </a:lnTo>
                <a:lnTo>
                  <a:pt x="880" y="932"/>
                </a:lnTo>
                <a:lnTo>
                  <a:pt x="854" y="936"/>
                </a:lnTo>
                <a:lnTo>
                  <a:pt x="828" y="941"/>
                </a:lnTo>
                <a:lnTo>
                  <a:pt x="816" y="944"/>
                </a:lnTo>
                <a:lnTo>
                  <a:pt x="803" y="948"/>
                </a:lnTo>
                <a:lnTo>
                  <a:pt x="791" y="952"/>
                </a:lnTo>
                <a:lnTo>
                  <a:pt x="779" y="956"/>
                </a:lnTo>
                <a:lnTo>
                  <a:pt x="766" y="960"/>
                </a:lnTo>
                <a:lnTo>
                  <a:pt x="754" y="965"/>
                </a:lnTo>
                <a:lnTo>
                  <a:pt x="742" y="970"/>
                </a:lnTo>
                <a:lnTo>
                  <a:pt x="730" y="975"/>
                </a:lnTo>
                <a:lnTo>
                  <a:pt x="719" y="981"/>
                </a:lnTo>
                <a:lnTo>
                  <a:pt x="707" y="987"/>
                </a:lnTo>
                <a:lnTo>
                  <a:pt x="696" y="993"/>
                </a:lnTo>
                <a:lnTo>
                  <a:pt x="684" y="1000"/>
                </a:lnTo>
                <a:lnTo>
                  <a:pt x="662" y="1014"/>
                </a:lnTo>
                <a:lnTo>
                  <a:pt x="641" y="1029"/>
                </a:lnTo>
                <a:lnTo>
                  <a:pt x="630" y="1037"/>
                </a:lnTo>
                <a:lnTo>
                  <a:pt x="620" y="1046"/>
                </a:lnTo>
                <a:lnTo>
                  <a:pt x="611" y="1053"/>
                </a:lnTo>
                <a:lnTo>
                  <a:pt x="603" y="1061"/>
                </a:lnTo>
                <a:lnTo>
                  <a:pt x="595" y="1069"/>
                </a:lnTo>
                <a:lnTo>
                  <a:pt x="586" y="1078"/>
                </a:lnTo>
                <a:lnTo>
                  <a:pt x="578" y="1086"/>
                </a:lnTo>
                <a:lnTo>
                  <a:pt x="571" y="1095"/>
                </a:lnTo>
                <a:lnTo>
                  <a:pt x="563" y="1104"/>
                </a:lnTo>
                <a:lnTo>
                  <a:pt x="556" y="1113"/>
                </a:lnTo>
                <a:lnTo>
                  <a:pt x="548" y="1122"/>
                </a:lnTo>
                <a:lnTo>
                  <a:pt x="541" y="1131"/>
                </a:lnTo>
                <a:lnTo>
                  <a:pt x="528" y="1150"/>
                </a:lnTo>
                <a:lnTo>
                  <a:pt x="515" y="1169"/>
                </a:lnTo>
                <a:lnTo>
                  <a:pt x="504" y="1190"/>
                </a:lnTo>
                <a:lnTo>
                  <a:pt x="498" y="1200"/>
                </a:lnTo>
                <a:lnTo>
                  <a:pt x="494" y="1207"/>
                </a:lnTo>
                <a:lnTo>
                  <a:pt x="490" y="1216"/>
                </a:lnTo>
                <a:lnTo>
                  <a:pt x="481" y="1237"/>
                </a:lnTo>
                <a:lnTo>
                  <a:pt x="471" y="1263"/>
                </a:lnTo>
                <a:lnTo>
                  <a:pt x="466" y="1278"/>
                </a:lnTo>
                <a:lnTo>
                  <a:pt x="462" y="1295"/>
                </a:lnTo>
                <a:lnTo>
                  <a:pt x="457" y="1312"/>
                </a:lnTo>
                <a:lnTo>
                  <a:pt x="453" y="1331"/>
                </a:lnTo>
                <a:lnTo>
                  <a:pt x="450" y="1351"/>
                </a:lnTo>
                <a:lnTo>
                  <a:pt x="447" y="1372"/>
                </a:lnTo>
                <a:lnTo>
                  <a:pt x="445" y="1395"/>
                </a:lnTo>
                <a:lnTo>
                  <a:pt x="443" y="1419"/>
                </a:lnTo>
                <a:lnTo>
                  <a:pt x="443" y="1432"/>
                </a:lnTo>
                <a:lnTo>
                  <a:pt x="443" y="1446"/>
                </a:lnTo>
                <a:lnTo>
                  <a:pt x="444" y="1460"/>
                </a:lnTo>
                <a:lnTo>
                  <a:pt x="445" y="1473"/>
                </a:lnTo>
                <a:lnTo>
                  <a:pt x="448" y="1500"/>
                </a:lnTo>
                <a:lnTo>
                  <a:pt x="450" y="1513"/>
                </a:lnTo>
                <a:lnTo>
                  <a:pt x="453" y="1525"/>
                </a:lnTo>
                <a:lnTo>
                  <a:pt x="458" y="1548"/>
                </a:lnTo>
                <a:lnTo>
                  <a:pt x="463" y="1568"/>
                </a:lnTo>
                <a:lnTo>
                  <a:pt x="468" y="1586"/>
                </a:lnTo>
                <a:lnTo>
                  <a:pt x="473" y="1600"/>
                </a:lnTo>
                <a:lnTo>
                  <a:pt x="481" y="1621"/>
                </a:lnTo>
                <a:lnTo>
                  <a:pt x="488" y="1637"/>
                </a:lnTo>
                <a:lnTo>
                  <a:pt x="496" y="1655"/>
                </a:lnTo>
                <a:lnTo>
                  <a:pt x="501" y="1664"/>
                </a:lnTo>
                <a:lnTo>
                  <a:pt x="507" y="1674"/>
                </a:lnTo>
                <a:lnTo>
                  <a:pt x="512" y="1684"/>
                </a:lnTo>
                <a:lnTo>
                  <a:pt x="518" y="1694"/>
                </a:lnTo>
                <a:lnTo>
                  <a:pt x="532" y="1716"/>
                </a:lnTo>
                <a:lnTo>
                  <a:pt x="539" y="1726"/>
                </a:lnTo>
                <a:lnTo>
                  <a:pt x="547" y="1736"/>
                </a:lnTo>
                <a:lnTo>
                  <a:pt x="559" y="1752"/>
                </a:lnTo>
                <a:lnTo>
                  <a:pt x="573" y="1767"/>
                </a:lnTo>
                <a:lnTo>
                  <a:pt x="587" y="1782"/>
                </a:lnTo>
                <a:lnTo>
                  <a:pt x="602" y="1796"/>
                </a:lnTo>
                <a:lnTo>
                  <a:pt x="617" y="1810"/>
                </a:lnTo>
                <a:lnTo>
                  <a:pt x="632" y="1823"/>
                </a:lnTo>
                <a:lnTo>
                  <a:pt x="648" y="1836"/>
                </a:lnTo>
                <a:lnTo>
                  <a:pt x="665" y="1848"/>
                </a:lnTo>
                <a:lnTo>
                  <a:pt x="690" y="1863"/>
                </a:lnTo>
                <a:lnTo>
                  <a:pt x="702" y="1870"/>
                </a:lnTo>
                <a:lnTo>
                  <a:pt x="715" y="1877"/>
                </a:lnTo>
                <a:lnTo>
                  <a:pt x="727" y="1883"/>
                </a:lnTo>
                <a:lnTo>
                  <a:pt x="740" y="1889"/>
                </a:lnTo>
                <a:lnTo>
                  <a:pt x="764" y="1899"/>
                </a:lnTo>
                <a:lnTo>
                  <a:pt x="788" y="1907"/>
                </a:lnTo>
                <a:lnTo>
                  <a:pt x="811" y="1914"/>
                </a:lnTo>
                <a:lnTo>
                  <a:pt x="833" y="1919"/>
                </a:lnTo>
                <a:lnTo>
                  <a:pt x="854" y="1923"/>
                </a:lnTo>
                <a:lnTo>
                  <a:pt x="873" y="1926"/>
                </a:lnTo>
                <a:lnTo>
                  <a:pt x="890" y="1929"/>
                </a:lnTo>
                <a:lnTo>
                  <a:pt x="906" y="1930"/>
                </a:lnTo>
                <a:lnTo>
                  <a:pt x="919" y="1931"/>
                </a:lnTo>
                <a:lnTo>
                  <a:pt x="929" y="1931"/>
                </a:lnTo>
                <a:lnTo>
                  <a:pt x="937" y="1931"/>
                </a:lnTo>
                <a:lnTo>
                  <a:pt x="944" y="1931"/>
                </a:lnTo>
                <a:lnTo>
                  <a:pt x="973" y="1930"/>
                </a:lnTo>
                <a:lnTo>
                  <a:pt x="995" y="1929"/>
                </a:lnTo>
                <a:lnTo>
                  <a:pt x="1007" y="1927"/>
                </a:lnTo>
                <a:lnTo>
                  <a:pt x="1020" y="1925"/>
                </a:lnTo>
                <a:lnTo>
                  <a:pt x="1049" y="1920"/>
                </a:lnTo>
                <a:lnTo>
                  <a:pt x="1065" y="1916"/>
                </a:lnTo>
                <a:lnTo>
                  <a:pt x="1081" y="1912"/>
                </a:lnTo>
                <a:lnTo>
                  <a:pt x="1097" y="1907"/>
                </a:lnTo>
                <a:lnTo>
                  <a:pt x="1115" y="1901"/>
                </a:lnTo>
                <a:lnTo>
                  <a:pt x="1133" y="1894"/>
                </a:lnTo>
                <a:lnTo>
                  <a:pt x="1151" y="1886"/>
                </a:lnTo>
                <a:lnTo>
                  <a:pt x="1171" y="1876"/>
                </a:lnTo>
                <a:lnTo>
                  <a:pt x="1189" y="1866"/>
                </a:lnTo>
                <a:lnTo>
                  <a:pt x="1206" y="1855"/>
                </a:lnTo>
                <a:lnTo>
                  <a:pt x="1222" y="1845"/>
                </a:lnTo>
                <a:lnTo>
                  <a:pt x="1237" y="1834"/>
                </a:lnTo>
                <a:lnTo>
                  <a:pt x="1251" y="1824"/>
                </a:lnTo>
                <a:lnTo>
                  <a:pt x="1264" y="1813"/>
                </a:lnTo>
                <a:lnTo>
                  <a:pt x="1275" y="1804"/>
                </a:lnTo>
                <a:lnTo>
                  <a:pt x="1285" y="1795"/>
                </a:lnTo>
                <a:lnTo>
                  <a:pt x="1294" y="1786"/>
                </a:lnTo>
                <a:lnTo>
                  <a:pt x="1308" y="1772"/>
                </a:lnTo>
                <a:lnTo>
                  <a:pt x="1319" y="1760"/>
                </a:lnTo>
                <a:lnTo>
                  <a:pt x="1333" y="1742"/>
                </a:lnTo>
                <a:lnTo>
                  <a:pt x="1346" y="1725"/>
                </a:lnTo>
                <a:lnTo>
                  <a:pt x="1359" y="1706"/>
                </a:lnTo>
                <a:lnTo>
                  <a:pt x="1371" y="1687"/>
                </a:lnTo>
                <a:lnTo>
                  <a:pt x="1382" y="1667"/>
                </a:lnTo>
                <a:lnTo>
                  <a:pt x="1392" y="1648"/>
                </a:lnTo>
                <a:lnTo>
                  <a:pt x="1402" y="1627"/>
                </a:lnTo>
                <a:lnTo>
                  <a:pt x="1410" y="1607"/>
                </a:lnTo>
                <a:lnTo>
                  <a:pt x="1415" y="1595"/>
                </a:lnTo>
                <a:lnTo>
                  <a:pt x="1419" y="1582"/>
                </a:lnTo>
                <a:lnTo>
                  <a:pt x="1422" y="1569"/>
                </a:lnTo>
                <a:lnTo>
                  <a:pt x="1426" y="1557"/>
                </a:lnTo>
                <a:lnTo>
                  <a:pt x="1431" y="1532"/>
                </a:lnTo>
                <a:lnTo>
                  <a:pt x="1436" y="1507"/>
                </a:lnTo>
                <a:lnTo>
                  <a:pt x="1438" y="1496"/>
                </a:lnTo>
                <a:lnTo>
                  <a:pt x="1439" y="1485"/>
                </a:lnTo>
                <a:lnTo>
                  <a:pt x="1441" y="1464"/>
                </a:lnTo>
                <a:lnTo>
                  <a:pt x="1443" y="1447"/>
                </a:lnTo>
                <a:lnTo>
                  <a:pt x="1443" y="1433"/>
                </a:lnTo>
                <a:lnTo>
                  <a:pt x="1443" y="874"/>
                </a:lnTo>
                <a:lnTo>
                  <a:pt x="1490" y="905"/>
                </a:lnTo>
                <a:lnTo>
                  <a:pt x="1502" y="912"/>
                </a:lnTo>
                <a:lnTo>
                  <a:pt x="1516" y="919"/>
                </a:lnTo>
                <a:lnTo>
                  <a:pt x="1535" y="929"/>
                </a:lnTo>
                <a:lnTo>
                  <a:pt x="1558" y="939"/>
                </a:lnTo>
                <a:lnTo>
                  <a:pt x="1571" y="945"/>
                </a:lnTo>
                <a:lnTo>
                  <a:pt x="1586" y="950"/>
                </a:lnTo>
                <a:lnTo>
                  <a:pt x="1618" y="962"/>
                </a:lnTo>
                <a:lnTo>
                  <a:pt x="1635" y="967"/>
                </a:lnTo>
                <a:lnTo>
                  <a:pt x="1653" y="972"/>
                </a:lnTo>
                <a:lnTo>
                  <a:pt x="1680" y="979"/>
                </a:lnTo>
                <a:lnTo>
                  <a:pt x="1695" y="981"/>
                </a:lnTo>
                <a:lnTo>
                  <a:pt x="1709" y="984"/>
                </a:lnTo>
                <a:lnTo>
                  <a:pt x="1737" y="988"/>
                </a:lnTo>
                <a:lnTo>
                  <a:pt x="1763" y="991"/>
                </a:lnTo>
                <a:lnTo>
                  <a:pt x="1786" y="993"/>
                </a:lnTo>
                <a:lnTo>
                  <a:pt x="1804" y="994"/>
                </a:lnTo>
                <a:lnTo>
                  <a:pt x="1820" y="995"/>
                </a:lnTo>
                <a:lnTo>
                  <a:pt x="1820" y="724"/>
                </a:lnTo>
                <a:lnTo>
                  <a:pt x="1813" y="725"/>
                </a:lnTo>
                <a:lnTo>
                  <a:pt x="1806" y="725"/>
                </a:lnTo>
                <a:lnTo>
                  <a:pt x="1789" y="724"/>
                </a:lnTo>
                <a:lnTo>
                  <a:pt x="1769" y="722"/>
                </a:lnTo>
                <a:lnTo>
                  <a:pt x="1748" y="718"/>
                </a:lnTo>
                <a:lnTo>
                  <a:pt x="1724" y="712"/>
                </a:lnTo>
                <a:lnTo>
                  <a:pt x="1712" y="708"/>
                </a:lnTo>
                <a:lnTo>
                  <a:pt x="1700" y="704"/>
                </a:lnTo>
                <a:lnTo>
                  <a:pt x="1674" y="695"/>
                </a:lnTo>
                <a:lnTo>
                  <a:pt x="1661" y="689"/>
                </a:lnTo>
                <a:lnTo>
                  <a:pt x="1648" y="683"/>
                </a:lnTo>
                <a:close/>
                <a:moveTo>
                  <a:pt x="0" y="0"/>
                </a:moveTo>
                <a:lnTo>
                  <a:pt x="567" y="0"/>
                </a:lnTo>
                <a:lnTo>
                  <a:pt x="1135" y="0"/>
                </a:lnTo>
                <a:lnTo>
                  <a:pt x="1702" y="0"/>
                </a:lnTo>
                <a:lnTo>
                  <a:pt x="2269" y="0"/>
                </a:lnTo>
                <a:lnTo>
                  <a:pt x="2269" y="568"/>
                </a:lnTo>
                <a:lnTo>
                  <a:pt x="2269" y="1135"/>
                </a:lnTo>
                <a:lnTo>
                  <a:pt x="2269" y="1703"/>
                </a:lnTo>
                <a:lnTo>
                  <a:pt x="2269" y="2270"/>
                </a:lnTo>
                <a:lnTo>
                  <a:pt x="1702" y="2270"/>
                </a:lnTo>
                <a:lnTo>
                  <a:pt x="1135" y="2270"/>
                </a:lnTo>
                <a:lnTo>
                  <a:pt x="567" y="2270"/>
                </a:lnTo>
                <a:lnTo>
                  <a:pt x="0" y="2270"/>
                </a:lnTo>
                <a:lnTo>
                  <a:pt x="0" y="1703"/>
                </a:lnTo>
                <a:lnTo>
                  <a:pt x="0" y="1135"/>
                </a:lnTo>
                <a:lnTo>
                  <a:pt x="0" y="568"/>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p>
        </p:txBody>
      </p:sp>
    </p:spTree>
    <p:extLst>
      <p:ext uri="{BB962C8B-B14F-4D97-AF65-F5344CB8AC3E}">
        <p14:creationId xmlns:p14="http://schemas.microsoft.com/office/powerpoint/2010/main" val="2888689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Logo 2 Blue">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endParaRPr lang="fi-FI"/>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sp>
        <p:nvSpPr>
          <p:cNvPr id="30" name="Freeform: Shape 29">
            <a:extLst>
              <a:ext uri="{FF2B5EF4-FFF2-40B4-BE49-F238E27FC236}">
                <a16:creationId xmlns:a16="http://schemas.microsoft.com/office/drawing/2014/main" id="{AE057119-D07F-EA05-F1F2-BC2F1F455CFE}"/>
              </a:ext>
              <a:ext uri="{C183D7F6-B498-43B3-948B-1728B52AA6E4}">
                <adec:decorative xmlns:adec="http://schemas.microsoft.com/office/drawing/2017/decorative" val="1"/>
              </a:ext>
            </a:extLst>
          </p:cNvPr>
          <p:cNvSpPr/>
          <p:nvPr/>
        </p:nvSpPr>
        <p:spPr>
          <a:xfrm>
            <a:off x="3503712" y="0"/>
            <a:ext cx="8688289" cy="6858000"/>
          </a:xfrm>
          <a:custGeom>
            <a:avLst/>
            <a:gdLst>
              <a:gd name="connsiteX0" fmla="*/ 8688288 w 8688289"/>
              <a:gd name="connsiteY0" fmla="*/ 4328128 h 6858000"/>
              <a:gd name="connsiteX1" fmla="*/ 8688288 w 8688289"/>
              <a:gd name="connsiteY1" fmla="*/ 6858000 h 6858000"/>
              <a:gd name="connsiteX2" fmla="*/ 6155182 w 8688289"/>
              <a:gd name="connsiteY2" fmla="*/ 6858000 h 6858000"/>
              <a:gd name="connsiteX3" fmla="*/ 6180380 w 8688289"/>
              <a:gd name="connsiteY3" fmla="*/ 6830469 h 6858000"/>
              <a:gd name="connsiteX4" fmla="*/ 6375147 w 8688289"/>
              <a:gd name="connsiteY4" fmla="*/ 6625268 h 6858000"/>
              <a:gd name="connsiteX5" fmla="*/ 6573392 w 8688289"/>
              <a:gd name="connsiteY5" fmla="*/ 6416589 h 6858000"/>
              <a:gd name="connsiteX6" fmla="*/ 6778594 w 8688289"/>
              <a:gd name="connsiteY6" fmla="*/ 6207910 h 6858000"/>
              <a:gd name="connsiteX7" fmla="*/ 6987273 w 8688289"/>
              <a:gd name="connsiteY7" fmla="*/ 5992275 h 6858000"/>
              <a:gd name="connsiteX8" fmla="*/ 7202908 w 8688289"/>
              <a:gd name="connsiteY8" fmla="*/ 5780117 h 6858000"/>
              <a:gd name="connsiteX9" fmla="*/ 7422021 w 8688289"/>
              <a:gd name="connsiteY9" fmla="*/ 5564482 h 6858000"/>
              <a:gd name="connsiteX10" fmla="*/ 7860247 w 8688289"/>
              <a:gd name="connsiteY10" fmla="*/ 5133213 h 6858000"/>
              <a:gd name="connsiteX11" fmla="*/ 8305429 w 8688289"/>
              <a:gd name="connsiteY11" fmla="*/ 4701942 h 6858000"/>
              <a:gd name="connsiteX12" fmla="*/ 7032922 w 8688289"/>
              <a:gd name="connsiteY12" fmla="*/ 0 h 6858000"/>
              <a:gd name="connsiteX13" fmla="*/ 8688289 w 8688289"/>
              <a:gd name="connsiteY13" fmla="*/ 0 h 6858000"/>
              <a:gd name="connsiteX14" fmla="*/ 8688289 w 8688289"/>
              <a:gd name="connsiteY14" fmla="*/ 2405427 h 6858000"/>
              <a:gd name="connsiteX15" fmla="*/ 8611494 w 8688289"/>
              <a:gd name="connsiteY15" fmla="*/ 2503855 h 6858000"/>
              <a:gd name="connsiteX16" fmla="*/ 8489765 w 8688289"/>
              <a:gd name="connsiteY16" fmla="*/ 2653408 h 6858000"/>
              <a:gd name="connsiteX17" fmla="*/ 8371513 w 8688289"/>
              <a:gd name="connsiteY17" fmla="*/ 2802961 h 6858000"/>
              <a:gd name="connsiteX18" fmla="*/ 8138488 w 8688289"/>
              <a:gd name="connsiteY18" fmla="*/ 3088156 h 6858000"/>
              <a:gd name="connsiteX19" fmla="*/ 7919375 w 8688289"/>
              <a:gd name="connsiteY19" fmla="*/ 3355961 h 6858000"/>
              <a:gd name="connsiteX20" fmla="*/ 7710695 w 8688289"/>
              <a:gd name="connsiteY20" fmla="*/ 3599420 h 6858000"/>
              <a:gd name="connsiteX21" fmla="*/ 7362897 w 8688289"/>
              <a:gd name="connsiteY21" fmla="*/ 4013300 h 6858000"/>
              <a:gd name="connsiteX22" fmla="*/ 7220299 w 8688289"/>
              <a:gd name="connsiteY22" fmla="*/ 4176765 h 6858000"/>
              <a:gd name="connsiteX23" fmla="*/ 7164652 w 8688289"/>
              <a:gd name="connsiteY23" fmla="*/ 4242847 h 6858000"/>
              <a:gd name="connsiteX24" fmla="*/ 7112482 w 8688289"/>
              <a:gd name="connsiteY24" fmla="*/ 4305451 h 6858000"/>
              <a:gd name="connsiteX25" fmla="*/ 7032489 w 8688289"/>
              <a:gd name="connsiteY25" fmla="*/ 4399356 h 6858000"/>
              <a:gd name="connsiteX26" fmla="*/ 6945539 w 8688289"/>
              <a:gd name="connsiteY26" fmla="*/ 4503696 h 6858000"/>
              <a:gd name="connsiteX27" fmla="*/ 6740337 w 8688289"/>
              <a:gd name="connsiteY27" fmla="*/ 4733243 h 6858000"/>
              <a:gd name="connsiteX28" fmla="*/ 6510791 w 8688289"/>
              <a:gd name="connsiteY28" fmla="*/ 4990614 h 6858000"/>
              <a:gd name="connsiteX29" fmla="*/ 6260375 w 8688289"/>
              <a:gd name="connsiteY29" fmla="*/ 5268852 h 6858000"/>
              <a:gd name="connsiteX30" fmla="*/ 5992571 w 8688289"/>
              <a:gd name="connsiteY30" fmla="*/ 5564481 h 6858000"/>
              <a:gd name="connsiteX31" fmla="*/ 5717810 w 8688289"/>
              <a:gd name="connsiteY31" fmla="*/ 5874022 h 6858000"/>
              <a:gd name="connsiteX32" fmla="*/ 5436093 w 8688289"/>
              <a:gd name="connsiteY32" fmla="*/ 6200952 h 6858000"/>
              <a:gd name="connsiteX33" fmla="*/ 5293495 w 8688289"/>
              <a:gd name="connsiteY33" fmla="*/ 6364418 h 6858000"/>
              <a:gd name="connsiteX34" fmla="*/ 5154376 w 8688289"/>
              <a:gd name="connsiteY34" fmla="*/ 6531361 h 6858000"/>
              <a:gd name="connsiteX35" fmla="*/ 5015257 w 8688289"/>
              <a:gd name="connsiteY35" fmla="*/ 6698304 h 6858000"/>
              <a:gd name="connsiteX36" fmla="*/ 4885504 w 8688289"/>
              <a:gd name="connsiteY36" fmla="*/ 6858000 h 6858000"/>
              <a:gd name="connsiteX37" fmla="*/ 1863258 w 8688289"/>
              <a:gd name="connsiteY37" fmla="*/ 6858000 h 6858000"/>
              <a:gd name="connsiteX38" fmla="*/ 1878114 w 8688289"/>
              <a:gd name="connsiteY38" fmla="*/ 6820034 h 6858000"/>
              <a:gd name="connsiteX39" fmla="*/ 1909416 w 8688289"/>
              <a:gd name="connsiteY39" fmla="*/ 6736562 h 6858000"/>
              <a:gd name="connsiteX40" fmla="*/ 1947674 w 8688289"/>
              <a:gd name="connsiteY40" fmla="*/ 6656568 h 6858000"/>
              <a:gd name="connsiteX41" fmla="*/ 2020711 w 8688289"/>
              <a:gd name="connsiteY41" fmla="*/ 6493103 h 6858000"/>
              <a:gd name="connsiteX42" fmla="*/ 2104183 w 8688289"/>
              <a:gd name="connsiteY42" fmla="*/ 6326160 h 6858000"/>
              <a:gd name="connsiteX43" fmla="*/ 2194611 w 8688289"/>
              <a:gd name="connsiteY43" fmla="*/ 6152261 h 6858000"/>
              <a:gd name="connsiteX44" fmla="*/ 2243303 w 8688289"/>
              <a:gd name="connsiteY44" fmla="*/ 6068789 h 6858000"/>
              <a:gd name="connsiteX45" fmla="*/ 2291994 w 8688289"/>
              <a:gd name="connsiteY45" fmla="*/ 5985317 h 6858000"/>
              <a:gd name="connsiteX46" fmla="*/ 2340686 w 8688289"/>
              <a:gd name="connsiteY46" fmla="*/ 5898368 h 6858000"/>
              <a:gd name="connsiteX47" fmla="*/ 2392856 w 8688289"/>
              <a:gd name="connsiteY47" fmla="*/ 5814896 h 6858000"/>
              <a:gd name="connsiteX48" fmla="*/ 2441548 w 8688289"/>
              <a:gd name="connsiteY48" fmla="*/ 5727946 h 6858000"/>
              <a:gd name="connsiteX49" fmla="*/ 2500673 w 8688289"/>
              <a:gd name="connsiteY49" fmla="*/ 5644475 h 6858000"/>
              <a:gd name="connsiteX50" fmla="*/ 2608491 w 8688289"/>
              <a:gd name="connsiteY50" fmla="*/ 5474054 h 6858000"/>
              <a:gd name="connsiteX51" fmla="*/ 2664139 w 8688289"/>
              <a:gd name="connsiteY51" fmla="*/ 5390582 h 6858000"/>
              <a:gd name="connsiteX52" fmla="*/ 2719786 w 8688289"/>
              <a:gd name="connsiteY52" fmla="*/ 5307110 h 6858000"/>
              <a:gd name="connsiteX53" fmla="*/ 2834560 w 8688289"/>
              <a:gd name="connsiteY53" fmla="*/ 5140167 h 6858000"/>
              <a:gd name="connsiteX54" fmla="*/ 2949334 w 8688289"/>
              <a:gd name="connsiteY54" fmla="*/ 4976702 h 6858000"/>
              <a:gd name="connsiteX55" fmla="*/ 3067585 w 8688289"/>
              <a:gd name="connsiteY55" fmla="*/ 4813236 h 6858000"/>
              <a:gd name="connsiteX56" fmla="*/ 3185837 w 8688289"/>
              <a:gd name="connsiteY56" fmla="*/ 4656727 h 6858000"/>
              <a:gd name="connsiteX57" fmla="*/ 3300610 w 8688289"/>
              <a:gd name="connsiteY57" fmla="*/ 4500218 h 6858000"/>
              <a:gd name="connsiteX58" fmla="*/ 3359736 w 8688289"/>
              <a:gd name="connsiteY58" fmla="*/ 4423702 h 6858000"/>
              <a:gd name="connsiteX59" fmla="*/ 3418862 w 8688289"/>
              <a:gd name="connsiteY59" fmla="*/ 4350664 h 6858000"/>
              <a:gd name="connsiteX60" fmla="*/ 3533635 w 8688289"/>
              <a:gd name="connsiteY60" fmla="*/ 4204589 h 6858000"/>
              <a:gd name="connsiteX61" fmla="*/ 3644931 w 8688289"/>
              <a:gd name="connsiteY61" fmla="*/ 4061992 h 6858000"/>
              <a:gd name="connsiteX62" fmla="*/ 3752748 w 8688289"/>
              <a:gd name="connsiteY62" fmla="*/ 3926350 h 6858000"/>
              <a:gd name="connsiteX63" fmla="*/ 3860566 w 8688289"/>
              <a:gd name="connsiteY63" fmla="*/ 3797665 h 6858000"/>
              <a:gd name="connsiteX64" fmla="*/ 3961427 w 8688289"/>
              <a:gd name="connsiteY64" fmla="*/ 3675935 h 6858000"/>
              <a:gd name="connsiteX65" fmla="*/ 4149238 w 8688289"/>
              <a:gd name="connsiteY65" fmla="*/ 3456822 h 6858000"/>
              <a:gd name="connsiteX66" fmla="*/ 4309226 w 8688289"/>
              <a:gd name="connsiteY66" fmla="*/ 3269011 h 6858000"/>
              <a:gd name="connsiteX67" fmla="*/ 4535295 w 8688289"/>
              <a:gd name="connsiteY67" fmla="*/ 3011640 h 6858000"/>
              <a:gd name="connsiteX68" fmla="*/ 4684848 w 8688289"/>
              <a:gd name="connsiteY68" fmla="*/ 2837741 h 6858000"/>
              <a:gd name="connsiteX69" fmla="*/ 4862226 w 8688289"/>
              <a:gd name="connsiteY69" fmla="*/ 2632540 h 6858000"/>
              <a:gd name="connsiteX70" fmla="*/ 5279584 w 8688289"/>
              <a:gd name="connsiteY70" fmla="*/ 2138666 h 6858000"/>
              <a:gd name="connsiteX71" fmla="*/ 5512609 w 8688289"/>
              <a:gd name="connsiteY71" fmla="*/ 1860427 h 6858000"/>
              <a:gd name="connsiteX72" fmla="*/ 5759546 w 8688289"/>
              <a:gd name="connsiteY72" fmla="*/ 1561321 h 6858000"/>
              <a:gd name="connsiteX73" fmla="*/ 6270809 w 8688289"/>
              <a:gd name="connsiteY73" fmla="*/ 938761 h 6858000"/>
              <a:gd name="connsiteX74" fmla="*/ 6531659 w 8688289"/>
              <a:gd name="connsiteY74" fmla="*/ 618787 h 6858000"/>
              <a:gd name="connsiteX75" fmla="*/ 6789029 w 8688289"/>
              <a:gd name="connsiteY75" fmla="*/ 302290 h 6858000"/>
              <a:gd name="connsiteX76" fmla="*/ 2320585 w 8688289"/>
              <a:gd name="connsiteY76" fmla="*/ 0 h 6858000"/>
              <a:gd name="connsiteX77" fmla="*/ 5394900 w 8688289"/>
              <a:gd name="connsiteY77" fmla="*/ 0 h 6858000"/>
              <a:gd name="connsiteX78" fmla="*/ 5324796 w 8688289"/>
              <a:gd name="connsiteY78" fmla="*/ 90134 h 6858000"/>
              <a:gd name="connsiteX79" fmla="*/ 5053513 w 8688289"/>
              <a:gd name="connsiteY79" fmla="*/ 441409 h 6858000"/>
              <a:gd name="connsiteX80" fmla="*/ 4497036 w 8688289"/>
              <a:gd name="connsiteY80" fmla="*/ 1150919 h 6858000"/>
              <a:gd name="connsiteX81" fmla="*/ 4215319 w 8688289"/>
              <a:gd name="connsiteY81" fmla="*/ 1509151 h 6858000"/>
              <a:gd name="connsiteX82" fmla="*/ 3933602 w 8688289"/>
              <a:gd name="connsiteY82" fmla="*/ 1867384 h 6858000"/>
              <a:gd name="connsiteX83" fmla="*/ 3658841 w 8688289"/>
              <a:gd name="connsiteY83" fmla="*/ 2229094 h 6858000"/>
              <a:gd name="connsiteX84" fmla="*/ 3519722 w 8688289"/>
              <a:gd name="connsiteY84" fmla="*/ 2409949 h 6858000"/>
              <a:gd name="connsiteX85" fmla="*/ 3384080 w 8688289"/>
              <a:gd name="connsiteY85" fmla="*/ 2590805 h 6858000"/>
              <a:gd name="connsiteX86" fmla="*/ 3248439 w 8688289"/>
              <a:gd name="connsiteY86" fmla="*/ 2771660 h 6858000"/>
              <a:gd name="connsiteX87" fmla="*/ 3116275 w 8688289"/>
              <a:gd name="connsiteY87" fmla="*/ 2952515 h 6858000"/>
              <a:gd name="connsiteX88" fmla="*/ 2984112 w 8688289"/>
              <a:gd name="connsiteY88" fmla="*/ 3133370 h 6858000"/>
              <a:gd name="connsiteX89" fmla="*/ 2855426 w 8688289"/>
              <a:gd name="connsiteY89" fmla="*/ 3314225 h 6858000"/>
              <a:gd name="connsiteX90" fmla="*/ 2730219 w 8688289"/>
              <a:gd name="connsiteY90" fmla="*/ 3498559 h 6858000"/>
              <a:gd name="connsiteX91" fmla="*/ 2605011 w 8688289"/>
              <a:gd name="connsiteY91" fmla="*/ 3679414 h 6858000"/>
              <a:gd name="connsiteX92" fmla="*/ 2486760 w 8688289"/>
              <a:gd name="connsiteY92" fmla="*/ 3860269 h 6858000"/>
              <a:gd name="connsiteX93" fmla="*/ 2365030 w 8688289"/>
              <a:gd name="connsiteY93" fmla="*/ 4044602 h 6858000"/>
              <a:gd name="connsiteX94" fmla="*/ 2250257 w 8688289"/>
              <a:gd name="connsiteY94" fmla="*/ 4225458 h 6858000"/>
              <a:gd name="connsiteX95" fmla="*/ 2135483 w 8688289"/>
              <a:gd name="connsiteY95" fmla="*/ 4406313 h 6858000"/>
              <a:gd name="connsiteX96" fmla="*/ 2027666 w 8688289"/>
              <a:gd name="connsiteY96" fmla="*/ 4587168 h 6858000"/>
              <a:gd name="connsiteX97" fmla="*/ 1923326 w 8688289"/>
              <a:gd name="connsiteY97" fmla="*/ 4771501 h 6858000"/>
              <a:gd name="connsiteX98" fmla="*/ 1825943 w 8688289"/>
              <a:gd name="connsiteY98" fmla="*/ 4952356 h 6858000"/>
              <a:gd name="connsiteX99" fmla="*/ 1728559 w 8688289"/>
              <a:gd name="connsiteY99" fmla="*/ 5133212 h 6858000"/>
              <a:gd name="connsiteX100" fmla="*/ 1638131 w 8688289"/>
              <a:gd name="connsiteY100" fmla="*/ 5314067 h 6858000"/>
              <a:gd name="connsiteX101" fmla="*/ 1551182 w 8688289"/>
              <a:gd name="connsiteY101" fmla="*/ 5494922 h 6858000"/>
              <a:gd name="connsiteX102" fmla="*/ 1467710 w 8688289"/>
              <a:gd name="connsiteY102" fmla="*/ 5675777 h 6858000"/>
              <a:gd name="connsiteX103" fmla="*/ 1391194 w 8688289"/>
              <a:gd name="connsiteY103" fmla="*/ 5853155 h 6858000"/>
              <a:gd name="connsiteX104" fmla="*/ 1321635 w 8688289"/>
              <a:gd name="connsiteY104" fmla="*/ 6034010 h 6858000"/>
              <a:gd name="connsiteX105" fmla="*/ 1255553 w 8688289"/>
              <a:gd name="connsiteY105" fmla="*/ 6214865 h 6858000"/>
              <a:gd name="connsiteX106" fmla="*/ 1192949 w 8688289"/>
              <a:gd name="connsiteY106" fmla="*/ 6395720 h 6858000"/>
              <a:gd name="connsiteX107" fmla="*/ 1140779 w 8688289"/>
              <a:gd name="connsiteY107" fmla="*/ 6573097 h 6858000"/>
              <a:gd name="connsiteX108" fmla="*/ 1092088 w 8688289"/>
              <a:gd name="connsiteY108" fmla="*/ 6750475 h 6858000"/>
              <a:gd name="connsiteX109" fmla="*/ 1066788 w 8688289"/>
              <a:gd name="connsiteY109" fmla="*/ 6858000 h 6858000"/>
              <a:gd name="connsiteX110" fmla="*/ 248652 w 8688289"/>
              <a:gd name="connsiteY110" fmla="*/ 6858000 h 6858000"/>
              <a:gd name="connsiteX111" fmla="*/ 236503 w 8688289"/>
              <a:gd name="connsiteY111" fmla="*/ 6820034 h 6858000"/>
              <a:gd name="connsiteX112" fmla="*/ 208680 w 8688289"/>
              <a:gd name="connsiteY112" fmla="*/ 6729607 h 6858000"/>
              <a:gd name="connsiteX113" fmla="*/ 184333 w 8688289"/>
              <a:gd name="connsiteY113" fmla="*/ 6642657 h 6858000"/>
              <a:gd name="connsiteX114" fmla="*/ 163466 w 8688289"/>
              <a:gd name="connsiteY114" fmla="*/ 6552230 h 6858000"/>
              <a:gd name="connsiteX115" fmla="*/ 142598 w 8688289"/>
              <a:gd name="connsiteY115" fmla="*/ 6465280 h 6858000"/>
              <a:gd name="connsiteX116" fmla="*/ 121730 w 8688289"/>
              <a:gd name="connsiteY116" fmla="*/ 6371374 h 6858000"/>
              <a:gd name="connsiteX117" fmla="*/ 104340 w 8688289"/>
              <a:gd name="connsiteY117" fmla="*/ 6280947 h 6858000"/>
              <a:gd name="connsiteX118" fmla="*/ 86950 w 8688289"/>
              <a:gd name="connsiteY118" fmla="*/ 6187041 h 6858000"/>
              <a:gd name="connsiteX119" fmla="*/ 73038 w 8688289"/>
              <a:gd name="connsiteY119" fmla="*/ 6089658 h 6858000"/>
              <a:gd name="connsiteX120" fmla="*/ 59126 w 8688289"/>
              <a:gd name="connsiteY120" fmla="*/ 5992274 h 6858000"/>
              <a:gd name="connsiteX121" fmla="*/ 45214 w 8688289"/>
              <a:gd name="connsiteY121" fmla="*/ 5894890 h 6858000"/>
              <a:gd name="connsiteX122" fmla="*/ 34780 w 8688289"/>
              <a:gd name="connsiteY122" fmla="*/ 5797507 h 6858000"/>
              <a:gd name="connsiteX123" fmla="*/ 24346 w 8688289"/>
              <a:gd name="connsiteY123" fmla="*/ 5696645 h 6858000"/>
              <a:gd name="connsiteX124" fmla="*/ 17390 w 8688289"/>
              <a:gd name="connsiteY124" fmla="*/ 5595784 h 6858000"/>
              <a:gd name="connsiteX125" fmla="*/ 10434 w 8688289"/>
              <a:gd name="connsiteY125" fmla="*/ 5491444 h 6858000"/>
              <a:gd name="connsiteX126" fmla="*/ 3478 w 8688289"/>
              <a:gd name="connsiteY126" fmla="*/ 5376671 h 6858000"/>
              <a:gd name="connsiteX127" fmla="*/ 0 w 8688289"/>
              <a:gd name="connsiteY127" fmla="*/ 5261897 h 6858000"/>
              <a:gd name="connsiteX128" fmla="*/ 0 w 8688289"/>
              <a:gd name="connsiteY128" fmla="*/ 5147124 h 6858000"/>
              <a:gd name="connsiteX129" fmla="*/ 3478 w 8688289"/>
              <a:gd name="connsiteY129" fmla="*/ 5032350 h 6858000"/>
              <a:gd name="connsiteX130" fmla="*/ 6956 w 8688289"/>
              <a:gd name="connsiteY130" fmla="*/ 4917577 h 6858000"/>
              <a:gd name="connsiteX131" fmla="*/ 17390 w 8688289"/>
              <a:gd name="connsiteY131" fmla="*/ 4802803 h 6858000"/>
              <a:gd name="connsiteX132" fmla="*/ 27824 w 8688289"/>
              <a:gd name="connsiteY132" fmla="*/ 4691508 h 6858000"/>
              <a:gd name="connsiteX133" fmla="*/ 38258 w 8688289"/>
              <a:gd name="connsiteY133" fmla="*/ 4580212 h 6858000"/>
              <a:gd name="connsiteX134" fmla="*/ 55648 w 8688289"/>
              <a:gd name="connsiteY134" fmla="*/ 4468916 h 6858000"/>
              <a:gd name="connsiteX135" fmla="*/ 73038 w 8688289"/>
              <a:gd name="connsiteY135" fmla="*/ 4357621 h 6858000"/>
              <a:gd name="connsiteX136" fmla="*/ 90428 w 8688289"/>
              <a:gd name="connsiteY136" fmla="*/ 4246325 h 6858000"/>
              <a:gd name="connsiteX137" fmla="*/ 114774 w 8688289"/>
              <a:gd name="connsiteY137" fmla="*/ 4135030 h 6858000"/>
              <a:gd name="connsiteX138" fmla="*/ 139120 w 8688289"/>
              <a:gd name="connsiteY138" fmla="*/ 4027212 h 6858000"/>
              <a:gd name="connsiteX139" fmla="*/ 163466 w 8688289"/>
              <a:gd name="connsiteY139" fmla="*/ 3919395 h 6858000"/>
              <a:gd name="connsiteX140" fmla="*/ 194768 w 8688289"/>
              <a:gd name="connsiteY140" fmla="*/ 3811577 h 6858000"/>
              <a:gd name="connsiteX141" fmla="*/ 226069 w 8688289"/>
              <a:gd name="connsiteY141" fmla="*/ 3703760 h 6858000"/>
              <a:gd name="connsiteX142" fmla="*/ 257371 w 8688289"/>
              <a:gd name="connsiteY142" fmla="*/ 3595942 h 6858000"/>
              <a:gd name="connsiteX143" fmla="*/ 292151 w 8688289"/>
              <a:gd name="connsiteY143" fmla="*/ 3488125 h 6858000"/>
              <a:gd name="connsiteX144" fmla="*/ 330409 w 8688289"/>
              <a:gd name="connsiteY144" fmla="*/ 3380307 h 6858000"/>
              <a:gd name="connsiteX145" fmla="*/ 368667 w 8688289"/>
              <a:gd name="connsiteY145" fmla="*/ 3275968 h 6858000"/>
              <a:gd name="connsiteX146" fmla="*/ 406925 w 8688289"/>
              <a:gd name="connsiteY146" fmla="*/ 3171628 h 6858000"/>
              <a:gd name="connsiteX147" fmla="*/ 448660 w 8688289"/>
              <a:gd name="connsiteY147" fmla="*/ 3063811 h 6858000"/>
              <a:gd name="connsiteX148" fmla="*/ 493874 w 8688289"/>
              <a:gd name="connsiteY148" fmla="*/ 2959471 h 6858000"/>
              <a:gd name="connsiteX149" fmla="*/ 539088 w 8688289"/>
              <a:gd name="connsiteY149" fmla="*/ 2855131 h 6858000"/>
              <a:gd name="connsiteX150" fmla="*/ 636472 w 8688289"/>
              <a:gd name="connsiteY150" fmla="*/ 2649930 h 6858000"/>
              <a:gd name="connsiteX151" fmla="*/ 737333 w 8688289"/>
              <a:gd name="connsiteY151" fmla="*/ 2441251 h 6858000"/>
              <a:gd name="connsiteX152" fmla="*/ 789503 w 8688289"/>
              <a:gd name="connsiteY152" fmla="*/ 2340390 h 6858000"/>
              <a:gd name="connsiteX153" fmla="*/ 845151 w 8688289"/>
              <a:gd name="connsiteY153" fmla="*/ 2239528 h 6858000"/>
              <a:gd name="connsiteX154" fmla="*/ 900798 w 8688289"/>
              <a:gd name="connsiteY154" fmla="*/ 2135188 h 6858000"/>
              <a:gd name="connsiteX155" fmla="*/ 959924 w 8688289"/>
              <a:gd name="connsiteY155" fmla="*/ 2034327 h 6858000"/>
              <a:gd name="connsiteX156" fmla="*/ 1015572 w 8688289"/>
              <a:gd name="connsiteY156" fmla="*/ 1933465 h 6858000"/>
              <a:gd name="connsiteX157" fmla="*/ 1074698 w 8688289"/>
              <a:gd name="connsiteY157" fmla="*/ 1832604 h 6858000"/>
              <a:gd name="connsiteX158" fmla="*/ 1196427 w 8688289"/>
              <a:gd name="connsiteY158" fmla="*/ 1630881 h 6858000"/>
              <a:gd name="connsiteX159" fmla="*/ 1325113 w 8688289"/>
              <a:gd name="connsiteY159" fmla="*/ 1432635 h 6858000"/>
              <a:gd name="connsiteX160" fmla="*/ 1453798 w 8688289"/>
              <a:gd name="connsiteY160" fmla="*/ 1230912 h 6858000"/>
              <a:gd name="connsiteX161" fmla="*/ 1585962 w 8688289"/>
              <a:gd name="connsiteY161" fmla="*/ 1032667 h 6858000"/>
              <a:gd name="connsiteX162" fmla="*/ 1655521 w 8688289"/>
              <a:gd name="connsiteY162" fmla="*/ 935284 h 6858000"/>
              <a:gd name="connsiteX163" fmla="*/ 1721603 w 8688289"/>
              <a:gd name="connsiteY163" fmla="*/ 837900 h 6858000"/>
              <a:gd name="connsiteX164" fmla="*/ 1999842 w 8688289"/>
              <a:gd name="connsiteY164" fmla="*/ 437932 h 6858000"/>
              <a:gd name="connsiteX165" fmla="*/ 2285037 w 8688289"/>
              <a:gd name="connsiteY1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688289" h="6858000">
                <a:moveTo>
                  <a:pt x="8688288" y="4328128"/>
                </a:moveTo>
                <a:lnTo>
                  <a:pt x="8688288" y="6858000"/>
                </a:lnTo>
                <a:lnTo>
                  <a:pt x="6155182" y="6858000"/>
                </a:lnTo>
                <a:lnTo>
                  <a:pt x="6180380" y="6830469"/>
                </a:lnTo>
                <a:lnTo>
                  <a:pt x="6375147" y="6625268"/>
                </a:lnTo>
                <a:lnTo>
                  <a:pt x="6573392" y="6416589"/>
                </a:lnTo>
                <a:lnTo>
                  <a:pt x="6778594" y="6207910"/>
                </a:lnTo>
                <a:lnTo>
                  <a:pt x="6987273" y="5992275"/>
                </a:lnTo>
                <a:lnTo>
                  <a:pt x="7202908" y="5780117"/>
                </a:lnTo>
                <a:lnTo>
                  <a:pt x="7422021" y="5564482"/>
                </a:lnTo>
                <a:lnTo>
                  <a:pt x="7860247" y="5133213"/>
                </a:lnTo>
                <a:lnTo>
                  <a:pt x="8305429" y="4701942"/>
                </a:lnTo>
                <a:close/>
                <a:moveTo>
                  <a:pt x="7032922" y="0"/>
                </a:moveTo>
                <a:lnTo>
                  <a:pt x="8688289" y="0"/>
                </a:lnTo>
                <a:lnTo>
                  <a:pt x="8688289" y="2405427"/>
                </a:lnTo>
                <a:lnTo>
                  <a:pt x="8611494" y="2503855"/>
                </a:lnTo>
                <a:lnTo>
                  <a:pt x="8489765" y="2653408"/>
                </a:lnTo>
                <a:lnTo>
                  <a:pt x="8371513" y="2802961"/>
                </a:lnTo>
                <a:lnTo>
                  <a:pt x="8138488" y="3088156"/>
                </a:lnTo>
                <a:lnTo>
                  <a:pt x="7919375" y="3355961"/>
                </a:lnTo>
                <a:lnTo>
                  <a:pt x="7710695" y="3599420"/>
                </a:lnTo>
                <a:lnTo>
                  <a:pt x="7362897" y="4013300"/>
                </a:lnTo>
                <a:lnTo>
                  <a:pt x="7220299" y="4176765"/>
                </a:lnTo>
                <a:lnTo>
                  <a:pt x="7164652" y="4242847"/>
                </a:lnTo>
                <a:lnTo>
                  <a:pt x="7112482" y="4305451"/>
                </a:lnTo>
                <a:lnTo>
                  <a:pt x="7032489" y="4399356"/>
                </a:lnTo>
                <a:lnTo>
                  <a:pt x="6945539" y="4503696"/>
                </a:lnTo>
                <a:lnTo>
                  <a:pt x="6740337" y="4733243"/>
                </a:lnTo>
                <a:lnTo>
                  <a:pt x="6510791" y="4990614"/>
                </a:lnTo>
                <a:lnTo>
                  <a:pt x="6260375" y="5268852"/>
                </a:lnTo>
                <a:lnTo>
                  <a:pt x="5992571" y="5564481"/>
                </a:lnTo>
                <a:lnTo>
                  <a:pt x="5717810" y="5874022"/>
                </a:lnTo>
                <a:lnTo>
                  <a:pt x="5436093" y="6200952"/>
                </a:lnTo>
                <a:lnTo>
                  <a:pt x="5293495" y="6364418"/>
                </a:lnTo>
                <a:lnTo>
                  <a:pt x="5154376" y="6531361"/>
                </a:lnTo>
                <a:lnTo>
                  <a:pt x="5015257" y="6698304"/>
                </a:lnTo>
                <a:lnTo>
                  <a:pt x="4885504" y="6858000"/>
                </a:lnTo>
                <a:lnTo>
                  <a:pt x="1863258" y="6858000"/>
                </a:lnTo>
                <a:lnTo>
                  <a:pt x="1878114" y="6820034"/>
                </a:lnTo>
                <a:lnTo>
                  <a:pt x="1909416" y="6736562"/>
                </a:lnTo>
                <a:lnTo>
                  <a:pt x="1947674" y="6656568"/>
                </a:lnTo>
                <a:lnTo>
                  <a:pt x="2020711" y="6493103"/>
                </a:lnTo>
                <a:lnTo>
                  <a:pt x="2104183" y="6326160"/>
                </a:lnTo>
                <a:lnTo>
                  <a:pt x="2194611" y="6152261"/>
                </a:lnTo>
                <a:lnTo>
                  <a:pt x="2243303" y="6068789"/>
                </a:lnTo>
                <a:lnTo>
                  <a:pt x="2291994" y="5985317"/>
                </a:lnTo>
                <a:lnTo>
                  <a:pt x="2340686" y="5898368"/>
                </a:lnTo>
                <a:lnTo>
                  <a:pt x="2392856" y="5814896"/>
                </a:lnTo>
                <a:lnTo>
                  <a:pt x="2441548" y="5727946"/>
                </a:lnTo>
                <a:lnTo>
                  <a:pt x="2500673" y="5644475"/>
                </a:lnTo>
                <a:lnTo>
                  <a:pt x="2608491" y="5474054"/>
                </a:lnTo>
                <a:lnTo>
                  <a:pt x="2664139" y="5390582"/>
                </a:lnTo>
                <a:lnTo>
                  <a:pt x="2719786" y="5307110"/>
                </a:lnTo>
                <a:lnTo>
                  <a:pt x="2834560" y="5140167"/>
                </a:lnTo>
                <a:lnTo>
                  <a:pt x="2949334" y="4976702"/>
                </a:lnTo>
                <a:lnTo>
                  <a:pt x="3067585" y="4813236"/>
                </a:lnTo>
                <a:lnTo>
                  <a:pt x="3185837" y="4656727"/>
                </a:lnTo>
                <a:lnTo>
                  <a:pt x="3300610" y="4500218"/>
                </a:lnTo>
                <a:lnTo>
                  <a:pt x="3359736" y="4423702"/>
                </a:lnTo>
                <a:lnTo>
                  <a:pt x="3418862" y="4350664"/>
                </a:lnTo>
                <a:lnTo>
                  <a:pt x="3533635" y="4204589"/>
                </a:lnTo>
                <a:lnTo>
                  <a:pt x="3644931" y="4061992"/>
                </a:lnTo>
                <a:lnTo>
                  <a:pt x="3752748" y="3926350"/>
                </a:lnTo>
                <a:lnTo>
                  <a:pt x="3860566" y="3797665"/>
                </a:lnTo>
                <a:lnTo>
                  <a:pt x="3961427" y="3675935"/>
                </a:lnTo>
                <a:lnTo>
                  <a:pt x="4149238" y="3456822"/>
                </a:lnTo>
                <a:lnTo>
                  <a:pt x="4309226" y="3269011"/>
                </a:lnTo>
                <a:lnTo>
                  <a:pt x="4535295" y="3011640"/>
                </a:lnTo>
                <a:lnTo>
                  <a:pt x="4684848" y="2837741"/>
                </a:lnTo>
                <a:lnTo>
                  <a:pt x="4862226" y="2632540"/>
                </a:lnTo>
                <a:lnTo>
                  <a:pt x="5279584" y="2138666"/>
                </a:lnTo>
                <a:lnTo>
                  <a:pt x="5512609" y="1860427"/>
                </a:lnTo>
                <a:lnTo>
                  <a:pt x="5759546" y="1561321"/>
                </a:lnTo>
                <a:lnTo>
                  <a:pt x="6270809" y="938761"/>
                </a:lnTo>
                <a:lnTo>
                  <a:pt x="6531659" y="618787"/>
                </a:lnTo>
                <a:lnTo>
                  <a:pt x="6789029" y="302290"/>
                </a:lnTo>
                <a:close/>
                <a:moveTo>
                  <a:pt x="2320585" y="0"/>
                </a:moveTo>
                <a:lnTo>
                  <a:pt x="5394900" y="0"/>
                </a:lnTo>
                <a:lnTo>
                  <a:pt x="5324796" y="90134"/>
                </a:lnTo>
                <a:lnTo>
                  <a:pt x="5053513" y="441409"/>
                </a:lnTo>
                <a:lnTo>
                  <a:pt x="4497036" y="1150919"/>
                </a:lnTo>
                <a:lnTo>
                  <a:pt x="4215319" y="1509151"/>
                </a:lnTo>
                <a:lnTo>
                  <a:pt x="3933602" y="1867384"/>
                </a:lnTo>
                <a:lnTo>
                  <a:pt x="3658841" y="2229094"/>
                </a:lnTo>
                <a:lnTo>
                  <a:pt x="3519722" y="2409949"/>
                </a:lnTo>
                <a:lnTo>
                  <a:pt x="3384080" y="2590805"/>
                </a:lnTo>
                <a:lnTo>
                  <a:pt x="3248439" y="2771660"/>
                </a:lnTo>
                <a:lnTo>
                  <a:pt x="3116275" y="2952515"/>
                </a:lnTo>
                <a:lnTo>
                  <a:pt x="2984112" y="3133370"/>
                </a:lnTo>
                <a:lnTo>
                  <a:pt x="2855426" y="3314225"/>
                </a:lnTo>
                <a:lnTo>
                  <a:pt x="2730219" y="3498559"/>
                </a:lnTo>
                <a:lnTo>
                  <a:pt x="2605011" y="3679414"/>
                </a:lnTo>
                <a:lnTo>
                  <a:pt x="2486760" y="3860269"/>
                </a:lnTo>
                <a:lnTo>
                  <a:pt x="2365030" y="4044602"/>
                </a:lnTo>
                <a:lnTo>
                  <a:pt x="2250257" y="4225458"/>
                </a:lnTo>
                <a:lnTo>
                  <a:pt x="2135483" y="4406313"/>
                </a:lnTo>
                <a:lnTo>
                  <a:pt x="2027666" y="4587168"/>
                </a:lnTo>
                <a:lnTo>
                  <a:pt x="1923326" y="4771501"/>
                </a:lnTo>
                <a:lnTo>
                  <a:pt x="1825943" y="4952356"/>
                </a:lnTo>
                <a:lnTo>
                  <a:pt x="1728559" y="5133212"/>
                </a:lnTo>
                <a:lnTo>
                  <a:pt x="1638131" y="5314067"/>
                </a:lnTo>
                <a:lnTo>
                  <a:pt x="1551182" y="5494922"/>
                </a:lnTo>
                <a:lnTo>
                  <a:pt x="1467710" y="5675777"/>
                </a:lnTo>
                <a:lnTo>
                  <a:pt x="1391194" y="5853155"/>
                </a:lnTo>
                <a:lnTo>
                  <a:pt x="1321635" y="6034010"/>
                </a:lnTo>
                <a:lnTo>
                  <a:pt x="1255553" y="6214865"/>
                </a:lnTo>
                <a:lnTo>
                  <a:pt x="1192949" y="6395720"/>
                </a:lnTo>
                <a:lnTo>
                  <a:pt x="1140779" y="6573097"/>
                </a:lnTo>
                <a:lnTo>
                  <a:pt x="1092088" y="6750475"/>
                </a:lnTo>
                <a:lnTo>
                  <a:pt x="1066788" y="6858000"/>
                </a:lnTo>
                <a:lnTo>
                  <a:pt x="248652" y="6858000"/>
                </a:lnTo>
                <a:lnTo>
                  <a:pt x="236503" y="6820034"/>
                </a:lnTo>
                <a:lnTo>
                  <a:pt x="208680"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8" y="3811577"/>
                </a:lnTo>
                <a:lnTo>
                  <a:pt x="226069" y="3703760"/>
                </a:lnTo>
                <a:lnTo>
                  <a:pt x="257371" y="3595942"/>
                </a:lnTo>
                <a:lnTo>
                  <a:pt x="292151" y="3488125"/>
                </a:lnTo>
                <a:lnTo>
                  <a:pt x="330409" y="3380307"/>
                </a:lnTo>
                <a:lnTo>
                  <a:pt x="368667" y="3275968"/>
                </a:lnTo>
                <a:lnTo>
                  <a:pt x="406925" y="3171628"/>
                </a:lnTo>
                <a:lnTo>
                  <a:pt x="448660" y="3063811"/>
                </a:lnTo>
                <a:lnTo>
                  <a:pt x="493874" y="2959471"/>
                </a:lnTo>
                <a:lnTo>
                  <a:pt x="539088" y="2855131"/>
                </a:lnTo>
                <a:lnTo>
                  <a:pt x="636472" y="2649930"/>
                </a:lnTo>
                <a:lnTo>
                  <a:pt x="737333" y="2441251"/>
                </a:lnTo>
                <a:lnTo>
                  <a:pt x="789503" y="2340390"/>
                </a:lnTo>
                <a:lnTo>
                  <a:pt x="845151" y="2239528"/>
                </a:lnTo>
                <a:lnTo>
                  <a:pt x="900798" y="2135188"/>
                </a:lnTo>
                <a:lnTo>
                  <a:pt x="959924" y="2034327"/>
                </a:lnTo>
                <a:lnTo>
                  <a:pt x="1015572" y="1933465"/>
                </a:lnTo>
                <a:lnTo>
                  <a:pt x="1074698" y="1832604"/>
                </a:lnTo>
                <a:lnTo>
                  <a:pt x="1196427" y="1630881"/>
                </a:lnTo>
                <a:lnTo>
                  <a:pt x="1325113" y="1432635"/>
                </a:lnTo>
                <a:lnTo>
                  <a:pt x="1453798" y="1230912"/>
                </a:lnTo>
                <a:lnTo>
                  <a:pt x="1585962" y="1032667"/>
                </a:lnTo>
                <a:lnTo>
                  <a:pt x="1655521" y="935284"/>
                </a:lnTo>
                <a:lnTo>
                  <a:pt x="1721603" y="837900"/>
                </a:lnTo>
                <a:lnTo>
                  <a:pt x="1999842" y="437932"/>
                </a:lnTo>
                <a:lnTo>
                  <a:pt x="2285037" y="4839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1" name="Group 30">
            <a:extLst>
              <a:ext uri="{FF2B5EF4-FFF2-40B4-BE49-F238E27FC236}">
                <a16:creationId xmlns:a16="http://schemas.microsoft.com/office/drawing/2014/main" id="{889AFCF6-5AED-9A88-4A13-596D3CC91AC5}"/>
              </a:ext>
              <a:ext uri="{C183D7F6-B498-43B3-948B-1728B52AA6E4}">
                <adec:decorative xmlns:adec="http://schemas.microsoft.com/office/drawing/2017/decorative" val="1"/>
              </a:ext>
            </a:extLst>
          </p:cNvPr>
          <p:cNvGrpSpPr>
            <a:grpSpLocks noChangeAspect="1"/>
          </p:cNvGrpSpPr>
          <p:nvPr/>
        </p:nvGrpSpPr>
        <p:grpSpPr>
          <a:xfrm>
            <a:off x="628600" y="476672"/>
            <a:ext cx="2353395" cy="936000"/>
            <a:chOff x="911225" y="260350"/>
            <a:chExt cx="4183063" cy="1663700"/>
          </a:xfrm>
          <a:solidFill>
            <a:schemeClr val="bg1"/>
          </a:solidFill>
        </p:grpSpPr>
        <p:sp>
          <p:nvSpPr>
            <p:cNvPr id="32" name="Freeform 6">
              <a:extLst>
                <a:ext uri="{FF2B5EF4-FFF2-40B4-BE49-F238E27FC236}">
                  <a16:creationId xmlns:a16="http://schemas.microsoft.com/office/drawing/2014/main" id="{E55BEAE4-2DF0-6F52-0CF1-A065D9BAC586}"/>
                </a:ext>
              </a:extLst>
            </p:cNvPr>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3" name="Freeform 7">
              <a:extLst>
                <a:ext uri="{FF2B5EF4-FFF2-40B4-BE49-F238E27FC236}">
                  <a16:creationId xmlns:a16="http://schemas.microsoft.com/office/drawing/2014/main" id="{93C9357D-361C-2702-AE44-56849554DC7A}"/>
                </a:ext>
              </a:extLst>
            </p:cNvPr>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4" name="Freeform 8">
              <a:extLst>
                <a:ext uri="{FF2B5EF4-FFF2-40B4-BE49-F238E27FC236}">
                  <a16:creationId xmlns:a16="http://schemas.microsoft.com/office/drawing/2014/main" id="{6DCC547A-06FA-F7AE-3A90-1A093F064690}"/>
                </a:ext>
              </a:extLst>
            </p:cNvPr>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322625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Logo 2 Beige">
    <p:bg>
      <p:bgPr>
        <a:solidFill>
          <a:schemeClr val="accent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A02ABAE3-D89C-4001-9AEC-5083F82B749C}" type="datetimeFigureOut">
              <a:rPr lang="fi-FI" smtClean="0"/>
              <a:t>17.4.2026</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endParaRPr lang="fi-FI"/>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8F4AEF5D-7FAC-4949-84D2-DA5A9BB3D225}" type="slidenum">
              <a:rPr lang="fi-FI" smtClean="0"/>
              <a:t>‹#›</a:t>
            </a:fld>
            <a:endParaRPr lang="fi-FI"/>
          </a:p>
        </p:txBody>
      </p:sp>
      <p:sp>
        <p:nvSpPr>
          <p:cNvPr id="30" name="Freeform: Shape 29">
            <a:extLst>
              <a:ext uri="{FF2B5EF4-FFF2-40B4-BE49-F238E27FC236}">
                <a16:creationId xmlns:a16="http://schemas.microsoft.com/office/drawing/2014/main" id="{AE057119-D07F-EA05-F1F2-BC2F1F455CFE}"/>
              </a:ext>
              <a:ext uri="{C183D7F6-B498-43B3-948B-1728B52AA6E4}">
                <adec:decorative xmlns:adec="http://schemas.microsoft.com/office/drawing/2017/decorative" val="1"/>
              </a:ext>
            </a:extLst>
          </p:cNvPr>
          <p:cNvSpPr/>
          <p:nvPr/>
        </p:nvSpPr>
        <p:spPr>
          <a:xfrm>
            <a:off x="3503712" y="0"/>
            <a:ext cx="8688289" cy="6858000"/>
          </a:xfrm>
          <a:custGeom>
            <a:avLst/>
            <a:gdLst>
              <a:gd name="connsiteX0" fmla="*/ 8688288 w 8688289"/>
              <a:gd name="connsiteY0" fmla="*/ 4328128 h 6858000"/>
              <a:gd name="connsiteX1" fmla="*/ 8688288 w 8688289"/>
              <a:gd name="connsiteY1" fmla="*/ 6858000 h 6858000"/>
              <a:gd name="connsiteX2" fmla="*/ 6155182 w 8688289"/>
              <a:gd name="connsiteY2" fmla="*/ 6858000 h 6858000"/>
              <a:gd name="connsiteX3" fmla="*/ 6180380 w 8688289"/>
              <a:gd name="connsiteY3" fmla="*/ 6830469 h 6858000"/>
              <a:gd name="connsiteX4" fmla="*/ 6375147 w 8688289"/>
              <a:gd name="connsiteY4" fmla="*/ 6625268 h 6858000"/>
              <a:gd name="connsiteX5" fmla="*/ 6573392 w 8688289"/>
              <a:gd name="connsiteY5" fmla="*/ 6416589 h 6858000"/>
              <a:gd name="connsiteX6" fmla="*/ 6778594 w 8688289"/>
              <a:gd name="connsiteY6" fmla="*/ 6207910 h 6858000"/>
              <a:gd name="connsiteX7" fmla="*/ 6987273 w 8688289"/>
              <a:gd name="connsiteY7" fmla="*/ 5992275 h 6858000"/>
              <a:gd name="connsiteX8" fmla="*/ 7202908 w 8688289"/>
              <a:gd name="connsiteY8" fmla="*/ 5780117 h 6858000"/>
              <a:gd name="connsiteX9" fmla="*/ 7422021 w 8688289"/>
              <a:gd name="connsiteY9" fmla="*/ 5564482 h 6858000"/>
              <a:gd name="connsiteX10" fmla="*/ 7860247 w 8688289"/>
              <a:gd name="connsiteY10" fmla="*/ 5133213 h 6858000"/>
              <a:gd name="connsiteX11" fmla="*/ 8305429 w 8688289"/>
              <a:gd name="connsiteY11" fmla="*/ 4701942 h 6858000"/>
              <a:gd name="connsiteX12" fmla="*/ 7032922 w 8688289"/>
              <a:gd name="connsiteY12" fmla="*/ 0 h 6858000"/>
              <a:gd name="connsiteX13" fmla="*/ 8688289 w 8688289"/>
              <a:gd name="connsiteY13" fmla="*/ 0 h 6858000"/>
              <a:gd name="connsiteX14" fmla="*/ 8688289 w 8688289"/>
              <a:gd name="connsiteY14" fmla="*/ 2405427 h 6858000"/>
              <a:gd name="connsiteX15" fmla="*/ 8611494 w 8688289"/>
              <a:gd name="connsiteY15" fmla="*/ 2503855 h 6858000"/>
              <a:gd name="connsiteX16" fmla="*/ 8489765 w 8688289"/>
              <a:gd name="connsiteY16" fmla="*/ 2653408 h 6858000"/>
              <a:gd name="connsiteX17" fmla="*/ 8371513 w 8688289"/>
              <a:gd name="connsiteY17" fmla="*/ 2802961 h 6858000"/>
              <a:gd name="connsiteX18" fmla="*/ 8138488 w 8688289"/>
              <a:gd name="connsiteY18" fmla="*/ 3088156 h 6858000"/>
              <a:gd name="connsiteX19" fmla="*/ 7919375 w 8688289"/>
              <a:gd name="connsiteY19" fmla="*/ 3355961 h 6858000"/>
              <a:gd name="connsiteX20" fmla="*/ 7710695 w 8688289"/>
              <a:gd name="connsiteY20" fmla="*/ 3599420 h 6858000"/>
              <a:gd name="connsiteX21" fmla="*/ 7362897 w 8688289"/>
              <a:gd name="connsiteY21" fmla="*/ 4013300 h 6858000"/>
              <a:gd name="connsiteX22" fmla="*/ 7220299 w 8688289"/>
              <a:gd name="connsiteY22" fmla="*/ 4176765 h 6858000"/>
              <a:gd name="connsiteX23" fmla="*/ 7164652 w 8688289"/>
              <a:gd name="connsiteY23" fmla="*/ 4242847 h 6858000"/>
              <a:gd name="connsiteX24" fmla="*/ 7112482 w 8688289"/>
              <a:gd name="connsiteY24" fmla="*/ 4305451 h 6858000"/>
              <a:gd name="connsiteX25" fmla="*/ 7032489 w 8688289"/>
              <a:gd name="connsiteY25" fmla="*/ 4399356 h 6858000"/>
              <a:gd name="connsiteX26" fmla="*/ 6945539 w 8688289"/>
              <a:gd name="connsiteY26" fmla="*/ 4503696 h 6858000"/>
              <a:gd name="connsiteX27" fmla="*/ 6740337 w 8688289"/>
              <a:gd name="connsiteY27" fmla="*/ 4733243 h 6858000"/>
              <a:gd name="connsiteX28" fmla="*/ 6510791 w 8688289"/>
              <a:gd name="connsiteY28" fmla="*/ 4990614 h 6858000"/>
              <a:gd name="connsiteX29" fmla="*/ 6260375 w 8688289"/>
              <a:gd name="connsiteY29" fmla="*/ 5268852 h 6858000"/>
              <a:gd name="connsiteX30" fmla="*/ 5992571 w 8688289"/>
              <a:gd name="connsiteY30" fmla="*/ 5564481 h 6858000"/>
              <a:gd name="connsiteX31" fmla="*/ 5717810 w 8688289"/>
              <a:gd name="connsiteY31" fmla="*/ 5874022 h 6858000"/>
              <a:gd name="connsiteX32" fmla="*/ 5436093 w 8688289"/>
              <a:gd name="connsiteY32" fmla="*/ 6200952 h 6858000"/>
              <a:gd name="connsiteX33" fmla="*/ 5293495 w 8688289"/>
              <a:gd name="connsiteY33" fmla="*/ 6364418 h 6858000"/>
              <a:gd name="connsiteX34" fmla="*/ 5154376 w 8688289"/>
              <a:gd name="connsiteY34" fmla="*/ 6531361 h 6858000"/>
              <a:gd name="connsiteX35" fmla="*/ 5015257 w 8688289"/>
              <a:gd name="connsiteY35" fmla="*/ 6698304 h 6858000"/>
              <a:gd name="connsiteX36" fmla="*/ 4885504 w 8688289"/>
              <a:gd name="connsiteY36" fmla="*/ 6858000 h 6858000"/>
              <a:gd name="connsiteX37" fmla="*/ 1863258 w 8688289"/>
              <a:gd name="connsiteY37" fmla="*/ 6858000 h 6858000"/>
              <a:gd name="connsiteX38" fmla="*/ 1878114 w 8688289"/>
              <a:gd name="connsiteY38" fmla="*/ 6820034 h 6858000"/>
              <a:gd name="connsiteX39" fmla="*/ 1909416 w 8688289"/>
              <a:gd name="connsiteY39" fmla="*/ 6736562 h 6858000"/>
              <a:gd name="connsiteX40" fmla="*/ 1947674 w 8688289"/>
              <a:gd name="connsiteY40" fmla="*/ 6656568 h 6858000"/>
              <a:gd name="connsiteX41" fmla="*/ 2020711 w 8688289"/>
              <a:gd name="connsiteY41" fmla="*/ 6493103 h 6858000"/>
              <a:gd name="connsiteX42" fmla="*/ 2104183 w 8688289"/>
              <a:gd name="connsiteY42" fmla="*/ 6326160 h 6858000"/>
              <a:gd name="connsiteX43" fmla="*/ 2194611 w 8688289"/>
              <a:gd name="connsiteY43" fmla="*/ 6152261 h 6858000"/>
              <a:gd name="connsiteX44" fmla="*/ 2243303 w 8688289"/>
              <a:gd name="connsiteY44" fmla="*/ 6068789 h 6858000"/>
              <a:gd name="connsiteX45" fmla="*/ 2291994 w 8688289"/>
              <a:gd name="connsiteY45" fmla="*/ 5985317 h 6858000"/>
              <a:gd name="connsiteX46" fmla="*/ 2340686 w 8688289"/>
              <a:gd name="connsiteY46" fmla="*/ 5898368 h 6858000"/>
              <a:gd name="connsiteX47" fmla="*/ 2392856 w 8688289"/>
              <a:gd name="connsiteY47" fmla="*/ 5814896 h 6858000"/>
              <a:gd name="connsiteX48" fmla="*/ 2441548 w 8688289"/>
              <a:gd name="connsiteY48" fmla="*/ 5727946 h 6858000"/>
              <a:gd name="connsiteX49" fmla="*/ 2500673 w 8688289"/>
              <a:gd name="connsiteY49" fmla="*/ 5644475 h 6858000"/>
              <a:gd name="connsiteX50" fmla="*/ 2608491 w 8688289"/>
              <a:gd name="connsiteY50" fmla="*/ 5474054 h 6858000"/>
              <a:gd name="connsiteX51" fmla="*/ 2664139 w 8688289"/>
              <a:gd name="connsiteY51" fmla="*/ 5390582 h 6858000"/>
              <a:gd name="connsiteX52" fmla="*/ 2719786 w 8688289"/>
              <a:gd name="connsiteY52" fmla="*/ 5307110 h 6858000"/>
              <a:gd name="connsiteX53" fmla="*/ 2834560 w 8688289"/>
              <a:gd name="connsiteY53" fmla="*/ 5140167 h 6858000"/>
              <a:gd name="connsiteX54" fmla="*/ 2949334 w 8688289"/>
              <a:gd name="connsiteY54" fmla="*/ 4976702 h 6858000"/>
              <a:gd name="connsiteX55" fmla="*/ 3067585 w 8688289"/>
              <a:gd name="connsiteY55" fmla="*/ 4813236 h 6858000"/>
              <a:gd name="connsiteX56" fmla="*/ 3185837 w 8688289"/>
              <a:gd name="connsiteY56" fmla="*/ 4656727 h 6858000"/>
              <a:gd name="connsiteX57" fmla="*/ 3300610 w 8688289"/>
              <a:gd name="connsiteY57" fmla="*/ 4500218 h 6858000"/>
              <a:gd name="connsiteX58" fmla="*/ 3359736 w 8688289"/>
              <a:gd name="connsiteY58" fmla="*/ 4423702 h 6858000"/>
              <a:gd name="connsiteX59" fmla="*/ 3418862 w 8688289"/>
              <a:gd name="connsiteY59" fmla="*/ 4350664 h 6858000"/>
              <a:gd name="connsiteX60" fmla="*/ 3533635 w 8688289"/>
              <a:gd name="connsiteY60" fmla="*/ 4204589 h 6858000"/>
              <a:gd name="connsiteX61" fmla="*/ 3644931 w 8688289"/>
              <a:gd name="connsiteY61" fmla="*/ 4061992 h 6858000"/>
              <a:gd name="connsiteX62" fmla="*/ 3752748 w 8688289"/>
              <a:gd name="connsiteY62" fmla="*/ 3926350 h 6858000"/>
              <a:gd name="connsiteX63" fmla="*/ 3860566 w 8688289"/>
              <a:gd name="connsiteY63" fmla="*/ 3797665 h 6858000"/>
              <a:gd name="connsiteX64" fmla="*/ 3961427 w 8688289"/>
              <a:gd name="connsiteY64" fmla="*/ 3675935 h 6858000"/>
              <a:gd name="connsiteX65" fmla="*/ 4149238 w 8688289"/>
              <a:gd name="connsiteY65" fmla="*/ 3456822 h 6858000"/>
              <a:gd name="connsiteX66" fmla="*/ 4309226 w 8688289"/>
              <a:gd name="connsiteY66" fmla="*/ 3269011 h 6858000"/>
              <a:gd name="connsiteX67" fmla="*/ 4535295 w 8688289"/>
              <a:gd name="connsiteY67" fmla="*/ 3011640 h 6858000"/>
              <a:gd name="connsiteX68" fmla="*/ 4684848 w 8688289"/>
              <a:gd name="connsiteY68" fmla="*/ 2837741 h 6858000"/>
              <a:gd name="connsiteX69" fmla="*/ 4862226 w 8688289"/>
              <a:gd name="connsiteY69" fmla="*/ 2632540 h 6858000"/>
              <a:gd name="connsiteX70" fmla="*/ 5279584 w 8688289"/>
              <a:gd name="connsiteY70" fmla="*/ 2138666 h 6858000"/>
              <a:gd name="connsiteX71" fmla="*/ 5512609 w 8688289"/>
              <a:gd name="connsiteY71" fmla="*/ 1860427 h 6858000"/>
              <a:gd name="connsiteX72" fmla="*/ 5759546 w 8688289"/>
              <a:gd name="connsiteY72" fmla="*/ 1561321 h 6858000"/>
              <a:gd name="connsiteX73" fmla="*/ 6270809 w 8688289"/>
              <a:gd name="connsiteY73" fmla="*/ 938761 h 6858000"/>
              <a:gd name="connsiteX74" fmla="*/ 6531659 w 8688289"/>
              <a:gd name="connsiteY74" fmla="*/ 618787 h 6858000"/>
              <a:gd name="connsiteX75" fmla="*/ 6789029 w 8688289"/>
              <a:gd name="connsiteY75" fmla="*/ 302290 h 6858000"/>
              <a:gd name="connsiteX76" fmla="*/ 2320585 w 8688289"/>
              <a:gd name="connsiteY76" fmla="*/ 0 h 6858000"/>
              <a:gd name="connsiteX77" fmla="*/ 5394900 w 8688289"/>
              <a:gd name="connsiteY77" fmla="*/ 0 h 6858000"/>
              <a:gd name="connsiteX78" fmla="*/ 5324796 w 8688289"/>
              <a:gd name="connsiteY78" fmla="*/ 90134 h 6858000"/>
              <a:gd name="connsiteX79" fmla="*/ 5053513 w 8688289"/>
              <a:gd name="connsiteY79" fmla="*/ 441409 h 6858000"/>
              <a:gd name="connsiteX80" fmla="*/ 4497036 w 8688289"/>
              <a:gd name="connsiteY80" fmla="*/ 1150919 h 6858000"/>
              <a:gd name="connsiteX81" fmla="*/ 4215319 w 8688289"/>
              <a:gd name="connsiteY81" fmla="*/ 1509151 h 6858000"/>
              <a:gd name="connsiteX82" fmla="*/ 3933602 w 8688289"/>
              <a:gd name="connsiteY82" fmla="*/ 1867384 h 6858000"/>
              <a:gd name="connsiteX83" fmla="*/ 3658841 w 8688289"/>
              <a:gd name="connsiteY83" fmla="*/ 2229094 h 6858000"/>
              <a:gd name="connsiteX84" fmla="*/ 3519722 w 8688289"/>
              <a:gd name="connsiteY84" fmla="*/ 2409949 h 6858000"/>
              <a:gd name="connsiteX85" fmla="*/ 3384080 w 8688289"/>
              <a:gd name="connsiteY85" fmla="*/ 2590805 h 6858000"/>
              <a:gd name="connsiteX86" fmla="*/ 3248439 w 8688289"/>
              <a:gd name="connsiteY86" fmla="*/ 2771660 h 6858000"/>
              <a:gd name="connsiteX87" fmla="*/ 3116275 w 8688289"/>
              <a:gd name="connsiteY87" fmla="*/ 2952515 h 6858000"/>
              <a:gd name="connsiteX88" fmla="*/ 2984112 w 8688289"/>
              <a:gd name="connsiteY88" fmla="*/ 3133370 h 6858000"/>
              <a:gd name="connsiteX89" fmla="*/ 2855426 w 8688289"/>
              <a:gd name="connsiteY89" fmla="*/ 3314225 h 6858000"/>
              <a:gd name="connsiteX90" fmla="*/ 2730219 w 8688289"/>
              <a:gd name="connsiteY90" fmla="*/ 3498559 h 6858000"/>
              <a:gd name="connsiteX91" fmla="*/ 2605011 w 8688289"/>
              <a:gd name="connsiteY91" fmla="*/ 3679414 h 6858000"/>
              <a:gd name="connsiteX92" fmla="*/ 2486760 w 8688289"/>
              <a:gd name="connsiteY92" fmla="*/ 3860269 h 6858000"/>
              <a:gd name="connsiteX93" fmla="*/ 2365030 w 8688289"/>
              <a:gd name="connsiteY93" fmla="*/ 4044602 h 6858000"/>
              <a:gd name="connsiteX94" fmla="*/ 2250257 w 8688289"/>
              <a:gd name="connsiteY94" fmla="*/ 4225458 h 6858000"/>
              <a:gd name="connsiteX95" fmla="*/ 2135483 w 8688289"/>
              <a:gd name="connsiteY95" fmla="*/ 4406313 h 6858000"/>
              <a:gd name="connsiteX96" fmla="*/ 2027666 w 8688289"/>
              <a:gd name="connsiteY96" fmla="*/ 4587168 h 6858000"/>
              <a:gd name="connsiteX97" fmla="*/ 1923326 w 8688289"/>
              <a:gd name="connsiteY97" fmla="*/ 4771501 h 6858000"/>
              <a:gd name="connsiteX98" fmla="*/ 1825943 w 8688289"/>
              <a:gd name="connsiteY98" fmla="*/ 4952356 h 6858000"/>
              <a:gd name="connsiteX99" fmla="*/ 1728559 w 8688289"/>
              <a:gd name="connsiteY99" fmla="*/ 5133212 h 6858000"/>
              <a:gd name="connsiteX100" fmla="*/ 1638131 w 8688289"/>
              <a:gd name="connsiteY100" fmla="*/ 5314067 h 6858000"/>
              <a:gd name="connsiteX101" fmla="*/ 1551182 w 8688289"/>
              <a:gd name="connsiteY101" fmla="*/ 5494922 h 6858000"/>
              <a:gd name="connsiteX102" fmla="*/ 1467710 w 8688289"/>
              <a:gd name="connsiteY102" fmla="*/ 5675777 h 6858000"/>
              <a:gd name="connsiteX103" fmla="*/ 1391194 w 8688289"/>
              <a:gd name="connsiteY103" fmla="*/ 5853155 h 6858000"/>
              <a:gd name="connsiteX104" fmla="*/ 1321635 w 8688289"/>
              <a:gd name="connsiteY104" fmla="*/ 6034010 h 6858000"/>
              <a:gd name="connsiteX105" fmla="*/ 1255553 w 8688289"/>
              <a:gd name="connsiteY105" fmla="*/ 6214865 h 6858000"/>
              <a:gd name="connsiteX106" fmla="*/ 1192949 w 8688289"/>
              <a:gd name="connsiteY106" fmla="*/ 6395720 h 6858000"/>
              <a:gd name="connsiteX107" fmla="*/ 1140779 w 8688289"/>
              <a:gd name="connsiteY107" fmla="*/ 6573097 h 6858000"/>
              <a:gd name="connsiteX108" fmla="*/ 1092088 w 8688289"/>
              <a:gd name="connsiteY108" fmla="*/ 6750475 h 6858000"/>
              <a:gd name="connsiteX109" fmla="*/ 1066788 w 8688289"/>
              <a:gd name="connsiteY109" fmla="*/ 6858000 h 6858000"/>
              <a:gd name="connsiteX110" fmla="*/ 248652 w 8688289"/>
              <a:gd name="connsiteY110" fmla="*/ 6858000 h 6858000"/>
              <a:gd name="connsiteX111" fmla="*/ 236503 w 8688289"/>
              <a:gd name="connsiteY111" fmla="*/ 6820034 h 6858000"/>
              <a:gd name="connsiteX112" fmla="*/ 208680 w 8688289"/>
              <a:gd name="connsiteY112" fmla="*/ 6729607 h 6858000"/>
              <a:gd name="connsiteX113" fmla="*/ 184333 w 8688289"/>
              <a:gd name="connsiteY113" fmla="*/ 6642657 h 6858000"/>
              <a:gd name="connsiteX114" fmla="*/ 163466 w 8688289"/>
              <a:gd name="connsiteY114" fmla="*/ 6552230 h 6858000"/>
              <a:gd name="connsiteX115" fmla="*/ 142598 w 8688289"/>
              <a:gd name="connsiteY115" fmla="*/ 6465280 h 6858000"/>
              <a:gd name="connsiteX116" fmla="*/ 121730 w 8688289"/>
              <a:gd name="connsiteY116" fmla="*/ 6371374 h 6858000"/>
              <a:gd name="connsiteX117" fmla="*/ 104340 w 8688289"/>
              <a:gd name="connsiteY117" fmla="*/ 6280947 h 6858000"/>
              <a:gd name="connsiteX118" fmla="*/ 86950 w 8688289"/>
              <a:gd name="connsiteY118" fmla="*/ 6187041 h 6858000"/>
              <a:gd name="connsiteX119" fmla="*/ 73038 w 8688289"/>
              <a:gd name="connsiteY119" fmla="*/ 6089658 h 6858000"/>
              <a:gd name="connsiteX120" fmla="*/ 59126 w 8688289"/>
              <a:gd name="connsiteY120" fmla="*/ 5992274 h 6858000"/>
              <a:gd name="connsiteX121" fmla="*/ 45214 w 8688289"/>
              <a:gd name="connsiteY121" fmla="*/ 5894890 h 6858000"/>
              <a:gd name="connsiteX122" fmla="*/ 34780 w 8688289"/>
              <a:gd name="connsiteY122" fmla="*/ 5797507 h 6858000"/>
              <a:gd name="connsiteX123" fmla="*/ 24346 w 8688289"/>
              <a:gd name="connsiteY123" fmla="*/ 5696645 h 6858000"/>
              <a:gd name="connsiteX124" fmla="*/ 17390 w 8688289"/>
              <a:gd name="connsiteY124" fmla="*/ 5595784 h 6858000"/>
              <a:gd name="connsiteX125" fmla="*/ 10434 w 8688289"/>
              <a:gd name="connsiteY125" fmla="*/ 5491444 h 6858000"/>
              <a:gd name="connsiteX126" fmla="*/ 3478 w 8688289"/>
              <a:gd name="connsiteY126" fmla="*/ 5376671 h 6858000"/>
              <a:gd name="connsiteX127" fmla="*/ 0 w 8688289"/>
              <a:gd name="connsiteY127" fmla="*/ 5261897 h 6858000"/>
              <a:gd name="connsiteX128" fmla="*/ 0 w 8688289"/>
              <a:gd name="connsiteY128" fmla="*/ 5147124 h 6858000"/>
              <a:gd name="connsiteX129" fmla="*/ 3478 w 8688289"/>
              <a:gd name="connsiteY129" fmla="*/ 5032350 h 6858000"/>
              <a:gd name="connsiteX130" fmla="*/ 6956 w 8688289"/>
              <a:gd name="connsiteY130" fmla="*/ 4917577 h 6858000"/>
              <a:gd name="connsiteX131" fmla="*/ 17390 w 8688289"/>
              <a:gd name="connsiteY131" fmla="*/ 4802803 h 6858000"/>
              <a:gd name="connsiteX132" fmla="*/ 27824 w 8688289"/>
              <a:gd name="connsiteY132" fmla="*/ 4691508 h 6858000"/>
              <a:gd name="connsiteX133" fmla="*/ 38258 w 8688289"/>
              <a:gd name="connsiteY133" fmla="*/ 4580212 h 6858000"/>
              <a:gd name="connsiteX134" fmla="*/ 55648 w 8688289"/>
              <a:gd name="connsiteY134" fmla="*/ 4468916 h 6858000"/>
              <a:gd name="connsiteX135" fmla="*/ 73038 w 8688289"/>
              <a:gd name="connsiteY135" fmla="*/ 4357621 h 6858000"/>
              <a:gd name="connsiteX136" fmla="*/ 90428 w 8688289"/>
              <a:gd name="connsiteY136" fmla="*/ 4246325 h 6858000"/>
              <a:gd name="connsiteX137" fmla="*/ 114774 w 8688289"/>
              <a:gd name="connsiteY137" fmla="*/ 4135030 h 6858000"/>
              <a:gd name="connsiteX138" fmla="*/ 139120 w 8688289"/>
              <a:gd name="connsiteY138" fmla="*/ 4027212 h 6858000"/>
              <a:gd name="connsiteX139" fmla="*/ 163466 w 8688289"/>
              <a:gd name="connsiteY139" fmla="*/ 3919395 h 6858000"/>
              <a:gd name="connsiteX140" fmla="*/ 194768 w 8688289"/>
              <a:gd name="connsiteY140" fmla="*/ 3811577 h 6858000"/>
              <a:gd name="connsiteX141" fmla="*/ 226069 w 8688289"/>
              <a:gd name="connsiteY141" fmla="*/ 3703760 h 6858000"/>
              <a:gd name="connsiteX142" fmla="*/ 257371 w 8688289"/>
              <a:gd name="connsiteY142" fmla="*/ 3595942 h 6858000"/>
              <a:gd name="connsiteX143" fmla="*/ 292151 w 8688289"/>
              <a:gd name="connsiteY143" fmla="*/ 3488125 h 6858000"/>
              <a:gd name="connsiteX144" fmla="*/ 330409 w 8688289"/>
              <a:gd name="connsiteY144" fmla="*/ 3380307 h 6858000"/>
              <a:gd name="connsiteX145" fmla="*/ 368667 w 8688289"/>
              <a:gd name="connsiteY145" fmla="*/ 3275968 h 6858000"/>
              <a:gd name="connsiteX146" fmla="*/ 406925 w 8688289"/>
              <a:gd name="connsiteY146" fmla="*/ 3171628 h 6858000"/>
              <a:gd name="connsiteX147" fmla="*/ 448660 w 8688289"/>
              <a:gd name="connsiteY147" fmla="*/ 3063811 h 6858000"/>
              <a:gd name="connsiteX148" fmla="*/ 493874 w 8688289"/>
              <a:gd name="connsiteY148" fmla="*/ 2959471 h 6858000"/>
              <a:gd name="connsiteX149" fmla="*/ 539088 w 8688289"/>
              <a:gd name="connsiteY149" fmla="*/ 2855131 h 6858000"/>
              <a:gd name="connsiteX150" fmla="*/ 636472 w 8688289"/>
              <a:gd name="connsiteY150" fmla="*/ 2649930 h 6858000"/>
              <a:gd name="connsiteX151" fmla="*/ 737333 w 8688289"/>
              <a:gd name="connsiteY151" fmla="*/ 2441251 h 6858000"/>
              <a:gd name="connsiteX152" fmla="*/ 789503 w 8688289"/>
              <a:gd name="connsiteY152" fmla="*/ 2340390 h 6858000"/>
              <a:gd name="connsiteX153" fmla="*/ 845151 w 8688289"/>
              <a:gd name="connsiteY153" fmla="*/ 2239528 h 6858000"/>
              <a:gd name="connsiteX154" fmla="*/ 900798 w 8688289"/>
              <a:gd name="connsiteY154" fmla="*/ 2135188 h 6858000"/>
              <a:gd name="connsiteX155" fmla="*/ 959924 w 8688289"/>
              <a:gd name="connsiteY155" fmla="*/ 2034327 h 6858000"/>
              <a:gd name="connsiteX156" fmla="*/ 1015572 w 8688289"/>
              <a:gd name="connsiteY156" fmla="*/ 1933465 h 6858000"/>
              <a:gd name="connsiteX157" fmla="*/ 1074698 w 8688289"/>
              <a:gd name="connsiteY157" fmla="*/ 1832604 h 6858000"/>
              <a:gd name="connsiteX158" fmla="*/ 1196427 w 8688289"/>
              <a:gd name="connsiteY158" fmla="*/ 1630881 h 6858000"/>
              <a:gd name="connsiteX159" fmla="*/ 1325113 w 8688289"/>
              <a:gd name="connsiteY159" fmla="*/ 1432635 h 6858000"/>
              <a:gd name="connsiteX160" fmla="*/ 1453798 w 8688289"/>
              <a:gd name="connsiteY160" fmla="*/ 1230912 h 6858000"/>
              <a:gd name="connsiteX161" fmla="*/ 1585962 w 8688289"/>
              <a:gd name="connsiteY161" fmla="*/ 1032667 h 6858000"/>
              <a:gd name="connsiteX162" fmla="*/ 1655521 w 8688289"/>
              <a:gd name="connsiteY162" fmla="*/ 935284 h 6858000"/>
              <a:gd name="connsiteX163" fmla="*/ 1721603 w 8688289"/>
              <a:gd name="connsiteY163" fmla="*/ 837900 h 6858000"/>
              <a:gd name="connsiteX164" fmla="*/ 1999842 w 8688289"/>
              <a:gd name="connsiteY164" fmla="*/ 437932 h 6858000"/>
              <a:gd name="connsiteX165" fmla="*/ 2285037 w 8688289"/>
              <a:gd name="connsiteY165" fmla="*/ 48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688289" h="6858000">
                <a:moveTo>
                  <a:pt x="8688288" y="4328128"/>
                </a:moveTo>
                <a:lnTo>
                  <a:pt x="8688288" y="6858000"/>
                </a:lnTo>
                <a:lnTo>
                  <a:pt x="6155182" y="6858000"/>
                </a:lnTo>
                <a:lnTo>
                  <a:pt x="6180380" y="6830469"/>
                </a:lnTo>
                <a:lnTo>
                  <a:pt x="6375147" y="6625268"/>
                </a:lnTo>
                <a:lnTo>
                  <a:pt x="6573392" y="6416589"/>
                </a:lnTo>
                <a:lnTo>
                  <a:pt x="6778594" y="6207910"/>
                </a:lnTo>
                <a:lnTo>
                  <a:pt x="6987273" y="5992275"/>
                </a:lnTo>
                <a:lnTo>
                  <a:pt x="7202908" y="5780117"/>
                </a:lnTo>
                <a:lnTo>
                  <a:pt x="7422021" y="5564482"/>
                </a:lnTo>
                <a:lnTo>
                  <a:pt x="7860247" y="5133213"/>
                </a:lnTo>
                <a:lnTo>
                  <a:pt x="8305429" y="4701942"/>
                </a:lnTo>
                <a:close/>
                <a:moveTo>
                  <a:pt x="7032922" y="0"/>
                </a:moveTo>
                <a:lnTo>
                  <a:pt x="8688289" y="0"/>
                </a:lnTo>
                <a:lnTo>
                  <a:pt x="8688289" y="2405427"/>
                </a:lnTo>
                <a:lnTo>
                  <a:pt x="8611494" y="2503855"/>
                </a:lnTo>
                <a:lnTo>
                  <a:pt x="8489765" y="2653408"/>
                </a:lnTo>
                <a:lnTo>
                  <a:pt x="8371513" y="2802961"/>
                </a:lnTo>
                <a:lnTo>
                  <a:pt x="8138488" y="3088156"/>
                </a:lnTo>
                <a:lnTo>
                  <a:pt x="7919375" y="3355961"/>
                </a:lnTo>
                <a:lnTo>
                  <a:pt x="7710695" y="3599420"/>
                </a:lnTo>
                <a:lnTo>
                  <a:pt x="7362897" y="4013300"/>
                </a:lnTo>
                <a:lnTo>
                  <a:pt x="7220299" y="4176765"/>
                </a:lnTo>
                <a:lnTo>
                  <a:pt x="7164652" y="4242847"/>
                </a:lnTo>
                <a:lnTo>
                  <a:pt x="7112482" y="4305451"/>
                </a:lnTo>
                <a:lnTo>
                  <a:pt x="7032489" y="4399356"/>
                </a:lnTo>
                <a:lnTo>
                  <a:pt x="6945539" y="4503696"/>
                </a:lnTo>
                <a:lnTo>
                  <a:pt x="6740337" y="4733243"/>
                </a:lnTo>
                <a:lnTo>
                  <a:pt x="6510791" y="4990614"/>
                </a:lnTo>
                <a:lnTo>
                  <a:pt x="6260375" y="5268852"/>
                </a:lnTo>
                <a:lnTo>
                  <a:pt x="5992571" y="5564481"/>
                </a:lnTo>
                <a:lnTo>
                  <a:pt x="5717810" y="5874022"/>
                </a:lnTo>
                <a:lnTo>
                  <a:pt x="5436093" y="6200952"/>
                </a:lnTo>
                <a:lnTo>
                  <a:pt x="5293495" y="6364418"/>
                </a:lnTo>
                <a:lnTo>
                  <a:pt x="5154376" y="6531361"/>
                </a:lnTo>
                <a:lnTo>
                  <a:pt x="5015257" y="6698304"/>
                </a:lnTo>
                <a:lnTo>
                  <a:pt x="4885504" y="6858000"/>
                </a:lnTo>
                <a:lnTo>
                  <a:pt x="1863258" y="6858000"/>
                </a:lnTo>
                <a:lnTo>
                  <a:pt x="1878114" y="6820034"/>
                </a:lnTo>
                <a:lnTo>
                  <a:pt x="1909416" y="6736562"/>
                </a:lnTo>
                <a:lnTo>
                  <a:pt x="1947674" y="6656568"/>
                </a:lnTo>
                <a:lnTo>
                  <a:pt x="2020711" y="6493103"/>
                </a:lnTo>
                <a:lnTo>
                  <a:pt x="2104183" y="6326160"/>
                </a:lnTo>
                <a:lnTo>
                  <a:pt x="2194611" y="6152261"/>
                </a:lnTo>
                <a:lnTo>
                  <a:pt x="2243303" y="6068789"/>
                </a:lnTo>
                <a:lnTo>
                  <a:pt x="2291994" y="5985317"/>
                </a:lnTo>
                <a:lnTo>
                  <a:pt x="2340686" y="5898368"/>
                </a:lnTo>
                <a:lnTo>
                  <a:pt x="2392856" y="5814896"/>
                </a:lnTo>
                <a:lnTo>
                  <a:pt x="2441548" y="5727946"/>
                </a:lnTo>
                <a:lnTo>
                  <a:pt x="2500673" y="5644475"/>
                </a:lnTo>
                <a:lnTo>
                  <a:pt x="2608491" y="5474054"/>
                </a:lnTo>
                <a:lnTo>
                  <a:pt x="2664139" y="5390582"/>
                </a:lnTo>
                <a:lnTo>
                  <a:pt x="2719786" y="5307110"/>
                </a:lnTo>
                <a:lnTo>
                  <a:pt x="2834560" y="5140167"/>
                </a:lnTo>
                <a:lnTo>
                  <a:pt x="2949334" y="4976702"/>
                </a:lnTo>
                <a:lnTo>
                  <a:pt x="3067585" y="4813236"/>
                </a:lnTo>
                <a:lnTo>
                  <a:pt x="3185837" y="4656727"/>
                </a:lnTo>
                <a:lnTo>
                  <a:pt x="3300610" y="4500218"/>
                </a:lnTo>
                <a:lnTo>
                  <a:pt x="3359736" y="4423702"/>
                </a:lnTo>
                <a:lnTo>
                  <a:pt x="3418862" y="4350664"/>
                </a:lnTo>
                <a:lnTo>
                  <a:pt x="3533635" y="4204589"/>
                </a:lnTo>
                <a:lnTo>
                  <a:pt x="3644931" y="4061992"/>
                </a:lnTo>
                <a:lnTo>
                  <a:pt x="3752748" y="3926350"/>
                </a:lnTo>
                <a:lnTo>
                  <a:pt x="3860566" y="3797665"/>
                </a:lnTo>
                <a:lnTo>
                  <a:pt x="3961427" y="3675935"/>
                </a:lnTo>
                <a:lnTo>
                  <a:pt x="4149238" y="3456822"/>
                </a:lnTo>
                <a:lnTo>
                  <a:pt x="4309226" y="3269011"/>
                </a:lnTo>
                <a:lnTo>
                  <a:pt x="4535295" y="3011640"/>
                </a:lnTo>
                <a:lnTo>
                  <a:pt x="4684848" y="2837741"/>
                </a:lnTo>
                <a:lnTo>
                  <a:pt x="4862226" y="2632540"/>
                </a:lnTo>
                <a:lnTo>
                  <a:pt x="5279584" y="2138666"/>
                </a:lnTo>
                <a:lnTo>
                  <a:pt x="5512609" y="1860427"/>
                </a:lnTo>
                <a:lnTo>
                  <a:pt x="5759546" y="1561321"/>
                </a:lnTo>
                <a:lnTo>
                  <a:pt x="6270809" y="938761"/>
                </a:lnTo>
                <a:lnTo>
                  <a:pt x="6531659" y="618787"/>
                </a:lnTo>
                <a:lnTo>
                  <a:pt x="6789029" y="302290"/>
                </a:lnTo>
                <a:close/>
                <a:moveTo>
                  <a:pt x="2320585" y="0"/>
                </a:moveTo>
                <a:lnTo>
                  <a:pt x="5394900" y="0"/>
                </a:lnTo>
                <a:lnTo>
                  <a:pt x="5324796" y="90134"/>
                </a:lnTo>
                <a:lnTo>
                  <a:pt x="5053513" y="441409"/>
                </a:lnTo>
                <a:lnTo>
                  <a:pt x="4497036" y="1150919"/>
                </a:lnTo>
                <a:lnTo>
                  <a:pt x="4215319" y="1509151"/>
                </a:lnTo>
                <a:lnTo>
                  <a:pt x="3933602" y="1867384"/>
                </a:lnTo>
                <a:lnTo>
                  <a:pt x="3658841" y="2229094"/>
                </a:lnTo>
                <a:lnTo>
                  <a:pt x="3519722" y="2409949"/>
                </a:lnTo>
                <a:lnTo>
                  <a:pt x="3384080" y="2590805"/>
                </a:lnTo>
                <a:lnTo>
                  <a:pt x="3248439" y="2771660"/>
                </a:lnTo>
                <a:lnTo>
                  <a:pt x="3116275" y="2952515"/>
                </a:lnTo>
                <a:lnTo>
                  <a:pt x="2984112" y="3133370"/>
                </a:lnTo>
                <a:lnTo>
                  <a:pt x="2855426" y="3314225"/>
                </a:lnTo>
                <a:lnTo>
                  <a:pt x="2730219" y="3498559"/>
                </a:lnTo>
                <a:lnTo>
                  <a:pt x="2605011" y="3679414"/>
                </a:lnTo>
                <a:lnTo>
                  <a:pt x="2486760" y="3860269"/>
                </a:lnTo>
                <a:lnTo>
                  <a:pt x="2365030" y="4044602"/>
                </a:lnTo>
                <a:lnTo>
                  <a:pt x="2250257" y="4225458"/>
                </a:lnTo>
                <a:lnTo>
                  <a:pt x="2135483" y="4406313"/>
                </a:lnTo>
                <a:lnTo>
                  <a:pt x="2027666" y="4587168"/>
                </a:lnTo>
                <a:lnTo>
                  <a:pt x="1923326" y="4771501"/>
                </a:lnTo>
                <a:lnTo>
                  <a:pt x="1825943" y="4952356"/>
                </a:lnTo>
                <a:lnTo>
                  <a:pt x="1728559" y="5133212"/>
                </a:lnTo>
                <a:lnTo>
                  <a:pt x="1638131" y="5314067"/>
                </a:lnTo>
                <a:lnTo>
                  <a:pt x="1551182" y="5494922"/>
                </a:lnTo>
                <a:lnTo>
                  <a:pt x="1467710" y="5675777"/>
                </a:lnTo>
                <a:lnTo>
                  <a:pt x="1391194" y="5853155"/>
                </a:lnTo>
                <a:lnTo>
                  <a:pt x="1321635" y="6034010"/>
                </a:lnTo>
                <a:lnTo>
                  <a:pt x="1255553" y="6214865"/>
                </a:lnTo>
                <a:lnTo>
                  <a:pt x="1192949" y="6395720"/>
                </a:lnTo>
                <a:lnTo>
                  <a:pt x="1140779" y="6573097"/>
                </a:lnTo>
                <a:lnTo>
                  <a:pt x="1092088" y="6750475"/>
                </a:lnTo>
                <a:lnTo>
                  <a:pt x="1066788" y="6858000"/>
                </a:lnTo>
                <a:lnTo>
                  <a:pt x="248652" y="6858000"/>
                </a:lnTo>
                <a:lnTo>
                  <a:pt x="236503" y="6820034"/>
                </a:lnTo>
                <a:lnTo>
                  <a:pt x="208680" y="6729607"/>
                </a:lnTo>
                <a:lnTo>
                  <a:pt x="184333" y="6642657"/>
                </a:lnTo>
                <a:lnTo>
                  <a:pt x="163466" y="6552230"/>
                </a:lnTo>
                <a:lnTo>
                  <a:pt x="142598" y="6465280"/>
                </a:lnTo>
                <a:lnTo>
                  <a:pt x="121730" y="6371374"/>
                </a:lnTo>
                <a:lnTo>
                  <a:pt x="104340" y="6280947"/>
                </a:lnTo>
                <a:lnTo>
                  <a:pt x="86950" y="6187041"/>
                </a:lnTo>
                <a:lnTo>
                  <a:pt x="73038" y="6089658"/>
                </a:lnTo>
                <a:lnTo>
                  <a:pt x="59126" y="5992274"/>
                </a:lnTo>
                <a:lnTo>
                  <a:pt x="45214" y="5894890"/>
                </a:lnTo>
                <a:lnTo>
                  <a:pt x="34780" y="5797507"/>
                </a:lnTo>
                <a:lnTo>
                  <a:pt x="24346" y="5696645"/>
                </a:lnTo>
                <a:lnTo>
                  <a:pt x="17390" y="5595784"/>
                </a:lnTo>
                <a:lnTo>
                  <a:pt x="10434" y="5491444"/>
                </a:lnTo>
                <a:lnTo>
                  <a:pt x="3478" y="5376671"/>
                </a:lnTo>
                <a:lnTo>
                  <a:pt x="0" y="5261897"/>
                </a:lnTo>
                <a:lnTo>
                  <a:pt x="0" y="5147124"/>
                </a:lnTo>
                <a:lnTo>
                  <a:pt x="3478" y="5032350"/>
                </a:lnTo>
                <a:lnTo>
                  <a:pt x="6956" y="4917577"/>
                </a:lnTo>
                <a:lnTo>
                  <a:pt x="17390" y="4802803"/>
                </a:lnTo>
                <a:lnTo>
                  <a:pt x="27824" y="4691508"/>
                </a:lnTo>
                <a:lnTo>
                  <a:pt x="38258" y="4580212"/>
                </a:lnTo>
                <a:lnTo>
                  <a:pt x="55648" y="4468916"/>
                </a:lnTo>
                <a:lnTo>
                  <a:pt x="73038" y="4357621"/>
                </a:lnTo>
                <a:lnTo>
                  <a:pt x="90428" y="4246325"/>
                </a:lnTo>
                <a:lnTo>
                  <a:pt x="114774" y="4135030"/>
                </a:lnTo>
                <a:lnTo>
                  <a:pt x="139120" y="4027212"/>
                </a:lnTo>
                <a:lnTo>
                  <a:pt x="163466" y="3919395"/>
                </a:lnTo>
                <a:lnTo>
                  <a:pt x="194768" y="3811577"/>
                </a:lnTo>
                <a:lnTo>
                  <a:pt x="226069" y="3703760"/>
                </a:lnTo>
                <a:lnTo>
                  <a:pt x="257371" y="3595942"/>
                </a:lnTo>
                <a:lnTo>
                  <a:pt x="292151" y="3488125"/>
                </a:lnTo>
                <a:lnTo>
                  <a:pt x="330409" y="3380307"/>
                </a:lnTo>
                <a:lnTo>
                  <a:pt x="368667" y="3275968"/>
                </a:lnTo>
                <a:lnTo>
                  <a:pt x="406925" y="3171628"/>
                </a:lnTo>
                <a:lnTo>
                  <a:pt x="448660" y="3063811"/>
                </a:lnTo>
                <a:lnTo>
                  <a:pt x="493874" y="2959471"/>
                </a:lnTo>
                <a:lnTo>
                  <a:pt x="539088" y="2855131"/>
                </a:lnTo>
                <a:lnTo>
                  <a:pt x="636472" y="2649930"/>
                </a:lnTo>
                <a:lnTo>
                  <a:pt x="737333" y="2441251"/>
                </a:lnTo>
                <a:lnTo>
                  <a:pt x="789503" y="2340390"/>
                </a:lnTo>
                <a:lnTo>
                  <a:pt x="845151" y="2239528"/>
                </a:lnTo>
                <a:lnTo>
                  <a:pt x="900798" y="2135188"/>
                </a:lnTo>
                <a:lnTo>
                  <a:pt x="959924" y="2034327"/>
                </a:lnTo>
                <a:lnTo>
                  <a:pt x="1015572" y="1933465"/>
                </a:lnTo>
                <a:lnTo>
                  <a:pt x="1074698" y="1832604"/>
                </a:lnTo>
                <a:lnTo>
                  <a:pt x="1196427" y="1630881"/>
                </a:lnTo>
                <a:lnTo>
                  <a:pt x="1325113" y="1432635"/>
                </a:lnTo>
                <a:lnTo>
                  <a:pt x="1453798" y="1230912"/>
                </a:lnTo>
                <a:lnTo>
                  <a:pt x="1585962" y="1032667"/>
                </a:lnTo>
                <a:lnTo>
                  <a:pt x="1655521" y="935284"/>
                </a:lnTo>
                <a:lnTo>
                  <a:pt x="1721603" y="837900"/>
                </a:lnTo>
                <a:lnTo>
                  <a:pt x="1999842" y="437932"/>
                </a:lnTo>
                <a:lnTo>
                  <a:pt x="2285037" y="4839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1F9E1514-77AC-237D-55D9-DFBEE85FFD7C}"/>
              </a:ext>
              <a:ext uri="{C183D7F6-B498-43B3-948B-1728B52AA6E4}">
                <adec:decorative xmlns:adec="http://schemas.microsoft.com/office/drawing/2017/decorative" val="1"/>
              </a:ext>
            </a:extLst>
          </p:cNvPr>
          <p:cNvGrpSpPr>
            <a:grpSpLocks noChangeAspect="1"/>
          </p:cNvGrpSpPr>
          <p:nvPr/>
        </p:nvGrpSpPr>
        <p:grpSpPr>
          <a:xfrm>
            <a:off x="628600" y="476672"/>
            <a:ext cx="2353395" cy="936000"/>
            <a:chOff x="911225" y="260350"/>
            <a:chExt cx="4183063" cy="1663700"/>
          </a:xfrm>
          <a:solidFill>
            <a:schemeClr val="accent1"/>
          </a:solidFill>
        </p:grpSpPr>
        <p:sp>
          <p:nvSpPr>
            <p:cNvPr id="6" name="Freeform 6">
              <a:extLst>
                <a:ext uri="{FF2B5EF4-FFF2-40B4-BE49-F238E27FC236}">
                  <a16:creationId xmlns:a16="http://schemas.microsoft.com/office/drawing/2014/main" id="{AF0E36BB-BBC1-E040-DA8C-2138DB4E9E3C}"/>
                </a:ext>
              </a:extLst>
            </p:cNvPr>
            <p:cNvSpPr>
              <a:spLocks noEditPoints="1"/>
            </p:cNvSpPr>
            <p:nvPr/>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7" name="Freeform 7">
              <a:extLst>
                <a:ext uri="{FF2B5EF4-FFF2-40B4-BE49-F238E27FC236}">
                  <a16:creationId xmlns:a16="http://schemas.microsoft.com/office/drawing/2014/main" id="{8566E919-F51F-823C-4232-8C855258E7A4}"/>
                </a:ext>
              </a:extLst>
            </p:cNvPr>
            <p:cNvSpPr>
              <a:spLocks noEditPoints="1"/>
            </p:cNvSpPr>
            <p:nvPr/>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8" name="Freeform 8">
              <a:extLst>
                <a:ext uri="{FF2B5EF4-FFF2-40B4-BE49-F238E27FC236}">
                  <a16:creationId xmlns:a16="http://schemas.microsoft.com/office/drawing/2014/main" id="{1EBCD1A8-6EFF-EA63-1F2E-D604762C5238}"/>
                </a:ext>
              </a:extLst>
            </p:cNvPr>
            <p:cNvSpPr>
              <a:spLocks noEditPoints="1"/>
            </p:cNvSpPr>
            <p:nvPr/>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1293119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475721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4E26E-2C1B-47B8-96CF-EBFB238779B0}"/>
              </a:ext>
            </a:extLst>
          </p:cNvPr>
          <p:cNvSpPr>
            <a:spLocks noGrp="1"/>
          </p:cNvSpPr>
          <p:nvPr>
            <p:ph type="title"/>
          </p:nvPr>
        </p:nvSpPr>
        <p:spPr>
          <a:xfrm>
            <a:off x="623888" y="476250"/>
            <a:ext cx="10296648" cy="1080542"/>
          </a:xfrm>
          <a:prstGeom prst="rect">
            <a:avLst/>
          </a:prstGeom>
        </p:spPr>
        <p:txBody>
          <a:bodyPr vert="horz" lIns="0" tIns="0" rIns="0" bIns="0" rtlCol="0" anchor="t" anchorCtr="0">
            <a:no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DA53D799-2C68-4BBD-80F0-4448AC6E53AA}"/>
              </a:ext>
            </a:extLst>
          </p:cNvPr>
          <p:cNvSpPr>
            <a:spLocks noGrp="1"/>
          </p:cNvSpPr>
          <p:nvPr>
            <p:ph type="body" idx="1"/>
          </p:nvPr>
        </p:nvSpPr>
        <p:spPr>
          <a:xfrm>
            <a:off x="623888" y="1773239"/>
            <a:ext cx="10944225" cy="4392612"/>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F009AB8C-3488-4A3F-940D-B8E97D0147EF}"/>
              </a:ext>
            </a:extLst>
          </p:cNvPr>
          <p:cNvSpPr>
            <a:spLocks noGrp="1"/>
          </p:cNvSpPr>
          <p:nvPr>
            <p:ph type="dt" sz="half" idx="2"/>
          </p:nvPr>
        </p:nvSpPr>
        <p:spPr>
          <a:xfrm>
            <a:off x="1055440" y="6381329"/>
            <a:ext cx="5040560" cy="216024"/>
          </a:xfrm>
          <a:prstGeom prst="rect">
            <a:avLst/>
          </a:prstGeom>
        </p:spPr>
        <p:txBody>
          <a:bodyPr vert="horz" lIns="0" tIns="0" rIns="0" bIns="0" rtlCol="0" anchor="ctr" anchorCtr="0">
            <a:noAutofit/>
          </a:bodyPr>
          <a:lstStyle>
            <a:lvl1pPr algn="l">
              <a:defRPr sz="900" b="0" i="0" cap="all" spc="50" baseline="0">
                <a:solidFill>
                  <a:schemeClr val="accent1"/>
                </a:solidFill>
                <a:latin typeface="+mj-lt"/>
              </a:defRPr>
            </a:lvl1pPr>
          </a:lstStyle>
          <a:p>
            <a:fld id="{A02ABAE3-D89C-4001-9AEC-5083F82B749C}" type="datetimeFigureOut">
              <a:rPr lang="fi-FI" smtClean="0"/>
              <a:t>17.4.2026</a:t>
            </a:fld>
            <a:endParaRPr lang="fi-FI"/>
          </a:p>
        </p:txBody>
      </p:sp>
      <p:sp>
        <p:nvSpPr>
          <p:cNvPr id="5" name="Footer Placeholder 4">
            <a:extLst>
              <a:ext uri="{FF2B5EF4-FFF2-40B4-BE49-F238E27FC236}">
                <a16:creationId xmlns:a16="http://schemas.microsoft.com/office/drawing/2014/main" id="{2A28E9E1-C972-497D-AF9A-7A5F005A27EA}"/>
              </a:ext>
            </a:extLst>
          </p:cNvPr>
          <p:cNvSpPr>
            <a:spLocks noGrp="1"/>
          </p:cNvSpPr>
          <p:nvPr>
            <p:ph type="ftr" sz="quarter" idx="3"/>
          </p:nvPr>
        </p:nvSpPr>
        <p:spPr>
          <a:xfrm>
            <a:off x="6096000" y="6381329"/>
            <a:ext cx="5472113" cy="216023"/>
          </a:xfrm>
          <a:prstGeom prst="rect">
            <a:avLst/>
          </a:prstGeom>
        </p:spPr>
        <p:txBody>
          <a:bodyPr vert="horz" lIns="0" tIns="0" rIns="0" bIns="0" rtlCol="0" anchor="ctr" anchorCtr="0">
            <a:noAutofit/>
          </a:bodyPr>
          <a:lstStyle>
            <a:lvl1pPr algn="r">
              <a:defRPr sz="900" b="0" i="0" cap="all" spc="50" baseline="0">
                <a:solidFill>
                  <a:schemeClr val="accent1"/>
                </a:solidFill>
                <a:latin typeface="+mj-lt"/>
              </a:defRPr>
            </a:lvl1pPr>
          </a:lstStyle>
          <a:p>
            <a:endParaRPr lang="fi-FI"/>
          </a:p>
        </p:txBody>
      </p:sp>
      <p:sp>
        <p:nvSpPr>
          <p:cNvPr id="6" name="Slide Number Placeholder 5">
            <a:extLst>
              <a:ext uri="{FF2B5EF4-FFF2-40B4-BE49-F238E27FC236}">
                <a16:creationId xmlns:a16="http://schemas.microsoft.com/office/drawing/2014/main" id="{3ABD12E0-B73B-476D-AC37-50C99E25F4B7}"/>
              </a:ext>
            </a:extLst>
          </p:cNvPr>
          <p:cNvSpPr>
            <a:spLocks noGrp="1"/>
          </p:cNvSpPr>
          <p:nvPr>
            <p:ph type="sldNum" sz="quarter" idx="4"/>
          </p:nvPr>
        </p:nvSpPr>
        <p:spPr>
          <a:xfrm>
            <a:off x="623888" y="6381551"/>
            <a:ext cx="431998" cy="215801"/>
          </a:xfrm>
          <a:prstGeom prst="rect">
            <a:avLst/>
          </a:prstGeom>
        </p:spPr>
        <p:txBody>
          <a:bodyPr vert="horz" lIns="0" tIns="0" rIns="0" bIns="0" rtlCol="0" anchor="ctr" anchorCtr="0">
            <a:noAutofit/>
          </a:bodyPr>
          <a:lstStyle>
            <a:lvl1pPr algn="l">
              <a:defRPr sz="900" b="0" i="0" cap="all" spc="50" baseline="0">
                <a:solidFill>
                  <a:schemeClr val="accent1"/>
                </a:solidFill>
                <a:latin typeface="+mj-lt"/>
              </a:defRPr>
            </a:lvl1pPr>
          </a:lstStyle>
          <a:p>
            <a:fld id="{8F4AEF5D-7FAC-4949-84D2-DA5A9BB3D225}" type="slidenum">
              <a:rPr lang="fi-FI" smtClean="0"/>
              <a:t>‹#›</a:t>
            </a:fld>
            <a:endParaRPr lang="fi-FI"/>
          </a:p>
        </p:txBody>
      </p:sp>
      <p:sp>
        <p:nvSpPr>
          <p:cNvPr id="14" name="Freeform 6">
            <a:extLst>
              <a:ext uri="{C183D7F6-B498-43B3-948B-1728B52AA6E4}">
                <adec:decorative xmlns:adec="http://schemas.microsoft.com/office/drawing/2017/decorative" val="1"/>
              </a:ext>
            </a:extLst>
          </p:cNvPr>
          <p:cNvSpPr>
            <a:spLocks noChangeAspect="1" noEditPoints="1"/>
          </p:cNvSpPr>
          <p:nvPr/>
        </p:nvSpPr>
        <p:spPr bwMode="auto">
          <a:xfrm>
            <a:off x="11251724" y="476250"/>
            <a:ext cx="316884" cy="720000"/>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c)" hidden="1"/>
          <p:cNvSpPr txBox="1">
            <a:spLocks noGrp="1" noRot="1" noMove="1" noResize="1" noEditPoints="1" noAdjustHandles="1" noChangeArrowheads="1" noChangeShapeType="1"/>
          </p:cNvSpPr>
          <p:nvPr/>
        </p:nvSpPr>
        <p:spPr>
          <a:xfrm>
            <a:off x="12017123" y="6877509"/>
            <a:ext cx="171522" cy="30778"/>
          </a:xfrm>
          <a:prstGeom prst="rect">
            <a:avLst/>
          </a:prstGeom>
          <a:noFill/>
        </p:spPr>
        <p:txBody>
          <a:bodyPr wrap="none" lIns="0" tIns="0" rIns="0" bIns="0"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i-FI" sz="200">
                <a:solidFill>
                  <a:schemeClr val="bg1"/>
                </a:solidFill>
                <a:latin typeface="+mn-lt"/>
              </a:rPr>
              <a:t>©grow. for</a:t>
            </a:r>
            <a:r>
              <a:rPr lang="fi-FI" sz="200" baseline="0">
                <a:solidFill>
                  <a:schemeClr val="bg1"/>
                </a:solidFill>
                <a:latin typeface="+mn-lt"/>
              </a:rPr>
              <a:t> JYU</a:t>
            </a:r>
            <a:endParaRPr lang="en-GB" sz="200" err="1">
              <a:solidFill>
                <a:schemeClr val="bg1"/>
              </a:solidFill>
              <a:latin typeface="+mn-lt"/>
            </a:endParaRPr>
          </a:p>
        </p:txBody>
      </p:sp>
      <p:pic>
        <p:nvPicPr>
          <p:cNvPr id="12" name="(logo)" descr="Z:\GRW (grow)\logot\copyright_grow.png" hidden="1"/>
          <p:cNvPicPr>
            <a:picLocks noGrp="1" noRot="1" noChangeAspect="1" noMove="1" noResize="1" noEditPoints="1" noAdjustHandles="1" noChangeArrowheads="1" noChangeShapeType="1" noCrop="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3355" y="-50286"/>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0922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3200" b="1" kern="1200" spc="-20" baseline="0">
          <a:solidFill>
            <a:schemeClr val="accent1"/>
          </a:solidFill>
          <a:latin typeface="+mj-lt"/>
          <a:ea typeface="+mj-ea"/>
          <a:cs typeface="+mj-cs"/>
        </a:defRPr>
      </a:lvl1pPr>
    </p:titleStyle>
    <p:bodyStyle>
      <a:lvl1pPr marL="269875" indent="-269875" algn="l" defTabSz="914400" rtl="0" eaLnBrk="1" latinLnBrk="0" hangingPunct="1">
        <a:lnSpc>
          <a:spcPct val="120000"/>
        </a:lnSpc>
        <a:spcBef>
          <a:spcPts val="400"/>
        </a:spcBef>
        <a:buClr>
          <a:schemeClr val="accent3"/>
        </a:buClr>
        <a:buFont typeface="Arial" panose="020B0604020202020204" pitchFamily="34" charset="0"/>
        <a:buChar char="•"/>
        <a:defRPr sz="1800" kern="1200" spc="-20" baseline="0">
          <a:solidFill>
            <a:schemeClr val="tx1"/>
          </a:solidFill>
          <a:latin typeface="+mn-lt"/>
          <a:ea typeface="+mn-ea"/>
          <a:cs typeface="+mn-cs"/>
        </a:defRPr>
      </a:lvl1pPr>
      <a:lvl2pPr marL="541338" indent="-271463" algn="l" defTabSz="914400" rtl="0" eaLnBrk="1" latinLnBrk="0" hangingPunct="1">
        <a:lnSpc>
          <a:spcPct val="120000"/>
        </a:lnSpc>
        <a:spcBef>
          <a:spcPts val="400"/>
        </a:spcBef>
        <a:buClr>
          <a:schemeClr val="accent3"/>
        </a:buClr>
        <a:buFont typeface="Lato" panose="020F0502020204030203" pitchFamily="34" charset="0"/>
        <a:buChar char="–"/>
        <a:defRPr sz="1600" kern="1200" spc="-20" baseline="0">
          <a:solidFill>
            <a:schemeClr val="tx1"/>
          </a:solidFill>
          <a:latin typeface="+mn-lt"/>
          <a:ea typeface="+mn-ea"/>
          <a:cs typeface="+mn-cs"/>
        </a:defRPr>
      </a:lvl2pPr>
      <a:lvl3pPr marL="803275" indent="-261938" algn="l" defTabSz="914400" rtl="0" eaLnBrk="1" latinLnBrk="0" hangingPunct="1">
        <a:lnSpc>
          <a:spcPct val="120000"/>
        </a:lnSpc>
        <a:spcBef>
          <a:spcPts val="400"/>
        </a:spcBef>
        <a:buClr>
          <a:schemeClr val="accent3"/>
        </a:buClr>
        <a:buFont typeface="Arial" panose="020B0604020202020204" pitchFamily="34" charset="0"/>
        <a:buChar char="•"/>
        <a:defRPr sz="1400" kern="1200" spc="-20" baseline="0">
          <a:solidFill>
            <a:schemeClr val="tx1"/>
          </a:solidFill>
          <a:latin typeface="+mn-lt"/>
          <a:ea typeface="+mn-ea"/>
          <a:cs typeface="+mn-cs"/>
        </a:defRPr>
      </a:lvl3pPr>
      <a:lvl4pPr marL="1073150" indent="-269875" algn="l" defTabSz="914400" rtl="0" eaLnBrk="1" latinLnBrk="0" hangingPunct="1">
        <a:lnSpc>
          <a:spcPct val="120000"/>
        </a:lnSpc>
        <a:spcBef>
          <a:spcPts val="400"/>
        </a:spcBef>
        <a:buClr>
          <a:schemeClr val="accent3"/>
        </a:buClr>
        <a:buFont typeface="Lato" panose="020F0502020204030203" pitchFamily="34" charset="0"/>
        <a:buChar char="–"/>
        <a:defRPr sz="1200" kern="1200" spc="-20" baseline="0">
          <a:solidFill>
            <a:schemeClr val="tx1"/>
          </a:solidFill>
          <a:latin typeface="+mn-lt"/>
          <a:ea typeface="+mn-ea"/>
          <a:cs typeface="+mn-cs"/>
        </a:defRPr>
      </a:lvl4pPr>
      <a:lvl5pPr marL="1343025" indent="-269875" algn="l" defTabSz="914400" rtl="0" eaLnBrk="1" latinLnBrk="0" hangingPunct="1">
        <a:lnSpc>
          <a:spcPct val="120000"/>
        </a:lnSpc>
        <a:spcBef>
          <a:spcPts val="400"/>
        </a:spcBef>
        <a:buClr>
          <a:schemeClr val="accent3"/>
        </a:buClr>
        <a:buFont typeface="Arial" panose="020B0604020202020204" pitchFamily="34" charset="0"/>
        <a:buChar char="•"/>
        <a:defRPr sz="1200" kern="1200" spc="-20" baseline="0">
          <a:solidFill>
            <a:schemeClr val="tx1"/>
          </a:solidFill>
          <a:latin typeface="+mn-lt"/>
          <a:ea typeface="+mn-ea"/>
          <a:cs typeface="+mn-cs"/>
        </a:defRPr>
      </a:lvl5pPr>
      <a:lvl6pPr marL="1614488" indent="-271463" algn="l" defTabSz="914400" rtl="0" eaLnBrk="1" latinLnBrk="0" hangingPunct="1">
        <a:lnSpc>
          <a:spcPct val="120000"/>
        </a:lnSpc>
        <a:spcBef>
          <a:spcPts val="400"/>
        </a:spcBef>
        <a:buClr>
          <a:schemeClr val="accent3"/>
        </a:buClr>
        <a:buFont typeface="Arial" panose="020B0604020202020204" pitchFamily="34" charset="0"/>
        <a:buChar char="•"/>
        <a:defRPr sz="1200" kern="1200" spc="-20" baseline="0">
          <a:solidFill>
            <a:schemeClr val="tx1"/>
          </a:solidFill>
          <a:latin typeface="+mn-lt"/>
          <a:ea typeface="+mn-ea"/>
          <a:cs typeface="+mn-cs"/>
        </a:defRPr>
      </a:lvl6pPr>
      <a:lvl7pPr marL="1884363" indent="-269875" algn="l" defTabSz="914400" rtl="0" eaLnBrk="1" latinLnBrk="0" hangingPunct="1">
        <a:lnSpc>
          <a:spcPct val="120000"/>
        </a:lnSpc>
        <a:spcBef>
          <a:spcPts val="400"/>
        </a:spcBef>
        <a:buClr>
          <a:schemeClr val="accent3"/>
        </a:buClr>
        <a:buFont typeface="Arial" panose="020B0604020202020204" pitchFamily="34" charset="0"/>
        <a:buChar char="•"/>
        <a:defRPr sz="1200" kern="1200" spc="-20" baseline="0">
          <a:solidFill>
            <a:schemeClr val="tx1"/>
          </a:solidFill>
          <a:latin typeface="+mn-lt"/>
          <a:ea typeface="+mn-ea"/>
          <a:cs typeface="+mn-cs"/>
        </a:defRPr>
      </a:lvl7pPr>
      <a:lvl8pPr marL="2154238" indent="-269875" algn="l" defTabSz="914400" rtl="0" eaLnBrk="1" latinLnBrk="0" hangingPunct="1">
        <a:lnSpc>
          <a:spcPct val="120000"/>
        </a:lnSpc>
        <a:spcBef>
          <a:spcPts val="400"/>
        </a:spcBef>
        <a:buClr>
          <a:schemeClr val="accent3"/>
        </a:buClr>
        <a:buFont typeface="Arial" panose="020B0604020202020204" pitchFamily="34" charset="0"/>
        <a:buChar char="•"/>
        <a:defRPr sz="1200" kern="1200" spc="-20" baseline="0">
          <a:solidFill>
            <a:schemeClr val="tx1"/>
          </a:solidFill>
          <a:latin typeface="+mn-lt"/>
          <a:ea typeface="+mn-ea"/>
          <a:cs typeface="+mn-cs"/>
        </a:defRPr>
      </a:lvl8pPr>
      <a:lvl9pPr marL="2417763" indent="-263525" algn="l" defTabSz="914400" rtl="0" eaLnBrk="1" latinLnBrk="0" hangingPunct="1">
        <a:lnSpc>
          <a:spcPct val="120000"/>
        </a:lnSpc>
        <a:spcBef>
          <a:spcPts val="400"/>
        </a:spcBef>
        <a:buClr>
          <a:schemeClr val="accent3"/>
        </a:buClr>
        <a:buFont typeface="Arial" panose="020B0604020202020204" pitchFamily="34" charset="0"/>
        <a:buChar char="•"/>
        <a:defRPr sz="1200" kern="1200" spc="-20" baseline="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93">
          <p15:clr>
            <a:srgbClr val="F26B43"/>
          </p15:clr>
        </p15:guide>
        <p15:guide id="4" pos="7287">
          <p15:clr>
            <a:srgbClr val="F26B43"/>
          </p15:clr>
        </p15:guide>
        <p15:guide id="5" orient="horz" pos="1117">
          <p15:clr>
            <a:srgbClr val="F26B43"/>
          </p15:clr>
        </p15:guide>
        <p15:guide id="6" orient="horz" pos="3884">
          <p15:clr>
            <a:srgbClr val="F26B43"/>
          </p15:clr>
        </p15:guide>
        <p15:guide id="7" orient="horz" pos="30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hyperlink" Target="https://edumap.jyu.fi/"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blog.wordvice.com/seminar-how-to-write-an-effective-research-paper/"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hyperlink" Target="https://www.fsd.tuni.fi/fi/palvelut/menetelmaopetu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2059200" y="2636912"/>
            <a:ext cx="8092800" cy="2016224"/>
          </a:xfrm>
        </p:spPr>
        <p:txBody>
          <a:bodyPr/>
          <a:lstStyle/>
          <a:p>
            <a:r>
              <a:rPr lang="fi-FI"/>
              <a:t>3. tapaaminen</a:t>
            </a:r>
            <a:br>
              <a:rPr lang="fi-FI"/>
            </a:br>
            <a:r>
              <a:rPr lang="fi-FI"/>
              <a:t>Tiedonkäsitykset + tutkimusanalyysi jatkuu</a:t>
            </a:r>
          </a:p>
        </p:txBody>
      </p:sp>
      <p:sp>
        <p:nvSpPr>
          <p:cNvPr id="3" name="Alaotsikko 2"/>
          <p:cNvSpPr>
            <a:spLocks noGrp="1"/>
          </p:cNvSpPr>
          <p:nvPr>
            <p:ph type="subTitle" idx="1"/>
          </p:nvPr>
        </p:nvSpPr>
        <p:spPr/>
        <p:txBody>
          <a:bodyPr/>
          <a:lstStyle/>
          <a:p>
            <a:r>
              <a:rPr lang="fi-FI"/>
              <a:t>KTKP040 Tieteellinen tieto ja ajattelu </a:t>
            </a:r>
          </a:p>
          <a:p>
            <a:r>
              <a:rPr lang="fi-FI"/>
              <a:t>Opehuone 6 / 20.4.2026</a:t>
            </a:r>
          </a:p>
        </p:txBody>
      </p:sp>
    </p:spTree>
    <p:extLst>
      <p:ext uri="{BB962C8B-B14F-4D97-AF65-F5344CB8AC3E}">
        <p14:creationId xmlns:p14="http://schemas.microsoft.com/office/powerpoint/2010/main" val="39630095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2AF9-04EF-BE02-8916-E62B896419CE}"/>
              </a:ext>
            </a:extLst>
          </p:cNvPr>
          <p:cNvSpPr>
            <a:spLocks noGrp="1"/>
          </p:cNvSpPr>
          <p:nvPr>
            <p:ph type="title"/>
          </p:nvPr>
        </p:nvSpPr>
        <p:spPr/>
        <p:txBody>
          <a:bodyPr/>
          <a:lstStyle/>
          <a:p>
            <a:r>
              <a:rPr lang="fi-FI"/>
              <a:t>Tieteiden hierarkia</a:t>
            </a:r>
          </a:p>
        </p:txBody>
      </p:sp>
      <p:pic>
        <p:nvPicPr>
          <p:cNvPr id="2052" name="Picture 4">
            <a:extLst>
              <a:ext uri="{FF2B5EF4-FFF2-40B4-BE49-F238E27FC236}">
                <a16:creationId xmlns:a16="http://schemas.microsoft.com/office/drawing/2014/main" id="{2F39356E-BAF6-F33B-69BB-4CDB26FE7A05}"/>
              </a:ext>
            </a:extLst>
          </p:cNvPr>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23888" y="1430020"/>
            <a:ext cx="5018532" cy="418211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uguste Comte">
            <a:extLst>
              <a:ext uri="{FF2B5EF4-FFF2-40B4-BE49-F238E27FC236}">
                <a16:creationId xmlns:a16="http://schemas.microsoft.com/office/drawing/2014/main" id="{573689DB-DE1A-3CC6-FADD-8AC62B4219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2758" y="2916698"/>
            <a:ext cx="2381250" cy="3057525"/>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Rectangle with Corners Rounded 4">
            <a:extLst>
              <a:ext uri="{FF2B5EF4-FFF2-40B4-BE49-F238E27FC236}">
                <a16:creationId xmlns:a16="http://schemas.microsoft.com/office/drawing/2014/main" id="{E952F680-9741-74BC-A0DA-6A381767992F}"/>
              </a:ext>
            </a:extLst>
          </p:cNvPr>
          <p:cNvSpPr/>
          <p:nvPr/>
        </p:nvSpPr>
        <p:spPr>
          <a:xfrm>
            <a:off x="6267294" y="566401"/>
            <a:ext cx="2893959" cy="5342693"/>
          </a:xfrm>
          <a:prstGeom prst="wedgeRoundRectCallout">
            <a:avLst>
              <a:gd name="adj1" fmla="val 78138"/>
              <a:gd name="adj2" fmla="val -4291"/>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a:t>Tunnistin, että yhteiskunnan ymmärtäminen on kaikkein vaativin tieteellinen ongelma. Nimesin sitä tutkivan tieteenalan sosiologiaksi.</a:t>
            </a:r>
          </a:p>
          <a:p>
            <a:pPr algn="ctr"/>
            <a:endParaRPr lang="fi-FI"/>
          </a:p>
          <a:p>
            <a:pPr algn="ctr"/>
            <a:r>
              <a:rPr lang="fi-FI"/>
              <a:t> Järjestin 1854 muut tieteenalat hierarkkiseen järjestykseen sen mukaan, miten ne riippuvat alemmista aloista ja miten monimutkaisia kokonaisuuksia ne kuvaavat.</a:t>
            </a:r>
          </a:p>
        </p:txBody>
      </p:sp>
      <p:sp>
        <p:nvSpPr>
          <p:cNvPr id="6" name="TextBox 5">
            <a:extLst>
              <a:ext uri="{FF2B5EF4-FFF2-40B4-BE49-F238E27FC236}">
                <a16:creationId xmlns:a16="http://schemas.microsoft.com/office/drawing/2014/main" id="{E008BE4C-5AA8-2697-08C1-1C0FF0D0C901}"/>
              </a:ext>
            </a:extLst>
          </p:cNvPr>
          <p:cNvSpPr txBox="1"/>
          <p:nvPr/>
        </p:nvSpPr>
        <p:spPr>
          <a:xfrm flipH="1">
            <a:off x="181899" y="6106933"/>
            <a:ext cx="6400800" cy="369332"/>
          </a:xfrm>
          <a:prstGeom prst="rect">
            <a:avLst/>
          </a:prstGeom>
          <a:noFill/>
        </p:spPr>
        <p:txBody>
          <a:bodyPr wrap="square" rtlCol="0">
            <a:spAutoFit/>
          </a:bodyPr>
          <a:lstStyle/>
          <a:p>
            <a:r>
              <a:rPr lang="fi-FI"/>
              <a:t>Asettaudutaan tilaan Auguste </a:t>
            </a:r>
            <a:r>
              <a:rPr lang="fi-FI" err="1"/>
              <a:t>Comten</a:t>
            </a:r>
            <a:r>
              <a:rPr lang="fi-FI"/>
              <a:t> hierarkian mukaisesti</a:t>
            </a:r>
          </a:p>
        </p:txBody>
      </p:sp>
    </p:spTree>
    <p:extLst>
      <p:ext uri="{BB962C8B-B14F-4D97-AF65-F5344CB8AC3E}">
        <p14:creationId xmlns:p14="http://schemas.microsoft.com/office/powerpoint/2010/main" val="949786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DE5FA-97C0-896E-80E0-2113D4B314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3068C8-D6B5-F98A-35FF-BC34228D4FB0}"/>
              </a:ext>
            </a:extLst>
          </p:cNvPr>
          <p:cNvSpPr>
            <a:spLocks noGrp="1"/>
          </p:cNvSpPr>
          <p:nvPr>
            <p:ph type="title"/>
          </p:nvPr>
        </p:nvSpPr>
        <p:spPr/>
        <p:txBody>
          <a:bodyPr/>
          <a:lstStyle/>
          <a:p>
            <a:r>
              <a:rPr lang="fi-FI"/>
              <a:t>Kaksi kulttuuria</a:t>
            </a:r>
          </a:p>
        </p:txBody>
      </p:sp>
      <p:pic>
        <p:nvPicPr>
          <p:cNvPr id="1026" name="Picture 2">
            <a:extLst>
              <a:ext uri="{FF2B5EF4-FFF2-40B4-BE49-F238E27FC236}">
                <a16:creationId xmlns:a16="http://schemas.microsoft.com/office/drawing/2014/main" id="{DFE709A4-3969-8395-327E-E9F115BF3D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761" y="2174082"/>
            <a:ext cx="2514600" cy="3590925"/>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Rectangle with Corners Rounded 7">
            <a:extLst>
              <a:ext uri="{FF2B5EF4-FFF2-40B4-BE49-F238E27FC236}">
                <a16:creationId xmlns:a16="http://schemas.microsoft.com/office/drawing/2014/main" id="{14AE06FD-0DB6-FA36-2501-7D6C69777FFB}"/>
              </a:ext>
            </a:extLst>
          </p:cNvPr>
          <p:cNvSpPr/>
          <p:nvPr/>
        </p:nvSpPr>
        <p:spPr>
          <a:xfrm>
            <a:off x="4278702" y="2398143"/>
            <a:ext cx="6555568" cy="2191110"/>
          </a:xfrm>
          <a:prstGeom prst="wedgeRoundRectCallout">
            <a:avLst>
              <a:gd name="adj1" fmla="val -73990"/>
              <a:gd name="adj2" fmla="val 28248"/>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a:t>Pidin v. 1959 vaikutusvaltaisen puheen, jonka koostin kirjaksi. Kuvaan siinä, miten koko länsimainen älymystö jakautuu kahteen kulttuuriin – luonnontieteisiin ja kirjallisuusintellektuelleihin. </a:t>
            </a:r>
          </a:p>
          <a:p>
            <a:pPr algn="ctr"/>
            <a:endParaRPr lang="fi-FI"/>
          </a:p>
          <a:p>
            <a:pPr algn="ctr"/>
            <a:r>
              <a:rPr lang="fi-FI"/>
              <a:t>He eivät lainkaan ymmärrä toisiaan. Pelkään, että se estää ihmisiä ratkaisemasta maailman ongelmia.</a:t>
            </a:r>
          </a:p>
        </p:txBody>
      </p:sp>
      <p:sp>
        <p:nvSpPr>
          <p:cNvPr id="9" name="TextBox 8">
            <a:extLst>
              <a:ext uri="{FF2B5EF4-FFF2-40B4-BE49-F238E27FC236}">
                <a16:creationId xmlns:a16="http://schemas.microsoft.com/office/drawing/2014/main" id="{1852235C-3AC6-727A-D4C4-167E918409F6}"/>
              </a:ext>
            </a:extLst>
          </p:cNvPr>
          <p:cNvSpPr txBox="1"/>
          <p:nvPr/>
        </p:nvSpPr>
        <p:spPr>
          <a:xfrm flipH="1">
            <a:off x="4192434" y="5441841"/>
            <a:ext cx="6641836" cy="646331"/>
          </a:xfrm>
          <a:prstGeom prst="rect">
            <a:avLst/>
          </a:prstGeom>
          <a:noFill/>
        </p:spPr>
        <p:txBody>
          <a:bodyPr wrap="square" rtlCol="0">
            <a:spAutoFit/>
          </a:bodyPr>
          <a:lstStyle/>
          <a:p>
            <a:r>
              <a:rPr lang="fi-FI"/>
              <a:t>Jakaudutaan Charles </a:t>
            </a:r>
            <a:r>
              <a:rPr lang="fi-FI" err="1"/>
              <a:t>Snow’n</a:t>
            </a:r>
            <a:r>
              <a:rPr lang="fi-FI"/>
              <a:t> kuvaamiin kahteen kulttuuriin.</a:t>
            </a:r>
          </a:p>
          <a:p>
            <a:endParaRPr lang="fi-FI"/>
          </a:p>
        </p:txBody>
      </p:sp>
      <p:sp>
        <p:nvSpPr>
          <p:cNvPr id="3" name="TextBox 2">
            <a:extLst>
              <a:ext uri="{FF2B5EF4-FFF2-40B4-BE49-F238E27FC236}">
                <a16:creationId xmlns:a16="http://schemas.microsoft.com/office/drawing/2014/main" id="{FFC0F3AF-6FDA-8943-5F06-372C9DD14E87}"/>
              </a:ext>
            </a:extLst>
          </p:cNvPr>
          <p:cNvSpPr txBox="1"/>
          <p:nvPr/>
        </p:nvSpPr>
        <p:spPr>
          <a:xfrm>
            <a:off x="4278702" y="1258366"/>
            <a:ext cx="6652706" cy="646331"/>
          </a:xfrm>
          <a:prstGeom prst="rect">
            <a:avLst/>
          </a:prstGeom>
          <a:noFill/>
        </p:spPr>
        <p:txBody>
          <a:bodyPr wrap="square">
            <a:spAutoFit/>
          </a:bodyPr>
          <a:lstStyle/>
          <a:p>
            <a:r>
              <a:rPr lang="fi-FI" b="0" i="0" err="1">
                <a:solidFill>
                  <a:srgbClr val="202122"/>
                </a:solidFill>
                <a:effectLst/>
                <a:latin typeface="Arial" panose="020B0604020202020204" pitchFamily="34" charset="0"/>
              </a:rPr>
              <a:t>Snow</a:t>
            </a:r>
            <a:r>
              <a:rPr lang="fi-FI" b="0" i="0">
                <a:solidFill>
                  <a:srgbClr val="202122"/>
                </a:solidFill>
                <a:effectLst/>
                <a:latin typeface="Arial" panose="020B0604020202020204" pitchFamily="34" charset="0"/>
              </a:rPr>
              <a:t>, C. P. (1998). </a:t>
            </a:r>
            <a:r>
              <a:rPr lang="fi-FI" b="0" i="1">
                <a:solidFill>
                  <a:srgbClr val="202122"/>
                </a:solidFill>
                <a:effectLst/>
                <a:latin typeface="Arial" panose="020B0604020202020204" pitchFamily="34" charset="0"/>
              </a:rPr>
              <a:t>Kaksi kulttuuria</a:t>
            </a:r>
            <a:r>
              <a:rPr lang="fi-FI" b="0" i="0">
                <a:solidFill>
                  <a:srgbClr val="202122"/>
                </a:solidFill>
                <a:effectLst/>
                <a:latin typeface="Arial" panose="020B0604020202020204" pitchFamily="34" charset="0"/>
              </a:rPr>
              <a:t>. Helsinki: Terra </a:t>
            </a:r>
            <a:r>
              <a:rPr lang="fi-FI" err="1">
                <a:solidFill>
                  <a:srgbClr val="202122"/>
                </a:solidFill>
                <a:latin typeface="Arial" panose="020B0604020202020204" pitchFamily="34" charset="0"/>
              </a:rPr>
              <a:t>C</a:t>
            </a:r>
            <a:r>
              <a:rPr lang="fi-FI" b="0" i="0" err="1">
                <a:solidFill>
                  <a:srgbClr val="202122"/>
                </a:solidFill>
                <a:effectLst/>
                <a:latin typeface="Arial" panose="020B0604020202020204" pitchFamily="34" charset="0"/>
              </a:rPr>
              <a:t>ognita</a:t>
            </a:r>
            <a:r>
              <a:rPr lang="fi-FI" b="0" i="0">
                <a:solidFill>
                  <a:srgbClr val="202122"/>
                </a:solidFill>
                <a:effectLst/>
                <a:latin typeface="Arial" panose="020B0604020202020204" pitchFamily="34" charset="0"/>
              </a:rPr>
              <a:t>.</a:t>
            </a:r>
          </a:p>
          <a:p>
            <a:r>
              <a:rPr lang="fi-FI">
                <a:solidFill>
                  <a:srgbClr val="202122"/>
                </a:solidFill>
                <a:latin typeface="Arial" panose="020B0604020202020204" pitchFamily="34" charset="0"/>
              </a:rPr>
              <a:t>(alkuteos </a:t>
            </a:r>
            <a:r>
              <a:rPr lang="fi-FI" err="1">
                <a:solidFill>
                  <a:srgbClr val="202122"/>
                </a:solidFill>
                <a:latin typeface="Arial" panose="020B0604020202020204" pitchFamily="34" charset="0"/>
              </a:rPr>
              <a:t>The</a:t>
            </a:r>
            <a:r>
              <a:rPr lang="fi-FI">
                <a:solidFill>
                  <a:srgbClr val="202122"/>
                </a:solidFill>
                <a:latin typeface="Arial" panose="020B0604020202020204" pitchFamily="34" charset="0"/>
              </a:rPr>
              <a:t> </a:t>
            </a:r>
            <a:r>
              <a:rPr lang="fi-FI" err="1">
                <a:solidFill>
                  <a:srgbClr val="202122"/>
                </a:solidFill>
                <a:latin typeface="Arial" panose="020B0604020202020204" pitchFamily="34" charset="0"/>
              </a:rPr>
              <a:t>Two</a:t>
            </a:r>
            <a:r>
              <a:rPr lang="fi-FI">
                <a:solidFill>
                  <a:srgbClr val="202122"/>
                </a:solidFill>
                <a:latin typeface="Arial" panose="020B0604020202020204" pitchFamily="34" charset="0"/>
              </a:rPr>
              <a:t> </a:t>
            </a:r>
            <a:r>
              <a:rPr lang="fi-FI" err="1">
                <a:solidFill>
                  <a:srgbClr val="202122"/>
                </a:solidFill>
                <a:latin typeface="Arial" panose="020B0604020202020204" pitchFamily="34" charset="0"/>
              </a:rPr>
              <a:t>Cultures</a:t>
            </a:r>
            <a:r>
              <a:rPr lang="fi-FI">
                <a:solidFill>
                  <a:srgbClr val="202122"/>
                </a:solidFill>
                <a:latin typeface="Arial" panose="020B0604020202020204" pitchFamily="34" charset="0"/>
              </a:rPr>
              <a:t> 1963)</a:t>
            </a:r>
            <a:endParaRPr lang="fi-FI"/>
          </a:p>
        </p:txBody>
      </p:sp>
    </p:spTree>
    <p:extLst>
      <p:ext uri="{BB962C8B-B14F-4D97-AF65-F5344CB8AC3E}">
        <p14:creationId xmlns:p14="http://schemas.microsoft.com/office/powerpoint/2010/main" val="635982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CC3A2439-C8DE-267B-7189-3DF79E78DAF4}"/>
              </a:ext>
            </a:extLst>
          </p:cNvPr>
          <p:cNvSpPr>
            <a:spLocks noChangeArrowheads="1"/>
          </p:cNvSpPr>
          <p:nvPr/>
        </p:nvSpPr>
        <p:spPr bwMode="auto">
          <a:xfrm>
            <a:off x="623889" y="1539509"/>
            <a:ext cx="10944222" cy="15580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eaLnBrk="1" fontAlgn="base" hangingPunct="1">
              <a:lnSpc>
                <a:spcPct val="90000"/>
              </a:lnSpc>
              <a:spcBef>
                <a:spcPts val="0"/>
              </a:spcBef>
              <a:spcAft>
                <a:spcPts val="600"/>
              </a:spcAft>
              <a:buClr>
                <a:schemeClr val="accent3"/>
              </a:buClr>
              <a:buSzTx/>
              <a:tabLst/>
            </a:pPr>
            <a:endParaRPr kumimoji="0" lang="en-US" altLang="fi-FI" i="0" u="none" strike="noStrike" kern="1200" cap="none" spc="-20" normalizeH="0" baseline="0">
              <a:ln>
                <a:noFill/>
              </a:ln>
              <a:solidFill>
                <a:schemeClr val="accent1"/>
              </a:solidFill>
              <a:effectLst/>
              <a:uFill>
                <a:solidFill>
                  <a:schemeClr val="accent1"/>
                </a:solidFill>
              </a:uFill>
              <a:latin typeface="+mn-lt"/>
              <a:ea typeface="+mn-ea"/>
              <a:cs typeface="+mn-cs"/>
            </a:endParaRPr>
          </a:p>
        </p:txBody>
      </p:sp>
      <p:sp>
        <p:nvSpPr>
          <p:cNvPr id="10" name="Title 3">
            <a:extLst>
              <a:ext uri="{FF2B5EF4-FFF2-40B4-BE49-F238E27FC236}">
                <a16:creationId xmlns:a16="http://schemas.microsoft.com/office/drawing/2014/main" id="{0529E670-2241-F726-2187-3CCA78DF4EFF}"/>
              </a:ext>
            </a:extLst>
          </p:cNvPr>
          <p:cNvSpPr>
            <a:spLocks noGrp="1"/>
          </p:cNvSpPr>
          <p:nvPr>
            <p:ph type="title"/>
          </p:nvPr>
        </p:nvSpPr>
        <p:spPr>
          <a:xfrm>
            <a:off x="623888" y="476250"/>
            <a:ext cx="10296648" cy="1080542"/>
          </a:xfrm>
        </p:spPr>
        <p:txBody>
          <a:bodyPr/>
          <a:lstStyle/>
          <a:p>
            <a:r>
              <a:rPr lang="en-US" err="1"/>
              <a:t>Tieteenalojen</a:t>
            </a:r>
            <a:r>
              <a:rPr lang="en-US"/>
              <a:t> </a:t>
            </a:r>
            <a:r>
              <a:rPr lang="en-US" err="1"/>
              <a:t>sisältöjen</a:t>
            </a:r>
            <a:r>
              <a:rPr lang="en-US"/>
              <a:t> </a:t>
            </a:r>
            <a:r>
              <a:rPr lang="en-US" err="1"/>
              <a:t>kolmiulotteinen</a:t>
            </a:r>
            <a:r>
              <a:rPr lang="en-US"/>
              <a:t> </a:t>
            </a:r>
            <a:r>
              <a:rPr lang="en-US" err="1"/>
              <a:t>luokittelu</a:t>
            </a:r>
            <a:endParaRPr lang="en-US"/>
          </a:p>
        </p:txBody>
      </p:sp>
      <p:graphicFrame>
        <p:nvGraphicFramePr>
          <p:cNvPr id="4" name="Content Placeholder 3">
            <a:extLst>
              <a:ext uri="{FF2B5EF4-FFF2-40B4-BE49-F238E27FC236}">
                <a16:creationId xmlns:a16="http://schemas.microsoft.com/office/drawing/2014/main" id="{DBCF3269-0865-552F-64C7-0BC2277684C8}"/>
              </a:ext>
            </a:extLst>
          </p:cNvPr>
          <p:cNvGraphicFramePr>
            <a:graphicFrameLocks noGrp="1"/>
          </p:cNvGraphicFramePr>
          <p:nvPr>
            <p:ph sz="half" idx="2"/>
            <p:extLst>
              <p:ext uri="{D42A27DB-BD31-4B8C-83A1-F6EECF244321}">
                <p14:modId xmlns:p14="http://schemas.microsoft.com/office/powerpoint/2010/main" val="1011376545"/>
              </p:ext>
            </p:extLst>
          </p:nvPr>
        </p:nvGraphicFramePr>
        <p:xfrm>
          <a:off x="4199834" y="2318519"/>
          <a:ext cx="7513605" cy="3110716"/>
        </p:xfrm>
        <a:graphic>
          <a:graphicData uri="http://schemas.openxmlformats.org/drawingml/2006/table">
            <a:tbl>
              <a:tblPr>
                <a:tableStyleId>{69C7853C-536D-4A76-A0AE-DD22124D55A5}</a:tableStyleId>
              </a:tblPr>
              <a:tblGrid>
                <a:gridCol w="1502721">
                  <a:extLst>
                    <a:ext uri="{9D8B030D-6E8A-4147-A177-3AD203B41FA5}">
                      <a16:colId xmlns:a16="http://schemas.microsoft.com/office/drawing/2014/main" val="3064809548"/>
                    </a:ext>
                  </a:extLst>
                </a:gridCol>
                <a:gridCol w="1502721">
                  <a:extLst>
                    <a:ext uri="{9D8B030D-6E8A-4147-A177-3AD203B41FA5}">
                      <a16:colId xmlns:a16="http://schemas.microsoft.com/office/drawing/2014/main" val="305988345"/>
                    </a:ext>
                  </a:extLst>
                </a:gridCol>
                <a:gridCol w="1502721">
                  <a:extLst>
                    <a:ext uri="{9D8B030D-6E8A-4147-A177-3AD203B41FA5}">
                      <a16:colId xmlns:a16="http://schemas.microsoft.com/office/drawing/2014/main" val="2780405743"/>
                    </a:ext>
                  </a:extLst>
                </a:gridCol>
                <a:gridCol w="1502721">
                  <a:extLst>
                    <a:ext uri="{9D8B030D-6E8A-4147-A177-3AD203B41FA5}">
                      <a16:colId xmlns:a16="http://schemas.microsoft.com/office/drawing/2014/main" val="3707674158"/>
                    </a:ext>
                  </a:extLst>
                </a:gridCol>
                <a:gridCol w="1502721">
                  <a:extLst>
                    <a:ext uri="{9D8B030D-6E8A-4147-A177-3AD203B41FA5}">
                      <a16:colId xmlns:a16="http://schemas.microsoft.com/office/drawing/2014/main" val="1164539240"/>
                    </a:ext>
                  </a:extLst>
                </a:gridCol>
              </a:tblGrid>
              <a:tr h="529146">
                <a:tc>
                  <a:txBody>
                    <a:bodyPr/>
                    <a:lstStyle/>
                    <a:p>
                      <a:endParaRPr lang="fi-FI" sz="1400">
                        <a:effectLst/>
                      </a:endParaRPr>
                    </a:p>
                  </a:txBody>
                  <a:tcPr marL="45720" marR="45720"/>
                </a:tc>
                <a:tc gridSpan="2">
                  <a:txBody>
                    <a:bodyPr/>
                    <a:lstStyle/>
                    <a:p>
                      <a:r>
                        <a:rPr lang="fi-FI" sz="1400" b="1">
                          <a:effectLst/>
                        </a:rPr>
                        <a:t>Kova</a:t>
                      </a:r>
                      <a:endParaRPr lang="fi-FI" sz="1400">
                        <a:effectLst/>
                      </a:endParaRPr>
                    </a:p>
                  </a:txBody>
                  <a:tcPr marL="45720" marR="45720"/>
                </a:tc>
                <a:tc hMerge="1">
                  <a:txBody>
                    <a:bodyPr/>
                    <a:lstStyle/>
                    <a:p>
                      <a:endParaRPr lang="fi-FI"/>
                    </a:p>
                  </a:txBody>
                  <a:tcPr/>
                </a:tc>
                <a:tc gridSpan="2">
                  <a:txBody>
                    <a:bodyPr/>
                    <a:lstStyle/>
                    <a:p>
                      <a:r>
                        <a:rPr lang="fi-FI" sz="1400" b="1">
                          <a:effectLst/>
                        </a:rPr>
                        <a:t>Pehmeä</a:t>
                      </a:r>
                      <a:endParaRPr lang="fi-FI" sz="1400">
                        <a:effectLst/>
                      </a:endParaRPr>
                    </a:p>
                  </a:txBody>
                  <a:tcPr marL="45720" marR="45720"/>
                </a:tc>
                <a:tc hMerge="1">
                  <a:txBody>
                    <a:bodyPr/>
                    <a:lstStyle/>
                    <a:p>
                      <a:endParaRPr lang="fi-FI"/>
                    </a:p>
                  </a:txBody>
                  <a:tcPr/>
                </a:tc>
                <a:extLst>
                  <a:ext uri="{0D108BD9-81ED-4DB2-BD59-A6C34878D82A}">
                    <a16:rowId xmlns:a16="http://schemas.microsoft.com/office/drawing/2014/main" val="1793120865"/>
                  </a:ext>
                </a:extLst>
              </a:tr>
              <a:tr h="432587">
                <a:tc>
                  <a:txBody>
                    <a:bodyPr/>
                    <a:lstStyle/>
                    <a:p>
                      <a:endParaRPr lang="fi-FI" sz="1400">
                        <a:effectLst/>
                      </a:endParaRPr>
                    </a:p>
                  </a:txBody>
                  <a:tcPr marL="45720" marR="45720"/>
                </a:tc>
                <a:tc>
                  <a:txBody>
                    <a:bodyPr/>
                    <a:lstStyle/>
                    <a:p>
                      <a:r>
                        <a:rPr lang="fi-FI" sz="1400" b="1">
                          <a:effectLst/>
                        </a:rPr>
                        <a:t>Elollinen</a:t>
                      </a:r>
                      <a:endParaRPr lang="fi-FI" sz="1400">
                        <a:effectLst/>
                      </a:endParaRPr>
                    </a:p>
                  </a:txBody>
                  <a:tcPr marL="45720" marR="45720"/>
                </a:tc>
                <a:tc>
                  <a:txBody>
                    <a:bodyPr/>
                    <a:lstStyle/>
                    <a:p>
                      <a:r>
                        <a:rPr lang="fi-FI" sz="1400" b="1">
                          <a:effectLst/>
                        </a:rPr>
                        <a:t>Eloton</a:t>
                      </a:r>
                      <a:endParaRPr lang="fi-FI" sz="1400">
                        <a:effectLst/>
                      </a:endParaRPr>
                    </a:p>
                  </a:txBody>
                  <a:tcPr marL="45720" marR="45720"/>
                </a:tc>
                <a:tc>
                  <a:txBody>
                    <a:bodyPr/>
                    <a:lstStyle/>
                    <a:p>
                      <a:r>
                        <a:rPr lang="fi-FI" sz="1400" b="1">
                          <a:effectLst/>
                        </a:rPr>
                        <a:t>Elollinen</a:t>
                      </a:r>
                      <a:endParaRPr lang="fi-FI" sz="1400">
                        <a:effectLst/>
                      </a:endParaRPr>
                    </a:p>
                  </a:txBody>
                  <a:tcPr marL="45720" marR="45720"/>
                </a:tc>
                <a:tc>
                  <a:txBody>
                    <a:bodyPr/>
                    <a:lstStyle/>
                    <a:p>
                      <a:r>
                        <a:rPr lang="fi-FI" sz="1400" b="1">
                          <a:effectLst/>
                        </a:rPr>
                        <a:t>Eloton</a:t>
                      </a:r>
                      <a:endParaRPr lang="fi-FI" sz="1400">
                        <a:effectLst/>
                      </a:endParaRPr>
                    </a:p>
                  </a:txBody>
                  <a:tcPr marL="45720" marR="45720"/>
                </a:tc>
                <a:extLst>
                  <a:ext uri="{0D108BD9-81ED-4DB2-BD59-A6C34878D82A}">
                    <a16:rowId xmlns:a16="http://schemas.microsoft.com/office/drawing/2014/main" val="2635647170"/>
                  </a:ext>
                </a:extLst>
              </a:tr>
              <a:tr h="1204103">
                <a:tc>
                  <a:txBody>
                    <a:bodyPr/>
                    <a:lstStyle/>
                    <a:p>
                      <a:r>
                        <a:rPr lang="fi-FI" sz="1400" b="1">
                          <a:effectLst/>
                        </a:rPr>
                        <a:t>Puhdas</a:t>
                      </a:r>
                      <a:endParaRPr lang="fi-FI" sz="1400">
                        <a:effectLst/>
                      </a:endParaRPr>
                    </a:p>
                  </a:txBody>
                  <a:tcPr marL="45720" marR="45720"/>
                </a:tc>
                <a:tc>
                  <a:txBody>
                    <a:bodyPr/>
                    <a:lstStyle/>
                    <a:p>
                      <a:r>
                        <a:rPr lang="en-US" sz="1400" err="1">
                          <a:effectLst/>
                        </a:rPr>
                        <a:t>Biologia</a:t>
                      </a:r>
                      <a:endParaRPr lang="en-US" sz="1400">
                        <a:effectLst/>
                      </a:endParaRPr>
                    </a:p>
                  </a:txBody>
                  <a:tcPr marL="45720" marR="45720"/>
                </a:tc>
                <a:tc>
                  <a:txBody>
                    <a:bodyPr/>
                    <a:lstStyle/>
                    <a:p>
                      <a:r>
                        <a:rPr lang="en-US" sz="1400" err="1">
                          <a:effectLst/>
                        </a:rPr>
                        <a:t>Matematiikka</a:t>
                      </a:r>
                      <a:r>
                        <a:rPr lang="en-US" sz="1400">
                          <a:effectLst/>
                        </a:rPr>
                        <a:t>, </a:t>
                      </a:r>
                      <a:r>
                        <a:rPr lang="en-US" sz="1400" err="1">
                          <a:effectLst/>
                        </a:rPr>
                        <a:t>fysiikka</a:t>
                      </a:r>
                      <a:r>
                        <a:rPr lang="en-US" sz="1400">
                          <a:effectLst/>
                        </a:rPr>
                        <a:t>, </a:t>
                      </a:r>
                      <a:r>
                        <a:rPr lang="en-US" sz="1400" err="1">
                          <a:effectLst/>
                        </a:rPr>
                        <a:t>kemia</a:t>
                      </a:r>
                      <a:endParaRPr lang="en-US" sz="1400">
                        <a:effectLst/>
                      </a:endParaRPr>
                    </a:p>
                  </a:txBody>
                  <a:tcPr marL="45720" marR="45720"/>
                </a:tc>
                <a:tc>
                  <a:txBody>
                    <a:bodyPr/>
                    <a:lstStyle/>
                    <a:p>
                      <a:r>
                        <a:rPr lang="en-US" sz="1400" err="1">
                          <a:effectLst/>
                        </a:rPr>
                        <a:t>Psykologia</a:t>
                      </a:r>
                      <a:r>
                        <a:rPr lang="en-US" sz="1400">
                          <a:effectLst/>
                        </a:rPr>
                        <a:t>, </a:t>
                      </a:r>
                      <a:r>
                        <a:rPr lang="en-US" sz="1400" err="1">
                          <a:effectLst/>
                        </a:rPr>
                        <a:t>sosiologia</a:t>
                      </a:r>
                      <a:r>
                        <a:rPr lang="en-US" sz="1400">
                          <a:effectLst/>
                        </a:rPr>
                        <a:t>, </a:t>
                      </a:r>
                      <a:r>
                        <a:rPr lang="en-US" sz="1400" err="1">
                          <a:effectLst/>
                        </a:rPr>
                        <a:t>yhteiskuntaoppi</a:t>
                      </a:r>
                      <a:endParaRPr lang="en-US" sz="1400">
                        <a:effectLst/>
                      </a:endParaRPr>
                    </a:p>
                  </a:txBody>
                  <a:tcPr marL="45720" marR="45720"/>
                </a:tc>
                <a:tc>
                  <a:txBody>
                    <a:bodyPr/>
                    <a:lstStyle/>
                    <a:p>
                      <a:r>
                        <a:rPr lang="en-US" sz="1400" err="1">
                          <a:effectLst/>
                        </a:rPr>
                        <a:t>Kielitiede</a:t>
                      </a:r>
                      <a:r>
                        <a:rPr lang="en-US" sz="1400">
                          <a:effectLst/>
                        </a:rPr>
                        <a:t>, </a:t>
                      </a:r>
                      <a:r>
                        <a:rPr lang="en-US" sz="1400" err="1">
                          <a:effectLst/>
                        </a:rPr>
                        <a:t>kirjallisuus</a:t>
                      </a:r>
                      <a:r>
                        <a:rPr lang="en-US" sz="1400">
                          <a:effectLst/>
                        </a:rPr>
                        <a:t>, </a:t>
                      </a:r>
                      <a:r>
                        <a:rPr lang="en-US" sz="1400" err="1">
                          <a:effectLst/>
                        </a:rPr>
                        <a:t>filosofia</a:t>
                      </a:r>
                      <a:r>
                        <a:rPr lang="en-US" sz="1400">
                          <a:effectLst/>
                        </a:rPr>
                        <a:t>, </a:t>
                      </a:r>
                      <a:r>
                        <a:rPr lang="en-US" sz="1400" err="1">
                          <a:effectLst/>
                        </a:rPr>
                        <a:t>historia</a:t>
                      </a:r>
                      <a:r>
                        <a:rPr lang="en-US" sz="1400">
                          <a:effectLst/>
                        </a:rPr>
                        <a:t> </a:t>
                      </a:r>
                    </a:p>
                  </a:txBody>
                  <a:tcPr marL="45720" marR="45720"/>
                </a:tc>
                <a:extLst>
                  <a:ext uri="{0D108BD9-81ED-4DB2-BD59-A6C34878D82A}">
                    <a16:rowId xmlns:a16="http://schemas.microsoft.com/office/drawing/2014/main" val="1881909513"/>
                  </a:ext>
                </a:extLst>
              </a:tr>
              <a:tr h="932209">
                <a:tc>
                  <a:txBody>
                    <a:bodyPr/>
                    <a:lstStyle/>
                    <a:p>
                      <a:r>
                        <a:rPr lang="fi-FI" sz="1400" b="1">
                          <a:effectLst/>
                        </a:rPr>
                        <a:t>Soveltava</a:t>
                      </a:r>
                      <a:endParaRPr lang="fi-FI" sz="1400">
                        <a:effectLst/>
                      </a:endParaRPr>
                    </a:p>
                  </a:txBody>
                  <a:tcPr marL="45720" marR="45720"/>
                </a:tc>
                <a:tc>
                  <a:txBody>
                    <a:bodyPr/>
                    <a:lstStyle/>
                    <a:p>
                      <a:r>
                        <a:rPr lang="fi-FI" sz="1400">
                          <a:effectLst/>
                        </a:rPr>
                        <a:t>Lääketiede, psykiatria, maataloustiede</a:t>
                      </a:r>
                    </a:p>
                  </a:txBody>
                  <a:tcPr marL="45720" marR="45720"/>
                </a:tc>
                <a:tc>
                  <a:txBody>
                    <a:bodyPr/>
                    <a:lstStyle/>
                    <a:p>
                      <a:r>
                        <a:rPr lang="en-US" sz="1400" err="1">
                          <a:effectLst/>
                        </a:rPr>
                        <a:t>Insinöörialat</a:t>
                      </a:r>
                      <a:r>
                        <a:rPr lang="en-US" sz="1400">
                          <a:effectLst/>
                        </a:rPr>
                        <a:t>, </a:t>
                      </a:r>
                      <a:r>
                        <a:rPr lang="en-US" sz="1400" err="1">
                          <a:effectLst/>
                        </a:rPr>
                        <a:t>tietotekniikka</a:t>
                      </a:r>
                      <a:endParaRPr lang="en-US" sz="1400">
                        <a:effectLst/>
                      </a:endParaRPr>
                    </a:p>
                  </a:txBody>
                  <a:tcPr marL="45720" marR="45720"/>
                </a:tc>
                <a:tc>
                  <a:txBody>
                    <a:bodyPr/>
                    <a:lstStyle/>
                    <a:p>
                      <a:r>
                        <a:rPr lang="en-US" sz="1400" err="1">
                          <a:effectLst/>
                        </a:rPr>
                        <a:t>Kasvatus</a:t>
                      </a:r>
                      <a:r>
                        <a:rPr lang="en-US" sz="1400">
                          <a:effectLst/>
                        </a:rPr>
                        <a:t>, </a:t>
                      </a:r>
                      <a:r>
                        <a:rPr lang="en-US" sz="1400" err="1">
                          <a:effectLst/>
                        </a:rPr>
                        <a:t>ohjaus</a:t>
                      </a:r>
                      <a:r>
                        <a:rPr lang="en-US" sz="1400">
                          <a:effectLst/>
                        </a:rPr>
                        <a:t>, </a:t>
                      </a:r>
                      <a:r>
                        <a:rPr lang="en-US" sz="1400" err="1">
                          <a:effectLst/>
                        </a:rPr>
                        <a:t>taiteet</a:t>
                      </a:r>
                      <a:endParaRPr lang="en-US" sz="1400">
                        <a:effectLst/>
                      </a:endParaRPr>
                    </a:p>
                  </a:txBody>
                  <a:tcPr marL="45720" marR="45720"/>
                </a:tc>
                <a:tc>
                  <a:txBody>
                    <a:bodyPr/>
                    <a:lstStyle/>
                    <a:p>
                      <a:r>
                        <a:rPr lang="en-US" sz="1400" err="1">
                          <a:effectLst/>
                        </a:rPr>
                        <a:t>Markkinointi</a:t>
                      </a:r>
                      <a:r>
                        <a:rPr lang="en-US" sz="1400">
                          <a:effectLst/>
                        </a:rPr>
                        <a:t>, </a:t>
                      </a:r>
                      <a:r>
                        <a:rPr lang="en-US" sz="1400" err="1">
                          <a:effectLst/>
                        </a:rPr>
                        <a:t>journalismi</a:t>
                      </a:r>
                      <a:r>
                        <a:rPr lang="en-US" sz="1400">
                          <a:effectLst/>
                        </a:rPr>
                        <a:t>, </a:t>
                      </a:r>
                      <a:r>
                        <a:rPr lang="en-US" sz="1400" err="1">
                          <a:effectLst/>
                        </a:rPr>
                        <a:t>lakitiede</a:t>
                      </a:r>
                      <a:r>
                        <a:rPr lang="en-US" sz="1400">
                          <a:effectLst/>
                        </a:rPr>
                        <a:t>, </a:t>
                      </a:r>
                      <a:r>
                        <a:rPr lang="en-US" sz="1400" err="1">
                          <a:effectLst/>
                        </a:rPr>
                        <a:t>taloustiede</a:t>
                      </a:r>
                      <a:endParaRPr lang="en-US" sz="1400">
                        <a:effectLst/>
                      </a:endParaRPr>
                    </a:p>
                  </a:txBody>
                  <a:tcPr marL="45720" marR="45720"/>
                </a:tc>
                <a:extLst>
                  <a:ext uri="{0D108BD9-81ED-4DB2-BD59-A6C34878D82A}">
                    <a16:rowId xmlns:a16="http://schemas.microsoft.com/office/drawing/2014/main" val="619009397"/>
                  </a:ext>
                </a:extLst>
              </a:tr>
            </a:tbl>
          </a:graphicData>
        </a:graphic>
      </p:graphicFrame>
      <p:sp>
        <p:nvSpPr>
          <p:cNvPr id="7" name="TextBox 6">
            <a:extLst>
              <a:ext uri="{FF2B5EF4-FFF2-40B4-BE49-F238E27FC236}">
                <a16:creationId xmlns:a16="http://schemas.microsoft.com/office/drawing/2014/main" id="{7EA333B5-3BC9-3D51-8622-DA8A2DD37FDD}"/>
              </a:ext>
            </a:extLst>
          </p:cNvPr>
          <p:cNvSpPr txBox="1"/>
          <p:nvPr/>
        </p:nvSpPr>
        <p:spPr>
          <a:xfrm>
            <a:off x="4904413" y="1216343"/>
            <a:ext cx="6663698" cy="646331"/>
          </a:xfrm>
          <a:prstGeom prst="rect">
            <a:avLst/>
          </a:prstGeom>
          <a:noFill/>
        </p:spPr>
        <p:txBody>
          <a:bodyPr wrap="square">
            <a:spAutoFit/>
          </a:bodyPr>
          <a:lstStyle/>
          <a:p>
            <a:r>
              <a:rPr lang="en-US" b="0" i="0" err="1">
                <a:solidFill>
                  <a:srgbClr val="333333"/>
                </a:solidFill>
                <a:effectLst/>
                <a:latin typeface="Georgia" panose="02040502050405020303" pitchFamily="18" charset="0"/>
              </a:rPr>
              <a:t>Biglan</a:t>
            </a:r>
            <a:r>
              <a:rPr lang="en-US" b="0" i="0">
                <a:solidFill>
                  <a:srgbClr val="333333"/>
                </a:solidFill>
                <a:effectLst/>
                <a:latin typeface="Georgia" panose="02040502050405020303" pitchFamily="18" charset="0"/>
              </a:rPr>
              <a:t>, A. (1973). The characteristics of subject matter in academic areas. </a:t>
            </a:r>
            <a:r>
              <a:rPr lang="en-US" b="0" i="1">
                <a:solidFill>
                  <a:srgbClr val="333333"/>
                </a:solidFill>
                <a:effectLst/>
                <a:latin typeface="Georgia" panose="02040502050405020303" pitchFamily="18" charset="0"/>
              </a:rPr>
              <a:t>Journal of Applied Psychology</a:t>
            </a:r>
            <a:r>
              <a:rPr lang="en-US" b="0" i="0">
                <a:solidFill>
                  <a:srgbClr val="333333"/>
                </a:solidFill>
                <a:effectLst/>
                <a:latin typeface="Georgia" panose="02040502050405020303" pitchFamily="18" charset="0"/>
              </a:rPr>
              <a:t> 57, 195–203</a:t>
            </a:r>
            <a:r>
              <a:rPr lang="en-US">
                <a:solidFill>
                  <a:srgbClr val="333333"/>
                </a:solidFill>
                <a:latin typeface="Georgia" panose="02040502050405020303" pitchFamily="18" charset="0"/>
              </a:rPr>
              <a:t>.</a:t>
            </a:r>
            <a:endParaRPr lang="fi-FI"/>
          </a:p>
        </p:txBody>
      </p:sp>
      <p:pic>
        <p:nvPicPr>
          <p:cNvPr id="3075" name="Picture 3">
            <a:extLst>
              <a:ext uri="{FF2B5EF4-FFF2-40B4-BE49-F238E27FC236}">
                <a16:creationId xmlns:a16="http://schemas.microsoft.com/office/drawing/2014/main" id="{79A07EAD-85F7-0595-CCFA-8932FA10B7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043" y="4559651"/>
            <a:ext cx="2803496" cy="21902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96D6C12-A0DE-157F-6F3C-A38B66CE53EC}"/>
              </a:ext>
            </a:extLst>
          </p:cNvPr>
          <p:cNvSpPr txBox="1"/>
          <p:nvPr/>
        </p:nvSpPr>
        <p:spPr>
          <a:xfrm flipH="1">
            <a:off x="4425352" y="6058584"/>
            <a:ext cx="7513605" cy="646331"/>
          </a:xfrm>
          <a:prstGeom prst="rect">
            <a:avLst/>
          </a:prstGeom>
          <a:noFill/>
        </p:spPr>
        <p:txBody>
          <a:bodyPr wrap="square" rtlCol="0">
            <a:spAutoFit/>
          </a:bodyPr>
          <a:lstStyle/>
          <a:p>
            <a:r>
              <a:rPr lang="fi-FI"/>
              <a:t>Jakaudutaan tilaan Anthony </a:t>
            </a:r>
            <a:r>
              <a:rPr lang="fi-FI" err="1"/>
              <a:t>Biglanin</a:t>
            </a:r>
            <a:r>
              <a:rPr lang="fi-FI"/>
              <a:t> kuvaaman jaottelun mukaisesti. </a:t>
            </a:r>
          </a:p>
          <a:p>
            <a:r>
              <a:rPr lang="fi-FI"/>
              <a:t>(2 ulottuvuutta – kova/pehmeä ja elollinen/eloton riittänee)</a:t>
            </a:r>
          </a:p>
        </p:txBody>
      </p:sp>
      <p:sp>
        <p:nvSpPr>
          <p:cNvPr id="9" name="Speech Bubble: Rectangle with Corners Rounded 8">
            <a:extLst>
              <a:ext uri="{FF2B5EF4-FFF2-40B4-BE49-F238E27FC236}">
                <a16:creationId xmlns:a16="http://schemas.microsoft.com/office/drawing/2014/main" id="{0C7506AC-E5F3-E02A-4997-248D5D3CE3E0}"/>
              </a:ext>
            </a:extLst>
          </p:cNvPr>
          <p:cNvSpPr/>
          <p:nvPr/>
        </p:nvSpPr>
        <p:spPr>
          <a:xfrm>
            <a:off x="305942" y="1556792"/>
            <a:ext cx="3575945" cy="2603997"/>
          </a:xfrm>
          <a:prstGeom prst="wedgeRoundRectCallout">
            <a:avLst>
              <a:gd name="adj1" fmla="val 917"/>
              <a:gd name="adj2" fmla="val 63814"/>
              <a:gd name="adj3" fmla="val 16667"/>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600"/>
              <a:t>Minä olin </a:t>
            </a:r>
            <a:r>
              <a:rPr lang="fi-FI" sz="1600" err="1"/>
              <a:t>postdocina</a:t>
            </a:r>
            <a:r>
              <a:rPr lang="fi-FI" sz="1600"/>
              <a:t> Washingtonin yliopistossa, kun haastattelin tutkijoita siitä miten he näkevät tutkimuskohteensa sijoittuvan näille akseleille. Tuloksista syntyi tällainen paperi, jonka avulla esimerkiksi koulutuksen riittävää monialaisuutta perustellaan.</a:t>
            </a:r>
          </a:p>
        </p:txBody>
      </p:sp>
    </p:spTree>
    <p:extLst>
      <p:ext uri="{BB962C8B-B14F-4D97-AF65-F5344CB8AC3E}">
        <p14:creationId xmlns:p14="http://schemas.microsoft.com/office/powerpoint/2010/main" val="2715672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373BFD-2F23-7168-90D0-70A677619B3C}"/>
              </a:ext>
            </a:extLst>
          </p:cNvPr>
          <p:cNvSpPr>
            <a:spLocks noGrp="1"/>
          </p:cNvSpPr>
          <p:nvPr>
            <p:ph type="ctrTitle"/>
          </p:nvPr>
        </p:nvSpPr>
        <p:spPr/>
        <p:txBody>
          <a:bodyPr/>
          <a:lstStyle/>
          <a:p>
            <a:r>
              <a:rPr lang="fi-FI"/>
              <a:t>Nyt sinut on lajiteltu kolmella eri tavalla.</a:t>
            </a:r>
            <a:br>
              <a:rPr lang="fi-FI"/>
            </a:br>
            <a:endParaRPr lang="fi-FI"/>
          </a:p>
        </p:txBody>
      </p:sp>
      <p:sp>
        <p:nvSpPr>
          <p:cNvPr id="6" name="Subtitle 5">
            <a:extLst>
              <a:ext uri="{FF2B5EF4-FFF2-40B4-BE49-F238E27FC236}">
                <a16:creationId xmlns:a16="http://schemas.microsoft.com/office/drawing/2014/main" id="{A0677006-4BC7-0E80-F387-28B3FB011C4C}"/>
              </a:ext>
            </a:extLst>
          </p:cNvPr>
          <p:cNvSpPr>
            <a:spLocks noGrp="1"/>
          </p:cNvSpPr>
          <p:nvPr>
            <p:ph type="subTitle" idx="1"/>
          </p:nvPr>
        </p:nvSpPr>
        <p:spPr>
          <a:xfrm>
            <a:off x="623889" y="4436690"/>
            <a:ext cx="4983282" cy="928940"/>
          </a:xfrm>
        </p:spPr>
        <p:txBody>
          <a:bodyPr/>
          <a:lstStyle/>
          <a:p>
            <a:r>
              <a:rPr lang="fi-FI"/>
              <a:t>Minkä uuden ajatuksen sait omasta oppiaineestasi tai muista peruskoulun / lukion oppiaineista </a:t>
            </a:r>
            <a:br>
              <a:rPr lang="fi-FI"/>
            </a:br>
            <a:r>
              <a:rPr lang="fi-FI">
                <a:ea typeface="Lato"/>
                <a:cs typeface="Lato"/>
              </a:rPr>
              <a:t>(tästä tai luennon pohjalta)</a:t>
            </a:r>
          </a:p>
        </p:txBody>
      </p:sp>
    </p:spTree>
    <p:extLst>
      <p:ext uri="{BB962C8B-B14F-4D97-AF65-F5344CB8AC3E}">
        <p14:creationId xmlns:p14="http://schemas.microsoft.com/office/powerpoint/2010/main" val="843034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people building a house&#10;&#10;AI-generated content may be incorrect.">
            <a:extLst>
              <a:ext uri="{FF2B5EF4-FFF2-40B4-BE49-F238E27FC236}">
                <a16:creationId xmlns:a16="http://schemas.microsoft.com/office/drawing/2014/main" id="{46B03460-DC6C-13CB-2FDC-46101BDC088E}"/>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9056" r="4155"/>
          <a:stretch/>
        </p:blipFill>
        <p:spPr>
          <a:xfrm>
            <a:off x="6240016" y="10"/>
            <a:ext cx="5951984" cy="6857990"/>
          </a:xfrm>
          <a:noFill/>
        </p:spPr>
      </p:pic>
      <p:sp>
        <p:nvSpPr>
          <p:cNvPr id="4" name="Title 3">
            <a:extLst>
              <a:ext uri="{FF2B5EF4-FFF2-40B4-BE49-F238E27FC236}">
                <a16:creationId xmlns:a16="http://schemas.microsoft.com/office/drawing/2014/main" id="{7ABEE135-535E-22AB-86A0-5E9719963A28}"/>
              </a:ext>
            </a:extLst>
          </p:cNvPr>
          <p:cNvSpPr>
            <a:spLocks noGrp="1"/>
          </p:cNvSpPr>
          <p:nvPr>
            <p:ph type="ctrTitle"/>
          </p:nvPr>
        </p:nvSpPr>
        <p:spPr>
          <a:xfrm>
            <a:off x="623889" y="2132856"/>
            <a:ext cx="4535486" cy="2015802"/>
          </a:xfrm>
        </p:spPr>
        <p:txBody>
          <a:bodyPr anchor="t">
            <a:normAutofit/>
          </a:bodyPr>
          <a:lstStyle/>
          <a:p>
            <a:r>
              <a:rPr lang="fi-FI"/>
              <a:t>Tiedonkäsityksistä</a:t>
            </a:r>
          </a:p>
        </p:txBody>
      </p:sp>
      <p:sp>
        <p:nvSpPr>
          <p:cNvPr id="5" name="Subtitle 4">
            <a:extLst>
              <a:ext uri="{FF2B5EF4-FFF2-40B4-BE49-F238E27FC236}">
                <a16:creationId xmlns:a16="http://schemas.microsoft.com/office/drawing/2014/main" id="{56F7DA92-1C89-1B0E-21AB-777537B21BE8}"/>
              </a:ext>
            </a:extLst>
          </p:cNvPr>
          <p:cNvSpPr>
            <a:spLocks noGrp="1"/>
          </p:cNvSpPr>
          <p:nvPr>
            <p:ph type="subTitle" idx="1"/>
          </p:nvPr>
        </p:nvSpPr>
        <p:spPr>
          <a:xfrm>
            <a:off x="623889" y="4436690"/>
            <a:ext cx="4535486" cy="576064"/>
          </a:xfrm>
        </p:spPr>
        <p:txBody>
          <a:bodyPr anchor="t">
            <a:normAutofit/>
          </a:bodyPr>
          <a:lstStyle/>
          <a:p>
            <a:pPr>
              <a:lnSpc>
                <a:spcPct val="110000"/>
              </a:lnSpc>
            </a:pPr>
            <a:r>
              <a:rPr lang="fi-FI" sz="1500"/>
              <a:t>Koitetaan vielä hahmotella rinnakkain kasvatustieteen ja omien tieteenalojemme tiedonkäsityksiä!</a:t>
            </a:r>
          </a:p>
        </p:txBody>
      </p:sp>
    </p:spTree>
    <p:extLst>
      <p:ext uri="{BB962C8B-B14F-4D97-AF65-F5344CB8AC3E}">
        <p14:creationId xmlns:p14="http://schemas.microsoft.com/office/powerpoint/2010/main" val="3413112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AE6E6E-6D29-6C19-04C2-A38096C88941}"/>
              </a:ext>
            </a:extLst>
          </p:cNvPr>
          <p:cNvSpPr>
            <a:spLocks noGrp="1"/>
          </p:cNvSpPr>
          <p:nvPr>
            <p:ph type="title"/>
          </p:nvPr>
        </p:nvSpPr>
        <p:spPr/>
        <p:txBody>
          <a:bodyPr/>
          <a:lstStyle/>
          <a:p>
            <a:r>
              <a:rPr lang="fi-FI"/>
              <a:t>Rinnastusta</a:t>
            </a:r>
          </a:p>
        </p:txBody>
      </p:sp>
      <p:graphicFrame>
        <p:nvGraphicFramePr>
          <p:cNvPr id="7" name="Content Placeholder 6">
            <a:extLst>
              <a:ext uri="{FF2B5EF4-FFF2-40B4-BE49-F238E27FC236}">
                <a16:creationId xmlns:a16="http://schemas.microsoft.com/office/drawing/2014/main" id="{8841DEEE-95F1-3509-8F48-2654264C659F}"/>
              </a:ext>
            </a:extLst>
          </p:cNvPr>
          <p:cNvGraphicFramePr>
            <a:graphicFrameLocks noGrp="1"/>
          </p:cNvGraphicFramePr>
          <p:nvPr>
            <p:ph idx="1"/>
            <p:extLst>
              <p:ext uri="{D42A27DB-BD31-4B8C-83A1-F6EECF244321}">
                <p14:modId xmlns:p14="http://schemas.microsoft.com/office/powerpoint/2010/main" val="3468020807"/>
              </p:ext>
            </p:extLst>
          </p:nvPr>
        </p:nvGraphicFramePr>
        <p:xfrm>
          <a:off x="664234" y="1773238"/>
          <a:ext cx="10900702" cy="4759960"/>
        </p:xfrm>
        <a:graphic>
          <a:graphicData uri="http://schemas.openxmlformats.org/drawingml/2006/table">
            <a:tbl>
              <a:tblPr firstRow="1" bandRow="1">
                <a:tableStyleId>{00A15C55-8517-42AA-B614-E9B94910E393}</a:tableStyleId>
              </a:tblPr>
              <a:tblGrid>
                <a:gridCol w="3191774">
                  <a:extLst>
                    <a:ext uri="{9D8B030D-6E8A-4147-A177-3AD203B41FA5}">
                      <a16:colId xmlns:a16="http://schemas.microsoft.com/office/drawing/2014/main" val="494284287"/>
                    </a:ext>
                  </a:extLst>
                </a:gridCol>
                <a:gridCol w="4061912">
                  <a:extLst>
                    <a:ext uri="{9D8B030D-6E8A-4147-A177-3AD203B41FA5}">
                      <a16:colId xmlns:a16="http://schemas.microsoft.com/office/drawing/2014/main" val="735165785"/>
                    </a:ext>
                  </a:extLst>
                </a:gridCol>
                <a:gridCol w="3647016">
                  <a:extLst>
                    <a:ext uri="{9D8B030D-6E8A-4147-A177-3AD203B41FA5}">
                      <a16:colId xmlns:a16="http://schemas.microsoft.com/office/drawing/2014/main" val="2525126476"/>
                    </a:ext>
                  </a:extLst>
                </a:gridCol>
              </a:tblGrid>
              <a:tr h="370840">
                <a:tc>
                  <a:txBody>
                    <a:bodyPr/>
                    <a:lstStyle/>
                    <a:p>
                      <a:endParaRPr lang="fi-FI"/>
                    </a:p>
                  </a:txBody>
                  <a:tcPr/>
                </a:tc>
                <a:tc>
                  <a:txBody>
                    <a:bodyPr/>
                    <a:lstStyle/>
                    <a:p>
                      <a:r>
                        <a:rPr lang="fi-FI"/>
                        <a:t>Kasvatustiede</a:t>
                      </a:r>
                    </a:p>
                  </a:txBody>
                  <a:tcPr/>
                </a:tc>
                <a:tc>
                  <a:txBody>
                    <a:bodyPr/>
                    <a:lstStyle/>
                    <a:p>
                      <a:r>
                        <a:rPr lang="fi-FI"/>
                        <a:t>(minun tieteenalani)</a:t>
                      </a:r>
                    </a:p>
                  </a:txBody>
                  <a:tcPr/>
                </a:tc>
                <a:extLst>
                  <a:ext uri="{0D108BD9-81ED-4DB2-BD59-A6C34878D82A}">
                    <a16:rowId xmlns:a16="http://schemas.microsoft.com/office/drawing/2014/main" val="2327154564"/>
                  </a:ext>
                </a:extLst>
              </a:tr>
              <a:tr h="370840">
                <a:tc>
                  <a:txBody>
                    <a:bodyPr/>
                    <a:lstStyle/>
                    <a:p>
                      <a:r>
                        <a:rPr lang="fi-FI"/>
                        <a:t>Tutkimuksen kohde</a:t>
                      </a:r>
                    </a:p>
                  </a:txBody>
                  <a:tcPr/>
                </a:tc>
                <a:tc>
                  <a:txBody>
                    <a:bodyPr/>
                    <a:lstStyle/>
                    <a:p>
                      <a:r>
                        <a:rPr lang="fi-FI"/>
                        <a:t>Kasvatus ja kasvu, koulutus ja koulu, opetus ja oppiminen</a:t>
                      </a:r>
                    </a:p>
                  </a:txBody>
                  <a:tcPr/>
                </a:tc>
                <a:tc>
                  <a:txBody>
                    <a:bodyPr/>
                    <a:lstStyle/>
                    <a:p>
                      <a:endParaRPr lang="fi-FI"/>
                    </a:p>
                  </a:txBody>
                  <a:tcPr/>
                </a:tc>
                <a:extLst>
                  <a:ext uri="{0D108BD9-81ED-4DB2-BD59-A6C34878D82A}">
                    <a16:rowId xmlns:a16="http://schemas.microsoft.com/office/drawing/2014/main" val="4101338280"/>
                  </a:ext>
                </a:extLst>
              </a:tr>
              <a:tr h="370840">
                <a:tc>
                  <a:txBody>
                    <a:bodyPr/>
                    <a:lstStyle/>
                    <a:p>
                      <a:r>
                        <a:rPr lang="fi-FI"/>
                        <a:t>Tutkimuksen näkökulma</a:t>
                      </a:r>
                    </a:p>
                  </a:txBody>
                  <a:tcPr/>
                </a:tc>
                <a:tc>
                  <a:txBody>
                    <a:bodyPr/>
                    <a:lstStyle/>
                    <a:p>
                      <a:r>
                        <a:rPr lang="fi-FI"/>
                        <a:t>Kasvatustiede peräänkuuluttaa kasvatuksen päämäärää ja sen tutkimuskohteiden suhdetta ja vaikutuksia tuohon päämäärään. </a:t>
                      </a:r>
                    </a:p>
                  </a:txBody>
                  <a:tcPr/>
                </a:tc>
                <a:tc>
                  <a:txBody>
                    <a:bodyPr/>
                    <a:lstStyle/>
                    <a:p>
                      <a:endParaRPr lang="fi-FI"/>
                    </a:p>
                  </a:txBody>
                  <a:tcPr/>
                </a:tc>
                <a:extLst>
                  <a:ext uri="{0D108BD9-81ED-4DB2-BD59-A6C34878D82A}">
                    <a16:rowId xmlns:a16="http://schemas.microsoft.com/office/drawing/2014/main" val="1363439675"/>
                  </a:ext>
                </a:extLst>
              </a:tr>
              <a:tr h="370840">
                <a:tc>
                  <a:txBody>
                    <a:bodyPr/>
                    <a:lstStyle/>
                    <a:p>
                      <a:r>
                        <a:rPr lang="fi-FI"/>
                        <a:t>Olettamuksia ja yleistyksiä</a:t>
                      </a:r>
                    </a:p>
                  </a:txBody>
                  <a:tcPr/>
                </a:tc>
                <a:tc>
                  <a:txBody>
                    <a:bodyPr/>
                    <a:lstStyle/>
                    <a:p>
                      <a:r>
                        <a:rPr lang="fi-FI"/>
                        <a:t>Ihminen on jatkuvasti oppiva ja kehittyvä olento. Kasvatus ja oppiminen ovat sosiaaliseen ja kulttuuriseen kontekstiin sidonnaisia. Ihmisen toimintaa voidaan ymmärtää, muttei aina mitata. Kasvatustieteen tutkimusten tieto on tarkoitettu ohjaamaan ja muokkaamaan kasvatuksen käytänteitä. </a:t>
                      </a:r>
                    </a:p>
                  </a:txBody>
                  <a:tcPr/>
                </a:tc>
                <a:tc>
                  <a:txBody>
                    <a:bodyPr/>
                    <a:lstStyle/>
                    <a:p>
                      <a:endParaRPr lang="fi-FI"/>
                    </a:p>
                  </a:txBody>
                  <a:tcPr/>
                </a:tc>
                <a:extLst>
                  <a:ext uri="{0D108BD9-81ED-4DB2-BD59-A6C34878D82A}">
                    <a16:rowId xmlns:a16="http://schemas.microsoft.com/office/drawing/2014/main" val="2507677317"/>
                  </a:ext>
                </a:extLst>
              </a:tr>
            </a:tbl>
          </a:graphicData>
        </a:graphic>
      </p:graphicFrame>
      <p:sp>
        <p:nvSpPr>
          <p:cNvPr id="9" name="TextBox 8">
            <a:extLst>
              <a:ext uri="{FF2B5EF4-FFF2-40B4-BE49-F238E27FC236}">
                <a16:creationId xmlns:a16="http://schemas.microsoft.com/office/drawing/2014/main" id="{18F43015-56A6-23B1-28D1-32986D119DA5}"/>
              </a:ext>
            </a:extLst>
          </p:cNvPr>
          <p:cNvSpPr txBox="1"/>
          <p:nvPr/>
        </p:nvSpPr>
        <p:spPr>
          <a:xfrm>
            <a:off x="554247" y="931170"/>
            <a:ext cx="6094562" cy="369332"/>
          </a:xfrm>
          <a:prstGeom prst="rect">
            <a:avLst/>
          </a:prstGeom>
          <a:noFill/>
        </p:spPr>
        <p:txBody>
          <a:bodyPr wrap="square">
            <a:spAutoFit/>
          </a:bodyPr>
          <a:lstStyle/>
          <a:p>
            <a:r>
              <a:rPr lang="fi-FI">
                <a:hlinkClick r:id="rId2"/>
              </a:rPr>
              <a:t>https://edumap.jyu.fi/</a:t>
            </a:r>
            <a:r>
              <a:rPr lang="fi-FI"/>
              <a:t>  +   </a:t>
            </a:r>
            <a:r>
              <a:rPr lang="fi-FI" err="1"/>
              <a:t>ChatGPT:ltä</a:t>
            </a:r>
            <a:r>
              <a:rPr lang="fi-FI"/>
              <a:t> on kysytty myös</a:t>
            </a:r>
          </a:p>
        </p:txBody>
      </p:sp>
      <p:sp>
        <p:nvSpPr>
          <p:cNvPr id="10" name="TextBox 9">
            <a:extLst>
              <a:ext uri="{FF2B5EF4-FFF2-40B4-BE49-F238E27FC236}">
                <a16:creationId xmlns:a16="http://schemas.microsoft.com/office/drawing/2014/main" id="{6E56CBB1-47DC-A241-B318-9AE2F6816222}"/>
              </a:ext>
            </a:extLst>
          </p:cNvPr>
          <p:cNvSpPr txBox="1"/>
          <p:nvPr/>
        </p:nvSpPr>
        <p:spPr>
          <a:xfrm>
            <a:off x="8237721" y="550767"/>
            <a:ext cx="2682815" cy="646331"/>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fi-FI"/>
              <a:t>Mitä sinä täyttäisit taulukkoon?</a:t>
            </a:r>
          </a:p>
        </p:txBody>
      </p:sp>
      <p:cxnSp>
        <p:nvCxnSpPr>
          <p:cNvPr id="12" name="Straight Arrow Connector 11">
            <a:extLst>
              <a:ext uri="{FF2B5EF4-FFF2-40B4-BE49-F238E27FC236}">
                <a16:creationId xmlns:a16="http://schemas.microsoft.com/office/drawing/2014/main" id="{66F3762A-1DAE-DBB5-98DA-FEFDE7007CD7}"/>
              </a:ext>
            </a:extLst>
          </p:cNvPr>
          <p:cNvCxnSpPr>
            <a:stCxn id="10" idx="2"/>
          </p:cNvCxnSpPr>
          <p:nvPr/>
        </p:nvCxnSpPr>
        <p:spPr>
          <a:xfrm flipH="1">
            <a:off x="9575321" y="1197098"/>
            <a:ext cx="3808" cy="467917"/>
          </a:xfrm>
          <a:prstGeom prst="straightConnector1">
            <a:avLst/>
          </a:prstGeom>
          <a:ln w="57150" cap="flat" cmpd="sng" algn="ctr">
            <a:solidFill>
              <a:schemeClr val="accent1"/>
            </a:solidFill>
            <a:prstDash val="solid"/>
            <a:round/>
            <a:headEnd type="none" w="med" len="med"/>
            <a:tailEnd type="triangle"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11547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4491FF-3256-3C6B-F647-6CCACFBD7800}"/>
              </a:ext>
            </a:extLst>
          </p:cNvPr>
          <p:cNvSpPr>
            <a:spLocks noGrp="1"/>
          </p:cNvSpPr>
          <p:nvPr>
            <p:ph type="ctrTitle"/>
          </p:nvPr>
        </p:nvSpPr>
        <p:spPr/>
        <p:txBody>
          <a:bodyPr/>
          <a:lstStyle/>
          <a:p>
            <a:r>
              <a:rPr lang="fi-FI"/>
              <a:t>Tutkimusanalyysi kutsuu</a:t>
            </a:r>
          </a:p>
        </p:txBody>
      </p:sp>
      <p:sp>
        <p:nvSpPr>
          <p:cNvPr id="5" name="Subtitle 4">
            <a:extLst>
              <a:ext uri="{FF2B5EF4-FFF2-40B4-BE49-F238E27FC236}">
                <a16:creationId xmlns:a16="http://schemas.microsoft.com/office/drawing/2014/main" id="{78D3FFBE-B882-59F0-04F5-0BC173339CA6}"/>
              </a:ext>
            </a:extLst>
          </p:cNvPr>
          <p:cNvSpPr>
            <a:spLocks noGrp="1"/>
          </p:cNvSpPr>
          <p:nvPr>
            <p:ph type="subTitle" idx="1"/>
          </p:nvPr>
        </p:nvSpPr>
        <p:spPr/>
        <p:txBody>
          <a:bodyPr/>
          <a:lstStyle/>
          <a:p>
            <a:r>
              <a:rPr lang="fi-FI"/>
              <a:t>Siirrytään työskentelemään tutkimusanalyysiryhmissä. </a:t>
            </a:r>
          </a:p>
          <a:p>
            <a:r>
              <a:rPr lang="fi-FI"/>
              <a:t>Seuraavilla dioilla ehdotuksia, miten lähestyä tutkailtavaa väikkäriä</a:t>
            </a:r>
          </a:p>
        </p:txBody>
      </p:sp>
    </p:spTree>
    <p:extLst>
      <p:ext uri="{BB962C8B-B14F-4D97-AF65-F5344CB8AC3E}">
        <p14:creationId xmlns:p14="http://schemas.microsoft.com/office/powerpoint/2010/main" val="23024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0D1703-6B66-8017-7F7D-8CDBD5352C4F}"/>
              </a:ext>
            </a:extLst>
          </p:cNvPr>
          <p:cNvSpPr>
            <a:spLocks noGrp="1"/>
          </p:cNvSpPr>
          <p:nvPr>
            <p:ph type="title"/>
          </p:nvPr>
        </p:nvSpPr>
        <p:spPr/>
        <p:txBody>
          <a:bodyPr/>
          <a:lstStyle/>
          <a:p>
            <a:r>
              <a:rPr lang="fi-FI"/>
              <a:t>Hahmotelkaa valitsemaanne väikkäriä…</a:t>
            </a:r>
          </a:p>
        </p:txBody>
      </p:sp>
      <p:sp>
        <p:nvSpPr>
          <p:cNvPr id="5" name="Text Placeholder 4">
            <a:extLst>
              <a:ext uri="{FF2B5EF4-FFF2-40B4-BE49-F238E27FC236}">
                <a16:creationId xmlns:a16="http://schemas.microsoft.com/office/drawing/2014/main" id="{0166BDE9-A191-720C-04E4-A8E6AEF25709}"/>
              </a:ext>
            </a:extLst>
          </p:cNvPr>
          <p:cNvSpPr>
            <a:spLocks noGrp="1"/>
          </p:cNvSpPr>
          <p:nvPr>
            <p:ph type="body" sz="quarter" idx="13"/>
          </p:nvPr>
        </p:nvSpPr>
        <p:spPr/>
        <p:txBody>
          <a:bodyPr/>
          <a:lstStyle/>
          <a:p>
            <a:r>
              <a:rPr lang="fi-FI"/>
              <a:t>Kasvatustieteen kartan avulla: </a:t>
            </a:r>
          </a:p>
          <a:p>
            <a:pPr lvl="1"/>
            <a:r>
              <a:rPr lang="fi-FI"/>
              <a:t>Mihin laajemmista kasvatustieteistä tutkimus voisi kuulua? </a:t>
            </a:r>
          </a:p>
          <a:p>
            <a:pPr lvl="1"/>
            <a:r>
              <a:rPr lang="fi-FI"/>
              <a:t>Mitä kasvatustieteen osa-alueen näkemystä tai monitieteistä aluetta se voisi edustaa? </a:t>
            </a:r>
          </a:p>
          <a:p>
            <a:pPr lvl="1"/>
            <a:r>
              <a:rPr lang="fi-FI"/>
              <a:t>Mitkä kasvatustieteen pääkäsitteistä ovat keskeisiä tutkimuksessa?</a:t>
            </a:r>
          </a:p>
          <a:p>
            <a:r>
              <a:rPr lang="fi-FI"/>
              <a:t>Tutkimuksen rakennetta tutkaillen: </a:t>
            </a:r>
          </a:p>
          <a:p>
            <a:pPr lvl="1"/>
            <a:r>
              <a:rPr lang="fi-FI"/>
              <a:t>Löydetäänkö kohdat, joissa kuvaillaan tausta – tutkimusongelma – aineiston hankkimisen tapa – aineisto – aineiston analysoimisen tapa – tulokset – pohdinta?</a:t>
            </a:r>
          </a:p>
          <a:p>
            <a:pPr lvl="1"/>
            <a:r>
              <a:rPr lang="fi-FI"/>
              <a:t>Missä kohtaa tutkimusta puhutaan laajoista ilmiöistä ja missä spesifeistä, pienistä yksityiskohdista?</a:t>
            </a:r>
          </a:p>
          <a:p>
            <a:pPr lvl="1"/>
            <a:r>
              <a:rPr lang="fi-FI"/>
              <a:t>Missä, jos missään, kuvaillaan… </a:t>
            </a:r>
          </a:p>
          <a:p>
            <a:pPr lvl="2"/>
            <a:r>
              <a:rPr lang="fi-FI"/>
              <a:t>Millainen on tutkimuksen tiedonkäsitys tai ymmärrys luotettavasta tiedosta</a:t>
            </a:r>
          </a:p>
          <a:p>
            <a:pPr lvl="2"/>
            <a:r>
              <a:rPr lang="fi-FI"/>
              <a:t>Tutkimuksen eettisiä kysymyksiä</a:t>
            </a:r>
          </a:p>
        </p:txBody>
      </p:sp>
    </p:spTree>
    <p:extLst>
      <p:ext uri="{BB962C8B-B14F-4D97-AF65-F5344CB8AC3E}">
        <p14:creationId xmlns:p14="http://schemas.microsoft.com/office/powerpoint/2010/main" val="34616680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1C57-4F9B-958F-C12B-FFF8AD1692B6}"/>
              </a:ext>
            </a:extLst>
          </p:cNvPr>
          <p:cNvSpPr>
            <a:spLocks noGrp="1"/>
          </p:cNvSpPr>
          <p:nvPr>
            <p:ph type="title"/>
          </p:nvPr>
        </p:nvSpPr>
        <p:spPr>
          <a:xfrm>
            <a:off x="623887" y="306136"/>
            <a:ext cx="10245395" cy="1250656"/>
          </a:xfrm>
        </p:spPr>
        <p:txBody>
          <a:bodyPr/>
          <a:lstStyle/>
          <a:p>
            <a:r>
              <a:rPr lang="fi-FI"/>
              <a:t>Hahmotelma tutkimusjulkaisun rakenteesta</a:t>
            </a:r>
          </a:p>
        </p:txBody>
      </p:sp>
      <p:sp>
        <p:nvSpPr>
          <p:cNvPr id="6" name="Isosceles Triangle 5">
            <a:extLst>
              <a:ext uri="{FF2B5EF4-FFF2-40B4-BE49-F238E27FC236}">
                <a16:creationId xmlns:a16="http://schemas.microsoft.com/office/drawing/2014/main" id="{E5AA9DC5-AEFD-4CC8-56E6-C62B46A1F9FD}"/>
              </a:ext>
            </a:extLst>
          </p:cNvPr>
          <p:cNvSpPr/>
          <p:nvPr/>
        </p:nvSpPr>
        <p:spPr>
          <a:xfrm>
            <a:off x="7139797" y="3758243"/>
            <a:ext cx="3105510" cy="284671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Isosceles Triangle 6">
            <a:extLst>
              <a:ext uri="{FF2B5EF4-FFF2-40B4-BE49-F238E27FC236}">
                <a16:creationId xmlns:a16="http://schemas.microsoft.com/office/drawing/2014/main" id="{F180EF45-D67C-4938-C766-F8350C8B54A3}"/>
              </a:ext>
            </a:extLst>
          </p:cNvPr>
          <p:cNvSpPr/>
          <p:nvPr/>
        </p:nvSpPr>
        <p:spPr>
          <a:xfrm rot="10800000">
            <a:off x="7139797" y="911525"/>
            <a:ext cx="3105510" cy="284671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Box 7">
            <a:extLst>
              <a:ext uri="{FF2B5EF4-FFF2-40B4-BE49-F238E27FC236}">
                <a16:creationId xmlns:a16="http://schemas.microsoft.com/office/drawing/2014/main" id="{D93E1923-CD8F-3864-12FC-713F8AB423F0}"/>
              </a:ext>
            </a:extLst>
          </p:cNvPr>
          <p:cNvSpPr txBox="1"/>
          <p:nvPr/>
        </p:nvSpPr>
        <p:spPr>
          <a:xfrm>
            <a:off x="8485515" y="1136925"/>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1</a:t>
            </a:r>
          </a:p>
        </p:txBody>
      </p:sp>
      <p:sp>
        <p:nvSpPr>
          <p:cNvPr id="9" name="TextBox 8">
            <a:extLst>
              <a:ext uri="{FF2B5EF4-FFF2-40B4-BE49-F238E27FC236}">
                <a16:creationId xmlns:a16="http://schemas.microsoft.com/office/drawing/2014/main" id="{ED04C7C7-5508-C639-3E4B-4CD555FF41FC}"/>
              </a:ext>
            </a:extLst>
          </p:cNvPr>
          <p:cNvSpPr txBox="1"/>
          <p:nvPr/>
        </p:nvSpPr>
        <p:spPr>
          <a:xfrm>
            <a:off x="8485515" y="1906618"/>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2</a:t>
            </a:r>
          </a:p>
        </p:txBody>
      </p:sp>
      <p:sp>
        <p:nvSpPr>
          <p:cNvPr id="10" name="TextBox 9">
            <a:extLst>
              <a:ext uri="{FF2B5EF4-FFF2-40B4-BE49-F238E27FC236}">
                <a16:creationId xmlns:a16="http://schemas.microsoft.com/office/drawing/2014/main" id="{E92833C3-4B77-2B18-0345-D376EE6C7F16}"/>
              </a:ext>
            </a:extLst>
          </p:cNvPr>
          <p:cNvSpPr txBox="1"/>
          <p:nvPr/>
        </p:nvSpPr>
        <p:spPr>
          <a:xfrm>
            <a:off x="8485518" y="2667172"/>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3</a:t>
            </a:r>
          </a:p>
        </p:txBody>
      </p:sp>
      <p:sp>
        <p:nvSpPr>
          <p:cNvPr id="11" name="TextBox 10">
            <a:extLst>
              <a:ext uri="{FF2B5EF4-FFF2-40B4-BE49-F238E27FC236}">
                <a16:creationId xmlns:a16="http://schemas.microsoft.com/office/drawing/2014/main" id="{7E78E5DB-7D60-C1C8-E16D-7E76B04E0557}"/>
              </a:ext>
            </a:extLst>
          </p:cNvPr>
          <p:cNvSpPr txBox="1"/>
          <p:nvPr/>
        </p:nvSpPr>
        <p:spPr>
          <a:xfrm>
            <a:off x="8485515" y="3588187"/>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4</a:t>
            </a:r>
          </a:p>
        </p:txBody>
      </p:sp>
      <p:sp>
        <p:nvSpPr>
          <p:cNvPr id="12" name="TextBox 11">
            <a:extLst>
              <a:ext uri="{FF2B5EF4-FFF2-40B4-BE49-F238E27FC236}">
                <a16:creationId xmlns:a16="http://schemas.microsoft.com/office/drawing/2014/main" id="{4D4E1B90-C2EA-213A-299B-6261F994A644}"/>
              </a:ext>
            </a:extLst>
          </p:cNvPr>
          <p:cNvSpPr txBox="1"/>
          <p:nvPr/>
        </p:nvSpPr>
        <p:spPr>
          <a:xfrm>
            <a:off x="8485515" y="4448425"/>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5</a:t>
            </a:r>
          </a:p>
        </p:txBody>
      </p:sp>
      <p:sp>
        <p:nvSpPr>
          <p:cNvPr id="13" name="TextBox 12">
            <a:extLst>
              <a:ext uri="{FF2B5EF4-FFF2-40B4-BE49-F238E27FC236}">
                <a16:creationId xmlns:a16="http://schemas.microsoft.com/office/drawing/2014/main" id="{2A4B529C-AA33-6EED-A976-3FB95D7FCC6B}"/>
              </a:ext>
            </a:extLst>
          </p:cNvPr>
          <p:cNvSpPr txBox="1"/>
          <p:nvPr/>
        </p:nvSpPr>
        <p:spPr>
          <a:xfrm>
            <a:off x="8485514" y="5253986"/>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6</a:t>
            </a:r>
          </a:p>
        </p:txBody>
      </p:sp>
      <p:sp>
        <p:nvSpPr>
          <p:cNvPr id="14" name="TextBox 13">
            <a:extLst>
              <a:ext uri="{FF2B5EF4-FFF2-40B4-BE49-F238E27FC236}">
                <a16:creationId xmlns:a16="http://schemas.microsoft.com/office/drawing/2014/main" id="{674768B5-FA51-99F9-8B2A-5B2C9170DD06}"/>
              </a:ext>
            </a:extLst>
          </p:cNvPr>
          <p:cNvSpPr txBox="1"/>
          <p:nvPr/>
        </p:nvSpPr>
        <p:spPr>
          <a:xfrm>
            <a:off x="862858" y="1423535"/>
            <a:ext cx="4104009"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i-FI"/>
              <a:t>1. Aloitus – mitä jo tiedetään aiheesta?</a:t>
            </a:r>
          </a:p>
        </p:txBody>
      </p:sp>
      <p:sp>
        <p:nvSpPr>
          <p:cNvPr id="15" name="TextBox 14">
            <a:extLst>
              <a:ext uri="{FF2B5EF4-FFF2-40B4-BE49-F238E27FC236}">
                <a16:creationId xmlns:a16="http://schemas.microsoft.com/office/drawing/2014/main" id="{6D81FD78-0A9A-56C8-C7C0-DBE837988CEB}"/>
              </a:ext>
            </a:extLst>
          </p:cNvPr>
          <p:cNvSpPr txBox="1"/>
          <p:nvPr/>
        </p:nvSpPr>
        <p:spPr>
          <a:xfrm>
            <a:off x="1292109" y="2070777"/>
            <a:ext cx="450196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a:t>2. Mitä ei vielä tiedetä? Mikä on ”aukko”, jonka tutkimus täyttää?</a:t>
            </a:r>
          </a:p>
        </p:txBody>
      </p:sp>
      <p:sp>
        <p:nvSpPr>
          <p:cNvPr id="16" name="TextBox 15">
            <a:extLst>
              <a:ext uri="{FF2B5EF4-FFF2-40B4-BE49-F238E27FC236}">
                <a16:creationId xmlns:a16="http://schemas.microsoft.com/office/drawing/2014/main" id="{40443D58-388D-F971-F029-DE6E3FCFBE09}"/>
              </a:ext>
            </a:extLst>
          </p:cNvPr>
          <p:cNvSpPr txBox="1"/>
          <p:nvPr/>
        </p:nvSpPr>
        <p:spPr>
          <a:xfrm>
            <a:off x="1946693" y="3005685"/>
            <a:ext cx="472757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i-FI"/>
              <a:t>3. Millä tavoin kysymykseen aiotaan vastata?</a:t>
            </a:r>
          </a:p>
        </p:txBody>
      </p:sp>
      <p:sp>
        <p:nvSpPr>
          <p:cNvPr id="17" name="TextBox 16">
            <a:extLst>
              <a:ext uri="{FF2B5EF4-FFF2-40B4-BE49-F238E27FC236}">
                <a16:creationId xmlns:a16="http://schemas.microsoft.com/office/drawing/2014/main" id="{2E1E11D1-C3ED-60D1-AD4B-3A8D142F1FE1}"/>
              </a:ext>
            </a:extLst>
          </p:cNvPr>
          <p:cNvSpPr txBox="1"/>
          <p:nvPr/>
        </p:nvSpPr>
        <p:spPr>
          <a:xfrm>
            <a:off x="2609703" y="3657805"/>
            <a:ext cx="2864887"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i-FI"/>
              <a:t>4. Mitä oikeastaan tehtiin?</a:t>
            </a:r>
          </a:p>
        </p:txBody>
      </p:sp>
      <p:sp>
        <p:nvSpPr>
          <p:cNvPr id="18" name="TextBox 17">
            <a:extLst>
              <a:ext uri="{FF2B5EF4-FFF2-40B4-BE49-F238E27FC236}">
                <a16:creationId xmlns:a16="http://schemas.microsoft.com/office/drawing/2014/main" id="{CC8406B8-A64D-5602-7197-68E4032A079A}"/>
              </a:ext>
            </a:extLst>
          </p:cNvPr>
          <p:cNvSpPr txBox="1"/>
          <p:nvPr/>
        </p:nvSpPr>
        <p:spPr>
          <a:xfrm>
            <a:off x="1946693" y="4309925"/>
            <a:ext cx="336584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a:t>5. Millaisia tuloksia saatiin?</a:t>
            </a:r>
          </a:p>
        </p:txBody>
      </p:sp>
      <p:sp>
        <p:nvSpPr>
          <p:cNvPr id="19" name="TextBox 18">
            <a:extLst>
              <a:ext uri="{FF2B5EF4-FFF2-40B4-BE49-F238E27FC236}">
                <a16:creationId xmlns:a16="http://schemas.microsoft.com/office/drawing/2014/main" id="{822A0558-6AA0-C844-7DA0-A8A184017225}"/>
              </a:ext>
            </a:extLst>
          </p:cNvPr>
          <p:cNvSpPr txBox="1"/>
          <p:nvPr/>
        </p:nvSpPr>
        <p:spPr>
          <a:xfrm>
            <a:off x="1283464" y="4959870"/>
            <a:ext cx="481253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i-FI"/>
              <a:t>6. Miten tuloksien pohjalta voi täyttää aukon?</a:t>
            </a:r>
          </a:p>
        </p:txBody>
      </p:sp>
      <p:sp>
        <p:nvSpPr>
          <p:cNvPr id="20" name="TextBox 19">
            <a:extLst>
              <a:ext uri="{FF2B5EF4-FFF2-40B4-BE49-F238E27FC236}">
                <a16:creationId xmlns:a16="http://schemas.microsoft.com/office/drawing/2014/main" id="{7D1387E8-2F23-4C67-DA7F-3122A9D54F19}"/>
              </a:ext>
            </a:extLst>
          </p:cNvPr>
          <p:cNvSpPr txBox="1"/>
          <p:nvPr/>
        </p:nvSpPr>
        <p:spPr>
          <a:xfrm>
            <a:off x="8485514" y="6027489"/>
            <a:ext cx="414067"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i-FI" sz="2400"/>
              <a:t>7</a:t>
            </a:r>
          </a:p>
        </p:txBody>
      </p:sp>
      <p:sp>
        <p:nvSpPr>
          <p:cNvPr id="21" name="TextBox 20">
            <a:extLst>
              <a:ext uri="{FF2B5EF4-FFF2-40B4-BE49-F238E27FC236}">
                <a16:creationId xmlns:a16="http://schemas.microsoft.com/office/drawing/2014/main" id="{58E43759-138B-42E4-A6E9-61A7A3E61350}"/>
              </a:ext>
            </a:extLst>
          </p:cNvPr>
          <p:cNvSpPr txBox="1"/>
          <p:nvPr/>
        </p:nvSpPr>
        <p:spPr>
          <a:xfrm>
            <a:off x="862858" y="5611990"/>
            <a:ext cx="5145961" cy="646331"/>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i-FI"/>
              <a:t>7. Miten tästä jatketaan eteenpäin ja miten tämä </a:t>
            </a:r>
            <a:br>
              <a:rPr lang="fi-FI"/>
            </a:br>
            <a:r>
              <a:rPr lang="fi-FI"/>
              <a:t>yhdistyy alkuperäisiin tietoihimme?</a:t>
            </a:r>
          </a:p>
        </p:txBody>
      </p:sp>
      <p:sp>
        <p:nvSpPr>
          <p:cNvPr id="23" name="TextBox 22">
            <a:extLst>
              <a:ext uri="{FF2B5EF4-FFF2-40B4-BE49-F238E27FC236}">
                <a16:creationId xmlns:a16="http://schemas.microsoft.com/office/drawing/2014/main" id="{01FE470D-2EB5-C06B-59AC-942EC1567D43}"/>
              </a:ext>
            </a:extLst>
          </p:cNvPr>
          <p:cNvSpPr txBox="1"/>
          <p:nvPr/>
        </p:nvSpPr>
        <p:spPr>
          <a:xfrm>
            <a:off x="10501963" y="5715651"/>
            <a:ext cx="1748644" cy="1015663"/>
          </a:xfrm>
          <a:prstGeom prst="rect">
            <a:avLst/>
          </a:prstGeom>
          <a:noFill/>
        </p:spPr>
        <p:txBody>
          <a:bodyPr wrap="square">
            <a:spAutoFit/>
          </a:bodyPr>
          <a:lstStyle/>
          <a:p>
            <a:r>
              <a:rPr lang="fi-FI" sz="1200"/>
              <a:t>Mukaillen </a:t>
            </a:r>
            <a:r>
              <a:rPr lang="fi-FI" sz="1200">
                <a:hlinkClick r:id="rId2"/>
              </a:rPr>
              <a:t>https://blog.wordvice.com/seminar-how-to-write-an-effective-research-paper/</a:t>
            </a:r>
            <a:r>
              <a:rPr lang="fi-FI" sz="1200"/>
              <a:t> </a:t>
            </a:r>
          </a:p>
        </p:txBody>
      </p:sp>
    </p:spTree>
    <p:extLst>
      <p:ext uri="{BB962C8B-B14F-4D97-AF65-F5344CB8AC3E}">
        <p14:creationId xmlns:p14="http://schemas.microsoft.com/office/powerpoint/2010/main" val="2512544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05B049-8736-B8A1-578D-90FBD26125E5}"/>
              </a:ext>
            </a:extLst>
          </p:cNvPr>
          <p:cNvSpPr>
            <a:spLocks noGrp="1"/>
          </p:cNvSpPr>
          <p:nvPr>
            <p:ph type="body" idx="1"/>
          </p:nvPr>
        </p:nvSpPr>
        <p:spPr>
          <a:xfrm>
            <a:off x="623887" y="1773238"/>
            <a:ext cx="6536037" cy="575642"/>
          </a:xfrm>
        </p:spPr>
        <p:style>
          <a:lnRef idx="1">
            <a:schemeClr val="accent2"/>
          </a:lnRef>
          <a:fillRef idx="2">
            <a:schemeClr val="accent2"/>
          </a:fillRef>
          <a:effectRef idx="1">
            <a:schemeClr val="accent2"/>
          </a:effectRef>
          <a:fontRef idx="minor">
            <a:schemeClr val="dk1"/>
          </a:fontRef>
        </p:style>
        <p:txBody>
          <a:bodyPr/>
          <a:lstStyle/>
          <a:p>
            <a:pPr algn="ctr"/>
            <a:r>
              <a:rPr lang="fi-FI"/>
              <a:t>Tuotos</a:t>
            </a:r>
          </a:p>
        </p:txBody>
      </p:sp>
      <p:sp>
        <p:nvSpPr>
          <p:cNvPr id="4" name="Content Placeholder 3">
            <a:extLst>
              <a:ext uri="{FF2B5EF4-FFF2-40B4-BE49-F238E27FC236}">
                <a16:creationId xmlns:a16="http://schemas.microsoft.com/office/drawing/2014/main" id="{8886B26A-64B9-B922-2033-19F88078B840}"/>
              </a:ext>
            </a:extLst>
          </p:cNvPr>
          <p:cNvSpPr>
            <a:spLocks noGrp="1"/>
          </p:cNvSpPr>
          <p:nvPr>
            <p:ph sz="half" idx="2"/>
          </p:nvPr>
        </p:nvSpPr>
        <p:spPr>
          <a:xfrm>
            <a:off x="623887" y="2420888"/>
            <a:ext cx="6536038" cy="4264584"/>
          </a:xfrm>
        </p:spPr>
        <p:style>
          <a:lnRef idx="1">
            <a:schemeClr val="accent2"/>
          </a:lnRef>
          <a:fillRef idx="2">
            <a:schemeClr val="accent2"/>
          </a:fillRef>
          <a:effectRef idx="1">
            <a:schemeClr val="accent2"/>
          </a:effectRef>
          <a:fontRef idx="minor">
            <a:schemeClr val="dk1"/>
          </a:fontRef>
        </p:style>
        <p:txBody>
          <a:bodyPr>
            <a:normAutofit/>
          </a:bodyPr>
          <a:lstStyle/>
          <a:p>
            <a:r>
              <a:rPr lang="fi-FI" dirty="0"/>
              <a:t>Laatikaa tutkimuksesta lyhyt </a:t>
            </a:r>
            <a:r>
              <a:rPr lang="fi-FI" err="1"/>
              <a:t>max</a:t>
            </a:r>
            <a:r>
              <a:rPr lang="fi-FI" dirty="0"/>
              <a:t>. 200 sanan tiivistelmä, josta käy ilmi työn aihe, tutkimustehtävä, siinä hyödynnetyt menetelmät sekä työn tulokset. </a:t>
            </a:r>
          </a:p>
          <a:p>
            <a:r>
              <a:rPr lang="fi-FI" dirty="0"/>
              <a:t>Kenelle tutkimuksen tulokset ovat merkittäviä? Mikä on työn kohderyhmä? </a:t>
            </a:r>
          </a:p>
          <a:p>
            <a:r>
              <a:rPr lang="fi-FI" dirty="0"/>
              <a:t>Laatikaa työstä kohderyhmälle sopiva, mielenkiinnon herättävä tuotos, josta kohderyhmä saa heille tärkeää tietoa tutkimuksesta. </a:t>
            </a:r>
          </a:p>
          <a:p>
            <a:r>
              <a:rPr lang="fi-FI" dirty="0"/>
              <a:t>Tuotos voi olla esim. somevideo, lyhyt teksti ammattilehdessä, sarjakuva/kuvasarja, nauhoitettu keskustelu, …</a:t>
            </a:r>
          </a:p>
          <a:p>
            <a:r>
              <a:rPr lang="fi-FI" dirty="0"/>
              <a:t>Palauttakaa tiivistelmä ja tuotos (tai linkki siihen) </a:t>
            </a:r>
            <a:r>
              <a:rPr lang="fi-FI" err="1"/>
              <a:t>peda.netin</a:t>
            </a:r>
            <a:r>
              <a:rPr lang="fi-FI" dirty="0"/>
              <a:t> </a:t>
            </a:r>
            <a:r>
              <a:rPr lang="fi-FI"/>
              <a:t>ryhmäpalautuskansioon (</a:t>
            </a:r>
            <a:r>
              <a:rPr lang="fi-FI">
                <a:solidFill>
                  <a:srgbClr val="FF0000"/>
                </a:solidFill>
              </a:rPr>
              <a:t>Sovitaan DL viikolta 18</a:t>
            </a:r>
            <a:r>
              <a:rPr lang="fi-FI"/>
              <a:t>)</a:t>
            </a:r>
          </a:p>
        </p:txBody>
      </p:sp>
      <p:sp>
        <p:nvSpPr>
          <p:cNvPr id="5" name="Text Placeholder 4">
            <a:extLst>
              <a:ext uri="{FF2B5EF4-FFF2-40B4-BE49-F238E27FC236}">
                <a16:creationId xmlns:a16="http://schemas.microsoft.com/office/drawing/2014/main" id="{A953DC18-5F02-037E-EA64-34CBA66FB2EE}"/>
              </a:ext>
            </a:extLst>
          </p:cNvPr>
          <p:cNvSpPr>
            <a:spLocks noGrp="1"/>
          </p:cNvSpPr>
          <p:nvPr>
            <p:ph type="body" sz="quarter" idx="3"/>
          </p:nvPr>
        </p:nvSpPr>
        <p:spPr>
          <a:xfrm>
            <a:off x="7582619" y="1773238"/>
            <a:ext cx="3985494" cy="575642"/>
          </a:xfrm>
        </p:spPr>
        <p:style>
          <a:lnRef idx="1">
            <a:schemeClr val="accent2"/>
          </a:lnRef>
          <a:fillRef idx="2">
            <a:schemeClr val="accent2"/>
          </a:fillRef>
          <a:effectRef idx="1">
            <a:schemeClr val="accent2"/>
          </a:effectRef>
          <a:fontRef idx="minor">
            <a:schemeClr val="dk1"/>
          </a:fontRef>
        </p:style>
        <p:txBody>
          <a:bodyPr/>
          <a:lstStyle/>
          <a:p>
            <a:pPr algn="ctr"/>
            <a:r>
              <a:rPr lang="fi-FI"/>
              <a:t>Esitys</a:t>
            </a:r>
          </a:p>
        </p:txBody>
      </p:sp>
      <p:sp>
        <p:nvSpPr>
          <p:cNvPr id="6" name="Content Placeholder 5">
            <a:extLst>
              <a:ext uri="{FF2B5EF4-FFF2-40B4-BE49-F238E27FC236}">
                <a16:creationId xmlns:a16="http://schemas.microsoft.com/office/drawing/2014/main" id="{654B2F0A-FFE1-3893-02F7-0E4A2F91DB4F}"/>
              </a:ext>
            </a:extLst>
          </p:cNvPr>
          <p:cNvSpPr>
            <a:spLocks noGrp="1"/>
          </p:cNvSpPr>
          <p:nvPr>
            <p:ph sz="quarter" idx="4"/>
          </p:nvPr>
        </p:nvSpPr>
        <p:spPr>
          <a:xfrm>
            <a:off x="7582619" y="2420888"/>
            <a:ext cx="3985494" cy="4264584"/>
          </a:xfrm>
        </p:spPr>
        <p:style>
          <a:lnRef idx="1">
            <a:schemeClr val="accent2"/>
          </a:lnRef>
          <a:fillRef idx="2">
            <a:schemeClr val="accent2"/>
          </a:fillRef>
          <a:effectRef idx="1">
            <a:schemeClr val="accent2"/>
          </a:effectRef>
          <a:fontRef idx="minor">
            <a:schemeClr val="dk1"/>
          </a:fontRef>
        </p:style>
        <p:txBody>
          <a:bodyPr>
            <a:normAutofit/>
          </a:bodyPr>
          <a:lstStyle/>
          <a:p>
            <a:r>
              <a:rPr lang="fi-FI"/>
              <a:t>Valmistelkaa tutkimuksesta 10 minuutin esitys opehuoneeseen 4.5. </a:t>
            </a:r>
          </a:p>
          <a:p>
            <a:r>
              <a:rPr lang="fi-FI"/>
              <a:t>Tutkimusta esitellään vähän tarkemmin kuin tiivistelmässä. Kuvailkaa tutkimuksen rakennetta, siinä käytettyä argumentaatiota ja tutkimusmenetelmiä, tutkimuksen eettisiä ratkaisuja sekä tietty tutkimuskysymys ja tutkimuksen tulokset. </a:t>
            </a:r>
          </a:p>
          <a:p>
            <a:r>
              <a:rPr lang="fi-FI"/>
              <a:t>Esityksen sisältö arvioidaan. </a:t>
            </a:r>
          </a:p>
        </p:txBody>
      </p:sp>
      <p:sp>
        <p:nvSpPr>
          <p:cNvPr id="2" name="Title 1">
            <a:extLst>
              <a:ext uri="{FF2B5EF4-FFF2-40B4-BE49-F238E27FC236}">
                <a16:creationId xmlns:a16="http://schemas.microsoft.com/office/drawing/2014/main" id="{5E29753A-2440-8279-4CC8-C706470B3AFE}"/>
              </a:ext>
            </a:extLst>
          </p:cNvPr>
          <p:cNvSpPr>
            <a:spLocks noGrp="1"/>
          </p:cNvSpPr>
          <p:nvPr>
            <p:ph type="title"/>
          </p:nvPr>
        </p:nvSpPr>
        <p:spPr/>
        <p:txBody>
          <a:bodyPr/>
          <a:lstStyle/>
          <a:p>
            <a:r>
              <a:rPr lang="fi-FI"/>
              <a:t>Tuotos ja esitys</a:t>
            </a:r>
          </a:p>
        </p:txBody>
      </p:sp>
      <p:sp>
        <p:nvSpPr>
          <p:cNvPr id="9" name="TextBox 8">
            <a:extLst>
              <a:ext uri="{FF2B5EF4-FFF2-40B4-BE49-F238E27FC236}">
                <a16:creationId xmlns:a16="http://schemas.microsoft.com/office/drawing/2014/main" id="{093560AE-8B35-AEA4-9667-B51619ECEEEF}"/>
              </a:ext>
            </a:extLst>
          </p:cNvPr>
          <p:cNvSpPr txBox="1"/>
          <p:nvPr/>
        </p:nvSpPr>
        <p:spPr>
          <a:xfrm>
            <a:off x="4703553" y="259803"/>
            <a:ext cx="5820673" cy="923330"/>
          </a:xfrm>
          <a:prstGeom prst="rect">
            <a:avLst/>
          </a:prstGeom>
        </p:spPr>
        <p:style>
          <a:lnRef idx="3">
            <a:schemeClr val="lt1"/>
          </a:lnRef>
          <a:fillRef idx="1">
            <a:schemeClr val="accent3"/>
          </a:fillRef>
          <a:effectRef idx="1">
            <a:schemeClr val="accent3"/>
          </a:effectRef>
          <a:fontRef idx="minor">
            <a:schemeClr val="lt1"/>
          </a:fontRef>
        </p:style>
        <p:txBody>
          <a:bodyPr wrap="square" lIns="91440" tIns="45720" rIns="91440" bIns="45720" anchor="t">
            <a:spAutoFit/>
          </a:bodyPr>
          <a:lstStyle/>
          <a:p>
            <a:r>
              <a:rPr lang="fi-FI" dirty="0"/>
              <a:t>Te ryhmässä vertaisarvioitte toisen ryhmän tuotoksen. Tutustu tuotokseen ajoissa jo ennen esityskertaa. </a:t>
            </a:r>
            <a:r>
              <a:rPr lang="fi-FI"/>
              <a:t>Kirjataan vertaisarviot opehuoneessa 4.5.</a:t>
            </a:r>
          </a:p>
        </p:txBody>
      </p:sp>
      <p:cxnSp>
        <p:nvCxnSpPr>
          <p:cNvPr id="11" name="Straight Arrow Connector 10">
            <a:extLst>
              <a:ext uri="{FF2B5EF4-FFF2-40B4-BE49-F238E27FC236}">
                <a16:creationId xmlns:a16="http://schemas.microsoft.com/office/drawing/2014/main" id="{6E91A5BE-34DA-27F6-8C56-FEC835680679}"/>
              </a:ext>
            </a:extLst>
          </p:cNvPr>
          <p:cNvCxnSpPr>
            <a:cxnSpLocks/>
            <a:stCxn id="9" idx="2"/>
          </p:cNvCxnSpPr>
          <p:nvPr/>
        </p:nvCxnSpPr>
        <p:spPr>
          <a:xfrm flipH="1">
            <a:off x="6504317" y="1183133"/>
            <a:ext cx="1109573" cy="590105"/>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801471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7CD7-6C13-F941-EA82-8767C3E18D7C}"/>
              </a:ext>
            </a:extLst>
          </p:cNvPr>
          <p:cNvSpPr>
            <a:spLocks noGrp="1"/>
          </p:cNvSpPr>
          <p:nvPr>
            <p:ph type="title"/>
          </p:nvPr>
        </p:nvSpPr>
        <p:spPr/>
        <p:txBody>
          <a:bodyPr/>
          <a:lstStyle/>
          <a:p>
            <a:r>
              <a:rPr lang="fi-FI"/>
              <a:t>Luettavaa / katsottavaa tutkimusanalyysiä varten</a:t>
            </a:r>
          </a:p>
        </p:txBody>
      </p:sp>
      <p:sp>
        <p:nvSpPr>
          <p:cNvPr id="3" name="Text Placeholder 2">
            <a:extLst>
              <a:ext uri="{FF2B5EF4-FFF2-40B4-BE49-F238E27FC236}">
                <a16:creationId xmlns:a16="http://schemas.microsoft.com/office/drawing/2014/main" id="{A826CF77-7D33-ED4C-7EF9-E8B57B8843AE}"/>
              </a:ext>
            </a:extLst>
          </p:cNvPr>
          <p:cNvSpPr>
            <a:spLocks noGrp="1"/>
          </p:cNvSpPr>
          <p:nvPr>
            <p:ph type="body" sz="quarter" idx="13"/>
          </p:nvPr>
        </p:nvSpPr>
        <p:spPr/>
        <p:txBody>
          <a:bodyPr/>
          <a:lstStyle/>
          <a:p>
            <a:r>
              <a:rPr lang="fi-FI" sz="1800" b="0" i="0">
                <a:solidFill>
                  <a:srgbClr val="000000"/>
                </a:solidFill>
                <a:effectLst/>
                <a:latin typeface="Aptos" panose="020B0004020202020204" pitchFamily="34" charset="0"/>
              </a:rPr>
              <a:t>Lue  sivut 63-105  kirjasta Ronkainen, S., Pehkonen, L., Lindblom-Ylänne, S., &amp; Paavilainen, E. (2020). </a:t>
            </a:r>
            <a:r>
              <a:rPr lang="fi-FI" sz="1800" b="0" i="1">
                <a:solidFill>
                  <a:srgbClr val="000000"/>
                </a:solidFill>
                <a:effectLst/>
                <a:latin typeface="Aptos" panose="020B0004020202020204" pitchFamily="34" charset="0"/>
              </a:rPr>
              <a:t>Tutkimuksen voimasanat</a:t>
            </a:r>
            <a:r>
              <a:rPr lang="fi-FI" sz="1800" b="0" i="0">
                <a:solidFill>
                  <a:srgbClr val="000000"/>
                </a:solidFill>
                <a:effectLst/>
                <a:latin typeface="Aptos" panose="020B0004020202020204" pitchFamily="34" charset="0"/>
              </a:rPr>
              <a:t>. Sanoma Pro. </a:t>
            </a:r>
          </a:p>
          <a:p>
            <a:pPr lvl="1"/>
            <a:r>
              <a:rPr lang="fi-FI" b="0" i="0">
                <a:solidFill>
                  <a:srgbClr val="000000"/>
                </a:solidFill>
                <a:effectLst/>
                <a:latin typeface="Aptos" panose="020B0004020202020204" pitchFamily="34" charset="0"/>
              </a:rPr>
              <a:t>Luku 4 Tutkimuksen asetelmallisuus ja tutkijan asemia (pdf </a:t>
            </a:r>
            <a:r>
              <a:rPr lang="fi-FI" b="0" i="0" err="1">
                <a:solidFill>
                  <a:srgbClr val="000000"/>
                </a:solidFill>
                <a:effectLst/>
                <a:latin typeface="Aptos" panose="020B0004020202020204" pitchFamily="34" charset="0"/>
              </a:rPr>
              <a:t>peda.netissä</a:t>
            </a:r>
            <a:r>
              <a:rPr lang="fi-FI" b="0" i="0">
                <a:solidFill>
                  <a:srgbClr val="000000"/>
                </a:solidFill>
                <a:effectLst/>
                <a:latin typeface="Aptos" panose="020B0004020202020204" pitchFamily="34" charset="0"/>
              </a:rPr>
              <a:t>) </a:t>
            </a:r>
          </a:p>
          <a:p>
            <a:pPr lvl="1"/>
            <a:r>
              <a:rPr lang="fi-FI" b="0" i="0">
                <a:solidFill>
                  <a:srgbClr val="000000"/>
                </a:solidFill>
                <a:effectLst/>
                <a:latin typeface="Aptos" panose="020B0004020202020204" pitchFamily="34" charset="0"/>
              </a:rPr>
              <a:t>5 Laadullisuus ja määrällisyys ihmistieteissä s. 63-105</a:t>
            </a:r>
          </a:p>
          <a:p>
            <a:r>
              <a:rPr lang="fi-FI" sz="1800" b="0" i="0">
                <a:solidFill>
                  <a:srgbClr val="000000"/>
                </a:solidFill>
                <a:effectLst/>
                <a:latin typeface="Aptos" panose="020B0004020202020204" pitchFamily="34" charset="0"/>
              </a:rPr>
              <a:t>TAI vaihtoehto: vastaavia tekstejä Tietoarkiston verkkokäsikirjasta </a:t>
            </a:r>
            <a:r>
              <a:rPr lang="fi-FI" sz="1800" b="0" i="0">
                <a:solidFill>
                  <a:srgbClr val="000000"/>
                </a:solidFill>
                <a:effectLst/>
                <a:latin typeface="Aptos" panose="020B0004020202020204" pitchFamily="34" charset="0"/>
                <a:hlinkClick r:id="rId2"/>
              </a:rPr>
              <a:t>https://www.fsd.tuni.fi/fi/palvelut/menetelmaopetus/</a:t>
            </a:r>
            <a:r>
              <a:rPr lang="fi-FI" sz="1800" b="0" i="0">
                <a:solidFill>
                  <a:srgbClr val="000000"/>
                </a:solidFill>
                <a:effectLst/>
                <a:latin typeface="Aptos" panose="020B0004020202020204" pitchFamily="34" charset="0"/>
              </a:rPr>
              <a:t> </a:t>
            </a:r>
          </a:p>
          <a:p>
            <a:endParaRPr lang="en-US" sz="1800" b="0" i="0">
              <a:solidFill>
                <a:srgbClr val="000000"/>
              </a:solidFill>
              <a:effectLst/>
              <a:latin typeface="Aptos" panose="020B0004020202020204" pitchFamily="34" charset="0"/>
            </a:endParaRPr>
          </a:p>
          <a:p>
            <a:r>
              <a:rPr lang="en-US" sz="1800" b="0" i="0" err="1">
                <a:solidFill>
                  <a:srgbClr val="000000"/>
                </a:solidFill>
                <a:effectLst/>
                <a:latin typeface="Aptos" panose="020B0004020202020204" pitchFamily="34" charset="0"/>
              </a:rPr>
              <a:t>Katso</a:t>
            </a:r>
            <a:r>
              <a:rPr lang="en-US" sz="1800" b="0" i="0">
                <a:solidFill>
                  <a:srgbClr val="000000"/>
                </a:solidFill>
                <a:effectLst/>
                <a:latin typeface="Aptos" panose="020B0004020202020204" pitchFamily="34" charset="0"/>
              </a:rPr>
              <a:t> </a:t>
            </a:r>
            <a:r>
              <a:rPr lang="en-US" sz="1800" b="0" i="0" err="1">
                <a:solidFill>
                  <a:srgbClr val="000000"/>
                </a:solidFill>
                <a:effectLst/>
                <a:latin typeface="Aptos" panose="020B0004020202020204" pitchFamily="34" charset="0"/>
              </a:rPr>
              <a:t>Luennot</a:t>
            </a:r>
            <a:r>
              <a:rPr lang="en-US" sz="1800" b="0" i="0">
                <a:solidFill>
                  <a:srgbClr val="000000"/>
                </a:solidFill>
                <a:effectLst/>
                <a:latin typeface="Aptos" panose="020B0004020202020204" pitchFamily="34" charset="0"/>
              </a:rPr>
              <a:t> 3 (</a:t>
            </a:r>
            <a:r>
              <a:rPr lang="en-US" sz="1800" b="0" i="0" err="1">
                <a:solidFill>
                  <a:srgbClr val="000000"/>
                </a:solidFill>
                <a:effectLst/>
                <a:latin typeface="Aptos" panose="020B0004020202020204" pitchFamily="34" charset="0"/>
              </a:rPr>
              <a:t>Määrällinen</a:t>
            </a:r>
            <a:r>
              <a:rPr lang="en-US" sz="1800" b="0" i="0">
                <a:solidFill>
                  <a:srgbClr val="000000"/>
                </a:solidFill>
                <a:effectLst/>
                <a:latin typeface="Aptos" panose="020B0004020202020204" pitchFamily="34" charset="0"/>
              </a:rPr>
              <a:t> </a:t>
            </a:r>
            <a:r>
              <a:rPr lang="en-US" sz="1800" b="0" i="0" err="1">
                <a:solidFill>
                  <a:srgbClr val="000000"/>
                </a:solidFill>
                <a:effectLst/>
                <a:latin typeface="Aptos" panose="020B0004020202020204" pitchFamily="34" charset="0"/>
              </a:rPr>
              <a:t>tutkimus</a:t>
            </a:r>
            <a:r>
              <a:rPr lang="en-US" sz="1800" b="0" i="0">
                <a:solidFill>
                  <a:srgbClr val="000000"/>
                </a:solidFill>
                <a:effectLst/>
                <a:latin typeface="Aptos" panose="020B0004020202020204" pitchFamily="34" charset="0"/>
              </a:rPr>
              <a:t>, Minna </a:t>
            </a:r>
            <a:r>
              <a:rPr lang="en-US" sz="1800" b="0" i="0" err="1">
                <a:solidFill>
                  <a:srgbClr val="000000"/>
                </a:solidFill>
                <a:effectLst/>
                <a:latin typeface="Aptos" panose="020B0004020202020204" pitchFamily="34" charset="0"/>
              </a:rPr>
              <a:t>Torppa</a:t>
            </a:r>
            <a:r>
              <a:rPr lang="en-US" sz="1800" b="0" i="0">
                <a:solidFill>
                  <a:srgbClr val="000000"/>
                </a:solidFill>
                <a:effectLst/>
                <a:latin typeface="Aptos" panose="020B0004020202020204" pitchFamily="34" charset="0"/>
              </a:rPr>
              <a:t>) &amp; 4 (</a:t>
            </a:r>
            <a:r>
              <a:rPr lang="en-US" sz="1800" b="0" i="0" err="1">
                <a:solidFill>
                  <a:srgbClr val="000000"/>
                </a:solidFill>
                <a:effectLst/>
                <a:latin typeface="Aptos" panose="020B0004020202020204" pitchFamily="34" charset="0"/>
              </a:rPr>
              <a:t>Laadullinen</a:t>
            </a:r>
            <a:r>
              <a:rPr lang="en-US" sz="1800" b="0" i="0">
                <a:solidFill>
                  <a:srgbClr val="000000"/>
                </a:solidFill>
                <a:effectLst/>
                <a:latin typeface="Aptos" panose="020B0004020202020204" pitchFamily="34" charset="0"/>
              </a:rPr>
              <a:t> </a:t>
            </a:r>
            <a:r>
              <a:rPr lang="en-US" sz="1800" b="0" i="0" err="1">
                <a:solidFill>
                  <a:srgbClr val="000000"/>
                </a:solidFill>
                <a:effectLst/>
                <a:latin typeface="Aptos" panose="020B0004020202020204" pitchFamily="34" charset="0"/>
              </a:rPr>
              <a:t>tutkimus</a:t>
            </a:r>
            <a:r>
              <a:rPr lang="en-US" sz="1800" b="0" i="0">
                <a:solidFill>
                  <a:srgbClr val="000000"/>
                </a:solidFill>
                <a:effectLst/>
                <a:latin typeface="Aptos" panose="020B0004020202020204" pitchFamily="34" charset="0"/>
              </a:rPr>
              <a:t>, Marleena Mustola)</a:t>
            </a:r>
            <a:endParaRPr lang="fi-FI"/>
          </a:p>
        </p:txBody>
      </p:sp>
    </p:spTree>
    <p:extLst>
      <p:ext uri="{BB962C8B-B14F-4D97-AF65-F5344CB8AC3E}">
        <p14:creationId xmlns:p14="http://schemas.microsoft.com/office/powerpoint/2010/main" val="289258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jyu">
  <a:themeElements>
    <a:clrScheme name="JYU">
      <a:dk1>
        <a:srgbClr val="000000"/>
      </a:dk1>
      <a:lt1>
        <a:sysClr val="window" lastClr="FFFFFF"/>
      </a:lt1>
      <a:dk2>
        <a:srgbClr val="B2BFCD"/>
      </a:dk2>
      <a:lt2>
        <a:srgbClr val="EFF0F0"/>
      </a:lt2>
      <a:accent1>
        <a:srgbClr val="002957"/>
      </a:accent1>
      <a:accent2>
        <a:srgbClr val="EDE1CE"/>
      </a:accent2>
      <a:accent3>
        <a:srgbClr val="C29A5B"/>
      </a:accent3>
      <a:accent4>
        <a:srgbClr val="F1563F"/>
      </a:accent4>
      <a:accent5>
        <a:srgbClr val="6B7F97"/>
      </a:accent5>
      <a:accent6>
        <a:srgbClr val="EA9D90"/>
      </a:accent6>
      <a:hlink>
        <a:srgbClr val="6B7F97"/>
      </a:hlink>
      <a:folHlink>
        <a:srgbClr val="6B7F97"/>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jyu" id="{BF31A651-CFDF-41BB-9607-5A997E139AC5}" vid="{7F323AE2-1285-4E12-AF93-27903CF8CE3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445C54CFA5725B41AF833EB2D01900BE" ma:contentTypeVersion="15" ma:contentTypeDescription="Luo uusi asiakirja." ma:contentTypeScope="" ma:versionID="c27b0c30da20378c64d467156198b396">
  <xsd:schema xmlns:xsd="http://www.w3.org/2001/XMLSchema" xmlns:xs="http://www.w3.org/2001/XMLSchema" xmlns:p="http://schemas.microsoft.com/office/2006/metadata/properties" xmlns:ns1="http://schemas.microsoft.com/sharepoint/v3" xmlns:ns2="5cbd0460-457c-4247-9905-b686aa5705d7" xmlns:ns3="9147fadf-6a35-4d5a-a1a7-6883be85a1de" targetNamespace="http://schemas.microsoft.com/office/2006/metadata/properties" ma:root="true" ma:fieldsID="0904ed5bfb6c616e107ce4e0b003ed2f" ns1:_="" ns2:_="" ns3:_="">
    <xsd:import namespace="http://schemas.microsoft.com/sharepoint/v3"/>
    <xsd:import namespace="5cbd0460-457c-4247-9905-b686aa5705d7"/>
    <xsd:import namespace="9147fadf-6a35-4d5a-a1a7-6883be85a1d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Yhtenäisen yhteensopivuuskäytännön ominaisuudet" ma:hidden="true" ma:internalName="_ip_UnifiedCompliancePolicyProperties">
      <xsd:simpleType>
        <xsd:restriction base="dms:Note"/>
      </xsd:simpleType>
    </xsd:element>
    <xsd:element name="_ip_UnifiedCompliancePolicyUIAction" ma:index="22" nillable="true" ma:displayName="Yhtenäisen yhteensopivuuskäytännön käyttöliittymän toiminto"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bd0460-457c-4247-9905-b686aa5705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ba830b52-6d58-45b3-9899-c4752b5a1b5a"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47fadf-6a35-4d5a-a1a7-6883be85a1de"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16" nillable="true" ma:displayName="Taxonomy Catch All Column" ma:hidden="true" ma:list="{02bd626d-5770-465d-8a65-8c9b9d087045}" ma:internalName="TaxCatchAll" ma:showField="CatchAllData" ma:web="9147fadf-6a35-4d5a-a1a7-6883be85a1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147fadf-6a35-4d5a-a1a7-6883be85a1de" xsi:nil="true"/>
    <lcf76f155ced4ddcb4097134ff3c332f xmlns="5cbd0460-457c-4247-9905-b686aa5705d7">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F63F1D20-A15F-4ECA-AF46-E9649FF4C153}">
  <ds:schemaRefs>
    <ds:schemaRef ds:uri="http://schemas.microsoft.com/sharepoint/v3/contenttype/forms"/>
  </ds:schemaRefs>
</ds:datastoreItem>
</file>

<file path=customXml/itemProps2.xml><?xml version="1.0" encoding="utf-8"?>
<ds:datastoreItem xmlns:ds="http://schemas.openxmlformats.org/officeDocument/2006/customXml" ds:itemID="{37D8879B-AC26-44BF-B5C2-46AD3F6CA5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cbd0460-457c-4247-9905-b686aa5705d7"/>
    <ds:schemaRef ds:uri="9147fadf-6a35-4d5a-a1a7-6883be85a1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C18E3C-4554-49C5-8FDC-1955B7BAED93}">
  <ds:schemaRefs>
    <ds:schemaRef ds:uri="9147fadf-6a35-4d5a-a1a7-6883be85a1de"/>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elements/1.1/"/>
    <ds:schemaRef ds:uri="http://purl.org/dc/terms/"/>
    <ds:schemaRef ds:uri="http://schemas.openxmlformats.org/package/2006/metadata/core-properties"/>
    <ds:schemaRef ds:uri="5cbd0460-457c-4247-9905-b686aa5705d7"/>
    <ds:schemaRef ds:uri="http://purl.org/dc/dcmitype/"/>
    <ds:schemaRef ds:uri="http://schemas.microsoft.com/sharepoint/v3"/>
  </ds:schemaRefs>
</ds:datastoreItem>
</file>

<file path=docMetadata/LabelInfo.xml><?xml version="1.0" encoding="utf-8"?>
<clbl:labelList xmlns:clbl="http://schemas.microsoft.com/office/2020/mipLabelMetadata">
  <clbl:label id="{eaf5f003-ec9f-4a38-bb3c-a344331c4fce}" enabled="1" method="Privileged" siteId="{e9662d58-caa4-4bc1-b138-c8b1acab5a11}" removed="0"/>
</clbl:labelList>
</file>

<file path=docProps/app.xml><?xml version="1.0" encoding="utf-8"?>
<Properties xmlns="http://schemas.openxmlformats.org/officeDocument/2006/extended-properties" xmlns:vt="http://schemas.openxmlformats.org/officeDocument/2006/docPropsVTypes">
  <TotalTime>0</TotalTime>
  <Words>844</Words>
  <Application>Microsoft Office PowerPoint</Application>
  <PresentationFormat>Widescreen</PresentationFormat>
  <Paragraphs>100</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Aleo</vt:lpstr>
      <vt:lpstr>Aptos</vt:lpstr>
      <vt:lpstr>Arial</vt:lpstr>
      <vt:lpstr>Georgia</vt:lpstr>
      <vt:lpstr>Lato</vt:lpstr>
      <vt:lpstr>Lato Black</vt:lpstr>
      <vt:lpstr>jyu</vt:lpstr>
      <vt:lpstr>3. tapaaminen Tiedonkäsitykset + tutkimusanalyysi jatkuu</vt:lpstr>
      <vt:lpstr>Tieteiden hierarkia</vt:lpstr>
      <vt:lpstr>Kaksi kulttuuria</vt:lpstr>
      <vt:lpstr>Tieteenalojen sisältöjen kolmiulotteinen luokittelu</vt:lpstr>
      <vt:lpstr>Nyt sinut on lajiteltu kolmella eri tavalla. </vt:lpstr>
      <vt:lpstr>Tiedonkäsityksistä</vt:lpstr>
      <vt:lpstr>Rinnastusta</vt:lpstr>
      <vt:lpstr>Tutkimusanalyysi kutsuu</vt:lpstr>
      <vt:lpstr>Hahmotelkaa valitsemaanne väikkäriä…</vt:lpstr>
      <vt:lpstr>Hahmotelma tutkimusjulkaisun rakenteesta</vt:lpstr>
      <vt:lpstr>Tuotos ja esitys</vt:lpstr>
      <vt:lpstr>Luettavaa / katsottavaa tutkimusanalyysiä varten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Kepler-Uotinen, Kaili</dc:creator>
  <cp:lastModifiedBy>Kepler-Uotinen, Kaili</cp:lastModifiedBy>
  <cp:revision>23</cp:revision>
  <dcterms:created xsi:type="dcterms:W3CDTF">2025-03-19T11:24:08Z</dcterms:created>
  <dcterms:modified xsi:type="dcterms:W3CDTF">2026-04-17T08:40:58Z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0x010100445C54CFA5725B41AF833EB2D01900BE</vt:lpwstr>
  </property>
  <property fmtid="{D5CDD505-2E9C-101B-9397-08002B2CF9AE}" pid="3" name="MediaServiceImageTags">
    <vt:lpwstr/>
  </property>
</Properties>
</file>