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7" r:id="rId5"/>
    <p:sldId id="259" r:id="rId6"/>
    <p:sldId id="258" r:id="rId7"/>
    <p:sldId id="260" r:id="rId8"/>
    <p:sldId id="265" r:id="rId9"/>
    <p:sldId id="264" r:id="rId10"/>
    <p:sldId id="261" r:id="rId11"/>
    <p:sldId id="262" r:id="rId12"/>
    <p:sldId id="263" r:id="rId13"/>
    <p:sldId id="268" r:id="rId14"/>
    <p:sldId id="266" r:id="rId15"/>
    <p:sldId id="267" r:id="rId16"/>
    <p:sldId id="269" r:id="rId17"/>
    <p:sldId id="270" r:id="rId18"/>
    <p:sldId id="271" r:id="rId19"/>
    <p:sldId id="272" r:id="rId20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>
        <p:scale>
          <a:sx n="83" d="100"/>
          <a:sy n="83" d="100"/>
        </p:scale>
        <p:origin x="40" y="-1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251D16-A1B4-4746-AD14-235D37C29C42}" type="doc">
      <dgm:prSet loTypeId="urn:microsoft.com/office/officeart/2009/3/layout/CircleRelationship" loCatId="relationship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fi-FI"/>
        </a:p>
      </dgm:t>
    </dgm:pt>
    <dgm:pt modelId="{9797F36F-B119-4D7D-81F5-A92CEA94CC22}">
      <dgm:prSet phldrT="[Text]" custT="1"/>
      <dgm:spPr/>
      <dgm:t>
        <a:bodyPr/>
        <a:lstStyle/>
        <a:p>
          <a:r>
            <a:rPr lang="fi-FI" sz="2400" dirty="0"/>
            <a:t>Kasvatus-tieteen</a:t>
          </a:r>
          <a:r>
            <a:rPr lang="fi-FI" sz="1500" dirty="0"/>
            <a:t> </a:t>
          </a:r>
          <a:r>
            <a:rPr lang="fi-FI" sz="2400" dirty="0"/>
            <a:t>alalta</a:t>
          </a:r>
          <a:endParaRPr lang="fi-FI" sz="1500" dirty="0"/>
        </a:p>
      </dgm:t>
    </dgm:pt>
    <dgm:pt modelId="{B705A19E-A788-4017-B795-3CBBC567FC2A}" type="parTrans" cxnId="{3F0DC48B-04D8-4BB2-8615-F69B9BD958FC}">
      <dgm:prSet/>
      <dgm:spPr/>
      <dgm:t>
        <a:bodyPr/>
        <a:lstStyle/>
        <a:p>
          <a:endParaRPr lang="fi-FI"/>
        </a:p>
      </dgm:t>
    </dgm:pt>
    <dgm:pt modelId="{A2AF17C0-EE94-45C5-947B-97C78DE9CA8F}" type="sibTrans" cxnId="{3F0DC48B-04D8-4BB2-8615-F69B9BD958FC}">
      <dgm:prSet/>
      <dgm:spPr/>
      <dgm:t>
        <a:bodyPr/>
        <a:lstStyle/>
        <a:p>
          <a:endParaRPr lang="fi-FI"/>
        </a:p>
      </dgm:t>
    </dgm:pt>
    <dgm:pt modelId="{CCE3D388-FBC8-4C95-97BE-7651D2E3B9D2}">
      <dgm:prSet phldrT="[Text]" custT="1"/>
      <dgm:spPr/>
      <dgm:t>
        <a:bodyPr/>
        <a:lstStyle/>
        <a:p>
          <a:r>
            <a:rPr lang="fi-FI" sz="1400" dirty="0"/>
            <a:t>Laadullinen tai määrällinen</a:t>
          </a:r>
        </a:p>
      </dgm:t>
    </dgm:pt>
    <dgm:pt modelId="{E04B8AAC-F273-472D-8C2A-6AEB3EED5D82}" type="parTrans" cxnId="{9E5902A3-967C-46C8-B121-F721E8FE8D9B}">
      <dgm:prSet/>
      <dgm:spPr/>
      <dgm:t>
        <a:bodyPr/>
        <a:lstStyle/>
        <a:p>
          <a:endParaRPr lang="fi-FI"/>
        </a:p>
      </dgm:t>
    </dgm:pt>
    <dgm:pt modelId="{4588F81D-646E-441F-9213-7C0848D5447B}" type="sibTrans" cxnId="{9E5902A3-967C-46C8-B121-F721E8FE8D9B}">
      <dgm:prSet/>
      <dgm:spPr/>
      <dgm:t>
        <a:bodyPr/>
        <a:lstStyle/>
        <a:p>
          <a:endParaRPr lang="fi-FI"/>
        </a:p>
      </dgm:t>
    </dgm:pt>
    <dgm:pt modelId="{198B60F1-BA96-4B61-B9DF-9CAA93CD7427}">
      <dgm:prSet phldrT="[Text]" custT="1"/>
      <dgm:spPr/>
      <dgm:t>
        <a:bodyPr/>
        <a:lstStyle/>
        <a:p>
          <a:r>
            <a:rPr lang="fi-FI" sz="1400" dirty="0"/>
            <a:t>Tuoreehko (2015 -)</a:t>
          </a:r>
        </a:p>
      </dgm:t>
    </dgm:pt>
    <dgm:pt modelId="{6AD0AAFD-240F-4CF1-AD1F-20731FFF240A}" type="parTrans" cxnId="{84E479C2-3CC5-425C-AD53-DC7ADD4E80EB}">
      <dgm:prSet/>
      <dgm:spPr/>
      <dgm:t>
        <a:bodyPr/>
        <a:lstStyle/>
        <a:p>
          <a:endParaRPr lang="fi-FI"/>
        </a:p>
      </dgm:t>
    </dgm:pt>
    <dgm:pt modelId="{A3014D2F-BCEB-4B80-A39A-48ACEAD805A8}" type="sibTrans" cxnId="{84E479C2-3CC5-425C-AD53-DC7ADD4E80EB}">
      <dgm:prSet/>
      <dgm:spPr/>
      <dgm:t>
        <a:bodyPr/>
        <a:lstStyle/>
        <a:p>
          <a:endParaRPr lang="fi-FI"/>
        </a:p>
      </dgm:t>
    </dgm:pt>
    <dgm:pt modelId="{0933D46F-6F97-41CC-BA3A-DAB348155EFE}">
      <dgm:prSet phldrT="[Text]" custT="1"/>
      <dgm:spPr/>
      <dgm:t>
        <a:bodyPr/>
        <a:lstStyle/>
        <a:p>
          <a:r>
            <a:rPr lang="fi-FI" sz="1800" dirty="0"/>
            <a:t>Aineen- opetusta tai yleisempi</a:t>
          </a:r>
        </a:p>
      </dgm:t>
    </dgm:pt>
    <dgm:pt modelId="{D26719D7-BA13-42C3-B903-E51BF50C2A42}" type="parTrans" cxnId="{CFFD36DE-93CD-4252-9C2E-F2FB1BEB3294}">
      <dgm:prSet/>
      <dgm:spPr/>
      <dgm:t>
        <a:bodyPr/>
        <a:lstStyle/>
        <a:p>
          <a:endParaRPr lang="fi-FI"/>
        </a:p>
      </dgm:t>
    </dgm:pt>
    <dgm:pt modelId="{CB552132-757F-4FC3-B193-7AED5F2BFD62}" type="sibTrans" cxnId="{CFFD36DE-93CD-4252-9C2E-F2FB1BEB3294}">
      <dgm:prSet/>
      <dgm:spPr/>
      <dgm:t>
        <a:bodyPr/>
        <a:lstStyle/>
        <a:p>
          <a:endParaRPr lang="fi-FI"/>
        </a:p>
      </dgm:t>
    </dgm:pt>
    <dgm:pt modelId="{30153C2A-EB48-4594-AF6D-8882223C4F33}">
      <dgm:prSet phldrT="[Text]" custT="1"/>
      <dgm:spPr/>
      <dgm:t>
        <a:bodyPr/>
        <a:lstStyle/>
        <a:p>
          <a:r>
            <a:rPr lang="fi-FI" sz="1800" dirty="0"/>
            <a:t>Suoma-lainen</a:t>
          </a:r>
        </a:p>
      </dgm:t>
    </dgm:pt>
    <dgm:pt modelId="{D5428720-11AE-426A-9152-68861281C973}" type="parTrans" cxnId="{9C3BB653-F496-47B7-8F18-3FCB139BD692}">
      <dgm:prSet/>
      <dgm:spPr/>
      <dgm:t>
        <a:bodyPr/>
        <a:lstStyle/>
        <a:p>
          <a:endParaRPr lang="fi-FI"/>
        </a:p>
      </dgm:t>
    </dgm:pt>
    <dgm:pt modelId="{4A7B6847-4212-4A6F-B555-7615DF8665AE}" type="sibTrans" cxnId="{9C3BB653-F496-47B7-8F18-3FCB139BD692}">
      <dgm:prSet/>
      <dgm:spPr/>
      <dgm:t>
        <a:bodyPr/>
        <a:lstStyle/>
        <a:p>
          <a:endParaRPr lang="fi-FI"/>
        </a:p>
      </dgm:t>
    </dgm:pt>
    <dgm:pt modelId="{5E5DC394-F4BB-4235-9F48-591B27E86A67}" type="pres">
      <dgm:prSet presAssocID="{AE251D16-A1B4-4746-AD14-235D37C29C42}" presName="Name0" presStyleCnt="0">
        <dgm:presLayoutVars>
          <dgm:chMax val="1"/>
          <dgm:chPref val="1"/>
        </dgm:presLayoutVars>
      </dgm:prSet>
      <dgm:spPr/>
    </dgm:pt>
    <dgm:pt modelId="{C5456208-144D-43F7-AA64-4C62B1E5159D}" type="pres">
      <dgm:prSet presAssocID="{9797F36F-B119-4D7D-81F5-A92CEA94CC22}" presName="Parent" presStyleLbl="node0" presStyleIdx="0" presStyleCnt="1">
        <dgm:presLayoutVars>
          <dgm:chMax val="5"/>
          <dgm:chPref val="5"/>
        </dgm:presLayoutVars>
      </dgm:prSet>
      <dgm:spPr/>
    </dgm:pt>
    <dgm:pt modelId="{3DCE23B1-9B9D-40B7-99D2-94FCA67A50FE}" type="pres">
      <dgm:prSet presAssocID="{9797F36F-B119-4D7D-81F5-A92CEA94CC22}" presName="Accent1" presStyleLbl="node1" presStyleIdx="0" presStyleCnt="17"/>
      <dgm:spPr/>
    </dgm:pt>
    <dgm:pt modelId="{E8950433-CF61-4AD1-A2BE-971235BFCA2E}" type="pres">
      <dgm:prSet presAssocID="{9797F36F-B119-4D7D-81F5-A92CEA94CC22}" presName="Accent2" presStyleLbl="node1" presStyleIdx="1" presStyleCnt="17"/>
      <dgm:spPr/>
    </dgm:pt>
    <dgm:pt modelId="{4A55150A-3469-47DC-A245-A3F8C7FC8C6E}" type="pres">
      <dgm:prSet presAssocID="{9797F36F-B119-4D7D-81F5-A92CEA94CC22}" presName="Accent3" presStyleLbl="node1" presStyleIdx="2" presStyleCnt="17"/>
      <dgm:spPr/>
    </dgm:pt>
    <dgm:pt modelId="{16F5AF6D-AA48-48ED-AF90-8E7E0BD59CC5}" type="pres">
      <dgm:prSet presAssocID="{9797F36F-B119-4D7D-81F5-A92CEA94CC22}" presName="Accent4" presStyleLbl="node1" presStyleIdx="3" presStyleCnt="17"/>
      <dgm:spPr/>
    </dgm:pt>
    <dgm:pt modelId="{48005E29-FC28-4A9A-9279-1DF132094E68}" type="pres">
      <dgm:prSet presAssocID="{9797F36F-B119-4D7D-81F5-A92CEA94CC22}" presName="Accent5" presStyleLbl="node1" presStyleIdx="4" presStyleCnt="17"/>
      <dgm:spPr/>
    </dgm:pt>
    <dgm:pt modelId="{B4039514-B3B7-425E-93AF-156AADFF53FE}" type="pres">
      <dgm:prSet presAssocID="{9797F36F-B119-4D7D-81F5-A92CEA94CC22}" presName="Accent6" presStyleLbl="node1" presStyleIdx="5" presStyleCnt="17"/>
      <dgm:spPr/>
    </dgm:pt>
    <dgm:pt modelId="{AD3F95C4-0503-4531-86F1-8CC2DBA12F6C}" type="pres">
      <dgm:prSet presAssocID="{CCE3D388-FBC8-4C95-97BE-7651D2E3B9D2}" presName="Child1" presStyleLbl="node1" presStyleIdx="6" presStyleCnt="17" custScaleX="139283" custScaleY="139239" custLinFactNeighborX="-13575" custLinFactNeighborY="-10559">
        <dgm:presLayoutVars>
          <dgm:chMax val="0"/>
          <dgm:chPref val="0"/>
        </dgm:presLayoutVars>
      </dgm:prSet>
      <dgm:spPr/>
    </dgm:pt>
    <dgm:pt modelId="{A2F7F7FF-71E9-4DDC-BF18-B12DDBB675AA}" type="pres">
      <dgm:prSet presAssocID="{CCE3D388-FBC8-4C95-97BE-7651D2E3B9D2}" presName="Accent7" presStyleCnt="0"/>
      <dgm:spPr/>
    </dgm:pt>
    <dgm:pt modelId="{12DF2210-3795-47B2-84C3-C6C2997775D9}" type="pres">
      <dgm:prSet presAssocID="{CCE3D388-FBC8-4C95-97BE-7651D2E3B9D2}" presName="AccentHold1" presStyleLbl="node1" presStyleIdx="7" presStyleCnt="17"/>
      <dgm:spPr/>
    </dgm:pt>
    <dgm:pt modelId="{1D5CEC87-34DD-4317-A222-CC425E13CF25}" type="pres">
      <dgm:prSet presAssocID="{CCE3D388-FBC8-4C95-97BE-7651D2E3B9D2}" presName="Accent8" presStyleCnt="0"/>
      <dgm:spPr/>
    </dgm:pt>
    <dgm:pt modelId="{F7602981-6069-4070-BAEC-9BF76E48BB92}" type="pres">
      <dgm:prSet presAssocID="{CCE3D388-FBC8-4C95-97BE-7651D2E3B9D2}" presName="AccentHold2" presStyleLbl="node1" presStyleIdx="8" presStyleCnt="17"/>
      <dgm:spPr/>
    </dgm:pt>
    <dgm:pt modelId="{AF03CE7F-5C40-47F1-B15A-848BC6267320}" type="pres">
      <dgm:prSet presAssocID="{198B60F1-BA96-4B61-B9DF-9CAA93CD7427}" presName="Child2" presStyleLbl="node1" presStyleIdx="9" presStyleCnt="17" custScaleX="118038" custScaleY="117759">
        <dgm:presLayoutVars>
          <dgm:chMax val="0"/>
          <dgm:chPref val="0"/>
        </dgm:presLayoutVars>
      </dgm:prSet>
      <dgm:spPr/>
    </dgm:pt>
    <dgm:pt modelId="{D15B3713-3F4F-4DDD-AC1C-F5611EFDB51C}" type="pres">
      <dgm:prSet presAssocID="{198B60F1-BA96-4B61-B9DF-9CAA93CD7427}" presName="Accent9" presStyleCnt="0"/>
      <dgm:spPr/>
    </dgm:pt>
    <dgm:pt modelId="{7E98AA8A-3ED1-4B7E-B721-64E7A62A0959}" type="pres">
      <dgm:prSet presAssocID="{198B60F1-BA96-4B61-B9DF-9CAA93CD7427}" presName="AccentHold1" presStyleLbl="node1" presStyleIdx="10" presStyleCnt="17"/>
      <dgm:spPr/>
    </dgm:pt>
    <dgm:pt modelId="{477CCC4C-8E6E-4194-82B3-6CD03517FC4F}" type="pres">
      <dgm:prSet presAssocID="{198B60F1-BA96-4B61-B9DF-9CAA93CD7427}" presName="Accent10" presStyleCnt="0"/>
      <dgm:spPr/>
    </dgm:pt>
    <dgm:pt modelId="{8D5997B3-E44D-4021-8B7A-188DD8926001}" type="pres">
      <dgm:prSet presAssocID="{198B60F1-BA96-4B61-B9DF-9CAA93CD7427}" presName="AccentHold2" presStyleLbl="node1" presStyleIdx="11" presStyleCnt="17"/>
      <dgm:spPr/>
    </dgm:pt>
    <dgm:pt modelId="{CD04D445-77ED-449A-9A19-DFE4CA58837D}" type="pres">
      <dgm:prSet presAssocID="{198B60F1-BA96-4B61-B9DF-9CAA93CD7427}" presName="Accent11" presStyleCnt="0"/>
      <dgm:spPr/>
    </dgm:pt>
    <dgm:pt modelId="{B0C0FB8E-F413-40FF-AC56-3B237B1EB3F3}" type="pres">
      <dgm:prSet presAssocID="{198B60F1-BA96-4B61-B9DF-9CAA93CD7427}" presName="AccentHold3" presStyleLbl="node1" presStyleIdx="12" presStyleCnt="17"/>
      <dgm:spPr/>
    </dgm:pt>
    <dgm:pt modelId="{0BCB8B8C-942D-4F5E-92D4-6348BC6599B8}" type="pres">
      <dgm:prSet presAssocID="{0933D46F-6F97-41CC-BA3A-DAB348155EFE}" presName="Child3" presStyleLbl="node1" presStyleIdx="13" presStyleCnt="17" custScaleX="149033" custScaleY="134935">
        <dgm:presLayoutVars>
          <dgm:chMax val="0"/>
          <dgm:chPref val="0"/>
        </dgm:presLayoutVars>
      </dgm:prSet>
      <dgm:spPr/>
    </dgm:pt>
    <dgm:pt modelId="{F54B990E-91B1-4254-AC29-95EACC3BE13A}" type="pres">
      <dgm:prSet presAssocID="{0933D46F-6F97-41CC-BA3A-DAB348155EFE}" presName="Accent12" presStyleCnt="0"/>
      <dgm:spPr/>
    </dgm:pt>
    <dgm:pt modelId="{1113B3C2-48DF-42AB-8859-00F2500F8746}" type="pres">
      <dgm:prSet presAssocID="{0933D46F-6F97-41CC-BA3A-DAB348155EFE}" presName="AccentHold1" presStyleLbl="node1" presStyleIdx="14" presStyleCnt="17"/>
      <dgm:spPr/>
    </dgm:pt>
    <dgm:pt modelId="{C6537046-3139-4530-ABE7-190F1E17B682}" type="pres">
      <dgm:prSet presAssocID="{30153C2A-EB48-4594-AF6D-8882223C4F33}" presName="Child4" presStyleLbl="node1" presStyleIdx="15" presStyleCnt="17" custScaleX="130848" custScaleY="129507">
        <dgm:presLayoutVars>
          <dgm:chMax val="0"/>
          <dgm:chPref val="0"/>
        </dgm:presLayoutVars>
      </dgm:prSet>
      <dgm:spPr/>
    </dgm:pt>
    <dgm:pt modelId="{100537C8-2C7D-49A2-9356-2D088649724B}" type="pres">
      <dgm:prSet presAssocID="{30153C2A-EB48-4594-AF6D-8882223C4F33}" presName="Accent13" presStyleCnt="0"/>
      <dgm:spPr/>
    </dgm:pt>
    <dgm:pt modelId="{9CB905DF-385A-40F6-94F3-1A574DC82FB6}" type="pres">
      <dgm:prSet presAssocID="{30153C2A-EB48-4594-AF6D-8882223C4F33}" presName="AccentHold1" presStyleLbl="node1" presStyleIdx="16" presStyleCnt="17"/>
      <dgm:spPr/>
    </dgm:pt>
  </dgm:ptLst>
  <dgm:cxnLst>
    <dgm:cxn modelId="{E93D1C31-2486-4228-90D8-84F988A1A2A8}" type="presOf" srcId="{9797F36F-B119-4D7D-81F5-A92CEA94CC22}" destId="{C5456208-144D-43F7-AA64-4C62B1E5159D}" srcOrd="0" destOrd="0" presId="urn:microsoft.com/office/officeart/2009/3/layout/CircleRelationship"/>
    <dgm:cxn modelId="{176B1168-9F15-48E7-ACBB-CB328CB82A4D}" type="presOf" srcId="{CCE3D388-FBC8-4C95-97BE-7651D2E3B9D2}" destId="{AD3F95C4-0503-4531-86F1-8CC2DBA12F6C}" srcOrd="0" destOrd="0" presId="urn:microsoft.com/office/officeart/2009/3/layout/CircleRelationship"/>
    <dgm:cxn modelId="{46219E6C-B22F-40D5-9042-AED681ACD1C2}" type="presOf" srcId="{30153C2A-EB48-4594-AF6D-8882223C4F33}" destId="{C6537046-3139-4530-ABE7-190F1E17B682}" srcOrd="0" destOrd="0" presId="urn:microsoft.com/office/officeart/2009/3/layout/CircleRelationship"/>
    <dgm:cxn modelId="{9C3BB653-F496-47B7-8F18-3FCB139BD692}" srcId="{9797F36F-B119-4D7D-81F5-A92CEA94CC22}" destId="{30153C2A-EB48-4594-AF6D-8882223C4F33}" srcOrd="3" destOrd="0" parTransId="{D5428720-11AE-426A-9152-68861281C973}" sibTransId="{4A7B6847-4212-4A6F-B555-7615DF8665AE}"/>
    <dgm:cxn modelId="{3F0DC48B-04D8-4BB2-8615-F69B9BD958FC}" srcId="{AE251D16-A1B4-4746-AD14-235D37C29C42}" destId="{9797F36F-B119-4D7D-81F5-A92CEA94CC22}" srcOrd="0" destOrd="0" parTransId="{B705A19E-A788-4017-B795-3CBBC567FC2A}" sibTransId="{A2AF17C0-EE94-45C5-947B-97C78DE9CA8F}"/>
    <dgm:cxn modelId="{E95A699C-416C-4A0A-B330-D0B7C91965C0}" type="presOf" srcId="{0933D46F-6F97-41CC-BA3A-DAB348155EFE}" destId="{0BCB8B8C-942D-4F5E-92D4-6348BC6599B8}" srcOrd="0" destOrd="0" presId="urn:microsoft.com/office/officeart/2009/3/layout/CircleRelationship"/>
    <dgm:cxn modelId="{9E5902A3-967C-46C8-B121-F721E8FE8D9B}" srcId="{9797F36F-B119-4D7D-81F5-A92CEA94CC22}" destId="{CCE3D388-FBC8-4C95-97BE-7651D2E3B9D2}" srcOrd="0" destOrd="0" parTransId="{E04B8AAC-F273-472D-8C2A-6AEB3EED5D82}" sibTransId="{4588F81D-646E-441F-9213-7C0848D5447B}"/>
    <dgm:cxn modelId="{84E479C2-3CC5-425C-AD53-DC7ADD4E80EB}" srcId="{9797F36F-B119-4D7D-81F5-A92CEA94CC22}" destId="{198B60F1-BA96-4B61-B9DF-9CAA93CD7427}" srcOrd="1" destOrd="0" parTransId="{6AD0AAFD-240F-4CF1-AD1F-20731FFF240A}" sibTransId="{A3014D2F-BCEB-4B80-A39A-48ACEAD805A8}"/>
    <dgm:cxn modelId="{08C5C1CB-2784-4377-A208-4263A329B917}" type="presOf" srcId="{AE251D16-A1B4-4746-AD14-235D37C29C42}" destId="{5E5DC394-F4BB-4235-9F48-591B27E86A67}" srcOrd="0" destOrd="0" presId="urn:microsoft.com/office/officeart/2009/3/layout/CircleRelationship"/>
    <dgm:cxn modelId="{CFFD36DE-93CD-4252-9C2E-F2FB1BEB3294}" srcId="{9797F36F-B119-4D7D-81F5-A92CEA94CC22}" destId="{0933D46F-6F97-41CC-BA3A-DAB348155EFE}" srcOrd="2" destOrd="0" parTransId="{D26719D7-BA13-42C3-B903-E51BF50C2A42}" sibTransId="{CB552132-757F-4FC3-B193-7AED5F2BFD62}"/>
    <dgm:cxn modelId="{5A268BFB-28DE-4941-ADF4-A68B90318BFC}" type="presOf" srcId="{198B60F1-BA96-4B61-B9DF-9CAA93CD7427}" destId="{AF03CE7F-5C40-47F1-B15A-848BC6267320}" srcOrd="0" destOrd="0" presId="urn:microsoft.com/office/officeart/2009/3/layout/CircleRelationship"/>
    <dgm:cxn modelId="{5B64E3C4-2FD6-4F25-8B69-D867F075A26B}" type="presParOf" srcId="{5E5DC394-F4BB-4235-9F48-591B27E86A67}" destId="{C5456208-144D-43F7-AA64-4C62B1E5159D}" srcOrd="0" destOrd="0" presId="urn:microsoft.com/office/officeart/2009/3/layout/CircleRelationship"/>
    <dgm:cxn modelId="{C034D45F-64B3-45B8-8B61-AAF51A272CE1}" type="presParOf" srcId="{5E5DC394-F4BB-4235-9F48-591B27E86A67}" destId="{3DCE23B1-9B9D-40B7-99D2-94FCA67A50FE}" srcOrd="1" destOrd="0" presId="urn:microsoft.com/office/officeart/2009/3/layout/CircleRelationship"/>
    <dgm:cxn modelId="{E2F3B024-45C8-4629-B18C-0FADDE8DF033}" type="presParOf" srcId="{5E5DC394-F4BB-4235-9F48-591B27E86A67}" destId="{E8950433-CF61-4AD1-A2BE-971235BFCA2E}" srcOrd="2" destOrd="0" presId="urn:microsoft.com/office/officeart/2009/3/layout/CircleRelationship"/>
    <dgm:cxn modelId="{66A56C73-ACFC-4F92-836B-C087B9EA35E7}" type="presParOf" srcId="{5E5DC394-F4BB-4235-9F48-591B27E86A67}" destId="{4A55150A-3469-47DC-A245-A3F8C7FC8C6E}" srcOrd="3" destOrd="0" presId="urn:microsoft.com/office/officeart/2009/3/layout/CircleRelationship"/>
    <dgm:cxn modelId="{CDCA23D6-E700-4138-9A15-8E70B38DBCE4}" type="presParOf" srcId="{5E5DC394-F4BB-4235-9F48-591B27E86A67}" destId="{16F5AF6D-AA48-48ED-AF90-8E7E0BD59CC5}" srcOrd="4" destOrd="0" presId="urn:microsoft.com/office/officeart/2009/3/layout/CircleRelationship"/>
    <dgm:cxn modelId="{0A82C917-F9FD-4E13-8265-DB2B1FCD5B88}" type="presParOf" srcId="{5E5DC394-F4BB-4235-9F48-591B27E86A67}" destId="{48005E29-FC28-4A9A-9279-1DF132094E68}" srcOrd="5" destOrd="0" presId="urn:microsoft.com/office/officeart/2009/3/layout/CircleRelationship"/>
    <dgm:cxn modelId="{B7BBC7A9-71CB-4212-8002-336E7C1C7F84}" type="presParOf" srcId="{5E5DC394-F4BB-4235-9F48-591B27E86A67}" destId="{B4039514-B3B7-425E-93AF-156AADFF53FE}" srcOrd="6" destOrd="0" presId="urn:microsoft.com/office/officeart/2009/3/layout/CircleRelationship"/>
    <dgm:cxn modelId="{0156AE22-66D9-4FCA-A063-304574467C65}" type="presParOf" srcId="{5E5DC394-F4BB-4235-9F48-591B27E86A67}" destId="{AD3F95C4-0503-4531-86F1-8CC2DBA12F6C}" srcOrd="7" destOrd="0" presId="urn:microsoft.com/office/officeart/2009/3/layout/CircleRelationship"/>
    <dgm:cxn modelId="{D8076BEA-2232-4124-B6E6-C13304F20B05}" type="presParOf" srcId="{5E5DC394-F4BB-4235-9F48-591B27E86A67}" destId="{A2F7F7FF-71E9-4DDC-BF18-B12DDBB675AA}" srcOrd="8" destOrd="0" presId="urn:microsoft.com/office/officeart/2009/3/layout/CircleRelationship"/>
    <dgm:cxn modelId="{C12C53E5-FFDD-4C2A-9DF2-E67BFF8BD3FE}" type="presParOf" srcId="{A2F7F7FF-71E9-4DDC-BF18-B12DDBB675AA}" destId="{12DF2210-3795-47B2-84C3-C6C2997775D9}" srcOrd="0" destOrd="0" presId="urn:microsoft.com/office/officeart/2009/3/layout/CircleRelationship"/>
    <dgm:cxn modelId="{27C7F363-4AAD-47AE-AAA7-365E3B4DED55}" type="presParOf" srcId="{5E5DC394-F4BB-4235-9F48-591B27E86A67}" destId="{1D5CEC87-34DD-4317-A222-CC425E13CF25}" srcOrd="9" destOrd="0" presId="urn:microsoft.com/office/officeart/2009/3/layout/CircleRelationship"/>
    <dgm:cxn modelId="{02AE9EA0-80AD-4049-9DA2-AB0F7B139AB7}" type="presParOf" srcId="{1D5CEC87-34DD-4317-A222-CC425E13CF25}" destId="{F7602981-6069-4070-BAEC-9BF76E48BB92}" srcOrd="0" destOrd="0" presId="urn:microsoft.com/office/officeart/2009/3/layout/CircleRelationship"/>
    <dgm:cxn modelId="{F9DA8FCC-AB73-44FA-A379-0265265C24B2}" type="presParOf" srcId="{5E5DC394-F4BB-4235-9F48-591B27E86A67}" destId="{AF03CE7F-5C40-47F1-B15A-848BC6267320}" srcOrd="10" destOrd="0" presId="urn:microsoft.com/office/officeart/2009/3/layout/CircleRelationship"/>
    <dgm:cxn modelId="{A2BB0550-940E-4B48-8B1B-52BDB887021A}" type="presParOf" srcId="{5E5DC394-F4BB-4235-9F48-591B27E86A67}" destId="{D15B3713-3F4F-4DDD-AC1C-F5611EFDB51C}" srcOrd="11" destOrd="0" presId="urn:microsoft.com/office/officeart/2009/3/layout/CircleRelationship"/>
    <dgm:cxn modelId="{11742C53-07FF-47EA-AD95-4E3F865ACA67}" type="presParOf" srcId="{D15B3713-3F4F-4DDD-AC1C-F5611EFDB51C}" destId="{7E98AA8A-3ED1-4B7E-B721-64E7A62A0959}" srcOrd="0" destOrd="0" presId="urn:microsoft.com/office/officeart/2009/3/layout/CircleRelationship"/>
    <dgm:cxn modelId="{4F562371-D731-4E97-AB22-2709665D3E48}" type="presParOf" srcId="{5E5DC394-F4BB-4235-9F48-591B27E86A67}" destId="{477CCC4C-8E6E-4194-82B3-6CD03517FC4F}" srcOrd="12" destOrd="0" presId="urn:microsoft.com/office/officeart/2009/3/layout/CircleRelationship"/>
    <dgm:cxn modelId="{340CB1D2-29C0-40E8-B151-88DE0F9F539E}" type="presParOf" srcId="{477CCC4C-8E6E-4194-82B3-6CD03517FC4F}" destId="{8D5997B3-E44D-4021-8B7A-188DD8926001}" srcOrd="0" destOrd="0" presId="urn:microsoft.com/office/officeart/2009/3/layout/CircleRelationship"/>
    <dgm:cxn modelId="{28578B6D-9E64-42D1-987D-D4E857EC0130}" type="presParOf" srcId="{5E5DC394-F4BB-4235-9F48-591B27E86A67}" destId="{CD04D445-77ED-449A-9A19-DFE4CA58837D}" srcOrd="13" destOrd="0" presId="urn:microsoft.com/office/officeart/2009/3/layout/CircleRelationship"/>
    <dgm:cxn modelId="{DE68C682-389E-4267-9FD2-569A6F92E77D}" type="presParOf" srcId="{CD04D445-77ED-449A-9A19-DFE4CA58837D}" destId="{B0C0FB8E-F413-40FF-AC56-3B237B1EB3F3}" srcOrd="0" destOrd="0" presId="urn:microsoft.com/office/officeart/2009/3/layout/CircleRelationship"/>
    <dgm:cxn modelId="{F8B8EC5A-ADFE-4B80-A801-B36D89DA5213}" type="presParOf" srcId="{5E5DC394-F4BB-4235-9F48-591B27E86A67}" destId="{0BCB8B8C-942D-4F5E-92D4-6348BC6599B8}" srcOrd="14" destOrd="0" presId="urn:microsoft.com/office/officeart/2009/3/layout/CircleRelationship"/>
    <dgm:cxn modelId="{AD65B6FB-010F-44A9-A16A-E45120CC6AA9}" type="presParOf" srcId="{5E5DC394-F4BB-4235-9F48-591B27E86A67}" destId="{F54B990E-91B1-4254-AC29-95EACC3BE13A}" srcOrd="15" destOrd="0" presId="urn:microsoft.com/office/officeart/2009/3/layout/CircleRelationship"/>
    <dgm:cxn modelId="{20054AC2-1ADA-4FE9-B4D5-324B6CE3CBC2}" type="presParOf" srcId="{F54B990E-91B1-4254-AC29-95EACC3BE13A}" destId="{1113B3C2-48DF-42AB-8859-00F2500F8746}" srcOrd="0" destOrd="0" presId="urn:microsoft.com/office/officeart/2009/3/layout/CircleRelationship"/>
    <dgm:cxn modelId="{3B190717-6B44-4ACA-9CBB-FD39D2BE1204}" type="presParOf" srcId="{5E5DC394-F4BB-4235-9F48-591B27E86A67}" destId="{C6537046-3139-4530-ABE7-190F1E17B682}" srcOrd="16" destOrd="0" presId="urn:microsoft.com/office/officeart/2009/3/layout/CircleRelationship"/>
    <dgm:cxn modelId="{57677496-598A-402C-B2AB-EFD3EDAA2924}" type="presParOf" srcId="{5E5DC394-F4BB-4235-9F48-591B27E86A67}" destId="{100537C8-2C7D-49A2-9356-2D088649724B}" srcOrd="17" destOrd="0" presId="urn:microsoft.com/office/officeart/2009/3/layout/CircleRelationship"/>
    <dgm:cxn modelId="{B3AC1D14-2CF7-4C27-BE50-016308315D4B}" type="presParOf" srcId="{100537C8-2C7D-49A2-9356-2D088649724B}" destId="{9CB905DF-385A-40F6-94F3-1A574DC82FB6}" srcOrd="0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456208-144D-43F7-AA64-4C62B1E5159D}">
      <dsp:nvSpPr>
        <dsp:cNvPr id="0" name=""/>
        <dsp:cNvSpPr/>
      </dsp:nvSpPr>
      <dsp:spPr>
        <a:xfrm>
          <a:off x="2969393" y="45947"/>
          <a:ext cx="2813359" cy="281351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400" kern="1200" dirty="0"/>
            <a:t>Kasvatus-tieteen</a:t>
          </a:r>
          <a:r>
            <a:rPr lang="fi-FI" sz="1500" kern="1200" dirty="0"/>
            <a:t> </a:t>
          </a:r>
          <a:r>
            <a:rPr lang="fi-FI" sz="2400" kern="1200" dirty="0"/>
            <a:t>alalta</a:t>
          </a:r>
          <a:endParaRPr lang="fi-FI" sz="1500" kern="1200" dirty="0"/>
        </a:p>
      </dsp:txBody>
      <dsp:txXfrm>
        <a:off x="3381400" y="457976"/>
        <a:ext cx="1989345" cy="1989453"/>
      </dsp:txXfrm>
    </dsp:sp>
    <dsp:sp modelId="{3DCE23B1-9B9D-40B7-99D2-94FCA67A50FE}">
      <dsp:nvSpPr>
        <dsp:cNvPr id="0" name=""/>
        <dsp:cNvSpPr/>
      </dsp:nvSpPr>
      <dsp:spPr>
        <a:xfrm>
          <a:off x="4574883" y="-82492"/>
          <a:ext cx="312787" cy="313125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8950433-CF61-4AD1-A2BE-971235BFCA2E}">
      <dsp:nvSpPr>
        <dsp:cNvPr id="0" name=""/>
        <dsp:cNvSpPr/>
      </dsp:nvSpPr>
      <dsp:spPr>
        <a:xfrm>
          <a:off x="3834465" y="2650428"/>
          <a:ext cx="226800" cy="226659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A55150A-3469-47DC-A245-A3F8C7FC8C6E}">
      <dsp:nvSpPr>
        <dsp:cNvPr id="0" name=""/>
        <dsp:cNvSpPr/>
      </dsp:nvSpPr>
      <dsp:spPr>
        <a:xfrm>
          <a:off x="5963961" y="1187637"/>
          <a:ext cx="226800" cy="226659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F5AF6D-AA48-48ED-AF90-8E7E0BD59CC5}">
      <dsp:nvSpPr>
        <dsp:cNvPr id="0" name=""/>
        <dsp:cNvSpPr/>
      </dsp:nvSpPr>
      <dsp:spPr>
        <a:xfrm>
          <a:off x="4880169" y="2891358"/>
          <a:ext cx="312787" cy="313125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8005E29-FC28-4A9A-9279-1DF132094E68}">
      <dsp:nvSpPr>
        <dsp:cNvPr id="0" name=""/>
        <dsp:cNvSpPr/>
      </dsp:nvSpPr>
      <dsp:spPr>
        <a:xfrm>
          <a:off x="3897946" y="362011"/>
          <a:ext cx="226800" cy="226659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4039514-B3B7-425E-93AF-156AADFF53FE}">
      <dsp:nvSpPr>
        <dsp:cNvPr id="0" name=""/>
        <dsp:cNvSpPr/>
      </dsp:nvSpPr>
      <dsp:spPr>
        <a:xfrm>
          <a:off x="3184074" y="1659844"/>
          <a:ext cx="226800" cy="226659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D3F95C4-0503-4531-86F1-8CC2DBA12F6C}">
      <dsp:nvSpPr>
        <dsp:cNvPr id="0" name=""/>
        <dsp:cNvSpPr/>
      </dsp:nvSpPr>
      <dsp:spPr>
        <a:xfrm>
          <a:off x="1709960" y="208233"/>
          <a:ext cx="1593133" cy="1592600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400" kern="1200" dirty="0"/>
            <a:t>Laadullinen tai määrällinen</a:t>
          </a:r>
        </a:p>
      </dsp:txBody>
      <dsp:txXfrm>
        <a:off x="1943269" y="441464"/>
        <a:ext cx="1126515" cy="1126138"/>
      </dsp:txXfrm>
    </dsp:sp>
    <dsp:sp modelId="{12DF2210-3795-47B2-84C3-C6C2997775D9}">
      <dsp:nvSpPr>
        <dsp:cNvPr id="0" name=""/>
        <dsp:cNvSpPr/>
      </dsp:nvSpPr>
      <dsp:spPr>
        <a:xfrm>
          <a:off x="4258633" y="372084"/>
          <a:ext cx="312787" cy="313125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602981-6069-4070-BAEC-9BF76E48BB92}">
      <dsp:nvSpPr>
        <dsp:cNvPr id="0" name=""/>
        <dsp:cNvSpPr/>
      </dsp:nvSpPr>
      <dsp:spPr>
        <a:xfrm>
          <a:off x="2197811" y="2032152"/>
          <a:ext cx="565557" cy="565808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F03CE7F-5C40-47F1-B15A-848BC6267320}">
      <dsp:nvSpPr>
        <dsp:cNvPr id="0" name=""/>
        <dsp:cNvSpPr/>
      </dsp:nvSpPr>
      <dsp:spPr>
        <a:xfrm>
          <a:off x="5968719" y="-86256"/>
          <a:ext cx="1350131" cy="1346914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400" kern="1200" dirty="0"/>
            <a:t>Tuoreehko (2015 -)</a:t>
          </a:r>
        </a:p>
      </dsp:txBody>
      <dsp:txXfrm>
        <a:off x="6166441" y="110995"/>
        <a:ext cx="954687" cy="952412"/>
      </dsp:txXfrm>
    </dsp:sp>
    <dsp:sp modelId="{7E98AA8A-3ED1-4B7E-B721-64E7A62A0959}">
      <dsp:nvSpPr>
        <dsp:cNvPr id="0" name=""/>
        <dsp:cNvSpPr/>
      </dsp:nvSpPr>
      <dsp:spPr>
        <a:xfrm>
          <a:off x="5561146" y="805255"/>
          <a:ext cx="312787" cy="313125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D5997B3-E44D-4021-8B7A-188DD8926001}">
      <dsp:nvSpPr>
        <dsp:cNvPr id="0" name=""/>
        <dsp:cNvSpPr/>
      </dsp:nvSpPr>
      <dsp:spPr>
        <a:xfrm>
          <a:off x="1982553" y="2705414"/>
          <a:ext cx="226800" cy="226659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0C0FB8E-F413-40FF-AC56-3B237B1EB3F3}">
      <dsp:nvSpPr>
        <dsp:cNvPr id="0" name=""/>
        <dsp:cNvSpPr/>
      </dsp:nvSpPr>
      <dsp:spPr>
        <a:xfrm>
          <a:off x="4242474" y="2382635"/>
          <a:ext cx="226800" cy="226659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BCB8B8C-942D-4F5E-92D4-6348BC6599B8}">
      <dsp:nvSpPr>
        <dsp:cNvPr id="0" name=""/>
        <dsp:cNvSpPr/>
      </dsp:nvSpPr>
      <dsp:spPr>
        <a:xfrm>
          <a:off x="6329313" y="1792486"/>
          <a:ext cx="1704655" cy="1543371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kern="1200" dirty="0"/>
            <a:t>Aineen- opetusta tai yleisempi</a:t>
          </a:r>
        </a:p>
      </dsp:txBody>
      <dsp:txXfrm>
        <a:off x="6578954" y="2018507"/>
        <a:ext cx="1205373" cy="1091329"/>
      </dsp:txXfrm>
    </dsp:sp>
    <dsp:sp modelId="{1113B3C2-48DF-42AB-8859-00F2500F8746}">
      <dsp:nvSpPr>
        <dsp:cNvPr id="0" name=""/>
        <dsp:cNvSpPr/>
      </dsp:nvSpPr>
      <dsp:spPr>
        <a:xfrm>
          <a:off x="6287137" y="1952402"/>
          <a:ext cx="226800" cy="226659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6537046-3139-4530-ABE7-190F1E17B682}">
      <dsp:nvSpPr>
        <dsp:cNvPr id="0" name=""/>
        <dsp:cNvSpPr/>
      </dsp:nvSpPr>
      <dsp:spPr>
        <a:xfrm>
          <a:off x="3150196" y="2802360"/>
          <a:ext cx="1496653" cy="1481286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kern="1200" dirty="0"/>
            <a:t>Suoma-lainen</a:t>
          </a:r>
        </a:p>
      </dsp:txBody>
      <dsp:txXfrm>
        <a:off x="3369376" y="3019289"/>
        <a:ext cx="1058293" cy="1047428"/>
      </dsp:txXfrm>
    </dsp:sp>
    <dsp:sp modelId="{9CB905DF-385A-40F6-94F3-1A574DC82FB6}">
      <dsp:nvSpPr>
        <dsp:cNvPr id="0" name=""/>
        <dsp:cNvSpPr/>
      </dsp:nvSpPr>
      <dsp:spPr>
        <a:xfrm>
          <a:off x="4348083" y="2932493"/>
          <a:ext cx="226800" cy="226659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school/166642/" TargetMode="External"/><Relationship Id="rId2" Type="http://schemas.openxmlformats.org/officeDocument/2006/relationships/hyperlink" Target="https://www.facebook.com/JyvaskylaUniversity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tiktok.com/@uniofjyvaskyla" TargetMode="External"/><Relationship Id="rId5" Type="http://schemas.openxmlformats.org/officeDocument/2006/relationships/hyperlink" Target="https://www.instagram.com/uniofjyvaskyla/" TargetMode="External"/><Relationship Id="rId4" Type="http://schemas.openxmlformats.org/officeDocument/2006/relationships/hyperlink" Target="https://www.youtube.com/user/JyvaskylaUniversity" TargetMode="Externa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school/166642/" TargetMode="External"/><Relationship Id="rId2" Type="http://schemas.openxmlformats.org/officeDocument/2006/relationships/hyperlink" Target="https://www.facebook.com/JyvaskylaUniversity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tiktok.com/@uniofjyvaskyla" TargetMode="External"/><Relationship Id="rId5" Type="http://schemas.openxmlformats.org/officeDocument/2006/relationships/hyperlink" Target="https://www.instagram.com/uniofjyvaskyla/" TargetMode="External"/><Relationship Id="rId4" Type="http://schemas.openxmlformats.org/officeDocument/2006/relationships/hyperlink" Target="https://www.youtube.com/user/JyvaskylaUniversity" TargetMode="Externa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41BC0D62-C567-5B18-E50A-2E50EACEFE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794024" y="1599492"/>
            <a:ext cx="2397977" cy="5258508"/>
            <a:chOff x="9794024" y="1599492"/>
            <a:chExt cx="2397977" cy="5258508"/>
          </a:xfrm>
          <a:solidFill>
            <a:schemeClr val="bg1"/>
          </a:solidFill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9B59EA1-27E4-73CA-65B2-1B6EA44E25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6522" y="4729133"/>
              <a:ext cx="1475478" cy="2128867"/>
            </a:xfrm>
            <a:custGeom>
              <a:avLst/>
              <a:gdLst>
                <a:gd name="connsiteX0" fmla="*/ 1475478 w 1475478"/>
                <a:gd name="connsiteY0" fmla="*/ 0 h 2128867"/>
                <a:gd name="connsiteX1" fmla="*/ 1475478 w 1475478"/>
                <a:gd name="connsiteY1" fmla="*/ 2128867 h 2128867"/>
                <a:gd name="connsiteX2" fmla="*/ 0 w 1475478"/>
                <a:gd name="connsiteY2" fmla="*/ 2128867 h 2128867"/>
                <a:gd name="connsiteX3" fmla="*/ 2007 w 1475478"/>
                <a:gd name="connsiteY3" fmla="*/ 2123097 h 2128867"/>
                <a:gd name="connsiteX4" fmla="*/ 16149 w 1475478"/>
                <a:gd name="connsiteY4" fmla="*/ 2084208 h 2128867"/>
                <a:gd name="connsiteX5" fmla="*/ 32058 w 1475478"/>
                <a:gd name="connsiteY5" fmla="*/ 2043551 h 2128867"/>
                <a:gd name="connsiteX6" fmla="*/ 47967 w 1475478"/>
                <a:gd name="connsiteY6" fmla="*/ 2001126 h 2128867"/>
                <a:gd name="connsiteX7" fmla="*/ 67412 w 1475478"/>
                <a:gd name="connsiteY7" fmla="*/ 1960469 h 2128867"/>
                <a:gd name="connsiteX8" fmla="*/ 104533 w 1475478"/>
                <a:gd name="connsiteY8" fmla="*/ 1877388 h 2128867"/>
                <a:gd name="connsiteX9" fmla="*/ 146958 w 1475478"/>
                <a:gd name="connsiteY9" fmla="*/ 1792538 h 2128867"/>
                <a:gd name="connsiteX10" fmla="*/ 192918 w 1475478"/>
                <a:gd name="connsiteY10" fmla="*/ 1704153 h 2128867"/>
                <a:gd name="connsiteX11" fmla="*/ 217666 w 1475478"/>
                <a:gd name="connsiteY11" fmla="*/ 1661728 h 2128867"/>
                <a:gd name="connsiteX12" fmla="*/ 242414 w 1475478"/>
                <a:gd name="connsiteY12" fmla="*/ 1619304 h 2128867"/>
                <a:gd name="connsiteX13" fmla="*/ 267162 w 1475478"/>
                <a:gd name="connsiteY13" fmla="*/ 1575111 h 2128867"/>
                <a:gd name="connsiteX14" fmla="*/ 293677 w 1475478"/>
                <a:gd name="connsiteY14" fmla="*/ 1532687 h 2128867"/>
                <a:gd name="connsiteX15" fmla="*/ 318425 w 1475478"/>
                <a:gd name="connsiteY15" fmla="*/ 1488494 h 2128867"/>
                <a:gd name="connsiteX16" fmla="*/ 348476 w 1475478"/>
                <a:gd name="connsiteY16" fmla="*/ 1446069 h 2128867"/>
                <a:gd name="connsiteX17" fmla="*/ 403274 w 1475478"/>
                <a:gd name="connsiteY17" fmla="*/ 1359452 h 2128867"/>
                <a:gd name="connsiteX18" fmla="*/ 431557 w 1475478"/>
                <a:gd name="connsiteY18" fmla="*/ 1317028 h 2128867"/>
                <a:gd name="connsiteX19" fmla="*/ 459841 w 1475478"/>
                <a:gd name="connsiteY19" fmla="*/ 1274603 h 2128867"/>
                <a:gd name="connsiteX20" fmla="*/ 518175 w 1475478"/>
                <a:gd name="connsiteY20" fmla="*/ 1189753 h 2128867"/>
                <a:gd name="connsiteX21" fmla="*/ 576509 w 1475478"/>
                <a:gd name="connsiteY21" fmla="*/ 1106672 h 2128867"/>
                <a:gd name="connsiteX22" fmla="*/ 636610 w 1475478"/>
                <a:gd name="connsiteY22" fmla="*/ 1023590 h 2128867"/>
                <a:gd name="connsiteX23" fmla="*/ 696712 w 1475478"/>
                <a:gd name="connsiteY23" fmla="*/ 944043 h 2128867"/>
                <a:gd name="connsiteX24" fmla="*/ 755046 w 1475478"/>
                <a:gd name="connsiteY24" fmla="*/ 864497 h 2128867"/>
                <a:gd name="connsiteX25" fmla="*/ 785097 w 1475478"/>
                <a:gd name="connsiteY25" fmla="*/ 825608 h 2128867"/>
                <a:gd name="connsiteX26" fmla="*/ 815148 w 1475478"/>
                <a:gd name="connsiteY26" fmla="*/ 788486 h 2128867"/>
                <a:gd name="connsiteX27" fmla="*/ 873482 w 1475478"/>
                <a:gd name="connsiteY27" fmla="*/ 714243 h 2128867"/>
                <a:gd name="connsiteX28" fmla="*/ 930048 w 1475478"/>
                <a:gd name="connsiteY28" fmla="*/ 641767 h 2128867"/>
                <a:gd name="connsiteX29" fmla="*/ 984847 w 1475478"/>
                <a:gd name="connsiteY29" fmla="*/ 572827 h 2128867"/>
                <a:gd name="connsiteX30" fmla="*/ 1039645 w 1475478"/>
                <a:gd name="connsiteY30" fmla="*/ 507422 h 2128867"/>
                <a:gd name="connsiteX31" fmla="*/ 1090908 w 1475478"/>
                <a:gd name="connsiteY31" fmla="*/ 445553 h 2128867"/>
                <a:gd name="connsiteX32" fmla="*/ 1186364 w 1475478"/>
                <a:gd name="connsiteY32" fmla="*/ 334188 h 2128867"/>
                <a:gd name="connsiteX33" fmla="*/ 1267678 w 1475478"/>
                <a:gd name="connsiteY33" fmla="*/ 238732 h 2128867"/>
                <a:gd name="connsiteX34" fmla="*/ 1382578 w 1475478"/>
                <a:gd name="connsiteY34" fmla="*/ 107923 h 2128867"/>
                <a:gd name="connsiteX35" fmla="*/ 1458589 w 1475478"/>
                <a:gd name="connsiteY35" fmla="*/ 19538 h 212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475478" h="2128867">
                  <a:moveTo>
                    <a:pt x="1475478" y="0"/>
                  </a:moveTo>
                  <a:lnTo>
                    <a:pt x="1475478" y="2128867"/>
                  </a:lnTo>
                  <a:lnTo>
                    <a:pt x="0" y="2128867"/>
                  </a:lnTo>
                  <a:lnTo>
                    <a:pt x="2007" y="2123097"/>
                  </a:lnTo>
                  <a:lnTo>
                    <a:pt x="16149" y="2084208"/>
                  </a:lnTo>
                  <a:lnTo>
                    <a:pt x="32058" y="2043551"/>
                  </a:lnTo>
                  <a:lnTo>
                    <a:pt x="47967" y="2001126"/>
                  </a:lnTo>
                  <a:lnTo>
                    <a:pt x="67412" y="1960469"/>
                  </a:lnTo>
                  <a:lnTo>
                    <a:pt x="104533" y="1877388"/>
                  </a:lnTo>
                  <a:lnTo>
                    <a:pt x="146958" y="1792538"/>
                  </a:lnTo>
                  <a:lnTo>
                    <a:pt x="192918" y="1704153"/>
                  </a:lnTo>
                  <a:lnTo>
                    <a:pt x="217666" y="1661728"/>
                  </a:lnTo>
                  <a:lnTo>
                    <a:pt x="242414" y="1619304"/>
                  </a:lnTo>
                  <a:lnTo>
                    <a:pt x="267162" y="1575111"/>
                  </a:lnTo>
                  <a:lnTo>
                    <a:pt x="293677" y="1532687"/>
                  </a:lnTo>
                  <a:lnTo>
                    <a:pt x="318425" y="1488494"/>
                  </a:lnTo>
                  <a:lnTo>
                    <a:pt x="348476" y="1446069"/>
                  </a:lnTo>
                  <a:lnTo>
                    <a:pt x="403274" y="1359452"/>
                  </a:lnTo>
                  <a:lnTo>
                    <a:pt x="431557" y="1317028"/>
                  </a:lnTo>
                  <a:lnTo>
                    <a:pt x="459841" y="1274603"/>
                  </a:lnTo>
                  <a:lnTo>
                    <a:pt x="518175" y="1189753"/>
                  </a:lnTo>
                  <a:lnTo>
                    <a:pt x="576509" y="1106672"/>
                  </a:lnTo>
                  <a:lnTo>
                    <a:pt x="636610" y="1023590"/>
                  </a:lnTo>
                  <a:lnTo>
                    <a:pt x="696712" y="944043"/>
                  </a:lnTo>
                  <a:lnTo>
                    <a:pt x="755046" y="864497"/>
                  </a:lnTo>
                  <a:lnTo>
                    <a:pt x="785097" y="825608"/>
                  </a:lnTo>
                  <a:lnTo>
                    <a:pt x="815148" y="788486"/>
                  </a:lnTo>
                  <a:lnTo>
                    <a:pt x="873482" y="714243"/>
                  </a:lnTo>
                  <a:lnTo>
                    <a:pt x="930048" y="641767"/>
                  </a:lnTo>
                  <a:lnTo>
                    <a:pt x="984847" y="572827"/>
                  </a:lnTo>
                  <a:lnTo>
                    <a:pt x="1039645" y="507422"/>
                  </a:lnTo>
                  <a:lnTo>
                    <a:pt x="1090908" y="445553"/>
                  </a:lnTo>
                  <a:lnTo>
                    <a:pt x="1186364" y="334188"/>
                  </a:lnTo>
                  <a:lnTo>
                    <a:pt x="1267678" y="238732"/>
                  </a:lnTo>
                  <a:lnTo>
                    <a:pt x="1382578" y="107923"/>
                  </a:lnTo>
                  <a:lnTo>
                    <a:pt x="1458589" y="195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2917A45B-4A78-0709-5B22-62D65AE3CF2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4024" y="1599492"/>
              <a:ext cx="2397977" cy="5258508"/>
            </a:xfrm>
            <a:custGeom>
              <a:avLst/>
              <a:gdLst>
                <a:gd name="connsiteX0" fmla="*/ 2397977 w 2397977"/>
                <a:gd name="connsiteY0" fmla="*/ 0 h 5258508"/>
                <a:gd name="connsiteX1" fmla="*/ 2397977 w 2397977"/>
                <a:gd name="connsiteY1" fmla="*/ 2148607 h 5258508"/>
                <a:gd name="connsiteX2" fmla="*/ 2285632 w 2397977"/>
                <a:gd name="connsiteY2" fmla="*/ 2291846 h 5258508"/>
                <a:gd name="connsiteX3" fmla="*/ 2142449 w 2397977"/>
                <a:gd name="connsiteY3" fmla="*/ 2473919 h 5258508"/>
                <a:gd name="connsiteX4" fmla="*/ 1999265 w 2397977"/>
                <a:gd name="connsiteY4" fmla="*/ 2655992 h 5258508"/>
                <a:gd name="connsiteX5" fmla="*/ 1859617 w 2397977"/>
                <a:gd name="connsiteY5" fmla="*/ 2839832 h 5258508"/>
                <a:gd name="connsiteX6" fmla="*/ 1788909 w 2397977"/>
                <a:gd name="connsiteY6" fmla="*/ 2931753 h 5258508"/>
                <a:gd name="connsiteX7" fmla="*/ 1719969 w 2397977"/>
                <a:gd name="connsiteY7" fmla="*/ 3023673 h 5258508"/>
                <a:gd name="connsiteX8" fmla="*/ 1651029 w 2397977"/>
                <a:gd name="connsiteY8" fmla="*/ 3115593 h 5258508"/>
                <a:gd name="connsiteX9" fmla="*/ 1583857 w 2397977"/>
                <a:gd name="connsiteY9" fmla="*/ 3207513 h 5258508"/>
                <a:gd name="connsiteX10" fmla="*/ 1516684 w 2397977"/>
                <a:gd name="connsiteY10" fmla="*/ 3299434 h 5258508"/>
                <a:gd name="connsiteX11" fmla="*/ 1451279 w 2397977"/>
                <a:gd name="connsiteY11" fmla="*/ 3391354 h 5258508"/>
                <a:gd name="connsiteX12" fmla="*/ 1387642 w 2397977"/>
                <a:gd name="connsiteY12" fmla="*/ 3485042 h 5258508"/>
                <a:gd name="connsiteX13" fmla="*/ 1324005 w 2397977"/>
                <a:gd name="connsiteY13" fmla="*/ 3576962 h 5258508"/>
                <a:gd name="connsiteX14" fmla="*/ 1263903 w 2397977"/>
                <a:gd name="connsiteY14" fmla="*/ 3668882 h 5258508"/>
                <a:gd name="connsiteX15" fmla="*/ 1202034 w 2397977"/>
                <a:gd name="connsiteY15" fmla="*/ 3762570 h 5258508"/>
                <a:gd name="connsiteX16" fmla="*/ 1143700 w 2397977"/>
                <a:gd name="connsiteY16" fmla="*/ 3854491 h 5258508"/>
                <a:gd name="connsiteX17" fmla="*/ 1085366 w 2397977"/>
                <a:gd name="connsiteY17" fmla="*/ 3946411 h 5258508"/>
                <a:gd name="connsiteX18" fmla="*/ 1030567 w 2397977"/>
                <a:gd name="connsiteY18" fmla="*/ 4038331 h 5258508"/>
                <a:gd name="connsiteX19" fmla="*/ 977536 w 2397977"/>
                <a:gd name="connsiteY19" fmla="*/ 4132019 h 5258508"/>
                <a:gd name="connsiteX20" fmla="*/ 928041 w 2397977"/>
                <a:gd name="connsiteY20" fmla="*/ 4223939 h 5258508"/>
                <a:gd name="connsiteX21" fmla="*/ 878545 w 2397977"/>
                <a:gd name="connsiteY21" fmla="*/ 4315859 h 5258508"/>
                <a:gd name="connsiteX22" fmla="*/ 832585 w 2397977"/>
                <a:gd name="connsiteY22" fmla="*/ 4407780 h 5258508"/>
                <a:gd name="connsiteX23" fmla="*/ 788393 w 2397977"/>
                <a:gd name="connsiteY23" fmla="*/ 4499700 h 5258508"/>
                <a:gd name="connsiteX24" fmla="*/ 745968 w 2397977"/>
                <a:gd name="connsiteY24" fmla="*/ 4591620 h 5258508"/>
                <a:gd name="connsiteX25" fmla="*/ 707079 w 2397977"/>
                <a:gd name="connsiteY25" fmla="*/ 4681773 h 5258508"/>
                <a:gd name="connsiteX26" fmla="*/ 671725 w 2397977"/>
                <a:gd name="connsiteY26" fmla="*/ 4773693 h 5258508"/>
                <a:gd name="connsiteX27" fmla="*/ 638139 w 2397977"/>
                <a:gd name="connsiteY27" fmla="*/ 4865613 h 5258508"/>
                <a:gd name="connsiteX28" fmla="*/ 606320 w 2397977"/>
                <a:gd name="connsiteY28" fmla="*/ 4957533 h 5258508"/>
                <a:gd name="connsiteX29" fmla="*/ 579805 w 2397977"/>
                <a:gd name="connsiteY29" fmla="*/ 5047686 h 5258508"/>
                <a:gd name="connsiteX30" fmla="*/ 555057 w 2397977"/>
                <a:gd name="connsiteY30" fmla="*/ 5137839 h 5258508"/>
                <a:gd name="connsiteX31" fmla="*/ 533845 w 2397977"/>
                <a:gd name="connsiteY31" fmla="*/ 5227991 h 5258508"/>
                <a:gd name="connsiteX32" fmla="*/ 527741 w 2397977"/>
                <a:gd name="connsiteY32" fmla="*/ 5258508 h 5258508"/>
                <a:gd name="connsiteX33" fmla="*/ 148053 w 2397977"/>
                <a:gd name="connsiteY33" fmla="*/ 5258508 h 5258508"/>
                <a:gd name="connsiteX34" fmla="*/ 134345 w 2397977"/>
                <a:gd name="connsiteY34" fmla="*/ 5217385 h 5258508"/>
                <a:gd name="connsiteX35" fmla="*/ 120203 w 2397977"/>
                <a:gd name="connsiteY35" fmla="*/ 5173193 h 5258508"/>
                <a:gd name="connsiteX36" fmla="*/ 106062 w 2397977"/>
                <a:gd name="connsiteY36" fmla="*/ 5127232 h 5258508"/>
                <a:gd name="connsiteX37" fmla="*/ 93688 w 2397977"/>
                <a:gd name="connsiteY37" fmla="*/ 5083040 h 5258508"/>
                <a:gd name="connsiteX38" fmla="*/ 83082 w 2397977"/>
                <a:gd name="connsiteY38" fmla="*/ 5037080 h 5258508"/>
                <a:gd name="connsiteX39" fmla="*/ 72476 w 2397977"/>
                <a:gd name="connsiteY39" fmla="*/ 4992887 h 5258508"/>
                <a:gd name="connsiteX40" fmla="*/ 61869 w 2397977"/>
                <a:gd name="connsiteY40" fmla="*/ 4945160 h 5258508"/>
                <a:gd name="connsiteX41" fmla="*/ 53031 w 2397977"/>
                <a:gd name="connsiteY41" fmla="*/ 4899199 h 5258508"/>
                <a:gd name="connsiteX42" fmla="*/ 44192 w 2397977"/>
                <a:gd name="connsiteY42" fmla="*/ 4851472 h 5258508"/>
                <a:gd name="connsiteX43" fmla="*/ 37122 w 2397977"/>
                <a:gd name="connsiteY43" fmla="*/ 4801976 h 5258508"/>
                <a:gd name="connsiteX44" fmla="*/ 30051 w 2397977"/>
                <a:gd name="connsiteY44" fmla="*/ 4752481 h 5258508"/>
                <a:gd name="connsiteX45" fmla="*/ 22980 w 2397977"/>
                <a:gd name="connsiteY45" fmla="*/ 4702985 h 5258508"/>
                <a:gd name="connsiteX46" fmla="*/ 17677 w 2397977"/>
                <a:gd name="connsiteY46" fmla="*/ 4653490 h 5258508"/>
                <a:gd name="connsiteX47" fmla="*/ 12374 w 2397977"/>
                <a:gd name="connsiteY47" fmla="*/ 4602226 h 5258508"/>
                <a:gd name="connsiteX48" fmla="*/ 8838 w 2397977"/>
                <a:gd name="connsiteY48" fmla="*/ 4550963 h 5258508"/>
                <a:gd name="connsiteX49" fmla="*/ 5303 w 2397977"/>
                <a:gd name="connsiteY49" fmla="*/ 4497932 h 5258508"/>
                <a:gd name="connsiteX50" fmla="*/ 1768 w 2397977"/>
                <a:gd name="connsiteY50" fmla="*/ 4439598 h 5258508"/>
                <a:gd name="connsiteX51" fmla="*/ 0 w 2397977"/>
                <a:gd name="connsiteY51" fmla="*/ 4381264 h 5258508"/>
                <a:gd name="connsiteX52" fmla="*/ 0 w 2397977"/>
                <a:gd name="connsiteY52" fmla="*/ 4322930 h 5258508"/>
                <a:gd name="connsiteX53" fmla="*/ 1768 w 2397977"/>
                <a:gd name="connsiteY53" fmla="*/ 4264596 h 5258508"/>
                <a:gd name="connsiteX54" fmla="*/ 3535 w 2397977"/>
                <a:gd name="connsiteY54" fmla="*/ 4206262 h 5258508"/>
                <a:gd name="connsiteX55" fmla="*/ 8838 w 2397977"/>
                <a:gd name="connsiteY55" fmla="*/ 4147928 h 5258508"/>
                <a:gd name="connsiteX56" fmla="*/ 14142 w 2397977"/>
                <a:gd name="connsiteY56" fmla="*/ 4091362 h 5258508"/>
                <a:gd name="connsiteX57" fmla="*/ 19445 w 2397977"/>
                <a:gd name="connsiteY57" fmla="*/ 4034796 h 5258508"/>
                <a:gd name="connsiteX58" fmla="*/ 28283 w 2397977"/>
                <a:gd name="connsiteY58" fmla="*/ 3978229 h 5258508"/>
                <a:gd name="connsiteX59" fmla="*/ 37122 w 2397977"/>
                <a:gd name="connsiteY59" fmla="*/ 3921663 h 5258508"/>
                <a:gd name="connsiteX60" fmla="*/ 45960 w 2397977"/>
                <a:gd name="connsiteY60" fmla="*/ 3865097 h 5258508"/>
                <a:gd name="connsiteX61" fmla="*/ 58334 w 2397977"/>
                <a:gd name="connsiteY61" fmla="*/ 3808530 h 5258508"/>
                <a:gd name="connsiteX62" fmla="*/ 70708 w 2397977"/>
                <a:gd name="connsiteY62" fmla="*/ 3753732 h 5258508"/>
                <a:gd name="connsiteX63" fmla="*/ 83082 w 2397977"/>
                <a:gd name="connsiteY63" fmla="*/ 3698933 h 5258508"/>
                <a:gd name="connsiteX64" fmla="*/ 98991 w 2397977"/>
                <a:gd name="connsiteY64" fmla="*/ 3644135 h 5258508"/>
                <a:gd name="connsiteX65" fmla="*/ 114900 w 2397977"/>
                <a:gd name="connsiteY65" fmla="*/ 3589336 h 5258508"/>
                <a:gd name="connsiteX66" fmla="*/ 130810 w 2397977"/>
                <a:gd name="connsiteY66" fmla="*/ 3534537 h 5258508"/>
                <a:gd name="connsiteX67" fmla="*/ 148487 w 2397977"/>
                <a:gd name="connsiteY67" fmla="*/ 3479739 h 5258508"/>
                <a:gd name="connsiteX68" fmla="*/ 167931 w 2397977"/>
                <a:gd name="connsiteY68" fmla="*/ 3424940 h 5258508"/>
                <a:gd name="connsiteX69" fmla="*/ 187376 w 2397977"/>
                <a:gd name="connsiteY69" fmla="*/ 3371909 h 5258508"/>
                <a:gd name="connsiteX70" fmla="*/ 206821 w 2397977"/>
                <a:gd name="connsiteY70" fmla="*/ 3318878 h 5258508"/>
                <a:gd name="connsiteX71" fmla="*/ 228033 w 2397977"/>
                <a:gd name="connsiteY71" fmla="*/ 3264080 h 5258508"/>
                <a:gd name="connsiteX72" fmla="*/ 251013 w 2397977"/>
                <a:gd name="connsiteY72" fmla="*/ 3211049 h 5258508"/>
                <a:gd name="connsiteX73" fmla="*/ 273993 w 2397977"/>
                <a:gd name="connsiteY73" fmla="*/ 3158018 h 5258508"/>
                <a:gd name="connsiteX74" fmla="*/ 323489 w 2397977"/>
                <a:gd name="connsiteY74" fmla="*/ 3053724 h 5258508"/>
                <a:gd name="connsiteX75" fmla="*/ 374752 w 2397977"/>
                <a:gd name="connsiteY75" fmla="*/ 2947662 h 5258508"/>
                <a:gd name="connsiteX76" fmla="*/ 401267 w 2397977"/>
                <a:gd name="connsiteY76" fmla="*/ 2896399 h 5258508"/>
                <a:gd name="connsiteX77" fmla="*/ 429550 w 2397977"/>
                <a:gd name="connsiteY77" fmla="*/ 2845135 h 5258508"/>
                <a:gd name="connsiteX78" fmla="*/ 457833 w 2397977"/>
                <a:gd name="connsiteY78" fmla="*/ 2792105 h 5258508"/>
                <a:gd name="connsiteX79" fmla="*/ 487884 w 2397977"/>
                <a:gd name="connsiteY79" fmla="*/ 2740841 h 5258508"/>
                <a:gd name="connsiteX80" fmla="*/ 516167 w 2397977"/>
                <a:gd name="connsiteY80" fmla="*/ 2689578 h 5258508"/>
                <a:gd name="connsiteX81" fmla="*/ 546218 w 2397977"/>
                <a:gd name="connsiteY81" fmla="*/ 2638315 h 5258508"/>
                <a:gd name="connsiteX82" fmla="*/ 608088 w 2397977"/>
                <a:gd name="connsiteY82" fmla="*/ 2535788 h 5258508"/>
                <a:gd name="connsiteX83" fmla="*/ 673493 w 2397977"/>
                <a:gd name="connsiteY83" fmla="*/ 2435030 h 5258508"/>
                <a:gd name="connsiteX84" fmla="*/ 738897 w 2397977"/>
                <a:gd name="connsiteY84" fmla="*/ 2332503 h 5258508"/>
                <a:gd name="connsiteX85" fmla="*/ 806070 w 2397977"/>
                <a:gd name="connsiteY85" fmla="*/ 2231745 h 5258508"/>
                <a:gd name="connsiteX86" fmla="*/ 841424 w 2397977"/>
                <a:gd name="connsiteY86" fmla="*/ 2182249 h 5258508"/>
                <a:gd name="connsiteX87" fmla="*/ 875010 w 2397977"/>
                <a:gd name="connsiteY87" fmla="*/ 2132754 h 5258508"/>
                <a:gd name="connsiteX88" fmla="*/ 1016426 w 2397977"/>
                <a:gd name="connsiteY88" fmla="*/ 1929468 h 5258508"/>
                <a:gd name="connsiteX89" fmla="*/ 1161377 w 2397977"/>
                <a:gd name="connsiteY89" fmla="*/ 1731486 h 5258508"/>
                <a:gd name="connsiteX90" fmla="*/ 1308096 w 2397977"/>
                <a:gd name="connsiteY90" fmla="*/ 1531737 h 5258508"/>
                <a:gd name="connsiteX91" fmla="*/ 1453047 w 2397977"/>
                <a:gd name="connsiteY91" fmla="*/ 1333754 h 5258508"/>
                <a:gd name="connsiteX92" fmla="*/ 1525523 w 2397977"/>
                <a:gd name="connsiteY92" fmla="*/ 1232996 h 5258508"/>
                <a:gd name="connsiteX93" fmla="*/ 1596230 w 2397977"/>
                <a:gd name="connsiteY93" fmla="*/ 1134005 h 5258508"/>
                <a:gd name="connsiteX94" fmla="*/ 1836637 w 2397977"/>
                <a:gd name="connsiteY94" fmla="*/ 798142 h 5258508"/>
                <a:gd name="connsiteX95" fmla="*/ 2068205 w 2397977"/>
                <a:gd name="connsiteY95" fmla="*/ 472886 h 5258508"/>
                <a:gd name="connsiteX96" fmla="*/ 2177803 w 2397977"/>
                <a:gd name="connsiteY96" fmla="*/ 317329 h 5258508"/>
                <a:gd name="connsiteX97" fmla="*/ 2283865 w 2397977"/>
                <a:gd name="connsiteY97" fmla="*/ 167074 h 5258508"/>
                <a:gd name="connsiteX98" fmla="*/ 2382855 w 2397977"/>
                <a:gd name="connsiteY98" fmla="*/ 22123 h 5258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2397977" h="5258508">
                  <a:moveTo>
                    <a:pt x="2397977" y="0"/>
                  </a:moveTo>
                  <a:lnTo>
                    <a:pt x="2397977" y="2148607"/>
                  </a:lnTo>
                  <a:lnTo>
                    <a:pt x="2285632" y="2291846"/>
                  </a:lnTo>
                  <a:lnTo>
                    <a:pt x="2142449" y="2473919"/>
                  </a:lnTo>
                  <a:lnTo>
                    <a:pt x="1999265" y="2655992"/>
                  </a:lnTo>
                  <a:lnTo>
                    <a:pt x="1859617" y="2839832"/>
                  </a:lnTo>
                  <a:lnTo>
                    <a:pt x="1788909" y="2931753"/>
                  </a:lnTo>
                  <a:lnTo>
                    <a:pt x="1719969" y="3023673"/>
                  </a:lnTo>
                  <a:lnTo>
                    <a:pt x="1651029" y="3115593"/>
                  </a:lnTo>
                  <a:lnTo>
                    <a:pt x="1583857" y="3207513"/>
                  </a:lnTo>
                  <a:lnTo>
                    <a:pt x="1516684" y="3299434"/>
                  </a:lnTo>
                  <a:lnTo>
                    <a:pt x="1451279" y="3391354"/>
                  </a:lnTo>
                  <a:lnTo>
                    <a:pt x="1387642" y="3485042"/>
                  </a:lnTo>
                  <a:lnTo>
                    <a:pt x="1324005" y="3576962"/>
                  </a:lnTo>
                  <a:lnTo>
                    <a:pt x="1263903" y="3668882"/>
                  </a:lnTo>
                  <a:lnTo>
                    <a:pt x="1202034" y="3762570"/>
                  </a:lnTo>
                  <a:lnTo>
                    <a:pt x="1143700" y="3854491"/>
                  </a:lnTo>
                  <a:lnTo>
                    <a:pt x="1085366" y="3946411"/>
                  </a:lnTo>
                  <a:lnTo>
                    <a:pt x="1030567" y="4038331"/>
                  </a:lnTo>
                  <a:lnTo>
                    <a:pt x="977536" y="4132019"/>
                  </a:lnTo>
                  <a:lnTo>
                    <a:pt x="928041" y="4223939"/>
                  </a:lnTo>
                  <a:lnTo>
                    <a:pt x="878545" y="4315859"/>
                  </a:lnTo>
                  <a:lnTo>
                    <a:pt x="832585" y="4407780"/>
                  </a:lnTo>
                  <a:lnTo>
                    <a:pt x="788393" y="4499700"/>
                  </a:lnTo>
                  <a:lnTo>
                    <a:pt x="745968" y="4591620"/>
                  </a:lnTo>
                  <a:lnTo>
                    <a:pt x="707079" y="4681773"/>
                  </a:lnTo>
                  <a:lnTo>
                    <a:pt x="671725" y="4773693"/>
                  </a:lnTo>
                  <a:lnTo>
                    <a:pt x="638139" y="4865613"/>
                  </a:lnTo>
                  <a:lnTo>
                    <a:pt x="606320" y="4957533"/>
                  </a:lnTo>
                  <a:lnTo>
                    <a:pt x="579805" y="5047686"/>
                  </a:lnTo>
                  <a:lnTo>
                    <a:pt x="555057" y="5137839"/>
                  </a:lnTo>
                  <a:lnTo>
                    <a:pt x="533845" y="5227991"/>
                  </a:lnTo>
                  <a:lnTo>
                    <a:pt x="527741" y="5258508"/>
                  </a:lnTo>
                  <a:lnTo>
                    <a:pt x="148053" y="5258508"/>
                  </a:lnTo>
                  <a:lnTo>
                    <a:pt x="134345" y="5217385"/>
                  </a:lnTo>
                  <a:lnTo>
                    <a:pt x="120203" y="5173193"/>
                  </a:lnTo>
                  <a:lnTo>
                    <a:pt x="106062" y="5127232"/>
                  </a:lnTo>
                  <a:lnTo>
                    <a:pt x="93688" y="5083040"/>
                  </a:lnTo>
                  <a:lnTo>
                    <a:pt x="83082" y="5037080"/>
                  </a:lnTo>
                  <a:lnTo>
                    <a:pt x="72476" y="4992887"/>
                  </a:lnTo>
                  <a:lnTo>
                    <a:pt x="61869" y="4945160"/>
                  </a:lnTo>
                  <a:lnTo>
                    <a:pt x="53031" y="4899199"/>
                  </a:lnTo>
                  <a:lnTo>
                    <a:pt x="44192" y="4851472"/>
                  </a:lnTo>
                  <a:lnTo>
                    <a:pt x="37122" y="4801976"/>
                  </a:lnTo>
                  <a:lnTo>
                    <a:pt x="30051" y="4752481"/>
                  </a:lnTo>
                  <a:lnTo>
                    <a:pt x="22980" y="4702985"/>
                  </a:lnTo>
                  <a:lnTo>
                    <a:pt x="17677" y="4653490"/>
                  </a:lnTo>
                  <a:lnTo>
                    <a:pt x="12374" y="4602226"/>
                  </a:lnTo>
                  <a:lnTo>
                    <a:pt x="8838" y="4550963"/>
                  </a:lnTo>
                  <a:lnTo>
                    <a:pt x="5303" y="4497932"/>
                  </a:lnTo>
                  <a:lnTo>
                    <a:pt x="1768" y="4439598"/>
                  </a:lnTo>
                  <a:lnTo>
                    <a:pt x="0" y="4381264"/>
                  </a:lnTo>
                  <a:lnTo>
                    <a:pt x="0" y="4322930"/>
                  </a:lnTo>
                  <a:lnTo>
                    <a:pt x="1768" y="4264596"/>
                  </a:lnTo>
                  <a:lnTo>
                    <a:pt x="3535" y="4206262"/>
                  </a:lnTo>
                  <a:lnTo>
                    <a:pt x="8838" y="4147928"/>
                  </a:lnTo>
                  <a:lnTo>
                    <a:pt x="14142" y="4091362"/>
                  </a:lnTo>
                  <a:lnTo>
                    <a:pt x="19445" y="4034796"/>
                  </a:lnTo>
                  <a:lnTo>
                    <a:pt x="28283" y="3978229"/>
                  </a:lnTo>
                  <a:lnTo>
                    <a:pt x="37122" y="3921663"/>
                  </a:lnTo>
                  <a:lnTo>
                    <a:pt x="45960" y="3865097"/>
                  </a:lnTo>
                  <a:lnTo>
                    <a:pt x="58334" y="3808530"/>
                  </a:lnTo>
                  <a:lnTo>
                    <a:pt x="70708" y="3753732"/>
                  </a:lnTo>
                  <a:lnTo>
                    <a:pt x="83082" y="3698933"/>
                  </a:lnTo>
                  <a:lnTo>
                    <a:pt x="98991" y="3644135"/>
                  </a:lnTo>
                  <a:lnTo>
                    <a:pt x="114900" y="3589336"/>
                  </a:lnTo>
                  <a:lnTo>
                    <a:pt x="130810" y="3534537"/>
                  </a:lnTo>
                  <a:lnTo>
                    <a:pt x="148487" y="3479739"/>
                  </a:lnTo>
                  <a:lnTo>
                    <a:pt x="167931" y="3424940"/>
                  </a:lnTo>
                  <a:lnTo>
                    <a:pt x="187376" y="3371909"/>
                  </a:lnTo>
                  <a:lnTo>
                    <a:pt x="206821" y="3318878"/>
                  </a:lnTo>
                  <a:lnTo>
                    <a:pt x="228033" y="3264080"/>
                  </a:lnTo>
                  <a:lnTo>
                    <a:pt x="251013" y="3211049"/>
                  </a:lnTo>
                  <a:lnTo>
                    <a:pt x="273993" y="3158018"/>
                  </a:lnTo>
                  <a:lnTo>
                    <a:pt x="323489" y="3053724"/>
                  </a:lnTo>
                  <a:lnTo>
                    <a:pt x="374752" y="2947662"/>
                  </a:lnTo>
                  <a:lnTo>
                    <a:pt x="401267" y="2896399"/>
                  </a:lnTo>
                  <a:lnTo>
                    <a:pt x="429550" y="2845135"/>
                  </a:lnTo>
                  <a:lnTo>
                    <a:pt x="457833" y="2792105"/>
                  </a:lnTo>
                  <a:lnTo>
                    <a:pt x="487884" y="2740841"/>
                  </a:lnTo>
                  <a:lnTo>
                    <a:pt x="516167" y="2689578"/>
                  </a:lnTo>
                  <a:lnTo>
                    <a:pt x="546218" y="2638315"/>
                  </a:lnTo>
                  <a:lnTo>
                    <a:pt x="608088" y="2535788"/>
                  </a:lnTo>
                  <a:lnTo>
                    <a:pt x="673493" y="2435030"/>
                  </a:lnTo>
                  <a:lnTo>
                    <a:pt x="738897" y="2332503"/>
                  </a:lnTo>
                  <a:lnTo>
                    <a:pt x="806070" y="2231745"/>
                  </a:lnTo>
                  <a:lnTo>
                    <a:pt x="841424" y="2182249"/>
                  </a:lnTo>
                  <a:lnTo>
                    <a:pt x="875010" y="2132754"/>
                  </a:lnTo>
                  <a:lnTo>
                    <a:pt x="1016426" y="1929468"/>
                  </a:lnTo>
                  <a:lnTo>
                    <a:pt x="1161377" y="1731486"/>
                  </a:lnTo>
                  <a:lnTo>
                    <a:pt x="1308096" y="1531737"/>
                  </a:lnTo>
                  <a:lnTo>
                    <a:pt x="1453047" y="1333754"/>
                  </a:lnTo>
                  <a:lnTo>
                    <a:pt x="1525523" y="1232996"/>
                  </a:lnTo>
                  <a:lnTo>
                    <a:pt x="1596230" y="1134005"/>
                  </a:lnTo>
                  <a:lnTo>
                    <a:pt x="1836637" y="798142"/>
                  </a:lnTo>
                  <a:lnTo>
                    <a:pt x="2068205" y="472886"/>
                  </a:lnTo>
                  <a:lnTo>
                    <a:pt x="2177803" y="317329"/>
                  </a:lnTo>
                  <a:lnTo>
                    <a:pt x="2283865" y="167074"/>
                  </a:lnTo>
                  <a:lnTo>
                    <a:pt x="2382855" y="22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7568" y="2636912"/>
            <a:ext cx="7776864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95600" y="4941168"/>
            <a:ext cx="7200800" cy="57606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1896A-EFAA-4BA9-8C8F-8B9B4593D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58722-24F1-44F1-B64D-27687C5A2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D9FC6-0017-47C1-B52A-864E27D9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bg1"/>
          </a:solidFill>
        </p:grpSpPr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" name="Freeform 8"/>
            <p:cNvSpPr>
              <a:spLocks noEditPoints="1"/>
            </p:cNvSpPr>
            <p:nvPr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1E7CA0F-C8CC-CE9B-6FEB-993BF50E9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055440" cy="1859886"/>
          </a:xfrm>
          <a:custGeom>
            <a:avLst/>
            <a:gdLst>
              <a:gd name="connsiteX0" fmla="*/ 0 w 1055440"/>
              <a:gd name="connsiteY0" fmla="*/ 0 h 1859886"/>
              <a:gd name="connsiteX1" fmla="*/ 1052827 w 1055440"/>
              <a:gd name="connsiteY1" fmla="*/ 0 h 1859886"/>
              <a:gd name="connsiteX2" fmla="*/ 1053220 w 1055440"/>
              <a:gd name="connsiteY2" fmla="*/ 7467 h 1859886"/>
              <a:gd name="connsiteX3" fmla="*/ 1055440 w 1055440"/>
              <a:gd name="connsiteY3" fmla="*/ 49646 h 1859886"/>
              <a:gd name="connsiteX4" fmla="*/ 1055440 w 1055440"/>
              <a:gd name="connsiteY4" fmla="*/ 91825 h 1859886"/>
              <a:gd name="connsiteX5" fmla="*/ 1053220 w 1055440"/>
              <a:gd name="connsiteY5" fmla="*/ 134004 h 1859886"/>
              <a:gd name="connsiteX6" fmla="*/ 1051000 w 1055440"/>
              <a:gd name="connsiteY6" fmla="*/ 176183 h 1859886"/>
              <a:gd name="connsiteX7" fmla="*/ 1048780 w 1055440"/>
              <a:gd name="connsiteY7" fmla="*/ 218361 h 1859886"/>
              <a:gd name="connsiteX8" fmla="*/ 1044341 w 1055440"/>
              <a:gd name="connsiteY8" fmla="*/ 258320 h 1859886"/>
              <a:gd name="connsiteX9" fmla="*/ 1039901 w 1055440"/>
              <a:gd name="connsiteY9" fmla="*/ 300499 h 1859886"/>
              <a:gd name="connsiteX10" fmla="*/ 1033241 w 1055440"/>
              <a:gd name="connsiteY10" fmla="*/ 342678 h 1859886"/>
              <a:gd name="connsiteX11" fmla="*/ 1026581 w 1055440"/>
              <a:gd name="connsiteY11" fmla="*/ 382637 h 1859886"/>
              <a:gd name="connsiteX12" fmla="*/ 1017701 w 1055440"/>
              <a:gd name="connsiteY12" fmla="*/ 424816 h 1859886"/>
              <a:gd name="connsiteX13" fmla="*/ 997722 w 1055440"/>
              <a:gd name="connsiteY13" fmla="*/ 506954 h 1859886"/>
              <a:gd name="connsiteX14" fmla="*/ 986622 w 1055440"/>
              <a:gd name="connsiteY14" fmla="*/ 546913 h 1859886"/>
              <a:gd name="connsiteX15" fmla="*/ 973302 w 1055440"/>
              <a:gd name="connsiteY15" fmla="*/ 586872 h 1859886"/>
              <a:gd name="connsiteX16" fmla="*/ 957763 w 1055440"/>
              <a:gd name="connsiteY16" fmla="*/ 624611 h 1859886"/>
              <a:gd name="connsiteX17" fmla="*/ 942223 w 1055440"/>
              <a:gd name="connsiteY17" fmla="*/ 664570 h 1859886"/>
              <a:gd name="connsiteX18" fmla="*/ 926684 w 1055440"/>
              <a:gd name="connsiteY18" fmla="*/ 702309 h 1859886"/>
              <a:gd name="connsiteX19" fmla="*/ 908924 w 1055440"/>
              <a:gd name="connsiteY19" fmla="*/ 740048 h 1859886"/>
              <a:gd name="connsiteX20" fmla="*/ 888944 w 1055440"/>
              <a:gd name="connsiteY20" fmla="*/ 777787 h 1859886"/>
              <a:gd name="connsiteX21" fmla="*/ 868965 w 1055440"/>
              <a:gd name="connsiteY21" fmla="*/ 815526 h 1859886"/>
              <a:gd name="connsiteX22" fmla="*/ 846766 w 1055440"/>
              <a:gd name="connsiteY22" fmla="*/ 851045 h 1859886"/>
              <a:gd name="connsiteX23" fmla="*/ 824566 w 1055440"/>
              <a:gd name="connsiteY23" fmla="*/ 886564 h 1859886"/>
              <a:gd name="connsiteX24" fmla="*/ 800147 w 1055440"/>
              <a:gd name="connsiteY24" fmla="*/ 922083 h 1859886"/>
              <a:gd name="connsiteX25" fmla="*/ 775727 w 1055440"/>
              <a:gd name="connsiteY25" fmla="*/ 955382 h 1859886"/>
              <a:gd name="connsiteX26" fmla="*/ 646971 w 1055440"/>
              <a:gd name="connsiteY26" fmla="*/ 1117438 h 1859886"/>
              <a:gd name="connsiteX27" fmla="*/ 582593 w 1055440"/>
              <a:gd name="connsiteY27" fmla="*/ 1197356 h 1859886"/>
              <a:gd name="connsiteX28" fmla="*/ 515994 w 1055440"/>
              <a:gd name="connsiteY28" fmla="*/ 1277273 h 1859886"/>
              <a:gd name="connsiteX29" fmla="*/ 382798 w 1055440"/>
              <a:gd name="connsiteY29" fmla="*/ 1432669 h 1859886"/>
              <a:gd name="connsiteX30" fmla="*/ 242941 w 1055440"/>
              <a:gd name="connsiteY30" fmla="*/ 1590285 h 1859886"/>
              <a:gd name="connsiteX31" fmla="*/ 100865 w 1055440"/>
              <a:gd name="connsiteY31" fmla="*/ 1750121 h 1859886"/>
              <a:gd name="connsiteX32" fmla="*/ 0 w 1055440"/>
              <a:gd name="connsiteY32" fmla="*/ 1859886 h 1859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055440" h="1859886">
                <a:moveTo>
                  <a:pt x="0" y="0"/>
                </a:moveTo>
                <a:lnTo>
                  <a:pt x="1052827" y="0"/>
                </a:lnTo>
                <a:lnTo>
                  <a:pt x="1053220" y="7467"/>
                </a:lnTo>
                <a:lnTo>
                  <a:pt x="1055440" y="49646"/>
                </a:lnTo>
                <a:lnTo>
                  <a:pt x="1055440" y="91825"/>
                </a:lnTo>
                <a:lnTo>
                  <a:pt x="1053220" y="134004"/>
                </a:lnTo>
                <a:lnTo>
                  <a:pt x="1051000" y="176183"/>
                </a:lnTo>
                <a:lnTo>
                  <a:pt x="1048780" y="218361"/>
                </a:lnTo>
                <a:lnTo>
                  <a:pt x="1044341" y="258320"/>
                </a:lnTo>
                <a:lnTo>
                  <a:pt x="1039901" y="300499"/>
                </a:lnTo>
                <a:lnTo>
                  <a:pt x="1033241" y="342678"/>
                </a:lnTo>
                <a:lnTo>
                  <a:pt x="1026581" y="382637"/>
                </a:lnTo>
                <a:lnTo>
                  <a:pt x="1017701" y="424816"/>
                </a:lnTo>
                <a:lnTo>
                  <a:pt x="997722" y="506954"/>
                </a:lnTo>
                <a:lnTo>
                  <a:pt x="986622" y="546913"/>
                </a:lnTo>
                <a:lnTo>
                  <a:pt x="973302" y="586872"/>
                </a:lnTo>
                <a:lnTo>
                  <a:pt x="957763" y="624611"/>
                </a:lnTo>
                <a:lnTo>
                  <a:pt x="942223" y="664570"/>
                </a:lnTo>
                <a:lnTo>
                  <a:pt x="926684" y="702309"/>
                </a:lnTo>
                <a:lnTo>
                  <a:pt x="908924" y="740048"/>
                </a:lnTo>
                <a:lnTo>
                  <a:pt x="888944" y="777787"/>
                </a:lnTo>
                <a:lnTo>
                  <a:pt x="868965" y="815526"/>
                </a:lnTo>
                <a:lnTo>
                  <a:pt x="846766" y="851045"/>
                </a:lnTo>
                <a:lnTo>
                  <a:pt x="824566" y="886564"/>
                </a:lnTo>
                <a:lnTo>
                  <a:pt x="800147" y="922083"/>
                </a:lnTo>
                <a:lnTo>
                  <a:pt x="775727" y="955382"/>
                </a:lnTo>
                <a:lnTo>
                  <a:pt x="646971" y="1117438"/>
                </a:lnTo>
                <a:lnTo>
                  <a:pt x="582593" y="1197356"/>
                </a:lnTo>
                <a:lnTo>
                  <a:pt x="515994" y="1277273"/>
                </a:lnTo>
                <a:lnTo>
                  <a:pt x="382798" y="1432669"/>
                </a:lnTo>
                <a:lnTo>
                  <a:pt x="242941" y="1590285"/>
                </a:lnTo>
                <a:lnTo>
                  <a:pt x="100865" y="1750121"/>
                </a:lnTo>
                <a:lnTo>
                  <a:pt x="0" y="185988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07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1896A-EFAA-4BA9-8C8F-8B9B4593D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58722-24F1-44F1-B64D-27687C5A2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D9FC6-0017-47C1-B52A-864E27D9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accent1"/>
          </a:solidFill>
        </p:grpSpPr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accent1"/>
                </a:solidFill>
              </a:endParaRPr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accent1"/>
                </a:solidFill>
              </a:endParaRPr>
            </a:p>
          </p:txBody>
        </p:sp>
        <p:sp>
          <p:nvSpPr>
            <p:cNvPr id="11" name="Freeform 8"/>
            <p:cNvSpPr>
              <a:spLocks noEditPoints="1"/>
            </p:cNvSpPr>
            <p:nvPr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accent1"/>
                </a:solidFill>
              </a:endParaRPr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7568" y="2636912"/>
            <a:ext cx="7776864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95600" y="4941168"/>
            <a:ext cx="7200800" cy="57606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FF26978-9DBF-1097-4DB0-BE724D2E49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794024" y="1599492"/>
            <a:ext cx="2397977" cy="5258508"/>
            <a:chOff x="9794024" y="1599492"/>
            <a:chExt cx="2397977" cy="5258508"/>
          </a:xfrm>
          <a:solidFill>
            <a:schemeClr val="accent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E2E0327-8C70-04CD-AE98-946AFFDF5B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6522" y="4729133"/>
              <a:ext cx="1475478" cy="2128867"/>
            </a:xfrm>
            <a:custGeom>
              <a:avLst/>
              <a:gdLst>
                <a:gd name="connsiteX0" fmla="*/ 1475478 w 1475478"/>
                <a:gd name="connsiteY0" fmla="*/ 0 h 2128867"/>
                <a:gd name="connsiteX1" fmla="*/ 1475478 w 1475478"/>
                <a:gd name="connsiteY1" fmla="*/ 2128867 h 2128867"/>
                <a:gd name="connsiteX2" fmla="*/ 0 w 1475478"/>
                <a:gd name="connsiteY2" fmla="*/ 2128867 h 2128867"/>
                <a:gd name="connsiteX3" fmla="*/ 2007 w 1475478"/>
                <a:gd name="connsiteY3" fmla="*/ 2123097 h 2128867"/>
                <a:gd name="connsiteX4" fmla="*/ 16149 w 1475478"/>
                <a:gd name="connsiteY4" fmla="*/ 2084208 h 2128867"/>
                <a:gd name="connsiteX5" fmla="*/ 32058 w 1475478"/>
                <a:gd name="connsiteY5" fmla="*/ 2043551 h 2128867"/>
                <a:gd name="connsiteX6" fmla="*/ 47967 w 1475478"/>
                <a:gd name="connsiteY6" fmla="*/ 2001126 h 2128867"/>
                <a:gd name="connsiteX7" fmla="*/ 67412 w 1475478"/>
                <a:gd name="connsiteY7" fmla="*/ 1960469 h 2128867"/>
                <a:gd name="connsiteX8" fmla="*/ 104533 w 1475478"/>
                <a:gd name="connsiteY8" fmla="*/ 1877388 h 2128867"/>
                <a:gd name="connsiteX9" fmla="*/ 146958 w 1475478"/>
                <a:gd name="connsiteY9" fmla="*/ 1792538 h 2128867"/>
                <a:gd name="connsiteX10" fmla="*/ 192918 w 1475478"/>
                <a:gd name="connsiteY10" fmla="*/ 1704153 h 2128867"/>
                <a:gd name="connsiteX11" fmla="*/ 217666 w 1475478"/>
                <a:gd name="connsiteY11" fmla="*/ 1661728 h 2128867"/>
                <a:gd name="connsiteX12" fmla="*/ 242414 w 1475478"/>
                <a:gd name="connsiteY12" fmla="*/ 1619304 h 2128867"/>
                <a:gd name="connsiteX13" fmla="*/ 267162 w 1475478"/>
                <a:gd name="connsiteY13" fmla="*/ 1575111 h 2128867"/>
                <a:gd name="connsiteX14" fmla="*/ 293677 w 1475478"/>
                <a:gd name="connsiteY14" fmla="*/ 1532687 h 2128867"/>
                <a:gd name="connsiteX15" fmla="*/ 318425 w 1475478"/>
                <a:gd name="connsiteY15" fmla="*/ 1488494 h 2128867"/>
                <a:gd name="connsiteX16" fmla="*/ 348476 w 1475478"/>
                <a:gd name="connsiteY16" fmla="*/ 1446069 h 2128867"/>
                <a:gd name="connsiteX17" fmla="*/ 403274 w 1475478"/>
                <a:gd name="connsiteY17" fmla="*/ 1359452 h 2128867"/>
                <a:gd name="connsiteX18" fmla="*/ 431557 w 1475478"/>
                <a:gd name="connsiteY18" fmla="*/ 1317028 h 2128867"/>
                <a:gd name="connsiteX19" fmla="*/ 459841 w 1475478"/>
                <a:gd name="connsiteY19" fmla="*/ 1274603 h 2128867"/>
                <a:gd name="connsiteX20" fmla="*/ 518175 w 1475478"/>
                <a:gd name="connsiteY20" fmla="*/ 1189753 h 2128867"/>
                <a:gd name="connsiteX21" fmla="*/ 576509 w 1475478"/>
                <a:gd name="connsiteY21" fmla="*/ 1106672 h 2128867"/>
                <a:gd name="connsiteX22" fmla="*/ 636610 w 1475478"/>
                <a:gd name="connsiteY22" fmla="*/ 1023590 h 2128867"/>
                <a:gd name="connsiteX23" fmla="*/ 696712 w 1475478"/>
                <a:gd name="connsiteY23" fmla="*/ 944043 h 2128867"/>
                <a:gd name="connsiteX24" fmla="*/ 755046 w 1475478"/>
                <a:gd name="connsiteY24" fmla="*/ 864497 h 2128867"/>
                <a:gd name="connsiteX25" fmla="*/ 785097 w 1475478"/>
                <a:gd name="connsiteY25" fmla="*/ 825608 h 2128867"/>
                <a:gd name="connsiteX26" fmla="*/ 815148 w 1475478"/>
                <a:gd name="connsiteY26" fmla="*/ 788486 h 2128867"/>
                <a:gd name="connsiteX27" fmla="*/ 873482 w 1475478"/>
                <a:gd name="connsiteY27" fmla="*/ 714243 h 2128867"/>
                <a:gd name="connsiteX28" fmla="*/ 930048 w 1475478"/>
                <a:gd name="connsiteY28" fmla="*/ 641767 h 2128867"/>
                <a:gd name="connsiteX29" fmla="*/ 984847 w 1475478"/>
                <a:gd name="connsiteY29" fmla="*/ 572827 h 2128867"/>
                <a:gd name="connsiteX30" fmla="*/ 1039645 w 1475478"/>
                <a:gd name="connsiteY30" fmla="*/ 507422 h 2128867"/>
                <a:gd name="connsiteX31" fmla="*/ 1090908 w 1475478"/>
                <a:gd name="connsiteY31" fmla="*/ 445553 h 2128867"/>
                <a:gd name="connsiteX32" fmla="*/ 1186364 w 1475478"/>
                <a:gd name="connsiteY32" fmla="*/ 334188 h 2128867"/>
                <a:gd name="connsiteX33" fmla="*/ 1267678 w 1475478"/>
                <a:gd name="connsiteY33" fmla="*/ 238732 h 2128867"/>
                <a:gd name="connsiteX34" fmla="*/ 1382578 w 1475478"/>
                <a:gd name="connsiteY34" fmla="*/ 107923 h 2128867"/>
                <a:gd name="connsiteX35" fmla="*/ 1458589 w 1475478"/>
                <a:gd name="connsiteY35" fmla="*/ 19538 h 212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475478" h="2128867">
                  <a:moveTo>
                    <a:pt x="1475478" y="0"/>
                  </a:moveTo>
                  <a:lnTo>
                    <a:pt x="1475478" y="2128867"/>
                  </a:lnTo>
                  <a:lnTo>
                    <a:pt x="0" y="2128867"/>
                  </a:lnTo>
                  <a:lnTo>
                    <a:pt x="2007" y="2123097"/>
                  </a:lnTo>
                  <a:lnTo>
                    <a:pt x="16149" y="2084208"/>
                  </a:lnTo>
                  <a:lnTo>
                    <a:pt x="32058" y="2043551"/>
                  </a:lnTo>
                  <a:lnTo>
                    <a:pt x="47967" y="2001126"/>
                  </a:lnTo>
                  <a:lnTo>
                    <a:pt x="67412" y="1960469"/>
                  </a:lnTo>
                  <a:lnTo>
                    <a:pt x="104533" y="1877388"/>
                  </a:lnTo>
                  <a:lnTo>
                    <a:pt x="146958" y="1792538"/>
                  </a:lnTo>
                  <a:lnTo>
                    <a:pt x="192918" y="1704153"/>
                  </a:lnTo>
                  <a:lnTo>
                    <a:pt x="217666" y="1661728"/>
                  </a:lnTo>
                  <a:lnTo>
                    <a:pt x="242414" y="1619304"/>
                  </a:lnTo>
                  <a:lnTo>
                    <a:pt x="267162" y="1575111"/>
                  </a:lnTo>
                  <a:lnTo>
                    <a:pt x="293677" y="1532687"/>
                  </a:lnTo>
                  <a:lnTo>
                    <a:pt x="318425" y="1488494"/>
                  </a:lnTo>
                  <a:lnTo>
                    <a:pt x="348476" y="1446069"/>
                  </a:lnTo>
                  <a:lnTo>
                    <a:pt x="403274" y="1359452"/>
                  </a:lnTo>
                  <a:lnTo>
                    <a:pt x="431557" y="1317028"/>
                  </a:lnTo>
                  <a:lnTo>
                    <a:pt x="459841" y="1274603"/>
                  </a:lnTo>
                  <a:lnTo>
                    <a:pt x="518175" y="1189753"/>
                  </a:lnTo>
                  <a:lnTo>
                    <a:pt x="576509" y="1106672"/>
                  </a:lnTo>
                  <a:lnTo>
                    <a:pt x="636610" y="1023590"/>
                  </a:lnTo>
                  <a:lnTo>
                    <a:pt x="696712" y="944043"/>
                  </a:lnTo>
                  <a:lnTo>
                    <a:pt x="755046" y="864497"/>
                  </a:lnTo>
                  <a:lnTo>
                    <a:pt x="785097" y="825608"/>
                  </a:lnTo>
                  <a:lnTo>
                    <a:pt x="815148" y="788486"/>
                  </a:lnTo>
                  <a:lnTo>
                    <a:pt x="873482" y="714243"/>
                  </a:lnTo>
                  <a:lnTo>
                    <a:pt x="930048" y="641767"/>
                  </a:lnTo>
                  <a:lnTo>
                    <a:pt x="984847" y="572827"/>
                  </a:lnTo>
                  <a:lnTo>
                    <a:pt x="1039645" y="507422"/>
                  </a:lnTo>
                  <a:lnTo>
                    <a:pt x="1090908" y="445553"/>
                  </a:lnTo>
                  <a:lnTo>
                    <a:pt x="1186364" y="334188"/>
                  </a:lnTo>
                  <a:lnTo>
                    <a:pt x="1267678" y="238732"/>
                  </a:lnTo>
                  <a:lnTo>
                    <a:pt x="1382578" y="107923"/>
                  </a:lnTo>
                  <a:lnTo>
                    <a:pt x="1458589" y="195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BF6A573-072E-10C2-4A9A-DA609EA90E1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4024" y="1599492"/>
              <a:ext cx="2397977" cy="5258508"/>
            </a:xfrm>
            <a:custGeom>
              <a:avLst/>
              <a:gdLst>
                <a:gd name="connsiteX0" fmla="*/ 2397977 w 2397977"/>
                <a:gd name="connsiteY0" fmla="*/ 0 h 5258508"/>
                <a:gd name="connsiteX1" fmla="*/ 2397977 w 2397977"/>
                <a:gd name="connsiteY1" fmla="*/ 2148607 h 5258508"/>
                <a:gd name="connsiteX2" fmla="*/ 2285632 w 2397977"/>
                <a:gd name="connsiteY2" fmla="*/ 2291846 h 5258508"/>
                <a:gd name="connsiteX3" fmla="*/ 2142449 w 2397977"/>
                <a:gd name="connsiteY3" fmla="*/ 2473919 h 5258508"/>
                <a:gd name="connsiteX4" fmla="*/ 1999265 w 2397977"/>
                <a:gd name="connsiteY4" fmla="*/ 2655992 h 5258508"/>
                <a:gd name="connsiteX5" fmla="*/ 1859617 w 2397977"/>
                <a:gd name="connsiteY5" fmla="*/ 2839832 h 5258508"/>
                <a:gd name="connsiteX6" fmla="*/ 1788909 w 2397977"/>
                <a:gd name="connsiteY6" fmla="*/ 2931753 h 5258508"/>
                <a:gd name="connsiteX7" fmla="*/ 1719969 w 2397977"/>
                <a:gd name="connsiteY7" fmla="*/ 3023673 h 5258508"/>
                <a:gd name="connsiteX8" fmla="*/ 1651029 w 2397977"/>
                <a:gd name="connsiteY8" fmla="*/ 3115593 h 5258508"/>
                <a:gd name="connsiteX9" fmla="*/ 1583857 w 2397977"/>
                <a:gd name="connsiteY9" fmla="*/ 3207513 h 5258508"/>
                <a:gd name="connsiteX10" fmla="*/ 1516684 w 2397977"/>
                <a:gd name="connsiteY10" fmla="*/ 3299434 h 5258508"/>
                <a:gd name="connsiteX11" fmla="*/ 1451279 w 2397977"/>
                <a:gd name="connsiteY11" fmla="*/ 3391354 h 5258508"/>
                <a:gd name="connsiteX12" fmla="*/ 1387642 w 2397977"/>
                <a:gd name="connsiteY12" fmla="*/ 3485042 h 5258508"/>
                <a:gd name="connsiteX13" fmla="*/ 1324005 w 2397977"/>
                <a:gd name="connsiteY13" fmla="*/ 3576962 h 5258508"/>
                <a:gd name="connsiteX14" fmla="*/ 1263903 w 2397977"/>
                <a:gd name="connsiteY14" fmla="*/ 3668882 h 5258508"/>
                <a:gd name="connsiteX15" fmla="*/ 1202034 w 2397977"/>
                <a:gd name="connsiteY15" fmla="*/ 3762570 h 5258508"/>
                <a:gd name="connsiteX16" fmla="*/ 1143700 w 2397977"/>
                <a:gd name="connsiteY16" fmla="*/ 3854491 h 5258508"/>
                <a:gd name="connsiteX17" fmla="*/ 1085366 w 2397977"/>
                <a:gd name="connsiteY17" fmla="*/ 3946411 h 5258508"/>
                <a:gd name="connsiteX18" fmla="*/ 1030567 w 2397977"/>
                <a:gd name="connsiteY18" fmla="*/ 4038331 h 5258508"/>
                <a:gd name="connsiteX19" fmla="*/ 977536 w 2397977"/>
                <a:gd name="connsiteY19" fmla="*/ 4132019 h 5258508"/>
                <a:gd name="connsiteX20" fmla="*/ 928041 w 2397977"/>
                <a:gd name="connsiteY20" fmla="*/ 4223939 h 5258508"/>
                <a:gd name="connsiteX21" fmla="*/ 878545 w 2397977"/>
                <a:gd name="connsiteY21" fmla="*/ 4315859 h 5258508"/>
                <a:gd name="connsiteX22" fmla="*/ 832585 w 2397977"/>
                <a:gd name="connsiteY22" fmla="*/ 4407780 h 5258508"/>
                <a:gd name="connsiteX23" fmla="*/ 788393 w 2397977"/>
                <a:gd name="connsiteY23" fmla="*/ 4499700 h 5258508"/>
                <a:gd name="connsiteX24" fmla="*/ 745968 w 2397977"/>
                <a:gd name="connsiteY24" fmla="*/ 4591620 h 5258508"/>
                <a:gd name="connsiteX25" fmla="*/ 707079 w 2397977"/>
                <a:gd name="connsiteY25" fmla="*/ 4681773 h 5258508"/>
                <a:gd name="connsiteX26" fmla="*/ 671725 w 2397977"/>
                <a:gd name="connsiteY26" fmla="*/ 4773693 h 5258508"/>
                <a:gd name="connsiteX27" fmla="*/ 638139 w 2397977"/>
                <a:gd name="connsiteY27" fmla="*/ 4865613 h 5258508"/>
                <a:gd name="connsiteX28" fmla="*/ 606320 w 2397977"/>
                <a:gd name="connsiteY28" fmla="*/ 4957533 h 5258508"/>
                <a:gd name="connsiteX29" fmla="*/ 579805 w 2397977"/>
                <a:gd name="connsiteY29" fmla="*/ 5047686 h 5258508"/>
                <a:gd name="connsiteX30" fmla="*/ 555057 w 2397977"/>
                <a:gd name="connsiteY30" fmla="*/ 5137839 h 5258508"/>
                <a:gd name="connsiteX31" fmla="*/ 533845 w 2397977"/>
                <a:gd name="connsiteY31" fmla="*/ 5227991 h 5258508"/>
                <a:gd name="connsiteX32" fmla="*/ 527741 w 2397977"/>
                <a:gd name="connsiteY32" fmla="*/ 5258508 h 5258508"/>
                <a:gd name="connsiteX33" fmla="*/ 148053 w 2397977"/>
                <a:gd name="connsiteY33" fmla="*/ 5258508 h 5258508"/>
                <a:gd name="connsiteX34" fmla="*/ 134345 w 2397977"/>
                <a:gd name="connsiteY34" fmla="*/ 5217385 h 5258508"/>
                <a:gd name="connsiteX35" fmla="*/ 120203 w 2397977"/>
                <a:gd name="connsiteY35" fmla="*/ 5173193 h 5258508"/>
                <a:gd name="connsiteX36" fmla="*/ 106062 w 2397977"/>
                <a:gd name="connsiteY36" fmla="*/ 5127232 h 5258508"/>
                <a:gd name="connsiteX37" fmla="*/ 93688 w 2397977"/>
                <a:gd name="connsiteY37" fmla="*/ 5083040 h 5258508"/>
                <a:gd name="connsiteX38" fmla="*/ 83082 w 2397977"/>
                <a:gd name="connsiteY38" fmla="*/ 5037080 h 5258508"/>
                <a:gd name="connsiteX39" fmla="*/ 72476 w 2397977"/>
                <a:gd name="connsiteY39" fmla="*/ 4992887 h 5258508"/>
                <a:gd name="connsiteX40" fmla="*/ 61869 w 2397977"/>
                <a:gd name="connsiteY40" fmla="*/ 4945160 h 5258508"/>
                <a:gd name="connsiteX41" fmla="*/ 53031 w 2397977"/>
                <a:gd name="connsiteY41" fmla="*/ 4899199 h 5258508"/>
                <a:gd name="connsiteX42" fmla="*/ 44192 w 2397977"/>
                <a:gd name="connsiteY42" fmla="*/ 4851472 h 5258508"/>
                <a:gd name="connsiteX43" fmla="*/ 37122 w 2397977"/>
                <a:gd name="connsiteY43" fmla="*/ 4801976 h 5258508"/>
                <a:gd name="connsiteX44" fmla="*/ 30051 w 2397977"/>
                <a:gd name="connsiteY44" fmla="*/ 4752481 h 5258508"/>
                <a:gd name="connsiteX45" fmla="*/ 22980 w 2397977"/>
                <a:gd name="connsiteY45" fmla="*/ 4702985 h 5258508"/>
                <a:gd name="connsiteX46" fmla="*/ 17677 w 2397977"/>
                <a:gd name="connsiteY46" fmla="*/ 4653490 h 5258508"/>
                <a:gd name="connsiteX47" fmla="*/ 12374 w 2397977"/>
                <a:gd name="connsiteY47" fmla="*/ 4602226 h 5258508"/>
                <a:gd name="connsiteX48" fmla="*/ 8838 w 2397977"/>
                <a:gd name="connsiteY48" fmla="*/ 4550963 h 5258508"/>
                <a:gd name="connsiteX49" fmla="*/ 5303 w 2397977"/>
                <a:gd name="connsiteY49" fmla="*/ 4497932 h 5258508"/>
                <a:gd name="connsiteX50" fmla="*/ 1768 w 2397977"/>
                <a:gd name="connsiteY50" fmla="*/ 4439598 h 5258508"/>
                <a:gd name="connsiteX51" fmla="*/ 0 w 2397977"/>
                <a:gd name="connsiteY51" fmla="*/ 4381264 h 5258508"/>
                <a:gd name="connsiteX52" fmla="*/ 0 w 2397977"/>
                <a:gd name="connsiteY52" fmla="*/ 4322930 h 5258508"/>
                <a:gd name="connsiteX53" fmla="*/ 1768 w 2397977"/>
                <a:gd name="connsiteY53" fmla="*/ 4264596 h 5258508"/>
                <a:gd name="connsiteX54" fmla="*/ 3535 w 2397977"/>
                <a:gd name="connsiteY54" fmla="*/ 4206262 h 5258508"/>
                <a:gd name="connsiteX55" fmla="*/ 8838 w 2397977"/>
                <a:gd name="connsiteY55" fmla="*/ 4147928 h 5258508"/>
                <a:gd name="connsiteX56" fmla="*/ 14142 w 2397977"/>
                <a:gd name="connsiteY56" fmla="*/ 4091362 h 5258508"/>
                <a:gd name="connsiteX57" fmla="*/ 19445 w 2397977"/>
                <a:gd name="connsiteY57" fmla="*/ 4034796 h 5258508"/>
                <a:gd name="connsiteX58" fmla="*/ 28283 w 2397977"/>
                <a:gd name="connsiteY58" fmla="*/ 3978229 h 5258508"/>
                <a:gd name="connsiteX59" fmla="*/ 37122 w 2397977"/>
                <a:gd name="connsiteY59" fmla="*/ 3921663 h 5258508"/>
                <a:gd name="connsiteX60" fmla="*/ 45960 w 2397977"/>
                <a:gd name="connsiteY60" fmla="*/ 3865097 h 5258508"/>
                <a:gd name="connsiteX61" fmla="*/ 58334 w 2397977"/>
                <a:gd name="connsiteY61" fmla="*/ 3808530 h 5258508"/>
                <a:gd name="connsiteX62" fmla="*/ 70708 w 2397977"/>
                <a:gd name="connsiteY62" fmla="*/ 3753732 h 5258508"/>
                <a:gd name="connsiteX63" fmla="*/ 83082 w 2397977"/>
                <a:gd name="connsiteY63" fmla="*/ 3698933 h 5258508"/>
                <a:gd name="connsiteX64" fmla="*/ 98991 w 2397977"/>
                <a:gd name="connsiteY64" fmla="*/ 3644135 h 5258508"/>
                <a:gd name="connsiteX65" fmla="*/ 114900 w 2397977"/>
                <a:gd name="connsiteY65" fmla="*/ 3589336 h 5258508"/>
                <a:gd name="connsiteX66" fmla="*/ 130810 w 2397977"/>
                <a:gd name="connsiteY66" fmla="*/ 3534537 h 5258508"/>
                <a:gd name="connsiteX67" fmla="*/ 148487 w 2397977"/>
                <a:gd name="connsiteY67" fmla="*/ 3479739 h 5258508"/>
                <a:gd name="connsiteX68" fmla="*/ 167931 w 2397977"/>
                <a:gd name="connsiteY68" fmla="*/ 3424940 h 5258508"/>
                <a:gd name="connsiteX69" fmla="*/ 187376 w 2397977"/>
                <a:gd name="connsiteY69" fmla="*/ 3371909 h 5258508"/>
                <a:gd name="connsiteX70" fmla="*/ 206821 w 2397977"/>
                <a:gd name="connsiteY70" fmla="*/ 3318878 h 5258508"/>
                <a:gd name="connsiteX71" fmla="*/ 228033 w 2397977"/>
                <a:gd name="connsiteY71" fmla="*/ 3264080 h 5258508"/>
                <a:gd name="connsiteX72" fmla="*/ 251013 w 2397977"/>
                <a:gd name="connsiteY72" fmla="*/ 3211049 h 5258508"/>
                <a:gd name="connsiteX73" fmla="*/ 273993 w 2397977"/>
                <a:gd name="connsiteY73" fmla="*/ 3158018 h 5258508"/>
                <a:gd name="connsiteX74" fmla="*/ 323489 w 2397977"/>
                <a:gd name="connsiteY74" fmla="*/ 3053724 h 5258508"/>
                <a:gd name="connsiteX75" fmla="*/ 374752 w 2397977"/>
                <a:gd name="connsiteY75" fmla="*/ 2947662 h 5258508"/>
                <a:gd name="connsiteX76" fmla="*/ 401267 w 2397977"/>
                <a:gd name="connsiteY76" fmla="*/ 2896399 h 5258508"/>
                <a:gd name="connsiteX77" fmla="*/ 429550 w 2397977"/>
                <a:gd name="connsiteY77" fmla="*/ 2845135 h 5258508"/>
                <a:gd name="connsiteX78" fmla="*/ 457833 w 2397977"/>
                <a:gd name="connsiteY78" fmla="*/ 2792105 h 5258508"/>
                <a:gd name="connsiteX79" fmla="*/ 487884 w 2397977"/>
                <a:gd name="connsiteY79" fmla="*/ 2740841 h 5258508"/>
                <a:gd name="connsiteX80" fmla="*/ 516167 w 2397977"/>
                <a:gd name="connsiteY80" fmla="*/ 2689578 h 5258508"/>
                <a:gd name="connsiteX81" fmla="*/ 546218 w 2397977"/>
                <a:gd name="connsiteY81" fmla="*/ 2638315 h 5258508"/>
                <a:gd name="connsiteX82" fmla="*/ 608088 w 2397977"/>
                <a:gd name="connsiteY82" fmla="*/ 2535788 h 5258508"/>
                <a:gd name="connsiteX83" fmla="*/ 673493 w 2397977"/>
                <a:gd name="connsiteY83" fmla="*/ 2435030 h 5258508"/>
                <a:gd name="connsiteX84" fmla="*/ 738897 w 2397977"/>
                <a:gd name="connsiteY84" fmla="*/ 2332503 h 5258508"/>
                <a:gd name="connsiteX85" fmla="*/ 806070 w 2397977"/>
                <a:gd name="connsiteY85" fmla="*/ 2231745 h 5258508"/>
                <a:gd name="connsiteX86" fmla="*/ 841424 w 2397977"/>
                <a:gd name="connsiteY86" fmla="*/ 2182249 h 5258508"/>
                <a:gd name="connsiteX87" fmla="*/ 875010 w 2397977"/>
                <a:gd name="connsiteY87" fmla="*/ 2132754 h 5258508"/>
                <a:gd name="connsiteX88" fmla="*/ 1016426 w 2397977"/>
                <a:gd name="connsiteY88" fmla="*/ 1929468 h 5258508"/>
                <a:gd name="connsiteX89" fmla="*/ 1161377 w 2397977"/>
                <a:gd name="connsiteY89" fmla="*/ 1731486 h 5258508"/>
                <a:gd name="connsiteX90" fmla="*/ 1308096 w 2397977"/>
                <a:gd name="connsiteY90" fmla="*/ 1531737 h 5258508"/>
                <a:gd name="connsiteX91" fmla="*/ 1453047 w 2397977"/>
                <a:gd name="connsiteY91" fmla="*/ 1333754 h 5258508"/>
                <a:gd name="connsiteX92" fmla="*/ 1525523 w 2397977"/>
                <a:gd name="connsiteY92" fmla="*/ 1232996 h 5258508"/>
                <a:gd name="connsiteX93" fmla="*/ 1596230 w 2397977"/>
                <a:gd name="connsiteY93" fmla="*/ 1134005 h 5258508"/>
                <a:gd name="connsiteX94" fmla="*/ 1836637 w 2397977"/>
                <a:gd name="connsiteY94" fmla="*/ 798142 h 5258508"/>
                <a:gd name="connsiteX95" fmla="*/ 2068205 w 2397977"/>
                <a:gd name="connsiteY95" fmla="*/ 472886 h 5258508"/>
                <a:gd name="connsiteX96" fmla="*/ 2177803 w 2397977"/>
                <a:gd name="connsiteY96" fmla="*/ 317329 h 5258508"/>
                <a:gd name="connsiteX97" fmla="*/ 2283865 w 2397977"/>
                <a:gd name="connsiteY97" fmla="*/ 167074 h 5258508"/>
                <a:gd name="connsiteX98" fmla="*/ 2382855 w 2397977"/>
                <a:gd name="connsiteY98" fmla="*/ 22123 h 5258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2397977" h="5258508">
                  <a:moveTo>
                    <a:pt x="2397977" y="0"/>
                  </a:moveTo>
                  <a:lnTo>
                    <a:pt x="2397977" y="2148607"/>
                  </a:lnTo>
                  <a:lnTo>
                    <a:pt x="2285632" y="2291846"/>
                  </a:lnTo>
                  <a:lnTo>
                    <a:pt x="2142449" y="2473919"/>
                  </a:lnTo>
                  <a:lnTo>
                    <a:pt x="1999265" y="2655992"/>
                  </a:lnTo>
                  <a:lnTo>
                    <a:pt x="1859617" y="2839832"/>
                  </a:lnTo>
                  <a:lnTo>
                    <a:pt x="1788909" y="2931753"/>
                  </a:lnTo>
                  <a:lnTo>
                    <a:pt x="1719969" y="3023673"/>
                  </a:lnTo>
                  <a:lnTo>
                    <a:pt x="1651029" y="3115593"/>
                  </a:lnTo>
                  <a:lnTo>
                    <a:pt x="1583857" y="3207513"/>
                  </a:lnTo>
                  <a:lnTo>
                    <a:pt x="1516684" y="3299434"/>
                  </a:lnTo>
                  <a:lnTo>
                    <a:pt x="1451279" y="3391354"/>
                  </a:lnTo>
                  <a:lnTo>
                    <a:pt x="1387642" y="3485042"/>
                  </a:lnTo>
                  <a:lnTo>
                    <a:pt x="1324005" y="3576962"/>
                  </a:lnTo>
                  <a:lnTo>
                    <a:pt x="1263903" y="3668882"/>
                  </a:lnTo>
                  <a:lnTo>
                    <a:pt x="1202034" y="3762570"/>
                  </a:lnTo>
                  <a:lnTo>
                    <a:pt x="1143700" y="3854491"/>
                  </a:lnTo>
                  <a:lnTo>
                    <a:pt x="1085366" y="3946411"/>
                  </a:lnTo>
                  <a:lnTo>
                    <a:pt x="1030567" y="4038331"/>
                  </a:lnTo>
                  <a:lnTo>
                    <a:pt x="977536" y="4132019"/>
                  </a:lnTo>
                  <a:lnTo>
                    <a:pt x="928041" y="4223939"/>
                  </a:lnTo>
                  <a:lnTo>
                    <a:pt x="878545" y="4315859"/>
                  </a:lnTo>
                  <a:lnTo>
                    <a:pt x="832585" y="4407780"/>
                  </a:lnTo>
                  <a:lnTo>
                    <a:pt x="788393" y="4499700"/>
                  </a:lnTo>
                  <a:lnTo>
                    <a:pt x="745968" y="4591620"/>
                  </a:lnTo>
                  <a:lnTo>
                    <a:pt x="707079" y="4681773"/>
                  </a:lnTo>
                  <a:lnTo>
                    <a:pt x="671725" y="4773693"/>
                  </a:lnTo>
                  <a:lnTo>
                    <a:pt x="638139" y="4865613"/>
                  </a:lnTo>
                  <a:lnTo>
                    <a:pt x="606320" y="4957533"/>
                  </a:lnTo>
                  <a:lnTo>
                    <a:pt x="579805" y="5047686"/>
                  </a:lnTo>
                  <a:lnTo>
                    <a:pt x="555057" y="5137839"/>
                  </a:lnTo>
                  <a:lnTo>
                    <a:pt x="533845" y="5227991"/>
                  </a:lnTo>
                  <a:lnTo>
                    <a:pt x="527741" y="5258508"/>
                  </a:lnTo>
                  <a:lnTo>
                    <a:pt x="148053" y="5258508"/>
                  </a:lnTo>
                  <a:lnTo>
                    <a:pt x="134345" y="5217385"/>
                  </a:lnTo>
                  <a:lnTo>
                    <a:pt x="120203" y="5173193"/>
                  </a:lnTo>
                  <a:lnTo>
                    <a:pt x="106062" y="5127232"/>
                  </a:lnTo>
                  <a:lnTo>
                    <a:pt x="93688" y="5083040"/>
                  </a:lnTo>
                  <a:lnTo>
                    <a:pt x="83082" y="5037080"/>
                  </a:lnTo>
                  <a:lnTo>
                    <a:pt x="72476" y="4992887"/>
                  </a:lnTo>
                  <a:lnTo>
                    <a:pt x="61869" y="4945160"/>
                  </a:lnTo>
                  <a:lnTo>
                    <a:pt x="53031" y="4899199"/>
                  </a:lnTo>
                  <a:lnTo>
                    <a:pt x="44192" y="4851472"/>
                  </a:lnTo>
                  <a:lnTo>
                    <a:pt x="37122" y="4801976"/>
                  </a:lnTo>
                  <a:lnTo>
                    <a:pt x="30051" y="4752481"/>
                  </a:lnTo>
                  <a:lnTo>
                    <a:pt x="22980" y="4702985"/>
                  </a:lnTo>
                  <a:lnTo>
                    <a:pt x="17677" y="4653490"/>
                  </a:lnTo>
                  <a:lnTo>
                    <a:pt x="12374" y="4602226"/>
                  </a:lnTo>
                  <a:lnTo>
                    <a:pt x="8838" y="4550963"/>
                  </a:lnTo>
                  <a:lnTo>
                    <a:pt x="5303" y="4497932"/>
                  </a:lnTo>
                  <a:lnTo>
                    <a:pt x="1768" y="4439598"/>
                  </a:lnTo>
                  <a:lnTo>
                    <a:pt x="0" y="4381264"/>
                  </a:lnTo>
                  <a:lnTo>
                    <a:pt x="0" y="4322930"/>
                  </a:lnTo>
                  <a:lnTo>
                    <a:pt x="1768" y="4264596"/>
                  </a:lnTo>
                  <a:lnTo>
                    <a:pt x="3535" y="4206262"/>
                  </a:lnTo>
                  <a:lnTo>
                    <a:pt x="8838" y="4147928"/>
                  </a:lnTo>
                  <a:lnTo>
                    <a:pt x="14142" y="4091362"/>
                  </a:lnTo>
                  <a:lnTo>
                    <a:pt x="19445" y="4034796"/>
                  </a:lnTo>
                  <a:lnTo>
                    <a:pt x="28283" y="3978229"/>
                  </a:lnTo>
                  <a:lnTo>
                    <a:pt x="37122" y="3921663"/>
                  </a:lnTo>
                  <a:lnTo>
                    <a:pt x="45960" y="3865097"/>
                  </a:lnTo>
                  <a:lnTo>
                    <a:pt x="58334" y="3808530"/>
                  </a:lnTo>
                  <a:lnTo>
                    <a:pt x="70708" y="3753732"/>
                  </a:lnTo>
                  <a:lnTo>
                    <a:pt x="83082" y="3698933"/>
                  </a:lnTo>
                  <a:lnTo>
                    <a:pt x="98991" y="3644135"/>
                  </a:lnTo>
                  <a:lnTo>
                    <a:pt x="114900" y="3589336"/>
                  </a:lnTo>
                  <a:lnTo>
                    <a:pt x="130810" y="3534537"/>
                  </a:lnTo>
                  <a:lnTo>
                    <a:pt x="148487" y="3479739"/>
                  </a:lnTo>
                  <a:lnTo>
                    <a:pt x="167931" y="3424940"/>
                  </a:lnTo>
                  <a:lnTo>
                    <a:pt x="187376" y="3371909"/>
                  </a:lnTo>
                  <a:lnTo>
                    <a:pt x="206821" y="3318878"/>
                  </a:lnTo>
                  <a:lnTo>
                    <a:pt x="228033" y="3264080"/>
                  </a:lnTo>
                  <a:lnTo>
                    <a:pt x="251013" y="3211049"/>
                  </a:lnTo>
                  <a:lnTo>
                    <a:pt x="273993" y="3158018"/>
                  </a:lnTo>
                  <a:lnTo>
                    <a:pt x="323489" y="3053724"/>
                  </a:lnTo>
                  <a:lnTo>
                    <a:pt x="374752" y="2947662"/>
                  </a:lnTo>
                  <a:lnTo>
                    <a:pt x="401267" y="2896399"/>
                  </a:lnTo>
                  <a:lnTo>
                    <a:pt x="429550" y="2845135"/>
                  </a:lnTo>
                  <a:lnTo>
                    <a:pt x="457833" y="2792105"/>
                  </a:lnTo>
                  <a:lnTo>
                    <a:pt x="487884" y="2740841"/>
                  </a:lnTo>
                  <a:lnTo>
                    <a:pt x="516167" y="2689578"/>
                  </a:lnTo>
                  <a:lnTo>
                    <a:pt x="546218" y="2638315"/>
                  </a:lnTo>
                  <a:lnTo>
                    <a:pt x="608088" y="2535788"/>
                  </a:lnTo>
                  <a:lnTo>
                    <a:pt x="673493" y="2435030"/>
                  </a:lnTo>
                  <a:lnTo>
                    <a:pt x="738897" y="2332503"/>
                  </a:lnTo>
                  <a:lnTo>
                    <a:pt x="806070" y="2231745"/>
                  </a:lnTo>
                  <a:lnTo>
                    <a:pt x="841424" y="2182249"/>
                  </a:lnTo>
                  <a:lnTo>
                    <a:pt x="875010" y="2132754"/>
                  </a:lnTo>
                  <a:lnTo>
                    <a:pt x="1016426" y="1929468"/>
                  </a:lnTo>
                  <a:lnTo>
                    <a:pt x="1161377" y="1731486"/>
                  </a:lnTo>
                  <a:lnTo>
                    <a:pt x="1308096" y="1531737"/>
                  </a:lnTo>
                  <a:lnTo>
                    <a:pt x="1453047" y="1333754"/>
                  </a:lnTo>
                  <a:lnTo>
                    <a:pt x="1525523" y="1232996"/>
                  </a:lnTo>
                  <a:lnTo>
                    <a:pt x="1596230" y="1134005"/>
                  </a:lnTo>
                  <a:lnTo>
                    <a:pt x="1836637" y="798142"/>
                  </a:lnTo>
                  <a:lnTo>
                    <a:pt x="2068205" y="472886"/>
                  </a:lnTo>
                  <a:lnTo>
                    <a:pt x="2177803" y="317329"/>
                  </a:lnTo>
                  <a:lnTo>
                    <a:pt x="2283865" y="167074"/>
                  </a:lnTo>
                  <a:lnTo>
                    <a:pt x="2382855" y="22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</p:grp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D3AE2EA5-062C-A107-1DFD-DB98E870F1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055440" cy="1859886"/>
          </a:xfrm>
          <a:custGeom>
            <a:avLst/>
            <a:gdLst>
              <a:gd name="connsiteX0" fmla="*/ 0 w 1055440"/>
              <a:gd name="connsiteY0" fmla="*/ 0 h 1859886"/>
              <a:gd name="connsiteX1" fmla="*/ 1052827 w 1055440"/>
              <a:gd name="connsiteY1" fmla="*/ 0 h 1859886"/>
              <a:gd name="connsiteX2" fmla="*/ 1053220 w 1055440"/>
              <a:gd name="connsiteY2" fmla="*/ 7467 h 1859886"/>
              <a:gd name="connsiteX3" fmla="*/ 1055440 w 1055440"/>
              <a:gd name="connsiteY3" fmla="*/ 49646 h 1859886"/>
              <a:gd name="connsiteX4" fmla="*/ 1055440 w 1055440"/>
              <a:gd name="connsiteY4" fmla="*/ 91825 h 1859886"/>
              <a:gd name="connsiteX5" fmla="*/ 1053220 w 1055440"/>
              <a:gd name="connsiteY5" fmla="*/ 134004 h 1859886"/>
              <a:gd name="connsiteX6" fmla="*/ 1051000 w 1055440"/>
              <a:gd name="connsiteY6" fmla="*/ 176183 h 1859886"/>
              <a:gd name="connsiteX7" fmla="*/ 1048780 w 1055440"/>
              <a:gd name="connsiteY7" fmla="*/ 218361 h 1859886"/>
              <a:gd name="connsiteX8" fmla="*/ 1044341 w 1055440"/>
              <a:gd name="connsiteY8" fmla="*/ 258320 h 1859886"/>
              <a:gd name="connsiteX9" fmla="*/ 1039901 w 1055440"/>
              <a:gd name="connsiteY9" fmla="*/ 300499 h 1859886"/>
              <a:gd name="connsiteX10" fmla="*/ 1033241 w 1055440"/>
              <a:gd name="connsiteY10" fmla="*/ 342678 h 1859886"/>
              <a:gd name="connsiteX11" fmla="*/ 1026581 w 1055440"/>
              <a:gd name="connsiteY11" fmla="*/ 382637 h 1859886"/>
              <a:gd name="connsiteX12" fmla="*/ 1017701 w 1055440"/>
              <a:gd name="connsiteY12" fmla="*/ 424816 h 1859886"/>
              <a:gd name="connsiteX13" fmla="*/ 997722 w 1055440"/>
              <a:gd name="connsiteY13" fmla="*/ 506954 h 1859886"/>
              <a:gd name="connsiteX14" fmla="*/ 986622 w 1055440"/>
              <a:gd name="connsiteY14" fmla="*/ 546913 h 1859886"/>
              <a:gd name="connsiteX15" fmla="*/ 973302 w 1055440"/>
              <a:gd name="connsiteY15" fmla="*/ 586872 h 1859886"/>
              <a:gd name="connsiteX16" fmla="*/ 957763 w 1055440"/>
              <a:gd name="connsiteY16" fmla="*/ 624611 h 1859886"/>
              <a:gd name="connsiteX17" fmla="*/ 942223 w 1055440"/>
              <a:gd name="connsiteY17" fmla="*/ 664570 h 1859886"/>
              <a:gd name="connsiteX18" fmla="*/ 926684 w 1055440"/>
              <a:gd name="connsiteY18" fmla="*/ 702309 h 1859886"/>
              <a:gd name="connsiteX19" fmla="*/ 908924 w 1055440"/>
              <a:gd name="connsiteY19" fmla="*/ 740048 h 1859886"/>
              <a:gd name="connsiteX20" fmla="*/ 888944 w 1055440"/>
              <a:gd name="connsiteY20" fmla="*/ 777787 h 1859886"/>
              <a:gd name="connsiteX21" fmla="*/ 868965 w 1055440"/>
              <a:gd name="connsiteY21" fmla="*/ 815526 h 1859886"/>
              <a:gd name="connsiteX22" fmla="*/ 846766 w 1055440"/>
              <a:gd name="connsiteY22" fmla="*/ 851045 h 1859886"/>
              <a:gd name="connsiteX23" fmla="*/ 824566 w 1055440"/>
              <a:gd name="connsiteY23" fmla="*/ 886564 h 1859886"/>
              <a:gd name="connsiteX24" fmla="*/ 800147 w 1055440"/>
              <a:gd name="connsiteY24" fmla="*/ 922083 h 1859886"/>
              <a:gd name="connsiteX25" fmla="*/ 775727 w 1055440"/>
              <a:gd name="connsiteY25" fmla="*/ 955382 h 1859886"/>
              <a:gd name="connsiteX26" fmla="*/ 646971 w 1055440"/>
              <a:gd name="connsiteY26" fmla="*/ 1117438 h 1859886"/>
              <a:gd name="connsiteX27" fmla="*/ 582593 w 1055440"/>
              <a:gd name="connsiteY27" fmla="*/ 1197356 h 1859886"/>
              <a:gd name="connsiteX28" fmla="*/ 515994 w 1055440"/>
              <a:gd name="connsiteY28" fmla="*/ 1277273 h 1859886"/>
              <a:gd name="connsiteX29" fmla="*/ 382798 w 1055440"/>
              <a:gd name="connsiteY29" fmla="*/ 1432669 h 1859886"/>
              <a:gd name="connsiteX30" fmla="*/ 242941 w 1055440"/>
              <a:gd name="connsiteY30" fmla="*/ 1590285 h 1859886"/>
              <a:gd name="connsiteX31" fmla="*/ 100865 w 1055440"/>
              <a:gd name="connsiteY31" fmla="*/ 1750121 h 1859886"/>
              <a:gd name="connsiteX32" fmla="*/ 0 w 1055440"/>
              <a:gd name="connsiteY32" fmla="*/ 1859886 h 1859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055440" h="1859886">
                <a:moveTo>
                  <a:pt x="0" y="0"/>
                </a:moveTo>
                <a:lnTo>
                  <a:pt x="1052827" y="0"/>
                </a:lnTo>
                <a:lnTo>
                  <a:pt x="1053220" y="7467"/>
                </a:lnTo>
                <a:lnTo>
                  <a:pt x="1055440" y="49646"/>
                </a:lnTo>
                <a:lnTo>
                  <a:pt x="1055440" y="91825"/>
                </a:lnTo>
                <a:lnTo>
                  <a:pt x="1053220" y="134004"/>
                </a:lnTo>
                <a:lnTo>
                  <a:pt x="1051000" y="176183"/>
                </a:lnTo>
                <a:lnTo>
                  <a:pt x="1048780" y="218361"/>
                </a:lnTo>
                <a:lnTo>
                  <a:pt x="1044341" y="258320"/>
                </a:lnTo>
                <a:lnTo>
                  <a:pt x="1039901" y="300499"/>
                </a:lnTo>
                <a:lnTo>
                  <a:pt x="1033241" y="342678"/>
                </a:lnTo>
                <a:lnTo>
                  <a:pt x="1026581" y="382637"/>
                </a:lnTo>
                <a:lnTo>
                  <a:pt x="1017701" y="424816"/>
                </a:lnTo>
                <a:lnTo>
                  <a:pt x="997722" y="506954"/>
                </a:lnTo>
                <a:lnTo>
                  <a:pt x="986622" y="546913"/>
                </a:lnTo>
                <a:lnTo>
                  <a:pt x="973302" y="586872"/>
                </a:lnTo>
                <a:lnTo>
                  <a:pt x="957763" y="624611"/>
                </a:lnTo>
                <a:lnTo>
                  <a:pt x="942223" y="664570"/>
                </a:lnTo>
                <a:lnTo>
                  <a:pt x="926684" y="702309"/>
                </a:lnTo>
                <a:lnTo>
                  <a:pt x="908924" y="740048"/>
                </a:lnTo>
                <a:lnTo>
                  <a:pt x="888944" y="777787"/>
                </a:lnTo>
                <a:lnTo>
                  <a:pt x="868965" y="815526"/>
                </a:lnTo>
                <a:lnTo>
                  <a:pt x="846766" y="851045"/>
                </a:lnTo>
                <a:lnTo>
                  <a:pt x="824566" y="886564"/>
                </a:lnTo>
                <a:lnTo>
                  <a:pt x="800147" y="922083"/>
                </a:lnTo>
                <a:lnTo>
                  <a:pt x="775727" y="955382"/>
                </a:lnTo>
                <a:lnTo>
                  <a:pt x="646971" y="1117438"/>
                </a:lnTo>
                <a:lnTo>
                  <a:pt x="582593" y="1197356"/>
                </a:lnTo>
                <a:lnTo>
                  <a:pt x="515994" y="1277273"/>
                </a:lnTo>
                <a:lnTo>
                  <a:pt x="382798" y="1432669"/>
                </a:lnTo>
                <a:lnTo>
                  <a:pt x="242941" y="1590285"/>
                </a:lnTo>
                <a:lnTo>
                  <a:pt x="100865" y="1750121"/>
                </a:lnTo>
                <a:lnTo>
                  <a:pt x="0" y="185988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310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1896A-EFAA-4BA9-8C8F-8B9B4593D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58722-24F1-44F1-B64D-27687C5A2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D9FC6-0017-47C1-B52A-864E27D9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bg1"/>
          </a:solidFill>
        </p:grpSpPr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" name="Freeform 8"/>
            <p:cNvSpPr>
              <a:spLocks noEditPoints="1"/>
            </p:cNvSpPr>
            <p:nvPr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8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2636912"/>
            <a:ext cx="10944224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3888" y="4941168"/>
            <a:ext cx="10944224" cy="57606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83773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1896A-EFAA-4BA9-8C8F-8B9B4593D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58722-24F1-44F1-B64D-27687C5A2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D9FC6-0017-47C1-B52A-864E27D9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accent1"/>
          </a:solidFill>
        </p:grpSpPr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accent1"/>
                </a:solidFill>
              </a:endParaRPr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accent1"/>
                </a:solidFill>
              </a:endParaRPr>
            </a:p>
          </p:txBody>
        </p:sp>
        <p:sp>
          <p:nvSpPr>
            <p:cNvPr id="11" name="Freeform 8"/>
            <p:cNvSpPr>
              <a:spLocks noEditPoints="1"/>
            </p:cNvSpPr>
            <p:nvPr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accent1"/>
                </a:solidFill>
              </a:endParaRPr>
            </a:p>
          </p:txBody>
        </p:sp>
      </p:grpSp>
      <p:sp>
        <p:nvSpPr>
          <p:cNvPr id="25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425" y="2636912"/>
            <a:ext cx="11233150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941168"/>
            <a:ext cx="11233150" cy="57606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88154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9" y="1773239"/>
            <a:ext cx="10940436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20283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ext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08EB299E-F3FC-B817-329F-C82605FFC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794024" y="1599492"/>
            <a:ext cx="2397977" cy="5258508"/>
            <a:chOff x="9794024" y="1599492"/>
            <a:chExt cx="2397977" cy="5258508"/>
          </a:xfrm>
          <a:solidFill>
            <a:schemeClr val="bg2"/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C8AD33F-8224-CE46-9D70-F093C9D74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6522" y="4729133"/>
              <a:ext cx="1475478" cy="2128867"/>
            </a:xfrm>
            <a:custGeom>
              <a:avLst/>
              <a:gdLst>
                <a:gd name="connsiteX0" fmla="*/ 1475478 w 1475478"/>
                <a:gd name="connsiteY0" fmla="*/ 0 h 2128867"/>
                <a:gd name="connsiteX1" fmla="*/ 1475478 w 1475478"/>
                <a:gd name="connsiteY1" fmla="*/ 2128867 h 2128867"/>
                <a:gd name="connsiteX2" fmla="*/ 0 w 1475478"/>
                <a:gd name="connsiteY2" fmla="*/ 2128867 h 2128867"/>
                <a:gd name="connsiteX3" fmla="*/ 2007 w 1475478"/>
                <a:gd name="connsiteY3" fmla="*/ 2123097 h 2128867"/>
                <a:gd name="connsiteX4" fmla="*/ 16149 w 1475478"/>
                <a:gd name="connsiteY4" fmla="*/ 2084208 h 2128867"/>
                <a:gd name="connsiteX5" fmla="*/ 32058 w 1475478"/>
                <a:gd name="connsiteY5" fmla="*/ 2043551 h 2128867"/>
                <a:gd name="connsiteX6" fmla="*/ 47967 w 1475478"/>
                <a:gd name="connsiteY6" fmla="*/ 2001126 h 2128867"/>
                <a:gd name="connsiteX7" fmla="*/ 67412 w 1475478"/>
                <a:gd name="connsiteY7" fmla="*/ 1960469 h 2128867"/>
                <a:gd name="connsiteX8" fmla="*/ 104533 w 1475478"/>
                <a:gd name="connsiteY8" fmla="*/ 1877388 h 2128867"/>
                <a:gd name="connsiteX9" fmla="*/ 146958 w 1475478"/>
                <a:gd name="connsiteY9" fmla="*/ 1792538 h 2128867"/>
                <a:gd name="connsiteX10" fmla="*/ 192918 w 1475478"/>
                <a:gd name="connsiteY10" fmla="*/ 1704153 h 2128867"/>
                <a:gd name="connsiteX11" fmla="*/ 217666 w 1475478"/>
                <a:gd name="connsiteY11" fmla="*/ 1661728 h 2128867"/>
                <a:gd name="connsiteX12" fmla="*/ 242414 w 1475478"/>
                <a:gd name="connsiteY12" fmla="*/ 1619304 h 2128867"/>
                <a:gd name="connsiteX13" fmla="*/ 267162 w 1475478"/>
                <a:gd name="connsiteY13" fmla="*/ 1575111 h 2128867"/>
                <a:gd name="connsiteX14" fmla="*/ 293677 w 1475478"/>
                <a:gd name="connsiteY14" fmla="*/ 1532687 h 2128867"/>
                <a:gd name="connsiteX15" fmla="*/ 318425 w 1475478"/>
                <a:gd name="connsiteY15" fmla="*/ 1488494 h 2128867"/>
                <a:gd name="connsiteX16" fmla="*/ 348476 w 1475478"/>
                <a:gd name="connsiteY16" fmla="*/ 1446069 h 2128867"/>
                <a:gd name="connsiteX17" fmla="*/ 403274 w 1475478"/>
                <a:gd name="connsiteY17" fmla="*/ 1359452 h 2128867"/>
                <a:gd name="connsiteX18" fmla="*/ 431557 w 1475478"/>
                <a:gd name="connsiteY18" fmla="*/ 1317028 h 2128867"/>
                <a:gd name="connsiteX19" fmla="*/ 459841 w 1475478"/>
                <a:gd name="connsiteY19" fmla="*/ 1274603 h 2128867"/>
                <a:gd name="connsiteX20" fmla="*/ 518175 w 1475478"/>
                <a:gd name="connsiteY20" fmla="*/ 1189753 h 2128867"/>
                <a:gd name="connsiteX21" fmla="*/ 576509 w 1475478"/>
                <a:gd name="connsiteY21" fmla="*/ 1106672 h 2128867"/>
                <a:gd name="connsiteX22" fmla="*/ 636610 w 1475478"/>
                <a:gd name="connsiteY22" fmla="*/ 1023590 h 2128867"/>
                <a:gd name="connsiteX23" fmla="*/ 696712 w 1475478"/>
                <a:gd name="connsiteY23" fmla="*/ 944043 h 2128867"/>
                <a:gd name="connsiteX24" fmla="*/ 755046 w 1475478"/>
                <a:gd name="connsiteY24" fmla="*/ 864497 h 2128867"/>
                <a:gd name="connsiteX25" fmla="*/ 785097 w 1475478"/>
                <a:gd name="connsiteY25" fmla="*/ 825608 h 2128867"/>
                <a:gd name="connsiteX26" fmla="*/ 815148 w 1475478"/>
                <a:gd name="connsiteY26" fmla="*/ 788486 h 2128867"/>
                <a:gd name="connsiteX27" fmla="*/ 873482 w 1475478"/>
                <a:gd name="connsiteY27" fmla="*/ 714243 h 2128867"/>
                <a:gd name="connsiteX28" fmla="*/ 930048 w 1475478"/>
                <a:gd name="connsiteY28" fmla="*/ 641767 h 2128867"/>
                <a:gd name="connsiteX29" fmla="*/ 984847 w 1475478"/>
                <a:gd name="connsiteY29" fmla="*/ 572827 h 2128867"/>
                <a:gd name="connsiteX30" fmla="*/ 1039645 w 1475478"/>
                <a:gd name="connsiteY30" fmla="*/ 507422 h 2128867"/>
                <a:gd name="connsiteX31" fmla="*/ 1090908 w 1475478"/>
                <a:gd name="connsiteY31" fmla="*/ 445553 h 2128867"/>
                <a:gd name="connsiteX32" fmla="*/ 1186364 w 1475478"/>
                <a:gd name="connsiteY32" fmla="*/ 334188 h 2128867"/>
                <a:gd name="connsiteX33" fmla="*/ 1267678 w 1475478"/>
                <a:gd name="connsiteY33" fmla="*/ 238732 h 2128867"/>
                <a:gd name="connsiteX34" fmla="*/ 1382578 w 1475478"/>
                <a:gd name="connsiteY34" fmla="*/ 107923 h 2128867"/>
                <a:gd name="connsiteX35" fmla="*/ 1458589 w 1475478"/>
                <a:gd name="connsiteY35" fmla="*/ 19538 h 212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475478" h="2128867">
                  <a:moveTo>
                    <a:pt x="1475478" y="0"/>
                  </a:moveTo>
                  <a:lnTo>
                    <a:pt x="1475478" y="2128867"/>
                  </a:lnTo>
                  <a:lnTo>
                    <a:pt x="0" y="2128867"/>
                  </a:lnTo>
                  <a:lnTo>
                    <a:pt x="2007" y="2123097"/>
                  </a:lnTo>
                  <a:lnTo>
                    <a:pt x="16149" y="2084208"/>
                  </a:lnTo>
                  <a:lnTo>
                    <a:pt x="32058" y="2043551"/>
                  </a:lnTo>
                  <a:lnTo>
                    <a:pt x="47967" y="2001126"/>
                  </a:lnTo>
                  <a:lnTo>
                    <a:pt x="67412" y="1960469"/>
                  </a:lnTo>
                  <a:lnTo>
                    <a:pt x="104533" y="1877388"/>
                  </a:lnTo>
                  <a:lnTo>
                    <a:pt x="146958" y="1792538"/>
                  </a:lnTo>
                  <a:lnTo>
                    <a:pt x="192918" y="1704153"/>
                  </a:lnTo>
                  <a:lnTo>
                    <a:pt x="217666" y="1661728"/>
                  </a:lnTo>
                  <a:lnTo>
                    <a:pt x="242414" y="1619304"/>
                  </a:lnTo>
                  <a:lnTo>
                    <a:pt x="267162" y="1575111"/>
                  </a:lnTo>
                  <a:lnTo>
                    <a:pt x="293677" y="1532687"/>
                  </a:lnTo>
                  <a:lnTo>
                    <a:pt x="318425" y="1488494"/>
                  </a:lnTo>
                  <a:lnTo>
                    <a:pt x="348476" y="1446069"/>
                  </a:lnTo>
                  <a:lnTo>
                    <a:pt x="403274" y="1359452"/>
                  </a:lnTo>
                  <a:lnTo>
                    <a:pt x="431557" y="1317028"/>
                  </a:lnTo>
                  <a:lnTo>
                    <a:pt x="459841" y="1274603"/>
                  </a:lnTo>
                  <a:lnTo>
                    <a:pt x="518175" y="1189753"/>
                  </a:lnTo>
                  <a:lnTo>
                    <a:pt x="576509" y="1106672"/>
                  </a:lnTo>
                  <a:lnTo>
                    <a:pt x="636610" y="1023590"/>
                  </a:lnTo>
                  <a:lnTo>
                    <a:pt x="696712" y="944043"/>
                  </a:lnTo>
                  <a:lnTo>
                    <a:pt x="755046" y="864497"/>
                  </a:lnTo>
                  <a:lnTo>
                    <a:pt x="785097" y="825608"/>
                  </a:lnTo>
                  <a:lnTo>
                    <a:pt x="815148" y="788486"/>
                  </a:lnTo>
                  <a:lnTo>
                    <a:pt x="873482" y="714243"/>
                  </a:lnTo>
                  <a:lnTo>
                    <a:pt x="930048" y="641767"/>
                  </a:lnTo>
                  <a:lnTo>
                    <a:pt x="984847" y="572827"/>
                  </a:lnTo>
                  <a:lnTo>
                    <a:pt x="1039645" y="507422"/>
                  </a:lnTo>
                  <a:lnTo>
                    <a:pt x="1090908" y="445553"/>
                  </a:lnTo>
                  <a:lnTo>
                    <a:pt x="1186364" y="334188"/>
                  </a:lnTo>
                  <a:lnTo>
                    <a:pt x="1267678" y="238732"/>
                  </a:lnTo>
                  <a:lnTo>
                    <a:pt x="1382578" y="107923"/>
                  </a:lnTo>
                  <a:lnTo>
                    <a:pt x="1458589" y="195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1888DB0-48B4-7634-9D9F-6144FF4B7B47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4024" y="1599492"/>
              <a:ext cx="2397977" cy="5258508"/>
            </a:xfrm>
            <a:custGeom>
              <a:avLst/>
              <a:gdLst>
                <a:gd name="connsiteX0" fmla="*/ 2397977 w 2397977"/>
                <a:gd name="connsiteY0" fmla="*/ 0 h 5258508"/>
                <a:gd name="connsiteX1" fmla="*/ 2397977 w 2397977"/>
                <a:gd name="connsiteY1" fmla="*/ 2148607 h 5258508"/>
                <a:gd name="connsiteX2" fmla="*/ 2285632 w 2397977"/>
                <a:gd name="connsiteY2" fmla="*/ 2291846 h 5258508"/>
                <a:gd name="connsiteX3" fmla="*/ 2142449 w 2397977"/>
                <a:gd name="connsiteY3" fmla="*/ 2473919 h 5258508"/>
                <a:gd name="connsiteX4" fmla="*/ 1999265 w 2397977"/>
                <a:gd name="connsiteY4" fmla="*/ 2655992 h 5258508"/>
                <a:gd name="connsiteX5" fmla="*/ 1859617 w 2397977"/>
                <a:gd name="connsiteY5" fmla="*/ 2839832 h 5258508"/>
                <a:gd name="connsiteX6" fmla="*/ 1788909 w 2397977"/>
                <a:gd name="connsiteY6" fmla="*/ 2931753 h 5258508"/>
                <a:gd name="connsiteX7" fmla="*/ 1719969 w 2397977"/>
                <a:gd name="connsiteY7" fmla="*/ 3023673 h 5258508"/>
                <a:gd name="connsiteX8" fmla="*/ 1651029 w 2397977"/>
                <a:gd name="connsiteY8" fmla="*/ 3115593 h 5258508"/>
                <a:gd name="connsiteX9" fmla="*/ 1583857 w 2397977"/>
                <a:gd name="connsiteY9" fmla="*/ 3207513 h 5258508"/>
                <a:gd name="connsiteX10" fmla="*/ 1516684 w 2397977"/>
                <a:gd name="connsiteY10" fmla="*/ 3299434 h 5258508"/>
                <a:gd name="connsiteX11" fmla="*/ 1451279 w 2397977"/>
                <a:gd name="connsiteY11" fmla="*/ 3391354 h 5258508"/>
                <a:gd name="connsiteX12" fmla="*/ 1387642 w 2397977"/>
                <a:gd name="connsiteY12" fmla="*/ 3485042 h 5258508"/>
                <a:gd name="connsiteX13" fmla="*/ 1324005 w 2397977"/>
                <a:gd name="connsiteY13" fmla="*/ 3576962 h 5258508"/>
                <a:gd name="connsiteX14" fmla="*/ 1263903 w 2397977"/>
                <a:gd name="connsiteY14" fmla="*/ 3668882 h 5258508"/>
                <a:gd name="connsiteX15" fmla="*/ 1202034 w 2397977"/>
                <a:gd name="connsiteY15" fmla="*/ 3762570 h 5258508"/>
                <a:gd name="connsiteX16" fmla="*/ 1143700 w 2397977"/>
                <a:gd name="connsiteY16" fmla="*/ 3854491 h 5258508"/>
                <a:gd name="connsiteX17" fmla="*/ 1085366 w 2397977"/>
                <a:gd name="connsiteY17" fmla="*/ 3946411 h 5258508"/>
                <a:gd name="connsiteX18" fmla="*/ 1030567 w 2397977"/>
                <a:gd name="connsiteY18" fmla="*/ 4038331 h 5258508"/>
                <a:gd name="connsiteX19" fmla="*/ 977536 w 2397977"/>
                <a:gd name="connsiteY19" fmla="*/ 4132019 h 5258508"/>
                <a:gd name="connsiteX20" fmla="*/ 928041 w 2397977"/>
                <a:gd name="connsiteY20" fmla="*/ 4223939 h 5258508"/>
                <a:gd name="connsiteX21" fmla="*/ 878545 w 2397977"/>
                <a:gd name="connsiteY21" fmla="*/ 4315859 h 5258508"/>
                <a:gd name="connsiteX22" fmla="*/ 832585 w 2397977"/>
                <a:gd name="connsiteY22" fmla="*/ 4407780 h 5258508"/>
                <a:gd name="connsiteX23" fmla="*/ 788393 w 2397977"/>
                <a:gd name="connsiteY23" fmla="*/ 4499700 h 5258508"/>
                <a:gd name="connsiteX24" fmla="*/ 745968 w 2397977"/>
                <a:gd name="connsiteY24" fmla="*/ 4591620 h 5258508"/>
                <a:gd name="connsiteX25" fmla="*/ 707079 w 2397977"/>
                <a:gd name="connsiteY25" fmla="*/ 4681773 h 5258508"/>
                <a:gd name="connsiteX26" fmla="*/ 671725 w 2397977"/>
                <a:gd name="connsiteY26" fmla="*/ 4773693 h 5258508"/>
                <a:gd name="connsiteX27" fmla="*/ 638139 w 2397977"/>
                <a:gd name="connsiteY27" fmla="*/ 4865613 h 5258508"/>
                <a:gd name="connsiteX28" fmla="*/ 606320 w 2397977"/>
                <a:gd name="connsiteY28" fmla="*/ 4957533 h 5258508"/>
                <a:gd name="connsiteX29" fmla="*/ 579805 w 2397977"/>
                <a:gd name="connsiteY29" fmla="*/ 5047686 h 5258508"/>
                <a:gd name="connsiteX30" fmla="*/ 555057 w 2397977"/>
                <a:gd name="connsiteY30" fmla="*/ 5137839 h 5258508"/>
                <a:gd name="connsiteX31" fmla="*/ 533845 w 2397977"/>
                <a:gd name="connsiteY31" fmla="*/ 5227991 h 5258508"/>
                <a:gd name="connsiteX32" fmla="*/ 527741 w 2397977"/>
                <a:gd name="connsiteY32" fmla="*/ 5258508 h 5258508"/>
                <a:gd name="connsiteX33" fmla="*/ 148053 w 2397977"/>
                <a:gd name="connsiteY33" fmla="*/ 5258508 h 5258508"/>
                <a:gd name="connsiteX34" fmla="*/ 134345 w 2397977"/>
                <a:gd name="connsiteY34" fmla="*/ 5217385 h 5258508"/>
                <a:gd name="connsiteX35" fmla="*/ 120203 w 2397977"/>
                <a:gd name="connsiteY35" fmla="*/ 5173193 h 5258508"/>
                <a:gd name="connsiteX36" fmla="*/ 106062 w 2397977"/>
                <a:gd name="connsiteY36" fmla="*/ 5127232 h 5258508"/>
                <a:gd name="connsiteX37" fmla="*/ 93688 w 2397977"/>
                <a:gd name="connsiteY37" fmla="*/ 5083040 h 5258508"/>
                <a:gd name="connsiteX38" fmla="*/ 83082 w 2397977"/>
                <a:gd name="connsiteY38" fmla="*/ 5037080 h 5258508"/>
                <a:gd name="connsiteX39" fmla="*/ 72476 w 2397977"/>
                <a:gd name="connsiteY39" fmla="*/ 4992887 h 5258508"/>
                <a:gd name="connsiteX40" fmla="*/ 61869 w 2397977"/>
                <a:gd name="connsiteY40" fmla="*/ 4945160 h 5258508"/>
                <a:gd name="connsiteX41" fmla="*/ 53031 w 2397977"/>
                <a:gd name="connsiteY41" fmla="*/ 4899199 h 5258508"/>
                <a:gd name="connsiteX42" fmla="*/ 44192 w 2397977"/>
                <a:gd name="connsiteY42" fmla="*/ 4851472 h 5258508"/>
                <a:gd name="connsiteX43" fmla="*/ 37122 w 2397977"/>
                <a:gd name="connsiteY43" fmla="*/ 4801976 h 5258508"/>
                <a:gd name="connsiteX44" fmla="*/ 30051 w 2397977"/>
                <a:gd name="connsiteY44" fmla="*/ 4752481 h 5258508"/>
                <a:gd name="connsiteX45" fmla="*/ 22980 w 2397977"/>
                <a:gd name="connsiteY45" fmla="*/ 4702985 h 5258508"/>
                <a:gd name="connsiteX46" fmla="*/ 17677 w 2397977"/>
                <a:gd name="connsiteY46" fmla="*/ 4653490 h 5258508"/>
                <a:gd name="connsiteX47" fmla="*/ 12374 w 2397977"/>
                <a:gd name="connsiteY47" fmla="*/ 4602226 h 5258508"/>
                <a:gd name="connsiteX48" fmla="*/ 8838 w 2397977"/>
                <a:gd name="connsiteY48" fmla="*/ 4550963 h 5258508"/>
                <a:gd name="connsiteX49" fmla="*/ 5303 w 2397977"/>
                <a:gd name="connsiteY49" fmla="*/ 4497932 h 5258508"/>
                <a:gd name="connsiteX50" fmla="*/ 1768 w 2397977"/>
                <a:gd name="connsiteY50" fmla="*/ 4439598 h 5258508"/>
                <a:gd name="connsiteX51" fmla="*/ 0 w 2397977"/>
                <a:gd name="connsiteY51" fmla="*/ 4381264 h 5258508"/>
                <a:gd name="connsiteX52" fmla="*/ 0 w 2397977"/>
                <a:gd name="connsiteY52" fmla="*/ 4322930 h 5258508"/>
                <a:gd name="connsiteX53" fmla="*/ 1768 w 2397977"/>
                <a:gd name="connsiteY53" fmla="*/ 4264596 h 5258508"/>
                <a:gd name="connsiteX54" fmla="*/ 3535 w 2397977"/>
                <a:gd name="connsiteY54" fmla="*/ 4206262 h 5258508"/>
                <a:gd name="connsiteX55" fmla="*/ 8838 w 2397977"/>
                <a:gd name="connsiteY55" fmla="*/ 4147928 h 5258508"/>
                <a:gd name="connsiteX56" fmla="*/ 14142 w 2397977"/>
                <a:gd name="connsiteY56" fmla="*/ 4091362 h 5258508"/>
                <a:gd name="connsiteX57" fmla="*/ 19445 w 2397977"/>
                <a:gd name="connsiteY57" fmla="*/ 4034796 h 5258508"/>
                <a:gd name="connsiteX58" fmla="*/ 28283 w 2397977"/>
                <a:gd name="connsiteY58" fmla="*/ 3978229 h 5258508"/>
                <a:gd name="connsiteX59" fmla="*/ 37122 w 2397977"/>
                <a:gd name="connsiteY59" fmla="*/ 3921663 h 5258508"/>
                <a:gd name="connsiteX60" fmla="*/ 45960 w 2397977"/>
                <a:gd name="connsiteY60" fmla="*/ 3865097 h 5258508"/>
                <a:gd name="connsiteX61" fmla="*/ 58334 w 2397977"/>
                <a:gd name="connsiteY61" fmla="*/ 3808530 h 5258508"/>
                <a:gd name="connsiteX62" fmla="*/ 70708 w 2397977"/>
                <a:gd name="connsiteY62" fmla="*/ 3753732 h 5258508"/>
                <a:gd name="connsiteX63" fmla="*/ 83082 w 2397977"/>
                <a:gd name="connsiteY63" fmla="*/ 3698933 h 5258508"/>
                <a:gd name="connsiteX64" fmla="*/ 98991 w 2397977"/>
                <a:gd name="connsiteY64" fmla="*/ 3644135 h 5258508"/>
                <a:gd name="connsiteX65" fmla="*/ 114900 w 2397977"/>
                <a:gd name="connsiteY65" fmla="*/ 3589336 h 5258508"/>
                <a:gd name="connsiteX66" fmla="*/ 130810 w 2397977"/>
                <a:gd name="connsiteY66" fmla="*/ 3534537 h 5258508"/>
                <a:gd name="connsiteX67" fmla="*/ 148487 w 2397977"/>
                <a:gd name="connsiteY67" fmla="*/ 3479739 h 5258508"/>
                <a:gd name="connsiteX68" fmla="*/ 167931 w 2397977"/>
                <a:gd name="connsiteY68" fmla="*/ 3424940 h 5258508"/>
                <a:gd name="connsiteX69" fmla="*/ 187376 w 2397977"/>
                <a:gd name="connsiteY69" fmla="*/ 3371909 h 5258508"/>
                <a:gd name="connsiteX70" fmla="*/ 206821 w 2397977"/>
                <a:gd name="connsiteY70" fmla="*/ 3318878 h 5258508"/>
                <a:gd name="connsiteX71" fmla="*/ 228033 w 2397977"/>
                <a:gd name="connsiteY71" fmla="*/ 3264080 h 5258508"/>
                <a:gd name="connsiteX72" fmla="*/ 251013 w 2397977"/>
                <a:gd name="connsiteY72" fmla="*/ 3211049 h 5258508"/>
                <a:gd name="connsiteX73" fmla="*/ 273993 w 2397977"/>
                <a:gd name="connsiteY73" fmla="*/ 3158018 h 5258508"/>
                <a:gd name="connsiteX74" fmla="*/ 323489 w 2397977"/>
                <a:gd name="connsiteY74" fmla="*/ 3053724 h 5258508"/>
                <a:gd name="connsiteX75" fmla="*/ 374752 w 2397977"/>
                <a:gd name="connsiteY75" fmla="*/ 2947662 h 5258508"/>
                <a:gd name="connsiteX76" fmla="*/ 401267 w 2397977"/>
                <a:gd name="connsiteY76" fmla="*/ 2896399 h 5258508"/>
                <a:gd name="connsiteX77" fmla="*/ 429550 w 2397977"/>
                <a:gd name="connsiteY77" fmla="*/ 2845135 h 5258508"/>
                <a:gd name="connsiteX78" fmla="*/ 457833 w 2397977"/>
                <a:gd name="connsiteY78" fmla="*/ 2792105 h 5258508"/>
                <a:gd name="connsiteX79" fmla="*/ 487884 w 2397977"/>
                <a:gd name="connsiteY79" fmla="*/ 2740841 h 5258508"/>
                <a:gd name="connsiteX80" fmla="*/ 516167 w 2397977"/>
                <a:gd name="connsiteY80" fmla="*/ 2689578 h 5258508"/>
                <a:gd name="connsiteX81" fmla="*/ 546218 w 2397977"/>
                <a:gd name="connsiteY81" fmla="*/ 2638315 h 5258508"/>
                <a:gd name="connsiteX82" fmla="*/ 608088 w 2397977"/>
                <a:gd name="connsiteY82" fmla="*/ 2535788 h 5258508"/>
                <a:gd name="connsiteX83" fmla="*/ 673493 w 2397977"/>
                <a:gd name="connsiteY83" fmla="*/ 2435030 h 5258508"/>
                <a:gd name="connsiteX84" fmla="*/ 738897 w 2397977"/>
                <a:gd name="connsiteY84" fmla="*/ 2332503 h 5258508"/>
                <a:gd name="connsiteX85" fmla="*/ 806070 w 2397977"/>
                <a:gd name="connsiteY85" fmla="*/ 2231745 h 5258508"/>
                <a:gd name="connsiteX86" fmla="*/ 841424 w 2397977"/>
                <a:gd name="connsiteY86" fmla="*/ 2182249 h 5258508"/>
                <a:gd name="connsiteX87" fmla="*/ 875010 w 2397977"/>
                <a:gd name="connsiteY87" fmla="*/ 2132754 h 5258508"/>
                <a:gd name="connsiteX88" fmla="*/ 1016426 w 2397977"/>
                <a:gd name="connsiteY88" fmla="*/ 1929468 h 5258508"/>
                <a:gd name="connsiteX89" fmla="*/ 1161377 w 2397977"/>
                <a:gd name="connsiteY89" fmla="*/ 1731486 h 5258508"/>
                <a:gd name="connsiteX90" fmla="*/ 1308096 w 2397977"/>
                <a:gd name="connsiteY90" fmla="*/ 1531737 h 5258508"/>
                <a:gd name="connsiteX91" fmla="*/ 1453047 w 2397977"/>
                <a:gd name="connsiteY91" fmla="*/ 1333754 h 5258508"/>
                <a:gd name="connsiteX92" fmla="*/ 1525523 w 2397977"/>
                <a:gd name="connsiteY92" fmla="*/ 1232996 h 5258508"/>
                <a:gd name="connsiteX93" fmla="*/ 1596230 w 2397977"/>
                <a:gd name="connsiteY93" fmla="*/ 1134005 h 5258508"/>
                <a:gd name="connsiteX94" fmla="*/ 1836637 w 2397977"/>
                <a:gd name="connsiteY94" fmla="*/ 798142 h 5258508"/>
                <a:gd name="connsiteX95" fmla="*/ 2068205 w 2397977"/>
                <a:gd name="connsiteY95" fmla="*/ 472886 h 5258508"/>
                <a:gd name="connsiteX96" fmla="*/ 2177803 w 2397977"/>
                <a:gd name="connsiteY96" fmla="*/ 317329 h 5258508"/>
                <a:gd name="connsiteX97" fmla="*/ 2283865 w 2397977"/>
                <a:gd name="connsiteY97" fmla="*/ 167074 h 5258508"/>
                <a:gd name="connsiteX98" fmla="*/ 2382855 w 2397977"/>
                <a:gd name="connsiteY98" fmla="*/ 22123 h 5258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2397977" h="5258508">
                  <a:moveTo>
                    <a:pt x="2397977" y="0"/>
                  </a:moveTo>
                  <a:lnTo>
                    <a:pt x="2397977" y="2148607"/>
                  </a:lnTo>
                  <a:lnTo>
                    <a:pt x="2285632" y="2291846"/>
                  </a:lnTo>
                  <a:lnTo>
                    <a:pt x="2142449" y="2473919"/>
                  </a:lnTo>
                  <a:lnTo>
                    <a:pt x="1999265" y="2655992"/>
                  </a:lnTo>
                  <a:lnTo>
                    <a:pt x="1859617" y="2839832"/>
                  </a:lnTo>
                  <a:lnTo>
                    <a:pt x="1788909" y="2931753"/>
                  </a:lnTo>
                  <a:lnTo>
                    <a:pt x="1719969" y="3023673"/>
                  </a:lnTo>
                  <a:lnTo>
                    <a:pt x="1651029" y="3115593"/>
                  </a:lnTo>
                  <a:lnTo>
                    <a:pt x="1583857" y="3207513"/>
                  </a:lnTo>
                  <a:lnTo>
                    <a:pt x="1516684" y="3299434"/>
                  </a:lnTo>
                  <a:lnTo>
                    <a:pt x="1451279" y="3391354"/>
                  </a:lnTo>
                  <a:lnTo>
                    <a:pt x="1387642" y="3485042"/>
                  </a:lnTo>
                  <a:lnTo>
                    <a:pt x="1324005" y="3576962"/>
                  </a:lnTo>
                  <a:lnTo>
                    <a:pt x="1263903" y="3668882"/>
                  </a:lnTo>
                  <a:lnTo>
                    <a:pt x="1202034" y="3762570"/>
                  </a:lnTo>
                  <a:lnTo>
                    <a:pt x="1143700" y="3854491"/>
                  </a:lnTo>
                  <a:lnTo>
                    <a:pt x="1085366" y="3946411"/>
                  </a:lnTo>
                  <a:lnTo>
                    <a:pt x="1030567" y="4038331"/>
                  </a:lnTo>
                  <a:lnTo>
                    <a:pt x="977536" y="4132019"/>
                  </a:lnTo>
                  <a:lnTo>
                    <a:pt x="928041" y="4223939"/>
                  </a:lnTo>
                  <a:lnTo>
                    <a:pt x="878545" y="4315859"/>
                  </a:lnTo>
                  <a:lnTo>
                    <a:pt x="832585" y="4407780"/>
                  </a:lnTo>
                  <a:lnTo>
                    <a:pt x="788393" y="4499700"/>
                  </a:lnTo>
                  <a:lnTo>
                    <a:pt x="745968" y="4591620"/>
                  </a:lnTo>
                  <a:lnTo>
                    <a:pt x="707079" y="4681773"/>
                  </a:lnTo>
                  <a:lnTo>
                    <a:pt x="671725" y="4773693"/>
                  </a:lnTo>
                  <a:lnTo>
                    <a:pt x="638139" y="4865613"/>
                  </a:lnTo>
                  <a:lnTo>
                    <a:pt x="606320" y="4957533"/>
                  </a:lnTo>
                  <a:lnTo>
                    <a:pt x="579805" y="5047686"/>
                  </a:lnTo>
                  <a:lnTo>
                    <a:pt x="555057" y="5137839"/>
                  </a:lnTo>
                  <a:lnTo>
                    <a:pt x="533845" y="5227991"/>
                  </a:lnTo>
                  <a:lnTo>
                    <a:pt x="527741" y="5258508"/>
                  </a:lnTo>
                  <a:lnTo>
                    <a:pt x="148053" y="5258508"/>
                  </a:lnTo>
                  <a:lnTo>
                    <a:pt x="134345" y="5217385"/>
                  </a:lnTo>
                  <a:lnTo>
                    <a:pt x="120203" y="5173193"/>
                  </a:lnTo>
                  <a:lnTo>
                    <a:pt x="106062" y="5127232"/>
                  </a:lnTo>
                  <a:lnTo>
                    <a:pt x="93688" y="5083040"/>
                  </a:lnTo>
                  <a:lnTo>
                    <a:pt x="83082" y="5037080"/>
                  </a:lnTo>
                  <a:lnTo>
                    <a:pt x="72476" y="4992887"/>
                  </a:lnTo>
                  <a:lnTo>
                    <a:pt x="61869" y="4945160"/>
                  </a:lnTo>
                  <a:lnTo>
                    <a:pt x="53031" y="4899199"/>
                  </a:lnTo>
                  <a:lnTo>
                    <a:pt x="44192" y="4851472"/>
                  </a:lnTo>
                  <a:lnTo>
                    <a:pt x="37122" y="4801976"/>
                  </a:lnTo>
                  <a:lnTo>
                    <a:pt x="30051" y="4752481"/>
                  </a:lnTo>
                  <a:lnTo>
                    <a:pt x="22980" y="4702985"/>
                  </a:lnTo>
                  <a:lnTo>
                    <a:pt x="17677" y="4653490"/>
                  </a:lnTo>
                  <a:lnTo>
                    <a:pt x="12374" y="4602226"/>
                  </a:lnTo>
                  <a:lnTo>
                    <a:pt x="8838" y="4550963"/>
                  </a:lnTo>
                  <a:lnTo>
                    <a:pt x="5303" y="4497932"/>
                  </a:lnTo>
                  <a:lnTo>
                    <a:pt x="1768" y="4439598"/>
                  </a:lnTo>
                  <a:lnTo>
                    <a:pt x="0" y="4381264"/>
                  </a:lnTo>
                  <a:lnTo>
                    <a:pt x="0" y="4322930"/>
                  </a:lnTo>
                  <a:lnTo>
                    <a:pt x="1768" y="4264596"/>
                  </a:lnTo>
                  <a:lnTo>
                    <a:pt x="3535" y="4206262"/>
                  </a:lnTo>
                  <a:lnTo>
                    <a:pt x="8838" y="4147928"/>
                  </a:lnTo>
                  <a:lnTo>
                    <a:pt x="14142" y="4091362"/>
                  </a:lnTo>
                  <a:lnTo>
                    <a:pt x="19445" y="4034796"/>
                  </a:lnTo>
                  <a:lnTo>
                    <a:pt x="28283" y="3978229"/>
                  </a:lnTo>
                  <a:lnTo>
                    <a:pt x="37122" y="3921663"/>
                  </a:lnTo>
                  <a:lnTo>
                    <a:pt x="45960" y="3865097"/>
                  </a:lnTo>
                  <a:lnTo>
                    <a:pt x="58334" y="3808530"/>
                  </a:lnTo>
                  <a:lnTo>
                    <a:pt x="70708" y="3753732"/>
                  </a:lnTo>
                  <a:lnTo>
                    <a:pt x="83082" y="3698933"/>
                  </a:lnTo>
                  <a:lnTo>
                    <a:pt x="98991" y="3644135"/>
                  </a:lnTo>
                  <a:lnTo>
                    <a:pt x="114900" y="3589336"/>
                  </a:lnTo>
                  <a:lnTo>
                    <a:pt x="130810" y="3534537"/>
                  </a:lnTo>
                  <a:lnTo>
                    <a:pt x="148487" y="3479739"/>
                  </a:lnTo>
                  <a:lnTo>
                    <a:pt x="167931" y="3424940"/>
                  </a:lnTo>
                  <a:lnTo>
                    <a:pt x="187376" y="3371909"/>
                  </a:lnTo>
                  <a:lnTo>
                    <a:pt x="206821" y="3318878"/>
                  </a:lnTo>
                  <a:lnTo>
                    <a:pt x="228033" y="3264080"/>
                  </a:lnTo>
                  <a:lnTo>
                    <a:pt x="251013" y="3211049"/>
                  </a:lnTo>
                  <a:lnTo>
                    <a:pt x="273993" y="3158018"/>
                  </a:lnTo>
                  <a:lnTo>
                    <a:pt x="323489" y="3053724"/>
                  </a:lnTo>
                  <a:lnTo>
                    <a:pt x="374752" y="2947662"/>
                  </a:lnTo>
                  <a:lnTo>
                    <a:pt x="401267" y="2896399"/>
                  </a:lnTo>
                  <a:lnTo>
                    <a:pt x="429550" y="2845135"/>
                  </a:lnTo>
                  <a:lnTo>
                    <a:pt x="457833" y="2792105"/>
                  </a:lnTo>
                  <a:lnTo>
                    <a:pt x="487884" y="2740841"/>
                  </a:lnTo>
                  <a:lnTo>
                    <a:pt x="516167" y="2689578"/>
                  </a:lnTo>
                  <a:lnTo>
                    <a:pt x="546218" y="2638315"/>
                  </a:lnTo>
                  <a:lnTo>
                    <a:pt x="608088" y="2535788"/>
                  </a:lnTo>
                  <a:lnTo>
                    <a:pt x="673493" y="2435030"/>
                  </a:lnTo>
                  <a:lnTo>
                    <a:pt x="738897" y="2332503"/>
                  </a:lnTo>
                  <a:lnTo>
                    <a:pt x="806070" y="2231745"/>
                  </a:lnTo>
                  <a:lnTo>
                    <a:pt x="841424" y="2182249"/>
                  </a:lnTo>
                  <a:lnTo>
                    <a:pt x="875010" y="2132754"/>
                  </a:lnTo>
                  <a:lnTo>
                    <a:pt x="1016426" y="1929468"/>
                  </a:lnTo>
                  <a:lnTo>
                    <a:pt x="1161377" y="1731486"/>
                  </a:lnTo>
                  <a:lnTo>
                    <a:pt x="1308096" y="1531737"/>
                  </a:lnTo>
                  <a:lnTo>
                    <a:pt x="1453047" y="1333754"/>
                  </a:lnTo>
                  <a:lnTo>
                    <a:pt x="1525523" y="1232996"/>
                  </a:lnTo>
                  <a:lnTo>
                    <a:pt x="1596230" y="1134005"/>
                  </a:lnTo>
                  <a:lnTo>
                    <a:pt x="1836637" y="798142"/>
                  </a:lnTo>
                  <a:lnTo>
                    <a:pt x="2068205" y="472886"/>
                  </a:lnTo>
                  <a:lnTo>
                    <a:pt x="2177803" y="317329"/>
                  </a:lnTo>
                  <a:lnTo>
                    <a:pt x="2283865" y="167074"/>
                  </a:lnTo>
                  <a:lnTo>
                    <a:pt x="2382855" y="22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23887" y="1773238"/>
            <a:ext cx="10944225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22196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9" y="1773239"/>
            <a:ext cx="10940436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88661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FD60106-FB3C-D14C-D884-621E06EB2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794024" y="1599492"/>
            <a:ext cx="2397977" cy="5258508"/>
            <a:chOff x="9794024" y="1599492"/>
            <a:chExt cx="2397977" cy="5258508"/>
          </a:xfrm>
          <a:solidFill>
            <a:schemeClr val="bg1">
              <a:alpha val="20000"/>
            </a:schemeClr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4710F81C-9EE8-C17D-67D0-9897BA70EA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6522" y="4729133"/>
              <a:ext cx="1475478" cy="2128867"/>
            </a:xfrm>
            <a:custGeom>
              <a:avLst/>
              <a:gdLst>
                <a:gd name="connsiteX0" fmla="*/ 1475478 w 1475478"/>
                <a:gd name="connsiteY0" fmla="*/ 0 h 2128867"/>
                <a:gd name="connsiteX1" fmla="*/ 1475478 w 1475478"/>
                <a:gd name="connsiteY1" fmla="*/ 2128867 h 2128867"/>
                <a:gd name="connsiteX2" fmla="*/ 0 w 1475478"/>
                <a:gd name="connsiteY2" fmla="*/ 2128867 h 2128867"/>
                <a:gd name="connsiteX3" fmla="*/ 2007 w 1475478"/>
                <a:gd name="connsiteY3" fmla="*/ 2123097 h 2128867"/>
                <a:gd name="connsiteX4" fmla="*/ 16149 w 1475478"/>
                <a:gd name="connsiteY4" fmla="*/ 2084208 h 2128867"/>
                <a:gd name="connsiteX5" fmla="*/ 32058 w 1475478"/>
                <a:gd name="connsiteY5" fmla="*/ 2043551 h 2128867"/>
                <a:gd name="connsiteX6" fmla="*/ 47967 w 1475478"/>
                <a:gd name="connsiteY6" fmla="*/ 2001126 h 2128867"/>
                <a:gd name="connsiteX7" fmla="*/ 67412 w 1475478"/>
                <a:gd name="connsiteY7" fmla="*/ 1960469 h 2128867"/>
                <a:gd name="connsiteX8" fmla="*/ 104533 w 1475478"/>
                <a:gd name="connsiteY8" fmla="*/ 1877388 h 2128867"/>
                <a:gd name="connsiteX9" fmla="*/ 146958 w 1475478"/>
                <a:gd name="connsiteY9" fmla="*/ 1792538 h 2128867"/>
                <a:gd name="connsiteX10" fmla="*/ 192918 w 1475478"/>
                <a:gd name="connsiteY10" fmla="*/ 1704153 h 2128867"/>
                <a:gd name="connsiteX11" fmla="*/ 217666 w 1475478"/>
                <a:gd name="connsiteY11" fmla="*/ 1661728 h 2128867"/>
                <a:gd name="connsiteX12" fmla="*/ 242414 w 1475478"/>
                <a:gd name="connsiteY12" fmla="*/ 1619304 h 2128867"/>
                <a:gd name="connsiteX13" fmla="*/ 267162 w 1475478"/>
                <a:gd name="connsiteY13" fmla="*/ 1575111 h 2128867"/>
                <a:gd name="connsiteX14" fmla="*/ 293677 w 1475478"/>
                <a:gd name="connsiteY14" fmla="*/ 1532687 h 2128867"/>
                <a:gd name="connsiteX15" fmla="*/ 318425 w 1475478"/>
                <a:gd name="connsiteY15" fmla="*/ 1488494 h 2128867"/>
                <a:gd name="connsiteX16" fmla="*/ 348476 w 1475478"/>
                <a:gd name="connsiteY16" fmla="*/ 1446069 h 2128867"/>
                <a:gd name="connsiteX17" fmla="*/ 403274 w 1475478"/>
                <a:gd name="connsiteY17" fmla="*/ 1359452 h 2128867"/>
                <a:gd name="connsiteX18" fmla="*/ 431557 w 1475478"/>
                <a:gd name="connsiteY18" fmla="*/ 1317028 h 2128867"/>
                <a:gd name="connsiteX19" fmla="*/ 459841 w 1475478"/>
                <a:gd name="connsiteY19" fmla="*/ 1274603 h 2128867"/>
                <a:gd name="connsiteX20" fmla="*/ 518175 w 1475478"/>
                <a:gd name="connsiteY20" fmla="*/ 1189753 h 2128867"/>
                <a:gd name="connsiteX21" fmla="*/ 576509 w 1475478"/>
                <a:gd name="connsiteY21" fmla="*/ 1106672 h 2128867"/>
                <a:gd name="connsiteX22" fmla="*/ 636610 w 1475478"/>
                <a:gd name="connsiteY22" fmla="*/ 1023590 h 2128867"/>
                <a:gd name="connsiteX23" fmla="*/ 696712 w 1475478"/>
                <a:gd name="connsiteY23" fmla="*/ 944043 h 2128867"/>
                <a:gd name="connsiteX24" fmla="*/ 755046 w 1475478"/>
                <a:gd name="connsiteY24" fmla="*/ 864497 h 2128867"/>
                <a:gd name="connsiteX25" fmla="*/ 785097 w 1475478"/>
                <a:gd name="connsiteY25" fmla="*/ 825608 h 2128867"/>
                <a:gd name="connsiteX26" fmla="*/ 815148 w 1475478"/>
                <a:gd name="connsiteY26" fmla="*/ 788486 h 2128867"/>
                <a:gd name="connsiteX27" fmla="*/ 873482 w 1475478"/>
                <a:gd name="connsiteY27" fmla="*/ 714243 h 2128867"/>
                <a:gd name="connsiteX28" fmla="*/ 930048 w 1475478"/>
                <a:gd name="connsiteY28" fmla="*/ 641767 h 2128867"/>
                <a:gd name="connsiteX29" fmla="*/ 984847 w 1475478"/>
                <a:gd name="connsiteY29" fmla="*/ 572827 h 2128867"/>
                <a:gd name="connsiteX30" fmla="*/ 1039645 w 1475478"/>
                <a:gd name="connsiteY30" fmla="*/ 507422 h 2128867"/>
                <a:gd name="connsiteX31" fmla="*/ 1090908 w 1475478"/>
                <a:gd name="connsiteY31" fmla="*/ 445553 h 2128867"/>
                <a:gd name="connsiteX32" fmla="*/ 1186364 w 1475478"/>
                <a:gd name="connsiteY32" fmla="*/ 334188 h 2128867"/>
                <a:gd name="connsiteX33" fmla="*/ 1267678 w 1475478"/>
                <a:gd name="connsiteY33" fmla="*/ 238732 h 2128867"/>
                <a:gd name="connsiteX34" fmla="*/ 1382578 w 1475478"/>
                <a:gd name="connsiteY34" fmla="*/ 107923 h 2128867"/>
                <a:gd name="connsiteX35" fmla="*/ 1458589 w 1475478"/>
                <a:gd name="connsiteY35" fmla="*/ 19538 h 212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475478" h="2128867">
                  <a:moveTo>
                    <a:pt x="1475478" y="0"/>
                  </a:moveTo>
                  <a:lnTo>
                    <a:pt x="1475478" y="2128867"/>
                  </a:lnTo>
                  <a:lnTo>
                    <a:pt x="0" y="2128867"/>
                  </a:lnTo>
                  <a:lnTo>
                    <a:pt x="2007" y="2123097"/>
                  </a:lnTo>
                  <a:lnTo>
                    <a:pt x="16149" y="2084208"/>
                  </a:lnTo>
                  <a:lnTo>
                    <a:pt x="32058" y="2043551"/>
                  </a:lnTo>
                  <a:lnTo>
                    <a:pt x="47967" y="2001126"/>
                  </a:lnTo>
                  <a:lnTo>
                    <a:pt x="67412" y="1960469"/>
                  </a:lnTo>
                  <a:lnTo>
                    <a:pt x="104533" y="1877388"/>
                  </a:lnTo>
                  <a:lnTo>
                    <a:pt x="146958" y="1792538"/>
                  </a:lnTo>
                  <a:lnTo>
                    <a:pt x="192918" y="1704153"/>
                  </a:lnTo>
                  <a:lnTo>
                    <a:pt x="217666" y="1661728"/>
                  </a:lnTo>
                  <a:lnTo>
                    <a:pt x="242414" y="1619304"/>
                  </a:lnTo>
                  <a:lnTo>
                    <a:pt x="267162" y="1575111"/>
                  </a:lnTo>
                  <a:lnTo>
                    <a:pt x="293677" y="1532687"/>
                  </a:lnTo>
                  <a:lnTo>
                    <a:pt x="318425" y="1488494"/>
                  </a:lnTo>
                  <a:lnTo>
                    <a:pt x="348476" y="1446069"/>
                  </a:lnTo>
                  <a:lnTo>
                    <a:pt x="403274" y="1359452"/>
                  </a:lnTo>
                  <a:lnTo>
                    <a:pt x="431557" y="1317028"/>
                  </a:lnTo>
                  <a:lnTo>
                    <a:pt x="459841" y="1274603"/>
                  </a:lnTo>
                  <a:lnTo>
                    <a:pt x="518175" y="1189753"/>
                  </a:lnTo>
                  <a:lnTo>
                    <a:pt x="576509" y="1106672"/>
                  </a:lnTo>
                  <a:lnTo>
                    <a:pt x="636610" y="1023590"/>
                  </a:lnTo>
                  <a:lnTo>
                    <a:pt x="696712" y="944043"/>
                  </a:lnTo>
                  <a:lnTo>
                    <a:pt x="755046" y="864497"/>
                  </a:lnTo>
                  <a:lnTo>
                    <a:pt x="785097" y="825608"/>
                  </a:lnTo>
                  <a:lnTo>
                    <a:pt x="815148" y="788486"/>
                  </a:lnTo>
                  <a:lnTo>
                    <a:pt x="873482" y="714243"/>
                  </a:lnTo>
                  <a:lnTo>
                    <a:pt x="930048" y="641767"/>
                  </a:lnTo>
                  <a:lnTo>
                    <a:pt x="984847" y="572827"/>
                  </a:lnTo>
                  <a:lnTo>
                    <a:pt x="1039645" y="507422"/>
                  </a:lnTo>
                  <a:lnTo>
                    <a:pt x="1090908" y="445553"/>
                  </a:lnTo>
                  <a:lnTo>
                    <a:pt x="1186364" y="334188"/>
                  </a:lnTo>
                  <a:lnTo>
                    <a:pt x="1267678" y="238732"/>
                  </a:lnTo>
                  <a:lnTo>
                    <a:pt x="1382578" y="107923"/>
                  </a:lnTo>
                  <a:lnTo>
                    <a:pt x="1458589" y="195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84DDDDB-6B0A-7894-2CD4-20E02F3BDED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4024" y="1599492"/>
              <a:ext cx="2397977" cy="5258508"/>
            </a:xfrm>
            <a:custGeom>
              <a:avLst/>
              <a:gdLst>
                <a:gd name="connsiteX0" fmla="*/ 2397977 w 2397977"/>
                <a:gd name="connsiteY0" fmla="*/ 0 h 5258508"/>
                <a:gd name="connsiteX1" fmla="*/ 2397977 w 2397977"/>
                <a:gd name="connsiteY1" fmla="*/ 2148607 h 5258508"/>
                <a:gd name="connsiteX2" fmla="*/ 2285632 w 2397977"/>
                <a:gd name="connsiteY2" fmla="*/ 2291846 h 5258508"/>
                <a:gd name="connsiteX3" fmla="*/ 2142449 w 2397977"/>
                <a:gd name="connsiteY3" fmla="*/ 2473919 h 5258508"/>
                <a:gd name="connsiteX4" fmla="*/ 1999265 w 2397977"/>
                <a:gd name="connsiteY4" fmla="*/ 2655992 h 5258508"/>
                <a:gd name="connsiteX5" fmla="*/ 1859617 w 2397977"/>
                <a:gd name="connsiteY5" fmla="*/ 2839832 h 5258508"/>
                <a:gd name="connsiteX6" fmla="*/ 1788909 w 2397977"/>
                <a:gd name="connsiteY6" fmla="*/ 2931753 h 5258508"/>
                <a:gd name="connsiteX7" fmla="*/ 1719969 w 2397977"/>
                <a:gd name="connsiteY7" fmla="*/ 3023673 h 5258508"/>
                <a:gd name="connsiteX8" fmla="*/ 1651029 w 2397977"/>
                <a:gd name="connsiteY8" fmla="*/ 3115593 h 5258508"/>
                <a:gd name="connsiteX9" fmla="*/ 1583857 w 2397977"/>
                <a:gd name="connsiteY9" fmla="*/ 3207513 h 5258508"/>
                <a:gd name="connsiteX10" fmla="*/ 1516684 w 2397977"/>
                <a:gd name="connsiteY10" fmla="*/ 3299434 h 5258508"/>
                <a:gd name="connsiteX11" fmla="*/ 1451279 w 2397977"/>
                <a:gd name="connsiteY11" fmla="*/ 3391354 h 5258508"/>
                <a:gd name="connsiteX12" fmla="*/ 1387642 w 2397977"/>
                <a:gd name="connsiteY12" fmla="*/ 3485042 h 5258508"/>
                <a:gd name="connsiteX13" fmla="*/ 1324005 w 2397977"/>
                <a:gd name="connsiteY13" fmla="*/ 3576962 h 5258508"/>
                <a:gd name="connsiteX14" fmla="*/ 1263903 w 2397977"/>
                <a:gd name="connsiteY14" fmla="*/ 3668882 h 5258508"/>
                <a:gd name="connsiteX15" fmla="*/ 1202034 w 2397977"/>
                <a:gd name="connsiteY15" fmla="*/ 3762570 h 5258508"/>
                <a:gd name="connsiteX16" fmla="*/ 1143700 w 2397977"/>
                <a:gd name="connsiteY16" fmla="*/ 3854491 h 5258508"/>
                <a:gd name="connsiteX17" fmla="*/ 1085366 w 2397977"/>
                <a:gd name="connsiteY17" fmla="*/ 3946411 h 5258508"/>
                <a:gd name="connsiteX18" fmla="*/ 1030567 w 2397977"/>
                <a:gd name="connsiteY18" fmla="*/ 4038331 h 5258508"/>
                <a:gd name="connsiteX19" fmla="*/ 977536 w 2397977"/>
                <a:gd name="connsiteY19" fmla="*/ 4132019 h 5258508"/>
                <a:gd name="connsiteX20" fmla="*/ 928041 w 2397977"/>
                <a:gd name="connsiteY20" fmla="*/ 4223939 h 5258508"/>
                <a:gd name="connsiteX21" fmla="*/ 878545 w 2397977"/>
                <a:gd name="connsiteY21" fmla="*/ 4315859 h 5258508"/>
                <a:gd name="connsiteX22" fmla="*/ 832585 w 2397977"/>
                <a:gd name="connsiteY22" fmla="*/ 4407780 h 5258508"/>
                <a:gd name="connsiteX23" fmla="*/ 788393 w 2397977"/>
                <a:gd name="connsiteY23" fmla="*/ 4499700 h 5258508"/>
                <a:gd name="connsiteX24" fmla="*/ 745968 w 2397977"/>
                <a:gd name="connsiteY24" fmla="*/ 4591620 h 5258508"/>
                <a:gd name="connsiteX25" fmla="*/ 707079 w 2397977"/>
                <a:gd name="connsiteY25" fmla="*/ 4681773 h 5258508"/>
                <a:gd name="connsiteX26" fmla="*/ 671725 w 2397977"/>
                <a:gd name="connsiteY26" fmla="*/ 4773693 h 5258508"/>
                <a:gd name="connsiteX27" fmla="*/ 638139 w 2397977"/>
                <a:gd name="connsiteY27" fmla="*/ 4865613 h 5258508"/>
                <a:gd name="connsiteX28" fmla="*/ 606320 w 2397977"/>
                <a:gd name="connsiteY28" fmla="*/ 4957533 h 5258508"/>
                <a:gd name="connsiteX29" fmla="*/ 579805 w 2397977"/>
                <a:gd name="connsiteY29" fmla="*/ 5047686 h 5258508"/>
                <a:gd name="connsiteX30" fmla="*/ 555057 w 2397977"/>
                <a:gd name="connsiteY30" fmla="*/ 5137839 h 5258508"/>
                <a:gd name="connsiteX31" fmla="*/ 533845 w 2397977"/>
                <a:gd name="connsiteY31" fmla="*/ 5227991 h 5258508"/>
                <a:gd name="connsiteX32" fmla="*/ 527741 w 2397977"/>
                <a:gd name="connsiteY32" fmla="*/ 5258508 h 5258508"/>
                <a:gd name="connsiteX33" fmla="*/ 148053 w 2397977"/>
                <a:gd name="connsiteY33" fmla="*/ 5258508 h 5258508"/>
                <a:gd name="connsiteX34" fmla="*/ 134345 w 2397977"/>
                <a:gd name="connsiteY34" fmla="*/ 5217385 h 5258508"/>
                <a:gd name="connsiteX35" fmla="*/ 120203 w 2397977"/>
                <a:gd name="connsiteY35" fmla="*/ 5173193 h 5258508"/>
                <a:gd name="connsiteX36" fmla="*/ 106062 w 2397977"/>
                <a:gd name="connsiteY36" fmla="*/ 5127232 h 5258508"/>
                <a:gd name="connsiteX37" fmla="*/ 93688 w 2397977"/>
                <a:gd name="connsiteY37" fmla="*/ 5083040 h 5258508"/>
                <a:gd name="connsiteX38" fmla="*/ 83082 w 2397977"/>
                <a:gd name="connsiteY38" fmla="*/ 5037080 h 5258508"/>
                <a:gd name="connsiteX39" fmla="*/ 72476 w 2397977"/>
                <a:gd name="connsiteY39" fmla="*/ 4992887 h 5258508"/>
                <a:gd name="connsiteX40" fmla="*/ 61869 w 2397977"/>
                <a:gd name="connsiteY40" fmla="*/ 4945160 h 5258508"/>
                <a:gd name="connsiteX41" fmla="*/ 53031 w 2397977"/>
                <a:gd name="connsiteY41" fmla="*/ 4899199 h 5258508"/>
                <a:gd name="connsiteX42" fmla="*/ 44192 w 2397977"/>
                <a:gd name="connsiteY42" fmla="*/ 4851472 h 5258508"/>
                <a:gd name="connsiteX43" fmla="*/ 37122 w 2397977"/>
                <a:gd name="connsiteY43" fmla="*/ 4801976 h 5258508"/>
                <a:gd name="connsiteX44" fmla="*/ 30051 w 2397977"/>
                <a:gd name="connsiteY44" fmla="*/ 4752481 h 5258508"/>
                <a:gd name="connsiteX45" fmla="*/ 22980 w 2397977"/>
                <a:gd name="connsiteY45" fmla="*/ 4702985 h 5258508"/>
                <a:gd name="connsiteX46" fmla="*/ 17677 w 2397977"/>
                <a:gd name="connsiteY46" fmla="*/ 4653490 h 5258508"/>
                <a:gd name="connsiteX47" fmla="*/ 12374 w 2397977"/>
                <a:gd name="connsiteY47" fmla="*/ 4602226 h 5258508"/>
                <a:gd name="connsiteX48" fmla="*/ 8838 w 2397977"/>
                <a:gd name="connsiteY48" fmla="*/ 4550963 h 5258508"/>
                <a:gd name="connsiteX49" fmla="*/ 5303 w 2397977"/>
                <a:gd name="connsiteY49" fmla="*/ 4497932 h 5258508"/>
                <a:gd name="connsiteX50" fmla="*/ 1768 w 2397977"/>
                <a:gd name="connsiteY50" fmla="*/ 4439598 h 5258508"/>
                <a:gd name="connsiteX51" fmla="*/ 0 w 2397977"/>
                <a:gd name="connsiteY51" fmla="*/ 4381264 h 5258508"/>
                <a:gd name="connsiteX52" fmla="*/ 0 w 2397977"/>
                <a:gd name="connsiteY52" fmla="*/ 4322930 h 5258508"/>
                <a:gd name="connsiteX53" fmla="*/ 1768 w 2397977"/>
                <a:gd name="connsiteY53" fmla="*/ 4264596 h 5258508"/>
                <a:gd name="connsiteX54" fmla="*/ 3535 w 2397977"/>
                <a:gd name="connsiteY54" fmla="*/ 4206262 h 5258508"/>
                <a:gd name="connsiteX55" fmla="*/ 8838 w 2397977"/>
                <a:gd name="connsiteY55" fmla="*/ 4147928 h 5258508"/>
                <a:gd name="connsiteX56" fmla="*/ 14142 w 2397977"/>
                <a:gd name="connsiteY56" fmla="*/ 4091362 h 5258508"/>
                <a:gd name="connsiteX57" fmla="*/ 19445 w 2397977"/>
                <a:gd name="connsiteY57" fmla="*/ 4034796 h 5258508"/>
                <a:gd name="connsiteX58" fmla="*/ 28283 w 2397977"/>
                <a:gd name="connsiteY58" fmla="*/ 3978229 h 5258508"/>
                <a:gd name="connsiteX59" fmla="*/ 37122 w 2397977"/>
                <a:gd name="connsiteY59" fmla="*/ 3921663 h 5258508"/>
                <a:gd name="connsiteX60" fmla="*/ 45960 w 2397977"/>
                <a:gd name="connsiteY60" fmla="*/ 3865097 h 5258508"/>
                <a:gd name="connsiteX61" fmla="*/ 58334 w 2397977"/>
                <a:gd name="connsiteY61" fmla="*/ 3808530 h 5258508"/>
                <a:gd name="connsiteX62" fmla="*/ 70708 w 2397977"/>
                <a:gd name="connsiteY62" fmla="*/ 3753732 h 5258508"/>
                <a:gd name="connsiteX63" fmla="*/ 83082 w 2397977"/>
                <a:gd name="connsiteY63" fmla="*/ 3698933 h 5258508"/>
                <a:gd name="connsiteX64" fmla="*/ 98991 w 2397977"/>
                <a:gd name="connsiteY64" fmla="*/ 3644135 h 5258508"/>
                <a:gd name="connsiteX65" fmla="*/ 114900 w 2397977"/>
                <a:gd name="connsiteY65" fmla="*/ 3589336 h 5258508"/>
                <a:gd name="connsiteX66" fmla="*/ 130810 w 2397977"/>
                <a:gd name="connsiteY66" fmla="*/ 3534537 h 5258508"/>
                <a:gd name="connsiteX67" fmla="*/ 148487 w 2397977"/>
                <a:gd name="connsiteY67" fmla="*/ 3479739 h 5258508"/>
                <a:gd name="connsiteX68" fmla="*/ 167931 w 2397977"/>
                <a:gd name="connsiteY68" fmla="*/ 3424940 h 5258508"/>
                <a:gd name="connsiteX69" fmla="*/ 187376 w 2397977"/>
                <a:gd name="connsiteY69" fmla="*/ 3371909 h 5258508"/>
                <a:gd name="connsiteX70" fmla="*/ 206821 w 2397977"/>
                <a:gd name="connsiteY70" fmla="*/ 3318878 h 5258508"/>
                <a:gd name="connsiteX71" fmla="*/ 228033 w 2397977"/>
                <a:gd name="connsiteY71" fmla="*/ 3264080 h 5258508"/>
                <a:gd name="connsiteX72" fmla="*/ 251013 w 2397977"/>
                <a:gd name="connsiteY72" fmla="*/ 3211049 h 5258508"/>
                <a:gd name="connsiteX73" fmla="*/ 273993 w 2397977"/>
                <a:gd name="connsiteY73" fmla="*/ 3158018 h 5258508"/>
                <a:gd name="connsiteX74" fmla="*/ 323489 w 2397977"/>
                <a:gd name="connsiteY74" fmla="*/ 3053724 h 5258508"/>
                <a:gd name="connsiteX75" fmla="*/ 374752 w 2397977"/>
                <a:gd name="connsiteY75" fmla="*/ 2947662 h 5258508"/>
                <a:gd name="connsiteX76" fmla="*/ 401267 w 2397977"/>
                <a:gd name="connsiteY76" fmla="*/ 2896399 h 5258508"/>
                <a:gd name="connsiteX77" fmla="*/ 429550 w 2397977"/>
                <a:gd name="connsiteY77" fmla="*/ 2845135 h 5258508"/>
                <a:gd name="connsiteX78" fmla="*/ 457833 w 2397977"/>
                <a:gd name="connsiteY78" fmla="*/ 2792105 h 5258508"/>
                <a:gd name="connsiteX79" fmla="*/ 487884 w 2397977"/>
                <a:gd name="connsiteY79" fmla="*/ 2740841 h 5258508"/>
                <a:gd name="connsiteX80" fmla="*/ 516167 w 2397977"/>
                <a:gd name="connsiteY80" fmla="*/ 2689578 h 5258508"/>
                <a:gd name="connsiteX81" fmla="*/ 546218 w 2397977"/>
                <a:gd name="connsiteY81" fmla="*/ 2638315 h 5258508"/>
                <a:gd name="connsiteX82" fmla="*/ 608088 w 2397977"/>
                <a:gd name="connsiteY82" fmla="*/ 2535788 h 5258508"/>
                <a:gd name="connsiteX83" fmla="*/ 673493 w 2397977"/>
                <a:gd name="connsiteY83" fmla="*/ 2435030 h 5258508"/>
                <a:gd name="connsiteX84" fmla="*/ 738897 w 2397977"/>
                <a:gd name="connsiteY84" fmla="*/ 2332503 h 5258508"/>
                <a:gd name="connsiteX85" fmla="*/ 806070 w 2397977"/>
                <a:gd name="connsiteY85" fmla="*/ 2231745 h 5258508"/>
                <a:gd name="connsiteX86" fmla="*/ 841424 w 2397977"/>
                <a:gd name="connsiteY86" fmla="*/ 2182249 h 5258508"/>
                <a:gd name="connsiteX87" fmla="*/ 875010 w 2397977"/>
                <a:gd name="connsiteY87" fmla="*/ 2132754 h 5258508"/>
                <a:gd name="connsiteX88" fmla="*/ 1016426 w 2397977"/>
                <a:gd name="connsiteY88" fmla="*/ 1929468 h 5258508"/>
                <a:gd name="connsiteX89" fmla="*/ 1161377 w 2397977"/>
                <a:gd name="connsiteY89" fmla="*/ 1731486 h 5258508"/>
                <a:gd name="connsiteX90" fmla="*/ 1308096 w 2397977"/>
                <a:gd name="connsiteY90" fmla="*/ 1531737 h 5258508"/>
                <a:gd name="connsiteX91" fmla="*/ 1453047 w 2397977"/>
                <a:gd name="connsiteY91" fmla="*/ 1333754 h 5258508"/>
                <a:gd name="connsiteX92" fmla="*/ 1525523 w 2397977"/>
                <a:gd name="connsiteY92" fmla="*/ 1232996 h 5258508"/>
                <a:gd name="connsiteX93" fmla="*/ 1596230 w 2397977"/>
                <a:gd name="connsiteY93" fmla="*/ 1134005 h 5258508"/>
                <a:gd name="connsiteX94" fmla="*/ 1836637 w 2397977"/>
                <a:gd name="connsiteY94" fmla="*/ 798142 h 5258508"/>
                <a:gd name="connsiteX95" fmla="*/ 2068205 w 2397977"/>
                <a:gd name="connsiteY95" fmla="*/ 472886 h 5258508"/>
                <a:gd name="connsiteX96" fmla="*/ 2177803 w 2397977"/>
                <a:gd name="connsiteY96" fmla="*/ 317329 h 5258508"/>
                <a:gd name="connsiteX97" fmla="*/ 2283865 w 2397977"/>
                <a:gd name="connsiteY97" fmla="*/ 167074 h 5258508"/>
                <a:gd name="connsiteX98" fmla="*/ 2382855 w 2397977"/>
                <a:gd name="connsiteY98" fmla="*/ 22123 h 5258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2397977" h="5258508">
                  <a:moveTo>
                    <a:pt x="2397977" y="0"/>
                  </a:moveTo>
                  <a:lnTo>
                    <a:pt x="2397977" y="2148607"/>
                  </a:lnTo>
                  <a:lnTo>
                    <a:pt x="2285632" y="2291846"/>
                  </a:lnTo>
                  <a:lnTo>
                    <a:pt x="2142449" y="2473919"/>
                  </a:lnTo>
                  <a:lnTo>
                    <a:pt x="1999265" y="2655992"/>
                  </a:lnTo>
                  <a:lnTo>
                    <a:pt x="1859617" y="2839832"/>
                  </a:lnTo>
                  <a:lnTo>
                    <a:pt x="1788909" y="2931753"/>
                  </a:lnTo>
                  <a:lnTo>
                    <a:pt x="1719969" y="3023673"/>
                  </a:lnTo>
                  <a:lnTo>
                    <a:pt x="1651029" y="3115593"/>
                  </a:lnTo>
                  <a:lnTo>
                    <a:pt x="1583857" y="3207513"/>
                  </a:lnTo>
                  <a:lnTo>
                    <a:pt x="1516684" y="3299434"/>
                  </a:lnTo>
                  <a:lnTo>
                    <a:pt x="1451279" y="3391354"/>
                  </a:lnTo>
                  <a:lnTo>
                    <a:pt x="1387642" y="3485042"/>
                  </a:lnTo>
                  <a:lnTo>
                    <a:pt x="1324005" y="3576962"/>
                  </a:lnTo>
                  <a:lnTo>
                    <a:pt x="1263903" y="3668882"/>
                  </a:lnTo>
                  <a:lnTo>
                    <a:pt x="1202034" y="3762570"/>
                  </a:lnTo>
                  <a:lnTo>
                    <a:pt x="1143700" y="3854491"/>
                  </a:lnTo>
                  <a:lnTo>
                    <a:pt x="1085366" y="3946411"/>
                  </a:lnTo>
                  <a:lnTo>
                    <a:pt x="1030567" y="4038331"/>
                  </a:lnTo>
                  <a:lnTo>
                    <a:pt x="977536" y="4132019"/>
                  </a:lnTo>
                  <a:lnTo>
                    <a:pt x="928041" y="4223939"/>
                  </a:lnTo>
                  <a:lnTo>
                    <a:pt x="878545" y="4315859"/>
                  </a:lnTo>
                  <a:lnTo>
                    <a:pt x="832585" y="4407780"/>
                  </a:lnTo>
                  <a:lnTo>
                    <a:pt x="788393" y="4499700"/>
                  </a:lnTo>
                  <a:lnTo>
                    <a:pt x="745968" y="4591620"/>
                  </a:lnTo>
                  <a:lnTo>
                    <a:pt x="707079" y="4681773"/>
                  </a:lnTo>
                  <a:lnTo>
                    <a:pt x="671725" y="4773693"/>
                  </a:lnTo>
                  <a:lnTo>
                    <a:pt x="638139" y="4865613"/>
                  </a:lnTo>
                  <a:lnTo>
                    <a:pt x="606320" y="4957533"/>
                  </a:lnTo>
                  <a:lnTo>
                    <a:pt x="579805" y="5047686"/>
                  </a:lnTo>
                  <a:lnTo>
                    <a:pt x="555057" y="5137839"/>
                  </a:lnTo>
                  <a:lnTo>
                    <a:pt x="533845" y="5227991"/>
                  </a:lnTo>
                  <a:lnTo>
                    <a:pt x="527741" y="5258508"/>
                  </a:lnTo>
                  <a:lnTo>
                    <a:pt x="148053" y="5258508"/>
                  </a:lnTo>
                  <a:lnTo>
                    <a:pt x="134345" y="5217385"/>
                  </a:lnTo>
                  <a:lnTo>
                    <a:pt x="120203" y="5173193"/>
                  </a:lnTo>
                  <a:lnTo>
                    <a:pt x="106062" y="5127232"/>
                  </a:lnTo>
                  <a:lnTo>
                    <a:pt x="93688" y="5083040"/>
                  </a:lnTo>
                  <a:lnTo>
                    <a:pt x="83082" y="5037080"/>
                  </a:lnTo>
                  <a:lnTo>
                    <a:pt x="72476" y="4992887"/>
                  </a:lnTo>
                  <a:lnTo>
                    <a:pt x="61869" y="4945160"/>
                  </a:lnTo>
                  <a:lnTo>
                    <a:pt x="53031" y="4899199"/>
                  </a:lnTo>
                  <a:lnTo>
                    <a:pt x="44192" y="4851472"/>
                  </a:lnTo>
                  <a:lnTo>
                    <a:pt x="37122" y="4801976"/>
                  </a:lnTo>
                  <a:lnTo>
                    <a:pt x="30051" y="4752481"/>
                  </a:lnTo>
                  <a:lnTo>
                    <a:pt x="22980" y="4702985"/>
                  </a:lnTo>
                  <a:lnTo>
                    <a:pt x="17677" y="4653490"/>
                  </a:lnTo>
                  <a:lnTo>
                    <a:pt x="12374" y="4602226"/>
                  </a:lnTo>
                  <a:lnTo>
                    <a:pt x="8838" y="4550963"/>
                  </a:lnTo>
                  <a:lnTo>
                    <a:pt x="5303" y="4497932"/>
                  </a:lnTo>
                  <a:lnTo>
                    <a:pt x="1768" y="4439598"/>
                  </a:lnTo>
                  <a:lnTo>
                    <a:pt x="0" y="4381264"/>
                  </a:lnTo>
                  <a:lnTo>
                    <a:pt x="0" y="4322930"/>
                  </a:lnTo>
                  <a:lnTo>
                    <a:pt x="1768" y="4264596"/>
                  </a:lnTo>
                  <a:lnTo>
                    <a:pt x="3535" y="4206262"/>
                  </a:lnTo>
                  <a:lnTo>
                    <a:pt x="8838" y="4147928"/>
                  </a:lnTo>
                  <a:lnTo>
                    <a:pt x="14142" y="4091362"/>
                  </a:lnTo>
                  <a:lnTo>
                    <a:pt x="19445" y="4034796"/>
                  </a:lnTo>
                  <a:lnTo>
                    <a:pt x="28283" y="3978229"/>
                  </a:lnTo>
                  <a:lnTo>
                    <a:pt x="37122" y="3921663"/>
                  </a:lnTo>
                  <a:lnTo>
                    <a:pt x="45960" y="3865097"/>
                  </a:lnTo>
                  <a:lnTo>
                    <a:pt x="58334" y="3808530"/>
                  </a:lnTo>
                  <a:lnTo>
                    <a:pt x="70708" y="3753732"/>
                  </a:lnTo>
                  <a:lnTo>
                    <a:pt x="83082" y="3698933"/>
                  </a:lnTo>
                  <a:lnTo>
                    <a:pt x="98991" y="3644135"/>
                  </a:lnTo>
                  <a:lnTo>
                    <a:pt x="114900" y="3589336"/>
                  </a:lnTo>
                  <a:lnTo>
                    <a:pt x="130810" y="3534537"/>
                  </a:lnTo>
                  <a:lnTo>
                    <a:pt x="148487" y="3479739"/>
                  </a:lnTo>
                  <a:lnTo>
                    <a:pt x="167931" y="3424940"/>
                  </a:lnTo>
                  <a:lnTo>
                    <a:pt x="187376" y="3371909"/>
                  </a:lnTo>
                  <a:lnTo>
                    <a:pt x="206821" y="3318878"/>
                  </a:lnTo>
                  <a:lnTo>
                    <a:pt x="228033" y="3264080"/>
                  </a:lnTo>
                  <a:lnTo>
                    <a:pt x="251013" y="3211049"/>
                  </a:lnTo>
                  <a:lnTo>
                    <a:pt x="273993" y="3158018"/>
                  </a:lnTo>
                  <a:lnTo>
                    <a:pt x="323489" y="3053724"/>
                  </a:lnTo>
                  <a:lnTo>
                    <a:pt x="374752" y="2947662"/>
                  </a:lnTo>
                  <a:lnTo>
                    <a:pt x="401267" y="2896399"/>
                  </a:lnTo>
                  <a:lnTo>
                    <a:pt x="429550" y="2845135"/>
                  </a:lnTo>
                  <a:lnTo>
                    <a:pt x="457833" y="2792105"/>
                  </a:lnTo>
                  <a:lnTo>
                    <a:pt x="487884" y="2740841"/>
                  </a:lnTo>
                  <a:lnTo>
                    <a:pt x="516167" y="2689578"/>
                  </a:lnTo>
                  <a:lnTo>
                    <a:pt x="546218" y="2638315"/>
                  </a:lnTo>
                  <a:lnTo>
                    <a:pt x="608088" y="2535788"/>
                  </a:lnTo>
                  <a:lnTo>
                    <a:pt x="673493" y="2435030"/>
                  </a:lnTo>
                  <a:lnTo>
                    <a:pt x="738897" y="2332503"/>
                  </a:lnTo>
                  <a:lnTo>
                    <a:pt x="806070" y="2231745"/>
                  </a:lnTo>
                  <a:lnTo>
                    <a:pt x="841424" y="2182249"/>
                  </a:lnTo>
                  <a:lnTo>
                    <a:pt x="875010" y="2132754"/>
                  </a:lnTo>
                  <a:lnTo>
                    <a:pt x="1016426" y="1929468"/>
                  </a:lnTo>
                  <a:lnTo>
                    <a:pt x="1161377" y="1731486"/>
                  </a:lnTo>
                  <a:lnTo>
                    <a:pt x="1308096" y="1531737"/>
                  </a:lnTo>
                  <a:lnTo>
                    <a:pt x="1453047" y="1333754"/>
                  </a:lnTo>
                  <a:lnTo>
                    <a:pt x="1525523" y="1232996"/>
                  </a:lnTo>
                  <a:lnTo>
                    <a:pt x="1596230" y="1134005"/>
                  </a:lnTo>
                  <a:lnTo>
                    <a:pt x="1836637" y="798142"/>
                  </a:lnTo>
                  <a:lnTo>
                    <a:pt x="2068205" y="472886"/>
                  </a:lnTo>
                  <a:lnTo>
                    <a:pt x="2177803" y="317329"/>
                  </a:lnTo>
                  <a:lnTo>
                    <a:pt x="2283865" y="167074"/>
                  </a:lnTo>
                  <a:lnTo>
                    <a:pt x="2382855" y="22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9" y="1773239"/>
            <a:ext cx="10940436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55185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2132856"/>
            <a:ext cx="7200304" cy="2015802"/>
          </a:xfrm>
        </p:spPr>
        <p:txBody>
          <a:bodyPr anchor="t" anchorCtr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3888" y="4436690"/>
            <a:ext cx="7200304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  <p:grpSp>
        <p:nvGrpSpPr>
          <p:cNvPr id="19" name="Group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28603" y="476672"/>
            <a:ext cx="1810305" cy="720000"/>
            <a:chOff x="911225" y="260350"/>
            <a:chExt cx="4183063" cy="1663700"/>
          </a:xfrm>
          <a:solidFill>
            <a:schemeClr val="bg1"/>
          </a:solidFill>
        </p:grpSpPr>
        <p:sp>
          <p:nvSpPr>
            <p:cNvPr id="20" name="Freeform 6"/>
            <p:cNvSpPr>
              <a:spLocks noEditPoints="1"/>
            </p:cNvSpPr>
            <p:nvPr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1" name="Freeform 7"/>
            <p:cNvSpPr>
              <a:spLocks noEditPoints="1"/>
            </p:cNvSpPr>
            <p:nvPr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2" name="Freeform 8"/>
            <p:cNvSpPr>
              <a:spLocks noEditPoints="1"/>
            </p:cNvSpPr>
            <p:nvPr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BE4B09F-A0C7-DC9A-9116-AACAB36418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9120336" y="0"/>
            <a:ext cx="3071665" cy="6858000"/>
          </a:xfrm>
          <a:custGeom>
            <a:avLst/>
            <a:gdLst>
              <a:gd name="connsiteX0" fmla="*/ 3071665 w 3071665"/>
              <a:gd name="connsiteY0" fmla="*/ 3924144 h 6858000"/>
              <a:gd name="connsiteX1" fmla="*/ 3071665 w 3071665"/>
              <a:gd name="connsiteY1" fmla="*/ 6105930 h 6858000"/>
              <a:gd name="connsiteX2" fmla="*/ 3045743 w 3071665"/>
              <a:gd name="connsiteY2" fmla="*/ 6134545 h 6858000"/>
              <a:gd name="connsiteX3" fmla="*/ 2906095 w 3071665"/>
              <a:gd name="connsiteY3" fmla="*/ 6291870 h 6858000"/>
              <a:gd name="connsiteX4" fmla="*/ 2762912 w 3071665"/>
              <a:gd name="connsiteY4" fmla="*/ 6458034 h 6858000"/>
              <a:gd name="connsiteX5" fmla="*/ 2690436 w 3071665"/>
              <a:gd name="connsiteY5" fmla="*/ 6541116 h 6858000"/>
              <a:gd name="connsiteX6" fmla="*/ 2619729 w 3071665"/>
              <a:gd name="connsiteY6" fmla="*/ 6625965 h 6858000"/>
              <a:gd name="connsiteX7" fmla="*/ 2549021 w 3071665"/>
              <a:gd name="connsiteY7" fmla="*/ 6710815 h 6858000"/>
              <a:gd name="connsiteX8" fmla="*/ 2480081 w 3071665"/>
              <a:gd name="connsiteY8" fmla="*/ 6795664 h 6858000"/>
              <a:gd name="connsiteX9" fmla="*/ 2446494 w 3071665"/>
              <a:gd name="connsiteY9" fmla="*/ 6838089 h 6858000"/>
              <a:gd name="connsiteX10" fmla="*/ 2430731 w 3071665"/>
              <a:gd name="connsiteY10" fmla="*/ 6858000 h 6858000"/>
              <a:gd name="connsiteX11" fmla="*/ 922500 w 3071665"/>
              <a:gd name="connsiteY11" fmla="*/ 6858000 h 6858000"/>
              <a:gd name="connsiteX12" fmla="*/ 924507 w 3071665"/>
              <a:gd name="connsiteY12" fmla="*/ 6852230 h 6858000"/>
              <a:gd name="connsiteX13" fmla="*/ 938649 w 3071665"/>
              <a:gd name="connsiteY13" fmla="*/ 6813341 h 6858000"/>
              <a:gd name="connsiteX14" fmla="*/ 954558 w 3071665"/>
              <a:gd name="connsiteY14" fmla="*/ 6772684 h 6858000"/>
              <a:gd name="connsiteX15" fmla="*/ 970467 w 3071665"/>
              <a:gd name="connsiteY15" fmla="*/ 6730259 h 6858000"/>
              <a:gd name="connsiteX16" fmla="*/ 989912 w 3071665"/>
              <a:gd name="connsiteY16" fmla="*/ 6689602 h 6858000"/>
              <a:gd name="connsiteX17" fmla="*/ 1027033 w 3071665"/>
              <a:gd name="connsiteY17" fmla="*/ 6606521 h 6858000"/>
              <a:gd name="connsiteX18" fmla="*/ 1069458 w 3071665"/>
              <a:gd name="connsiteY18" fmla="*/ 6521671 h 6858000"/>
              <a:gd name="connsiteX19" fmla="*/ 1115418 w 3071665"/>
              <a:gd name="connsiteY19" fmla="*/ 6433286 h 6858000"/>
              <a:gd name="connsiteX20" fmla="*/ 1140166 w 3071665"/>
              <a:gd name="connsiteY20" fmla="*/ 6390861 h 6858000"/>
              <a:gd name="connsiteX21" fmla="*/ 1164914 w 3071665"/>
              <a:gd name="connsiteY21" fmla="*/ 6348437 h 6858000"/>
              <a:gd name="connsiteX22" fmla="*/ 1189662 w 3071665"/>
              <a:gd name="connsiteY22" fmla="*/ 6304244 h 6858000"/>
              <a:gd name="connsiteX23" fmla="*/ 1216177 w 3071665"/>
              <a:gd name="connsiteY23" fmla="*/ 6261820 h 6858000"/>
              <a:gd name="connsiteX24" fmla="*/ 1240925 w 3071665"/>
              <a:gd name="connsiteY24" fmla="*/ 6217627 h 6858000"/>
              <a:gd name="connsiteX25" fmla="*/ 1270976 w 3071665"/>
              <a:gd name="connsiteY25" fmla="*/ 6175202 h 6858000"/>
              <a:gd name="connsiteX26" fmla="*/ 1325774 w 3071665"/>
              <a:gd name="connsiteY26" fmla="*/ 6088585 h 6858000"/>
              <a:gd name="connsiteX27" fmla="*/ 1354057 w 3071665"/>
              <a:gd name="connsiteY27" fmla="*/ 6046161 h 6858000"/>
              <a:gd name="connsiteX28" fmla="*/ 1382341 w 3071665"/>
              <a:gd name="connsiteY28" fmla="*/ 6003736 h 6858000"/>
              <a:gd name="connsiteX29" fmla="*/ 1440675 w 3071665"/>
              <a:gd name="connsiteY29" fmla="*/ 5918886 h 6858000"/>
              <a:gd name="connsiteX30" fmla="*/ 1499009 w 3071665"/>
              <a:gd name="connsiteY30" fmla="*/ 5835805 h 6858000"/>
              <a:gd name="connsiteX31" fmla="*/ 1559110 w 3071665"/>
              <a:gd name="connsiteY31" fmla="*/ 5752723 h 6858000"/>
              <a:gd name="connsiteX32" fmla="*/ 1619212 w 3071665"/>
              <a:gd name="connsiteY32" fmla="*/ 5673176 h 6858000"/>
              <a:gd name="connsiteX33" fmla="*/ 1677546 w 3071665"/>
              <a:gd name="connsiteY33" fmla="*/ 5593630 h 6858000"/>
              <a:gd name="connsiteX34" fmla="*/ 1707597 w 3071665"/>
              <a:gd name="connsiteY34" fmla="*/ 5554741 h 6858000"/>
              <a:gd name="connsiteX35" fmla="*/ 1737648 w 3071665"/>
              <a:gd name="connsiteY35" fmla="*/ 5517619 h 6858000"/>
              <a:gd name="connsiteX36" fmla="*/ 1795982 w 3071665"/>
              <a:gd name="connsiteY36" fmla="*/ 5443376 h 6858000"/>
              <a:gd name="connsiteX37" fmla="*/ 1852548 w 3071665"/>
              <a:gd name="connsiteY37" fmla="*/ 5370900 h 6858000"/>
              <a:gd name="connsiteX38" fmla="*/ 1907347 w 3071665"/>
              <a:gd name="connsiteY38" fmla="*/ 5301960 h 6858000"/>
              <a:gd name="connsiteX39" fmla="*/ 1962145 w 3071665"/>
              <a:gd name="connsiteY39" fmla="*/ 5236555 h 6858000"/>
              <a:gd name="connsiteX40" fmla="*/ 2013408 w 3071665"/>
              <a:gd name="connsiteY40" fmla="*/ 5174686 h 6858000"/>
              <a:gd name="connsiteX41" fmla="*/ 2108864 w 3071665"/>
              <a:gd name="connsiteY41" fmla="*/ 5063321 h 6858000"/>
              <a:gd name="connsiteX42" fmla="*/ 2190178 w 3071665"/>
              <a:gd name="connsiteY42" fmla="*/ 4967865 h 6858000"/>
              <a:gd name="connsiteX43" fmla="*/ 2305079 w 3071665"/>
              <a:gd name="connsiteY43" fmla="*/ 4837056 h 6858000"/>
              <a:gd name="connsiteX44" fmla="*/ 2381089 w 3071665"/>
              <a:gd name="connsiteY44" fmla="*/ 4748671 h 6858000"/>
              <a:gd name="connsiteX45" fmla="*/ 2471242 w 3071665"/>
              <a:gd name="connsiteY45" fmla="*/ 4644377 h 6858000"/>
              <a:gd name="connsiteX46" fmla="*/ 2683366 w 3071665"/>
              <a:gd name="connsiteY46" fmla="*/ 4393364 h 6858000"/>
              <a:gd name="connsiteX47" fmla="*/ 2801801 w 3071665"/>
              <a:gd name="connsiteY47" fmla="*/ 4251948 h 6858000"/>
              <a:gd name="connsiteX48" fmla="*/ 2927308 w 3071665"/>
              <a:gd name="connsiteY48" fmla="*/ 4099926 h 6858000"/>
              <a:gd name="connsiteX49" fmla="*/ 2826529 w 3071665"/>
              <a:gd name="connsiteY49" fmla="*/ 0 h 6858000"/>
              <a:gd name="connsiteX50" fmla="*/ 3071664 w 3071665"/>
              <a:gd name="connsiteY50" fmla="*/ 0 h 6858000"/>
              <a:gd name="connsiteX51" fmla="*/ 3071664 w 3071665"/>
              <a:gd name="connsiteY51" fmla="*/ 2869379 h 6858000"/>
              <a:gd name="connsiteX52" fmla="*/ 3038671 w 3071665"/>
              <a:gd name="connsiteY52" fmla="*/ 2915570 h 6858000"/>
              <a:gd name="connsiteX53" fmla="*/ 2973266 w 3071665"/>
              <a:gd name="connsiteY53" fmla="*/ 3002187 h 6858000"/>
              <a:gd name="connsiteX54" fmla="*/ 2842457 w 3071665"/>
              <a:gd name="connsiteY54" fmla="*/ 3177189 h 6858000"/>
              <a:gd name="connsiteX55" fmla="*/ 2706344 w 3071665"/>
              <a:gd name="connsiteY55" fmla="*/ 3352191 h 6858000"/>
              <a:gd name="connsiteX56" fmla="*/ 2568464 w 3071665"/>
              <a:gd name="connsiteY56" fmla="*/ 3530728 h 6858000"/>
              <a:gd name="connsiteX57" fmla="*/ 2285632 w 3071665"/>
              <a:gd name="connsiteY57" fmla="*/ 3891338 h 6858000"/>
              <a:gd name="connsiteX58" fmla="*/ 2142449 w 3071665"/>
              <a:gd name="connsiteY58" fmla="*/ 4073411 h 6858000"/>
              <a:gd name="connsiteX59" fmla="*/ 1999265 w 3071665"/>
              <a:gd name="connsiteY59" fmla="*/ 4255484 h 6858000"/>
              <a:gd name="connsiteX60" fmla="*/ 1859617 w 3071665"/>
              <a:gd name="connsiteY60" fmla="*/ 4439324 h 6858000"/>
              <a:gd name="connsiteX61" fmla="*/ 1788909 w 3071665"/>
              <a:gd name="connsiteY61" fmla="*/ 4531245 h 6858000"/>
              <a:gd name="connsiteX62" fmla="*/ 1719969 w 3071665"/>
              <a:gd name="connsiteY62" fmla="*/ 4623165 h 6858000"/>
              <a:gd name="connsiteX63" fmla="*/ 1651029 w 3071665"/>
              <a:gd name="connsiteY63" fmla="*/ 4715085 h 6858000"/>
              <a:gd name="connsiteX64" fmla="*/ 1583856 w 3071665"/>
              <a:gd name="connsiteY64" fmla="*/ 4807005 h 6858000"/>
              <a:gd name="connsiteX65" fmla="*/ 1516684 w 3071665"/>
              <a:gd name="connsiteY65" fmla="*/ 4898926 h 6858000"/>
              <a:gd name="connsiteX66" fmla="*/ 1451279 w 3071665"/>
              <a:gd name="connsiteY66" fmla="*/ 4990846 h 6858000"/>
              <a:gd name="connsiteX67" fmla="*/ 1387642 w 3071665"/>
              <a:gd name="connsiteY67" fmla="*/ 5084534 h 6858000"/>
              <a:gd name="connsiteX68" fmla="*/ 1324005 w 3071665"/>
              <a:gd name="connsiteY68" fmla="*/ 5176454 h 6858000"/>
              <a:gd name="connsiteX69" fmla="*/ 1263903 w 3071665"/>
              <a:gd name="connsiteY69" fmla="*/ 5268374 h 6858000"/>
              <a:gd name="connsiteX70" fmla="*/ 1202034 w 3071665"/>
              <a:gd name="connsiteY70" fmla="*/ 5362062 h 6858000"/>
              <a:gd name="connsiteX71" fmla="*/ 1143700 w 3071665"/>
              <a:gd name="connsiteY71" fmla="*/ 5453983 h 6858000"/>
              <a:gd name="connsiteX72" fmla="*/ 1085366 w 3071665"/>
              <a:gd name="connsiteY72" fmla="*/ 5545903 h 6858000"/>
              <a:gd name="connsiteX73" fmla="*/ 1030567 w 3071665"/>
              <a:gd name="connsiteY73" fmla="*/ 5637823 h 6858000"/>
              <a:gd name="connsiteX74" fmla="*/ 977536 w 3071665"/>
              <a:gd name="connsiteY74" fmla="*/ 5731511 h 6858000"/>
              <a:gd name="connsiteX75" fmla="*/ 928041 w 3071665"/>
              <a:gd name="connsiteY75" fmla="*/ 5823431 h 6858000"/>
              <a:gd name="connsiteX76" fmla="*/ 878545 w 3071665"/>
              <a:gd name="connsiteY76" fmla="*/ 5915351 h 6858000"/>
              <a:gd name="connsiteX77" fmla="*/ 832585 w 3071665"/>
              <a:gd name="connsiteY77" fmla="*/ 6007272 h 6858000"/>
              <a:gd name="connsiteX78" fmla="*/ 788393 w 3071665"/>
              <a:gd name="connsiteY78" fmla="*/ 6099192 h 6858000"/>
              <a:gd name="connsiteX79" fmla="*/ 745968 w 3071665"/>
              <a:gd name="connsiteY79" fmla="*/ 6191112 h 6858000"/>
              <a:gd name="connsiteX80" fmla="*/ 707079 w 3071665"/>
              <a:gd name="connsiteY80" fmla="*/ 6281265 h 6858000"/>
              <a:gd name="connsiteX81" fmla="*/ 671725 w 3071665"/>
              <a:gd name="connsiteY81" fmla="*/ 6373185 h 6858000"/>
              <a:gd name="connsiteX82" fmla="*/ 638139 w 3071665"/>
              <a:gd name="connsiteY82" fmla="*/ 6465105 h 6858000"/>
              <a:gd name="connsiteX83" fmla="*/ 606320 w 3071665"/>
              <a:gd name="connsiteY83" fmla="*/ 6557025 h 6858000"/>
              <a:gd name="connsiteX84" fmla="*/ 579805 w 3071665"/>
              <a:gd name="connsiteY84" fmla="*/ 6647178 h 6858000"/>
              <a:gd name="connsiteX85" fmla="*/ 555057 w 3071665"/>
              <a:gd name="connsiteY85" fmla="*/ 6737331 h 6858000"/>
              <a:gd name="connsiteX86" fmla="*/ 533844 w 3071665"/>
              <a:gd name="connsiteY86" fmla="*/ 6827483 h 6858000"/>
              <a:gd name="connsiteX87" fmla="*/ 527741 w 3071665"/>
              <a:gd name="connsiteY87" fmla="*/ 6858000 h 6858000"/>
              <a:gd name="connsiteX88" fmla="*/ 148053 w 3071665"/>
              <a:gd name="connsiteY88" fmla="*/ 6858000 h 6858000"/>
              <a:gd name="connsiteX89" fmla="*/ 134345 w 3071665"/>
              <a:gd name="connsiteY89" fmla="*/ 6816877 h 6858000"/>
              <a:gd name="connsiteX90" fmla="*/ 120203 w 3071665"/>
              <a:gd name="connsiteY90" fmla="*/ 6772685 h 6858000"/>
              <a:gd name="connsiteX91" fmla="*/ 106062 w 3071665"/>
              <a:gd name="connsiteY91" fmla="*/ 6726724 h 6858000"/>
              <a:gd name="connsiteX92" fmla="*/ 93688 w 3071665"/>
              <a:gd name="connsiteY92" fmla="*/ 6682532 h 6858000"/>
              <a:gd name="connsiteX93" fmla="*/ 83082 w 3071665"/>
              <a:gd name="connsiteY93" fmla="*/ 6636572 h 6858000"/>
              <a:gd name="connsiteX94" fmla="*/ 72476 w 3071665"/>
              <a:gd name="connsiteY94" fmla="*/ 6592379 h 6858000"/>
              <a:gd name="connsiteX95" fmla="*/ 61869 w 3071665"/>
              <a:gd name="connsiteY95" fmla="*/ 6544652 h 6858000"/>
              <a:gd name="connsiteX96" fmla="*/ 53031 w 3071665"/>
              <a:gd name="connsiteY96" fmla="*/ 6498691 h 6858000"/>
              <a:gd name="connsiteX97" fmla="*/ 44192 w 3071665"/>
              <a:gd name="connsiteY97" fmla="*/ 6450964 h 6858000"/>
              <a:gd name="connsiteX98" fmla="*/ 37122 w 3071665"/>
              <a:gd name="connsiteY98" fmla="*/ 6401468 h 6858000"/>
              <a:gd name="connsiteX99" fmla="*/ 30051 w 3071665"/>
              <a:gd name="connsiteY99" fmla="*/ 6351973 h 6858000"/>
              <a:gd name="connsiteX100" fmla="*/ 22980 w 3071665"/>
              <a:gd name="connsiteY100" fmla="*/ 6302477 h 6858000"/>
              <a:gd name="connsiteX101" fmla="*/ 17677 w 3071665"/>
              <a:gd name="connsiteY101" fmla="*/ 6252982 h 6858000"/>
              <a:gd name="connsiteX102" fmla="*/ 12374 w 3071665"/>
              <a:gd name="connsiteY102" fmla="*/ 6201718 h 6858000"/>
              <a:gd name="connsiteX103" fmla="*/ 8838 w 3071665"/>
              <a:gd name="connsiteY103" fmla="*/ 6150455 h 6858000"/>
              <a:gd name="connsiteX104" fmla="*/ 5303 w 3071665"/>
              <a:gd name="connsiteY104" fmla="*/ 6097424 h 6858000"/>
              <a:gd name="connsiteX105" fmla="*/ 1768 w 3071665"/>
              <a:gd name="connsiteY105" fmla="*/ 6039090 h 6858000"/>
              <a:gd name="connsiteX106" fmla="*/ 0 w 3071665"/>
              <a:gd name="connsiteY106" fmla="*/ 5980756 h 6858000"/>
              <a:gd name="connsiteX107" fmla="*/ 0 w 3071665"/>
              <a:gd name="connsiteY107" fmla="*/ 5922422 h 6858000"/>
              <a:gd name="connsiteX108" fmla="*/ 1768 w 3071665"/>
              <a:gd name="connsiteY108" fmla="*/ 5864088 h 6858000"/>
              <a:gd name="connsiteX109" fmla="*/ 3535 w 3071665"/>
              <a:gd name="connsiteY109" fmla="*/ 5805754 h 6858000"/>
              <a:gd name="connsiteX110" fmla="*/ 8838 w 3071665"/>
              <a:gd name="connsiteY110" fmla="*/ 5747420 h 6858000"/>
              <a:gd name="connsiteX111" fmla="*/ 14142 w 3071665"/>
              <a:gd name="connsiteY111" fmla="*/ 5690854 h 6858000"/>
              <a:gd name="connsiteX112" fmla="*/ 19445 w 3071665"/>
              <a:gd name="connsiteY112" fmla="*/ 5634288 h 6858000"/>
              <a:gd name="connsiteX113" fmla="*/ 28283 w 3071665"/>
              <a:gd name="connsiteY113" fmla="*/ 5577721 h 6858000"/>
              <a:gd name="connsiteX114" fmla="*/ 37122 w 3071665"/>
              <a:gd name="connsiteY114" fmla="*/ 5521155 h 6858000"/>
              <a:gd name="connsiteX115" fmla="*/ 45960 w 3071665"/>
              <a:gd name="connsiteY115" fmla="*/ 5464589 h 6858000"/>
              <a:gd name="connsiteX116" fmla="*/ 58334 w 3071665"/>
              <a:gd name="connsiteY116" fmla="*/ 5408022 h 6858000"/>
              <a:gd name="connsiteX117" fmla="*/ 70708 w 3071665"/>
              <a:gd name="connsiteY117" fmla="*/ 5353224 h 6858000"/>
              <a:gd name="connsiteX118" fmla="*/ 83082 w 3071665"/>
              <a:gd name="connsiteY118" fmla="*/ 5298425 h 6858000"/>
              <a:gd name="connsiteX119" fmla="*/ 98991 w 3071665"/>
              <a:gd name="connsiteY119" fmla="*/ 5243627 h 6858000"/>
              <a:gd name="connsiteX120" fmla="*/ 114900 w 3071665"/>
              <a:gd name="connsiteY120" fmla="*/ 5188828 h 6858000"/>
              <a:gd name="connsiteX121" fmla="*/ 130810 w 3071665"/>
              <a:gd name="connsiteY121" fmla="*/ 5134029 h 6858000"/>
              <a:gd name="connsiteX122" fmla="*/ 148487 w 3071665"/>
              <a:gd name="connsiteY122" fmla="*/ 5079231 h 6858000"/>
              <a:gd name="connsiteX123" fmla="*/ 167931 w 3071665"/>
              <a:gd name="connsiteY123" fmla="*/ 5024432 h 6858000"/>
              <a:gd name="connsiteX124" fmla="*/ 187376 w 3071665"/>
              <a:gd name="connsiteY124" fmla="*/ 4971401 h 6858000"/>
              <a:gd name="connsiteX125" fmla="*/ 206821 w 3071665"/>
              <a:gd name="connsiteY125" fmla="*/ 4918370 h 6858000"/>
              <a:gd name="connsiteX126" fmla="*/ 228033 w 3071665"/>
              <a:gd name="connsiteY126" fmla="*/ 4863572 h 6858000"/>
              <a:gd name="connsiteX127" fmla="*/ 251013 w 3071665"/>
              <a:gd name="connsiteY127" fmla="*/ 4810541 h 6858000"/>
              <a:gd name="connsiteX128" fmla="*/ 273993 w 3071665"/>
              <a:gd name="connsiteY128" fmla="*/ 4757510 h 6858000"/>
              <a:gd name="connsiteX129" fmla="*/ 323489 w 3071665"/>
              <a:gd name="connsiteY129" fmla="*/ 4653216 h 6858000"/>
              <a:gd name="connsiteX130" fmla="*/ 374752 w 3071665"/>
              <a:gd name="connsiteY130" fmla="*/ 4547154 h 6858000"/>
              <a:gd name="connsiteX131" fmla="*/ 401267 w 3071665"/>
              <a:gd name="connsiteY131" fmla="*/ 4495891 h 6858000"/>
              <a:gd name="connsiteX132" fmla="*/ 429550 w 3071665"/>
              <a:gd name="connsiteY132" fmla="*/ 4444627 h 6858000"/>
              <a:gd name="connsiteX133" fmla="*/ 457834 w 3071665"/>
              <a:gd name="connsiteY133" fmla="*/ 4391597 h 6858000"/>
              <a:gd name="connsiteX134" fmla="*/ 487884 w 3071665"/>
              <a:gd name="connsiteY134" fmla="*/ 4340333 h 6858000"/>
              <a:gd name="connsiteX135" fmla="*/ 516168 w 3071665"/>
              <a:gd name="connsiteY135" fmla="*/ 4289070 h 6858000"/>
              <a:gd name="connsiteX136" fmla="*/ 546218 w 3071665"/>
              <a:gd name="connsiteY136" fmla="*/ 4237807 h 6858000"/>
              <a:gd name="connsiteX137" fmla="*/ 608088 w 3071665"/>
              <a:gd name="connsiteY137" fmla="*/ 4135280 h 6858000"/>
              <a:gd name="connsiteX138" fmla="*/ 673493 w 3071665"/>
              <a:gd name="connsiteY138" fmla="*/ 4034522 h 6858000"/>
              <a:gd name="connsiteX139" fmla="*/ 738897 w 3071665"/>
              <a:gd name="connsiteY139" fmla="*/ 3931995 h 6858000"/>
              <a:gd name="connsiteX140" fmla="*/ 806070 w 3071665"/>
              <a:gd name="connsiteY140" fmla="*/ 3831237 h 6858000"/>
              <a:gd name="connsiteX141" fmla="*/ 841424 w 3071665"/>
              <a:gd name="connsiteY141" fmla="*/ 3781741 h 6858000"/>
              <a:gd name="connsiteX142" fmla="*/ 875010 w 3071665"/>
              <a:gd name="connsiteY142" fmla="*/ 3732246 h 6858000"/>
              <a:gd name="connsiteX143" fmla="*/ 1016426 w 3071665"/>
              <a:gd name="connsiteY143" fmla="*/ 3528960 h 6858000"/>
              <a:gd name="connsiteX144" fmla="*/ 1161377 w 3071665"/>
              <a:gd name="connsiteY144" fmla="*/ 3330978 h 6858000"/>
              <a:gd name="connsiteX145" fmla="*/ 1308096 w 3071665"/>
              <a:gd name="connsiteY145" fmla="*/ 3131229 h 6858000"/>
              <a:gd name="connsiteX146" fmla="*/ 1453047 w 3071665"/>
              <a:gd name="connsiteY146" fmla="*/ 2933246 h 6858000"/>
              <a:gd name="connsiteX147" fmla="*/ 1525522 w 3071665"/>
              <a:gd name="connsiteY147" fmla="*/ 2832488 h 6858000"/>
              <a:gd name="connsiteX148" fmla="*/ 1596230 w 3071665"/>
              <a:gd name="connsiteY148" fmla="*/ 2733497 h 6858000"/>
              <a:gd name="connsiteX149" fmla="*/ 1836637 w 3071665"/>
              <a:gd name="connsiteY149" fmla="*/ 2397634 h 6858000"/>
              <a:gd name="connsiteX150" fmla="*/ 2068205 w 3071665"/>
              <a:gd name="connsiteY150" fmla="*/ 2072378 h 6858000"/>
              <a:gd name="connsiteX151" fmla="*/ 2177803 w 3071665"/>
              <a:gd name="connsiteY151" fmla="*/ 1916821 h 6858000"/>
              <a:gd name="connsiteX152" fmla="*/ 2283864 w 3071665"/>
              <a:gd name="connsiteY152" fmla="*/ 1766566 h 6858000"/>
              <a:gd name="connsiteX153" fmla="*/ 2382856 w 3071665"/>
              <a:gd name="connsiteY153" fmla="*/ 1621615 h 6858000"/>
              <a:gd name="connsiteX154" fmla="*/ 2478311 w 3071665"/>
              <a:gd name="connsiteY154" fmla="*/ 1481967 h 6858000"/>
              <a:gd name="connsiteX155" fmla="*/ 2564928 w 3071665"/>
              <a:gd name="connsiteY155" fmla="*/ 1349390 h 6858000"/>
              <a:gd name="connsiteX156" fmla="*/ 2644475 w 3071665"/>
              <a:gd name="connsiteY156" fmla="*/ 1223883 h 6858000"/>
              <a:gd name="connsiteX157" fmla="*/ 2716950 w 3071665"/>
              <a:gd name="connsiteY157" fmla="*/ 1105448 h 6858000"/>
              <a:gd name="connsiteX158" fmla="*/ 2748769 w 3071665"/>
              <a:gd name="connsiteY158" fmla="*/ 1048881 h 6858000"/>
              <a:gd name="connsiteX159" fmla="*/ 2778820 w 3071665"/>
              <a:gd name="connsiteY159" fmla="*/ 995850 h 6858000"/>
              <a:gd name="connsiteX160" fmla="*/ 2807103 w 3071665"/>
              <a:gd name="connsiteY160" fmla="*/ 942820 h 6858000"/>
              <a:gd name="connsiteX161" fmla="*/ 2831850 w 3071665"/>
              <a:gd name="connsiteY161" fmla="*/ 893324 h 6858000"/>
              <a:gd name="connsiteX162" fmla="*/ 2854830 w 3071665"/>
              <a:gd name="connsiteY162" fmla="*/ 845596 h 6858000"/>
              <a:gd name="connsiteX163" fmla="*/ 2876043 w 3071665"/>
              <a:gd name="connsiteY163" fmla="*/ 799636 h 6858000"/>
              <a:gd name="connsiteX164" fmla="*/ 2891952 w 3071665"/>
              <a:gd name="connsiteY164" fmla="*/ 757211 h 6858000"/>
              <a:gd name="connsiteX165" fmla="*/ 2906094 w 3071665"/>
              <a:gd name="connsiteY165" fmla="*/ 718322 h 6858000"/>
              <a:gd name="connsiteX166" fmla="*/ 2918468 w 3071665"/>
              <a:gd name="connsiteY166" fmla="*/ 681200 h 6858000"/>
              <a:gd name="connsiteX167" fmla="*/ 2923771 w 3071665"/>
              <a:gd name="connsiteY167" fmla="*/ 663523 h 6858000"/>
              <a:gd name="connsiteX168" fmla="*/ 2927306 w 3071665"/>
              <a:gd name="connsiteY168" fmla="*/ 645846 h 6858000"/>
              <a:gd name="connsiteX169" fmla="*/ 2930842 w 3071665"/>
              <a:gd name="connsiteY169" fmla="*/ 621099 h 6858000"/>
              <a:gd name="connsiteX170" fmla="*/ 2934377 w 3071665"/>
              <a:gd name="connsiteY170" fmla="*/ 596351 h 6858000"/>
              <a:gd name="connsiteX171" fmla="*/ 2937912 w 3071665"/>
              <a:gd name="connsiteY171" fmla="*/ 571603 h 6858000"/>
              <a:gd name="connsiteX172" fmla="*/ 2939680 w 3071665"/>
              <a:gd name="connsiteY172" fmla="*/ 546855 h 6858000"/>
              <a:gd name="connsiteX173" fmla="*/ 2941448 w 3071665"/>
              <a:gd name="connsiteY173" fmla="*/ 495592 h 6858000"/>
              <a:gd name="connsiteX174" fmla="*/ 2939680 w 3071665"/>
              <a:gd name="connsiteY174" fmla="*/ 446097 h 6858000"/>
              <a:gd name="connsiteX175" fmla="*/ 2937912 w 3071665"/>
              <a:gd name="connsiteY175" fmla="*/ 421349 h 6858000"/>
              <a:gd name="connsiteX176" fmla="*/ 2936144 w 3071665"/>
              <a:gd name="connsiteY176" fmla="*/ 394833 h 6858000"/>
              <a:gd name="connsiteX177" fmla="*/ 2932609 w 3071665"/>
              <a:gd name="connsiteY177" fmla="*/ 370086 h 6858000"/>
              <a:gd name="connsiteX178" fmla="*/ 2929074 w 3071665"/>
              <a:gd name="connsiteY178" fmla="*/ 345338 h 6858000"/>
              <a:gd name="connsiteX179" fmla="*/ 2920235 w 3071665"/>
              <a:gd name="connsiteY179" fmla="*/ 297610 h 6858000"/>
              <a:gd name="connsiteX180" fmla="*/ 2914932 w 3071665"/>
              <a:gd name="connsiteY180" fmla="*/ 272862 h 6858000"/>
              <a:gd name="connsiteX181" fmla="*/ 2909629 w 3071665"/>
              <a:gd name="connsiteY181" fmla="*/ 248115 h 6858000"/>
              <a:gd name="connsiteX182" fmla="*/ 2897255 w 3071665"/>
              <a:gd name="connsiteY182" fmla="*/ 202154 h 6858000"/>
              <a:gd name="connsiteX183" fmla="*/ 2883114 w 3071665"/>
              <a:gd name="connsiteY183" fmla="*/ 154427 h 6858000"/>
              <a:gd name="connsiteX184" fmla="*/ 2868972 w 3071665"/>
              <a:gd name="connsiteY184" fmla="*/ 110234 h 6858000"/>
              <a:gd name="connsiteX185" fmla="*/ 2853063 w 3071665"/>
              <a:gd name="connsiteY185" fmla="*/ 67809 h 6858000"/>
              <a:gd name="connsiteX186" fmla="*/ 2837154 w 3071665"/>
              <a:gd name="connsiteY186" fmla="*/ 2715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3071665" h="6858000">
                <a:moveTo>
                  <a:pt x="3071665" y="3924144"/>
                </a:moveTo>
                <a:lnTo>
                  <a:pt x="3071665" y="6105930"/>
                </a:lnTo>
                <a:lnTo>
                  <a:pt x="3045743" y="6134545"/>
                </a:lnTo>
                <a:lnTo>
                  <a:pt x="2906095" y="6291870"/>
                </a:lnTo>
                <a:lnTo>
                  <a:pt x="2762912" y="6458034"/>
                </a:lnTo>
                <a:lnTo>
                  <a:pt x="2690436" y="6541116"/>
                </a:lnTo>
                <a:lnTo>
                  <a:pt x="2619729" y="6625965"/>
                </a:lnTo>
                <a:lnTo>
                  <a:pt x="2549021" y="6710815"/>
                </a:lnTo>
                <a:lnTo>
                  <a:pt x="2480081" y="6795664"/>
                </a:lnTo>
                <a:lnTo>
                  <a:pt x="2446494" y="6838089"/>
                </a:lnTo>
                <a:lnTo>
                  <a:pt x="2430731" y="6858000"/>
                </a:lnTo>
                <a:lnTo>
                  <a:pt x="922500" y="6858000"/>
                </a:lnTo>
                <a:lnTo>
                  <a:pt x="924507" y="6852230"/>
                </a:lnTo>
                <a:lnTo>
                  <a:pt x="938649" y="6813341"/>
                </a:lnTo>
                <a:lnTo>
                  <a:pt x="954558" y="6772684"/>
                </a:lnTo>
                <a:lnTo>
                  <a:pt x="970467" y="6730259"/>
                </a:lnTo>
                <a:lnTo>
                  <a:pt x="989912" y="6689602"/>
                </a:lnTo>
                <a:lnTo>
                  <a:pt x="1027033" y="6606521"/>
                </a:lnTo>
                <a:lnTo>
                  <a:pt x="1069458" y="6521671"/>
                </a:lnTo>
                <a:lnTo>
                  <a:pt x="1115418" y="6433286"/>
                </a:lnTo>
                <a:lnTo>
                  <a:pt x="1140166" y="6390861"/>
                </a:lnTo>
                <a:lnTo>
                  <a:pt x="1164914" y="6348437"/>
                </a:lnTo>
                <a:lnTo>
                  <a:pt x="1189662" y="6304244"/>
                </a:lnTo>
                <a:lnTo>
                  <a:pt x="1216177" y="6261820"/>
                </a:lnTo>
                <a:lnTo>
                  <a:pt x="1240925" y="6217627"/>
                </a:lnTo>
                <a:lnTo>
                  <a:pt x="1270976" y="6175202"/>
                </a:lnTo>
                <a:lnTo>
                  <a:pt x="1325774" y="6088585"/>
                </a:lnTo>
                <a:lnTo>
                  <a:pt x="1354057" y="6046161"/>
                </a:lnTo>
                <a:lnTo>
                  <a:pt x="1382341" y="6003736"/>
                </a:lnTo>
                <a:lnTo>
                  <a:pt x="1440675" y="5918886"/>
                </a:lnTo>
                <a:lnTo>
                  <a:pt x="1499009" y="5835805"/>
                </a:lnTo>
                <a:lnTo>
                  <a:pt x="1559110" y="5752723"/>
                </a:lnTo>
                <a:lnTo>
                  <a:pt x="1619212" y="5673176"/>
                </a:lnTo>
                <a:lnTo>
                  <a:pt x="1677546" y="5593630"/>
                </a:lnTo>
                <a:lnTo>
                  <a:pt x="1707597" y="5554741"/>
                </a:lnTo>
                <a:lnTo>
                  <a:pt x="1737648" y="5517619"/>
                </a:lnTo>
                <a:lnTo>
                  <a:pt x="1795982" y="5443376"/>
                </a:lnTo>
                <a:lnTo>
                  <a:pt x="1852548" y="5370900"/>
                </a:lnTo>
                <a:lnTo>
                  <a:pt x="1907347" y="5301960"/>
                </a:lnTo>
                <a:lnTo>
                  <a:pt x="1962145" y="5236555"/>
                </a:lnTo>
                <a:lnTo>
                  <a:pt x="2013408" y="5174686"/>
                </a:lnTo>
                <a:lnTo>
                  <a:pt x="2108864" y="5063321"/>
                </a:lnTo>
                <a:lnTo>
                  <a:pt x="2190178" y="4967865"/>
                </a:lnTo>
                <a:lnTo>
                  <a:pt x="2305079" y="4837056"/>
                </a:lnTo>
                <a:lnTo>
                  <a:pt x="2381089" y="4748671"/>
                </a:lnTo>
                <a:lnTo>
                  <a:pt x="2471242" y="4644377"/>
                </a:lnTo>
                <a:lnTo>
                  <a:pt x="2683366" y="4393364"/>
                </a:lnTo>
                <a:lnTo>
                  <a:pt x="2801801" y="4251948"/>
                </a:lnTo>
                <a:lnTo>
                  <a:pt x="2927308" y="4099926"/>
                </a:lnTo>
                <a:close/>
                <a:moveTo>
                  <a:pt x="2826529" y="0"/>
                </a:moveTo>
                <a:lnTo>
                  <a:pt x="3071664" y="0"/>
                </a:lnTo>
                <a:lnTo>
                  <a:pt x="3071664" y="2869379"/>
                </a:lnTo>
                <a:lnTo>
                  <a:pt x="3038671" y="2915570"/>
                </a:lnTo>
                <a:lnTo>
                  <a:pt x="2973266" y="3002187"/>
                </a:lnTo>
                <a:lnTo>
                  <a:pt x="2842457" y="3177189"/>
                </a:lnTo>
                <a:lnTo>
                  <a:pt x="2706344" y="3352191"/>
                </a:lnTo>
                <a:lnTo>
                  <a:pt x="2568464" y="3530728"/>
                </a:lnTo>
                <a:lnTo>
                  <a:pt x="2285632" y="3891338"/>
                </a:lnTo>
                <a:lnTo>
                  <a:pt x="2142449" y="4073411"/>
                </a:lnTo>
                <a:lnTo>
                  <a:pt x="1999265" y="4255484"/>
                </a:lnTo>
                <a:lnTo>
                  <a:pt x="1859617" y="4439324"/>
                </a:lnTo>
                <a:lnTo>
                  <a:pt x="1788909" y="4531245"/>
                </a:lnTo>
                <a:lnTo>
                  <a:pt x="1719969" y="4623165"/>
                </a:lnTo>
                <a:lnTo>
                  <a:pt x="1651029" y="4715085"/>
                </a:lnTo>
                <a:lnTo>
                  <a:pt x="1583856" y="4807005"/>
                </a:lnTo>
                <a:lnTo>
                  <a:pt x="1516684" y="4898926"/>
                </a:lnTo>
                <a:lnTo>
                  <a:pt x="1451279" y="4990846"/>
                </a:lnTo>
                <a:lnTo>
                  <a:pt x="1387642" y="5084534"/>
                </a:lnTo>
                <a:lnTo>
                  <a:pt x="1324005" y="5176454"/>
                </a:lnTo>
                <a:lnTo>
                  <a:pt x="1263903" y="5268374"/>
                </a:lnTo>
                <a:lnTo>
                  <a:pt x="1202034" y="5362062"/>
                </a:lnTo>
                <a:lnTo>
                  <a:pt x="1143700" y="5453983"/>
                </a:lnTo>
                <a:lnTo>
                  <a:pt x="1085366" y="5545903"/>
                </a:lnTo>
                <a:lnTo>
                  <a:pt x="1030567" y="5637823"/>
                </a:lnTo>
                <a:lnTo>
                  <a:pt x="977536" y="5731511"/>
                </a:lnTo>
                <a:lnTo>
                  <a:pt x="928041" y="5823431"/>
                </a:lnTo>
                <a:lnTo>
                  <a:pt x="878545" y="5915351"/>
                </a:lnTo>
                <a:lnTo>
                  <a:pt x="832585" y="6007272"/>
                </a:lnTo>
                <a:lnTo>
                  <a:pt x="788393" y="6099192"/>
                </a:lnTo>
                <a:lnTo>
                  <a:pt x="745968" y="6191112"/>
                </a:lnTo>
                <a:lnTo>
                  <a:pt x="707079" y="6281265"/>
                </a:lnTo>
                <a:lnTo>
                  <a:pt x="671725" y="6373185"/>
                </a:lnTo>
                <a:lnTo>
                  <a:pt x="638139" y="6465105"/>
                </a:lnTo>
                <a:lnTo>
                  <a:pt x="606320" y="6557025"/>
                </a:lnTo>
                <a:lnTo>
                  <a:pt x="579805" y="6647178"/>
                </a:lnTo>
                <a:lnTo>
                  <a:pt x="555057" y="6737331"/>
                </a:lnTo>
                <a:lnTo>
                  <a:pt x="533844" y="6827483"/>
                </a:lnTo>
                <a:lnTo>
                  <a:pt x="527741" y="6858000"/>
                </a:lnTo>
                <a:lnTo>
                  <a:pt x="148053" y="6858000"/>
                </a:lnTo>
                <a:lnTo>
                  <a:pt x="134345" y="6816877"/>
                </a:lnTo>
                <a:lnTo>
                  <a:pt x="120203" y="6772685"/>
                </a:lnTo>
                <a:lnTo>
                  <a:pt x="106062" y="6726724"/>
                </a:lnTo>
                <a:lnTo>
                  <a:pt x="93688" y="6682532"/>
                </a:lnTo>
                <a:lnTo>
                  <a:pt x="83082" y="6636572"/>
                </a:lnTo>
                <a:lnTo>
                  <a:pt x="72476" y="6592379"/>
                </a:lnTo>
                <a:lnTo>
                  <a:pt x="61869" y="6544652"/>
                </a:lnTo>
                <a:lnTo>
                  <a:pt x="53031" y="6498691"/>
                </a:lnTo>
                <a:lnTo>
                  <a:pt x="44192" y="6450964"/>
                </a:lnTo>
                <a:lnTo>
                  <a:pt x="37122" y="6401468"/>
                </a:lnTo>
                <a:lnTo>
                  <a:pt x="30051" y="6351973"/>
                </a:lnTo>
                <a:lnTo>
                  <a:pt x="22980" y="6302477"/>
                </a:lnTo>
                <a:lnTo>
                  <a:pt x="17677" y="6252982"/>
                </a:lnTo>
                <a:lnTo>
                  <a:pt x="12374" y="6201718"/>
                </a:lnTo>
                <a:lnTo>
                  <a:pt x="8838" y="6150455"/>
                </a:lnTo>
                <a:lnTo>
                  <a:pt x="5303" y="6097424"/>
                </a:lnTo>
                <a:lnTo>
                  <a:pt x="1768" y="6039090"/>
                </a:lnTo>
                <a:lnTo>
                  <a:pt x="0" y="5980756"/>
                </a:lnTo>
                <a:lnTo>
                  <a:pt x="0" y="5922422"/>
                </a:lnTo>
                <a:lnTo>
                  <a:pt x="1768" y="5864088"/>
                </a:lnTo>
                <a:lnTo>
                  <a:pt x="3535" y="5805754"/>
                </a:lnTo>
                <a:lnTo>
                  <a:pt x="8838" y="5747420"/>
                </a:lnTo>
                <a:lnTo>
                  <a:pt x="14142" y="5690854"/>
                </a:lnTo>
                <a:lnTo>
                  <a:pt x="19445" y="5634288"/>
                </a:lnTo>
                <a:lnTo>
                  <a:pt x="28283" y="5577721"/>
                </a:lnTo>
                <a:lnTo>
                  <a:pt x="37122" y="5521155"/>
                </a:lnTo>
                <a:lnTo>
                  <a:pt x="45960" y="5464589"/>
                </a:lnTo>
                <a:lnTo>
                  <a:pt x="58334" y="5408022"/>
                </a:lnTo>
                <a:lnTo>
                  <a:pt x="70708" y="5353224"/>
                </a:lnTo>
                <a:lnTo>
                  <a:pt x="83082" y="5298425"/>
                </a:lnTo>
                <a:lnTo>
                  <a:pt x="98991" y="5243627"/>
                </a:lnTo>
                <a:lnTo>
                  <a:pt x="114900" y="5188828"/>
                </a:lnTo>
                <a:lnTo>
                  <a:pt x="130810" y="5134029"/>
                </a:lnTo>
                <a:lnTo>
                  <a:pt x="148487" y="5079231"/>
                </a:lnTo>
                <a:lnTo>
                  <a:pt x="167931" y="5024432"/>
                </a:lnTo>
                <a:lnTo>
                  <a:pt x="187376" y="4971401"/>
                </a:lnTo>
                <a:lnTo>
                  <a:pt x="206821" y="4918370"/>
                </a:lnTo>
                <a:lnTo>
                  <a:pt x="228033" y="4863572"/>
                </a:lnTo>
                <a:lnTo>
                  <a:pt x="251013" y="4810541"/>
                </a:lnTo>
                <a:lnTo>
                  <a:pt x="273993" y="4757510"/>
                </a:lnTo>
                <a:lnTo>
                  <a:pt x="323489" y="4653216"/>
                </a:lnTo>
                <a:lnTo>
                  <a:pt x="374752" y="4547154"/>
                </a:lnTo>
                <a:lnTo>
                  <a:pt x="401267" y="4495891"/>
                </a:lnTo>
                <a:lnTo>
                  <a:pt x="429550" y="4444627"/>
                </a:lnTo>
                <a:lnTo>
                  <a:pt x="457834" y="4391597"/>
                </a:lnTo>
                <a:lnTo>
                  <a:pt x="487884" y="4340333"/>
                </a:lnTo>
                <a:lnTo>
                  <a:pt x="516168" y="4289070"/>
                </a:lnTo>
                <a:lnTo>
                  <a:pt x="546218" y="4237807"/>
                </a:lnTo>
                <a:lnTo>
                  <a:pt x="608088" y="4135280"/>
                </a:lnTo>
                <a:lnTo>
                  <a:pt x="673493" y="4034522"/>
                </a:lnTo>
                <a:lnTo>
                  <a:pt x="738897" y="3931995"/>
                </a:lnTo>
                <a:lnTo>
                  <a:pt x="806070" y="3831237"/>
                </a:lnTo>
                <a:lnTo>
                  <a:pt x="841424" y="3781741"/>
                </a:lnTo>
                <a:lnTo>
                  <a:pt x="875010" y="3732246"/>
                </a:lnTo>
                <a:lnTo>
                  <a:pt x="1016426" y="3528960"/>
                </a:lnTo>
                <a:lnTo>
                  <a:pt x="1161377" y="3330978"/>
                </a:lnTo>
                <a:lnTo>
                  <a:pt x="1308096" y="3131229"/>
                </a:lnTo>
                <a:lnTo>
                  <a:pt x="1453047" y="2933246"/>
                </a:lnTo>
                <a:lnTo>
                  <a:pt x="1525522" y="2832488"/>
                </a:lnTo>
                <a:lnTo>
                  <a:pt x="1596230" y="2733497"/>
                </a:lnTo>
                <a:lnTo>
                  <a:pt x="1836637" y="2397634"/>
                </a:lnTo>
                <a:lnTo>
                  <a:pt x="2068205" y="2072378"/>
                </a:lnTo>
                <a:lnTo>
                  <a:pt x="2177803" y="1916821"/>
                </a:lnTo>
                <a:lnTo>
                  <a:pt x="2283864" y="1766566"/>
                </a:lnTo>
                <a:lnTo>
                  <a:pt x="2382856" y="1621615"/>
                </a:lnTo>
                <a:lnTo>
                  <a:pt x="2478311" y="1481967"/>
                </a:lnTo>
                <a:lnTo>
                  <a:pt x="2564928" y="1349390"/>
                </a:lnTo>
                <a:lnTo>
                  <a:pt x="2644475" y="1223883"/>
                </a:lnTo>
                <a:lnTo>
                  <a:pt x="2716950" y="1105448"/>
                </a:lnTo>
                <a:lnTo>
                  <a:pt x="2748769" y="1048881"/>
                </a:lnTo>
                <a:lnTo>
                  <a:pt x="2778820" y="995850"/>
                </a:lnTo>
                <a:lnTo>
                  <a:pt x="2807103" y="942820"/>
                </a:lnTo>
                <a:lnTo>
                  <a:pt x="2831850" y="893324"/>
                </a:lnTo>
                <a:lnTo>
                  <a:pt x="2854830" y="845596"/>
                </a:lnTo>
                <a:lnTo>
                  <a:pt x="2876043" y="799636"/>
                </a:lnTo>
                <a:lnTo>
                  <a:pt x="2891952" y="757211"/>
                </a:lnTo>
                <a:lnTo>
                  <a:pt x="2906094" y="718322"/>
                </a:lnTo>
                <a:lnTo>
                  <a:pt x="2918468" y="681200"/>
                </a:lnTo>
                <a:lnTo>
                  <a:pt x="2923771" y="663523"/>
                </a:lnTo>
                <a:lnTo>
                  <a:pt x="2927306" y="645846"/>
                </a:lnTo>
                <a:lnTo>
                  <a:pt x="2930842" y="621099"/>
                </a:lnTo>
                <a:lnTo>
                  <a:pt x="2934377" y="596351"/>
                </a:lnTo>
                <a:lnTo>
                  <a:pt x="2937912" y="571603"/>
                </a:lnTo>
                <a:lnTo>
                  <a:pt x="2939680" y="546855"/>
                </a:lnTo>
                <a:lnTo>
                  <a:pt x="2941448" y="495592"/>
                </a:lnTo>
                <a:lnTo>
                  <a:pt x="2939680" y="446097"/>
                </a:lnTo>
                <a:lnTo>
                  <a:pt x="2937912" y="421349"/>
                </a:lnTo>
                <a:lnTo>
                  <a:pt x="2936144" y="394833"/>
                </a:lnTo>
                <a:lnTo>
                  <a:pt x="2932609" y="370086"/>
                </a:lnTo>
                <a:lnTo>
                  <a:pt x="2929074" y="345338"/>
                </a:lnTo>
                <a:lnTo>
                  <a:pt x="2920235" y="297610"/>
                </a:lnTo>
                <a:lnTo>
                  <a:pt x="2914932" y="272862"/>
                </a:lnTo>
                <a:lnTo>
                  <a:pt x="2909629" y="248115"/>
                </a:lnTo>
                <a:lnTo>
                  <a:pt x="2897255" y="202154"/>
                </a:lnTo>
                <a:lnTo>
                  <a:pt x="2883114" y="154427"/>
                </a:lnTo>
                <a:lnTo>
                  <a:pt x="2868972" y="110234"/>
                </a:lnTo>
                <a:lnTo>
                  <a:pt x="2853063" y="67809"/>
                </a:lnTo>
                <a:lnTo>
                  <a:pt x="2837154" y="271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02912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grpSp>
        <p:nvGrpSpPr>
          <p:cNvPr id="22" name="Group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28603" y="476672"/>
            <a:ext cx="1810305" cy="720000"/>
            <a:chOff x="911225" y="260350"/>
            <a:chExt cx="4183063" cy="1663700"/>
          </a:xfrm>
          <a:solidFill>
            <a:schemeClr val="accent1"/>
          </a:solidFill>
        </p:grpSpPr>
        <p:sp>
          <p:nvSpPr>
            <p:cNvPr id="23" name="Freeform 6"/>
            <p:cNvSpPr>
              <a:spLocks noEditPoints="1"/>
            </p:cNvSpPr>
            <p:nvPr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4" name="Freeform 7"/>
            <p:cNvSpPr>
              <a:spLocks noEditPoints="1"/>
            </p:cNvSpPr>
            <p:nvPr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5" name="Freeform 8"/>
            <p:cNvSpPr>
              <a:spLocks noEditPoints="1"/>
            </p:cNvSpPr>
            <p:nvPr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6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2132856"/>
            <a:ext cx="7200303" cy="2015802"/>
          </a:xfrm>
        </p:spPr>
        <p:txBody>
          <a:bodyPr anchor="t" anchorCtr="0"/>
          <a:lstStyle>
            <a:lvl1pPr algn="l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3888" y="4436690"/>
            <a:ext cx="7200303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8F800DE-BFC4-7895-8194-18EC85A339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9120336" y="0"/>
            <a:ext cx="3071665" cy="6858000"/>
          </a:xfrm>
          <a:custGeom>
            <a:avLst/>
            <a:gdLst>
              <a:gd name="connsiteX0" fmla="*/ 3071665 w 3071665"/>
              <a:gd name="connsiteY0" fmla="*/ 3924144 h 6858000"/>
              <a:gd name="connsiteX1" fmla="*/ 3071665 w 3071665"/>
              <a:gd name="connsiteY1" fmla="*/ 6105930 h 6858000"/>
              <a:gd name="connsiteX2" fmla="*/ 3045743 w 3071665"/>
              <a:gd name="connsiteY2" fmla="*/ 6134545 h 6858000"/>
              <a:gd name="connsiteX3" fmla="*/ 2906095 w 3071665"/>
              <a:gd name="connsiteY3" fmla="*/ 6291870 h 6858000"/>
              <a:gd name="connsiteX4" fmla="*/ 2762912 w 3071665"/>
              <a:gd name="connsiteY4" fmla="*/ 6458034 h 6858000"/>
              <a:gd name="connsiteX5" fmla="*/ 2690436 w 3071665"/>
              <a:gd name="connsiteY5" fmla="*/ 6541116 h 6858000"/>
              <a:gd name="connsiteX6" fmla="*/ 2619729 w 3071665"/>
              <a:gd name="connsiteY6" fmla="*/ 6625965 h 6858000"/>
              <a:gd name="connsiteX7" fmla="*/ 2549021 w 3071665"/>
              <a:gd name="connsiteY7" fmla="*/ 6710815 h 6858000"/>
              <a:gd name="connsiteX8" fmla="*/ 2480081 w 3071665"/>
              <a:gd name="connsiteY8" fmla="*/ 6795664 h 6858000"/>
              <a:gd name="connsiteX9" fmla="*/ 2446494 w 3071665"/>
              <a:gd name="connsiteY9" fmla="*/ 6838089 h 6858000"/>
              <a:gd name="connsiteX10" fmla="*/ 2430731 w 3071665"/>
              <a:gd name="connsiteY10" fmla="*/ 6858000 h 6858000"/>
              <a:gd name="connsiteX11" fmla="*/ 922500 w 3071665"/>
              <a:gd name="connsiteY11" fmla="*/ 6858000 h 6858000"/>
              <a:gd name="connsiteX12" fmla="*/ 924507 w 3071665"/>
              <a:gd name="connsiteY12" fmla="*/ 6852230 h 6858000"/>
              <a:gd name="connsiteX13" fmla="*/ 938649 w 3071665"/>
              <a:gd name="connsiteY13" fmla="*/ 6813341 h 6858000"/>
              <a:gd name="connsiteX14" fmla="*/ 954558 w 3071665"/>
              <a:gd name="connsiteY14" fmla="*/ 6772684 h 6858000"/>
              <a:gd name="connsiteX15" fmla="*/ 970467 w 3071665"/>
              <a:gd name="connsiteY15" fmla="*/ 6730259 h 6858000"/>
              <a:gd name="connsiteX16" fmla="*/ 989912 w 3071665"/>
              <a:gd name="connsiteY16" fmla="*/ 6689602 h 6858000"/>
              <a:gd name="connsiteX17" fmla="*/ 1027033 w 3071665"/>
              <a:gd name="connsiteY17" fmla="*/ 6606521 h 6858000"/>
              <a:gd name="connsiteX18" fmla="*/ 1069458 w 3071665"/>
              <a:gd name="connsiteY18" fmla="*/ 6521671 h 6858000"/>
              <a:gd name="connsiteX19" fmla="*/ 1115418 w 3071665"/>
              <a:gd name="connsiteY19" fmla="*/ 6433286 h 6858000"/>
              <a:gd name="connsiteX20" fmla="*/ 1140166 w 3071665"/>
              <a:gd name="connsiteY20" fmla="*/ 6390861 h 6858000"/>
              <a:gd name="connsiteX21" fmla="*/ 1164914 w 3071665"/>
              <a:gd name="connsiteY21" fmla="*/ 6348437 h 6858000"/>
              <a:gd name="connsiteX22" fmla="*/ 1189662 w 3071665"/>
              <a:gd name="connsiteY22" fmla="*/ 6304244 h 6858000"/>
              <a:gd name="connsiteX23" fmla="*/ 1216177 w 3071665"/>
              <a:gd name="connsiteY23" fmla="*/ 6261820 h 6858000"/>
              <a:gd name="connsiteX24" fmla="*/ 1240925 w 3071665"/>
              <a:gd name="connsiteY24" fmla="*/ 6217627 h 6858000"/>
              <a:gd name="connsiteX25" fmla="*/ 1270976 w 3071665"/>
              <a:gd name="connsiteY25" fmla="*/ 6175202 h 6858000"/>
              <a:gd name="connsiteX26" fmla="*/ 1325774 w 3071665"/>
              <a:gd name="connsiteY26" fmla="*/ 6088585 h 6858000"/>
              <a:gd name="connsiteX27" fmla="*/ 1354057 w 3071665"/>
              <a:gd name="connsiteY27" fmla="*/ 6046161 h 6858000"/>
              <a:gd name="connsiteX28" fmla="*/ 1382341 w 3071665"/>
              <a:gd name="connsiteY28" fmla="*/ 6003736 h 6858000"/>
              <a:gd name="connsiteX29" fmla="*/ 1440675 w 3071665"/>
              <a:gd name="connsiteY29" fmla="*/ 5918886 h 6858000"/>
              <a:gd name="connsiteX30" fmla="*/ 1499009 w 3071665"/>
              <a:gd name="connsiteY30" fmla="*/ 5835805 h 6858000"/>
              <a:gd name="connsiteX31" fmla="*/ 1559110 w 3071665"/>
              <a:gd name="connsiteY31" fmla="*/ 5752723 h 6858000"/>
              <a:gd name="connsiteX32" fmla="*/ 1619212 w 3071665"/>
              <a:gd name="connsiteY32" fmla="*/ 5673176 h 6858000"/>
              <a:gd name="connsiteX33" fmla="*/ 1677546 w 3071665"/>
              <a:gd name="connsiteY33" fmla="*/ 5593630 h 6858000"/>
              <a:gd name="connsiteX34" fmla="*/ 1707597 w 3071665"/>
              <a:gd name="connsiteY34" fmla="*/ 5554741 h 6858000"/>
              <a:gd name="connsiteX35" fmla="*/ 1737648 w 3071665"/>
              <a:gd name="connsiteY35" fmla="*/ 5517619 h 6858000"/>
              <a:gd name="connsiteX36" fmla="*/ 1795982 w 3071665"/>
              <a:gd name="connsiteY36" fmla="*/ 5443376 h 6858000"/>
              <a:gd name="connsiteX37" fmla="*/ 1852548 w 3071665"/>
              <a:gd name="connsiteY37" fmla="*/ 5370900 h 6858000"/>
              <a:gd name="connsiteX38" fmla="*/ 1907347 w 3071665"/>
              <a:gd name="connsiteY38" fmla="*/ 5301960 h 6858000"/>
              <a:gd name="connsiteX39" fmla="*/ 1962145 w 3071665"/>
              <a:gd name="connsiteY39" fmla="*/ 5236555 h 6858000"/>
              <a:gd name="connsiteX40" fmla="*/ 2013408 w 3071665"/>
              <a:gd name="connsiteY40" fmla="*/ 5174686 h 6858000"/>
              <a:gd name="connsiteX41" fmla="*/ 2108864 w 3071665"/>
              <a:gd name="connsiteY41" fmla="*/ 5063321 h 6858000"/>
              <a:gd name="connsiteX42" fmla="*/ 2190178 w 3071665"/>
              <a:gd name="connsiteY42" fmla="*/ 4967865 h 6858000"/>
              <a:gd name="connsiteX43" fmla="*/ 2305079 w 3071665"/>
              <a:gd name="connsiteY43" fmla="*/ 4837056 h 6858000"/>
              <a:gd name="connsiteX44" fmla="*/ 2381089 w 3071665"/>
              <a:gd name="connsiteY44" fmla="*/ 4748671 h 6858000"/>
              <a:gd name="connsiteX45" fmla="*/ 2471242 w 3071665"/>
              <a:gd name="connsiteY45" fmla="*/ 4644377 h 6858000"/>
              <a:gd name="connsiteX46" fmla="*/ 2683366 w 3071665"/>
              <a:gd name="connsiteY46" fmla="*/ 4393364 h 6858000"/>
              <a:gd name="connsiteX47" fmla="*/ 2801801 w 3071665"/>
              <a:gd name="connsiteY47" fmla="*/ 4251948 h 6858000"/>
              <a:gd name="connsiteX48" fmla="*/ 2927308 w 3071665"/>
              <a:gd name="connsiteY48" fmla="*/ 4099926 h 6858000"/>
              <a:gd name="connsiteX49" fmla="*/ 2826529 w 3071665"/>
              <a:gd name="connsiteY49" fmla="*/ 0 h 6858000"/>
              <a:gd name="connsiteX50" fmla="*/ 3071664 w 3071665"/>
              <a:gd name="connsiteY50" fmla="*/ 0 h 6858000"/>
              <a:gd name="connsiteX51" fmla="*/ 3071664 w 3071665"/>
              <a:gd name="connsiteY51" fmla="*/ 2869379 h 6858000"/>
              <a:gd name="connsiteX52" fmla="*/ 3038671 w 3071665"/>
              <a:gd name="connsiteY52" fmla="*/ 2915570 h 6858000"/>
              <a:gd name="connsiteX53" fmla="*/ 2973266 w 3071665"/>
              <a:gd name="connsiteY53" fmla="*/ 3002187 h 6858000"/>
              <a:gd name="connsiteX54" fmla="*/ 2842457 w 3071665"/>
              <a:gd name="connsiteY54" fmla="*/ 3177189 h 6858000"/>
              <a:gd name="connsiteX55" fmla="*/ 2706344 w 3071665"/>
              <a:gd name="connsiteY55" fmla="*/ 3352191 h 6858000"/>
              <a:gd name="connsiteX56" fmla="*/ 2568464 w 3071665"/>
              <a:gd name="connsiteY56" fmla="*/ 3530728 h 6858000"/>
              <a:gd name="connsiteX57" fmla="*/ 2285632 w 3071665"/>
              <a:gd name="connsiteY57" fmla="*/ 3891338 h 6858000"/>
              <a:gd name="connsiteX58" fmla="*/ 2142449 w 3071665"/>
              <a:gd name="connsiteY58" fmla="*/ 4073411 h 6858000"/>
              <a:gd name="connsiteX59" fmla="*/ 1999265 w 3071665"/>
              <a:gd name="connsiteY59" fmla="*/ 4255484 h 6858000"/>
              <a:gd name="connsiteX60" fmla="*/ 1859617 w 3071665"/>
              <a:gd name="connsiteY60" fmla="*/ 4439324 h 6858000"/>
              <a:gd name="connsiteX61" fmla="*/ 1788909 w 3071665"/>
              <a:gd name="connsiteY61" fmla="*/ 4531245 h 6858000"/>
              <a:gd name="connsiteX62" fmla="*/ 1719969 w 3071665"/>
              <a:gd name="connsiteY62" fmla="*/ 4623165 h 6858000"/>
              <a:gd name="connsiteX63" fmla="*/ 1651029 w 3071665"/>
              <a:gd name="connsiteY63" fmla="*/ 4715085 h 6858000"/>
              <a:gd name="connsiteX64" fmla="*/ 1583856 w 3071665"/>
              <a:gd name="connsiteY64" fmla="*/ 4807005 h 6858000"/>
              <a:gd name="connsiteX65" fmla="*/ 1516684 w 3071665"/>
              <a:gd name="connsiteY65" fmla="*/ 4898926 h 6858000"/>
              <a:gd name="connsiteX66" fmla="*/ 1451279 w 3071665"/>
              <a:gd name="connsiteY66" fmla="*/ 4990846 h 6858000"/>
              <a:gd name="connsiteX67" fmla="*/ 1387642 w 3071665"/>
              <a:gd name="connsiteY67" fmla="*/ 5084534 h 6858000"/>
              <a:gd name="connsiteX68" fmla="*/ 1324005 w 3071665"/>
              <a:gd name="connsiteY68" fmla="*/ 5176454 h 6858000"/>
              <a:gd name="connsiteX69" fmla="*/ 1263903 w 3071665"/>
              <a:gd name="connsiteY69" fmla="*/ 5268374 h 6858000"/>
              <a:gd name="connsiteX70" fmla="*/ 1202034 w 3071665"/>
              <a:gd name="connsiteY70" fmla="*/ 5362062 h 6858000"/>
              <a:gd name="connsiteX71" fmla="*/ 1143700 w 3071665"/>
              <a:gd name="connsiteY71" fmla="*/ 5453983 h 6858000"/>
              <a:gd name="connsiteX72" fmla="*/ 1085366 w 3071665"/>
              <a:gd name="connsiteY72" fmla="*/ 5545903 h 6858000"/>
              <a:gd name="connsiteX73" fmla="*/ 1030567 w 3071665"/>
              <a:gd name="connsiteY73" fmla="*/ 5637823 h 6858000"/>
              <a:gd name="connsiteX74" fmla="*/ 977536 w 3071665"/>
              <a:gd name="connsiteY74" fmla="*/ 5731511 h 6858000"/>
              <a:gd name="connsiteX75" fmla="*/ 928041 w 3071665"/>
              <a:gd name="connsiteY75" fmla="*/ 5823431 h 6858000"/>
              <a:gd name="connsiteX76" fmla="*/ 878545 w 3071665"/>
              <a:gd name="connsiteY76" fmla="*/ 5915351 h 6858000"/>
              <a:gd name="connsiteX77" fmla="*/ 832585 w 3071665"/>
              <a:gd name="connsiteY77" fmla="*/ 6007272 h 6858000"/>
              <a:gd name="connsiteX78" fmla="*/ 788393 w 3071665"/>
              <a:gd name="connsiteY78" fmla="*/ 6099192 h 6858000"/>
              <a:gd name="connsiteX79" fmla="*/ 745968 w 3071665"/>
              <a:gd name="connsiteY79" fmla="*/ 6191112 h 6858000"/>
              <a:gd name="connsiteX80" fmla="*/ 707079 w 3071665"/>
              <a:gd name="connsiteY80" fmla="*/ 6281265 h 6858000"/>
              <a:gd name="connsiteX81" fmla="*/ 671725 w 3071665"/>
              <a:gd name="connsiteY81" fmla="*/ 6373185 h 6858000"/>
              <a:gd name="connsiteX82" fmla="*/ 638139 w 3071665"/>
              <a:gd name="connsiteY82" fmla="*/ 6465105 h 6858000"/>
              <a:gd name="connsiteX83" fmla="*/ 606320 w 3071665"/>
              <a:gd name="connsiteY83" fmla="*/ 6557025 h 6858000"/>
              <a:gd name="connsiteX84" fmla="*/ 579805 w 3071665"/>
              <a:gd name="connsiteY84" fmla="*/ 6647178 h 6858000"/>
              <a:gd name="connsiteX85" fmla="*/ 555057 w 3071665"/>
              <a:gd name="connsiteY85" fmla="*/ 6737331 h 6858000"/>
              <a:gd name="connsiteX86" fmla="*/ 533844 w 3071665"/>
              <a:gd name="connsiteY86" fmla="*/ 6827483 h 6858000"/>
              <a:gd name="connsiteX87" fmla="*/ 527741 w 3071665"/>
              <a:gd name="connsiteY87" fmla="*/ 6858000 h 6858000"/>
              <a:gd name="connsiteX88" fmla="*/ 148053 w 3071665"/>
              <a:gd name="connsiteY88" fmla="*/ 6858000 h 6858000"/>
              <a:gd name="connsiteX89" fmla="*/ 134345 w 3071665"/>
              <a:gd name="connsiteY89" fmla="*/ 6816877 h 6858000"/>
              <a:gd name="connsiteX90" fmla="*/ 120203 w 3071665"/>
              <a:gd name="connsiteY90" fmla="*/ 6772685 h 6858000"/>
              <a:gd name="connsiteX91" fmla="*/ 106062 w 3071665"/>
              <a:gd name="connsiteY91" fmla="*/ 6726724 h 6858000"/>
              <a:gd name="connsiteX92" fmla="*/ 93688 w 3071665"/>
              <a:gd name="connsiteY92" fmla="*/ 6682532 h 6858000"/>
              <a:gd name="connsiteX93" fmla="*/ 83082 w 3071665"/>
              <a:gd name="connsiteY93" fmla="*/ 6636572 h 6858000"/>
              <a:gd name="connsiteX94" fmla="*/ 72476 w 3071665"/>
              <a:gd name="connsiteY94" fmla="*/ 6592379 h 6858000"/>
              <a:gd name="connsiteX95" fmla="*/ 61869 w 3071665"/>
              <a:gd name="connsiteY95" fmla="*/ 6544652 h 6858000"/>
              <a:gd name="connsiteX96" fmla="*/ 53031 w 3071665"/>
              <a:gd name="connsiteY96" fmla="*/ 6498691 h 6858000"/>
              <a:gd name="connsiteX97" fmla="*/ 44192 w 3071665"/>
              <a:gd name="connsiteY97" fmla="*/ 6450964 h 6858000"/>
              <a:gd name="connsiteX98" fmla="*/ 37122 w 3071665"/>
              <a:gd name="connsiteY98" fmla="*/ 6401468 h 6858000"/>
              <a:gd name="connsiteX99" fmla="*/ 30051 w 3071665"/>
              <a:gd name="connsiteY99" fmla="*/ 6351973 h 6858000"/>
              <a:gd name="connsiteX100" fmla="*/ 22980 w 3071665"/>
              <a:gd name="connsiteY100" fmla="*/ 6302477 h 6858000"/>
              <a:gd name="connsiteX101" fmla="*/ 17677 w 3071665"/>
              <a:gd name="connsiteY101" fmla="*/ 6252982 h 6858000"/>
              <a:gd name="connsiteX102" fmla="*/ 12374 w 3071665"/>
              <a:gd name="connsiteY102" fmla="*/ 6201718 h 6858000"/>
              <a:gd name="connsiteX103" fmla="*/ 8838 w 3071665"/>
              <a:gd name="connsiteY103" fmla="*/ 6150455 h 6858000"/>
              <a:gd name="connsiteX104" fmla="*/ 5303 w 3071665"/>
              <a:gd name="connsiteY104" fmla="*/ 6097424 h 6858000"/>
              <a:gd name="connsiteX105" fmla="*/ 1768 w 3071665"/>
              <a:gd name="connsiteY105" fmla="*/ 6039090 h 6858000"/>
              <a:gd name="connsiteX106" fmla="*/ 0 w 3071665"/>
              <a:gd name="connsiteY106" fmla="*/ 5980756 h 6858000"/>
              <a:gd name="connsiteX107" fmla="*/ 0 w 3071665"/>
              <a:gd name="connsiteY107" fmla="*/ 5922422 h 6858000"/>
              <a:gd name="connsiteX108" fmla="*/ 1768 w 3071665"/>
              <a:gd name="connsiteY108" fmla="*/ 5864088 h 6858000"/>
              <a:gd name="connsiteX109" fmla="*/ 3535 w 3071665"/>
              <a:gd name="connsiteY109" fmla="*/ 5805754 h 6858000"/>
              <a:gd name="connsiteX110" fmla="*/ 8838 w 3071665"/>
              <a:gd name="connsiteY110" fmla="*/ 5747420 h 6858000"/>
              <a:gd name="connsiteX111" fmla="*/ 14142 w 3071665"/>
              <a:gd name="connsiteY111" fmla="*/ 5690854 h 6858000"/>
              <a:gd name="connsiteX112" fmla="*/ 19445 w 3071665"/>
              <a:gd name="connsiteY112" fmla="*/ 5634288 h 6858000"/>
              <a:gd name="connsiteX113" fmla="*/ 28283 w 3071665"/>
              <a:gd name="connsiteY113" fmla="*/ 5577721 h 6858000"/>
              <a:gd name="connsiteX114" fmla="*/ 37122 w 3071665"/>
              <a:gd name="connsiteY114" fmla="*/ 5521155 h 6858000"/>
              <a:gd name="connsiteX115" fmla="*/ 45960 w 3071665"/>
              <a:gd name="connsiteY115" fmla="*/ 5464589 h 6858000"/>
              <a:gd name="connsiteX116" fmla="*/ 58334 w 3071665"/>
              <a:gd name="connsiteY116" fmla="*/ 5408022 h 6858000"/>
              <a:gd name="connsiteX117" fmla="*/ 70708 w 3071665"/>
              <a:gd name="connsiteY117" fmla="*/ 5353224 h 6858000"/>
              <a:gd name="connsiteX118" fmla="*/ 83082 w 3071665"/>
              <a:gd name="connsiteY118" fmla="*/ 5298425 h 6858000"/>
              <a:gd name="connsiteX119" fmla="*/ 98991 w 3071665"/>
              <a:gd name="connsiteY119" fmla="*/ 5243627 h 6858000"/>
              <a:gd name="connsiteX120" fmla="*/ 114900 w 3071665"/>
              <a:gd name="connsiteY120" fmla="*/ 5188828 h 6858000"/>
              <a:gd name="connsiteX121" fmla="*/ 130810 w 3071665"/>
              <a:gd name="connsiteY121" fmla="*/ 5134029 h 6858000"/>
              <a:gd name="connsiteX122" fmla="*/ 148487 w 3071665"/>
              <a:gd name="connsiteY122" fmla="*/ 5079231 h 6858000"/>
              <a:gd name="connsiteX123" fmla="*/ 167931 w 3071665"/>
              <a:gd name="connsiteY123" fmla="*/ 5024432 h 6858000"/>
              <a:gd name="connsiteX124" fmla="*/ 187376 w 3071665"/>
              <a:gd name="connsiteY124" fmla="*/ 4971401 h 6858000"/>
              <a:gd name="connsiteX125" fmla="*/ 206821 w 3071665"/>
              <a:gd name="connsiteY125" fmla="*/ 4918370 h 6858000"/>
              <a:gd name="connsiteX126" fmla="*/ 228033 w 3071665"/>
              <a:gd name="connsiteY126" fmla="*/ 4863572 h 6858000"/>
              <a:gd name="connsiteX127" fmla="*/ 251013 w 3071665"/>
              <a:gd name="connsiteY127" fmla="*/ 4810541 h 6858000"/>
              <a:gd name="connsiteX128" fmla="*/ 273993 w 3071665"/>
              <a:gd name="connsiteY128" fmla="*/ 4757510 h 6858000"/>
              <a:gd name="connsiteX129" fmla="*/ 323489 w 3071665"/>
              <a:gd name="connsiteY129" fmla="*/ 4653216 h 6858000"/>
              <a:gd name="connsiteX130" fmla="*/ 374752 w 3071665"/>
              <a:gd name="connsiteY130" fmla="*/ 4547154 h 6858000"/>
              <a:gd name="connsiteX131" fmla="*/ 401267 w 3071665"/>
              <a:gd name="connsiteY131" fmla="*/ 4495891 h 6858000"/>
              <a:gd name="connsiteX132" fmla="*/ 429550 w 3071665"/>
              <a:gd name="connsiteY132" fmla="*/ 4444627 h 6858000"/>
              <a:gd name="connsiteX133" fmla="*/ 457834 w 3071665"/>
              <a:gd name="connsiteY133" fmla="*/ 4391597 h 6858000"/>
              <a:gd name="connsiteX134" fmla="*/ 487884 w 3071665"/>
              <a:gd name="connsiteY134" fmla="*/ 4340333 h 6858000"/>
              <a:gd name="connsiteX135" fmla="*/ 516168 w 3071665"/>
              <a:gd name="connsiteY135" fmla="*/ 4289070 h 6858000"/>
              <a:gd name="connsiteX136" fmla="*/ 546218 w 3071665"/>
              <a:gd name="connsiteY136" fmla="*/ 4237807 h 6858000"/>
              <a:gd name="connsiteX137" fmla="*/ 608088 w 3071665"/>
              <a:gd name="connsiteY137" fmla="*/ 4135280 h 6858000"/>
              <a:gd name="connsiteX138" fmla="*/ 673493 w 3071665"/>
              <a:gd name="connsiteY138" fmla="*/ 4034522 h 6858000"/>
              <a:gd name="connsiteX139" fmla="*/ 738897 w 3071665"/>
              <a:gd name="connsiteY139" fmla="*/ 3931995 h 6858000"/>
              <a:gd name="connsiteX140" fmla="*/ 806070 w 3071665"/>
              <a:gd name="connsiteY140" fmla="*/ 3831237 h 6858000"/>
              <a:gd name="connsiteX141" fmla="*/ 841424 w 3071665"/>
              <a:gd name="connsiteY141" fmla="*/ 3781741 h 6858000"/>
              <a:gd name="connsiteX142" fmla="*/ 875010 w 3071665"/>
              <a:gd name="connsiteY142" fmla="*/ 3732246 h 6858000"/>
              <a:gd name="connsiteX143" fmla="*/ 1016426 w 3071665"/>
              <a:gd name="connsiteY143" fmla="*/ 3528960 h 6858000"/>
              <a:gd name="connsiteX144" fmla="*/ 1161377 w 3071665"/>
              <a:gd name="connsiteY144" fmla="*/ 3330978 h 6858000"/>
              <a:gd name="connsiteX145" fmla="*/ 1308096 w 3071665"/>
              <a:gd name="connsiteY145" fmla="*/ 3131229 h 6858000"/>
              <a:gd name="connsiteX146" fmla="*/ 1453047 w 3071665"/>
              <a:gd name="connsiteY146" fmla="*/ 2933246 h 6858000"/>
              <a:gd name="connsiteX147" fmla="*/ 1525522 w 3071665"/>
              <a:gd name="connsiteY147" fmla="*/ 2832488 h 6858000"/>
              <a:gd name="connsiteX148" fmla="*/ 1596230 w 3071665"/>
              <a:gd name="connsiteY148" fmla="*/ 2733497 h 6858000"/>
              <a:gd name="connsiteX149" fmla="*/ 1836637 w 3071665"/>
              <a:gd name="connsiteY149" fmla="*/ 2397634 h 6858000"/>
              <a:gd name="connsiteX150" fmla="*/ 2068205 w 3071665"/>
              <a:gd name="connsiteY150" fmla="*/ 2072378 h 6858000"/>
              <a:gd name="connsiteX151" fmla="*/ 2177803 w 3071665"/>
              <a:gd name="connsiteY151" fmla="*/ 1916821 h 6858000"/>
              <a:gd name="connsiteX152" fmla="*/ 2283864 w 3071665"/>
              <a:gd name="connsiteY152" fmla="*/ 1766566 h 6858000"/>
              <a:gd name="connsiteX153" fmla="*/ 2382856 w 3071665"/>
              <a:gd name="connsiteY153" fmla="*/ 1621615 h 6858000"/>
              <a:gd name="connsiteX154" fmla="*/ 2478311 w 3071665"/>
              <a:gd name="connsiteY154" fmla="*/ 1481967 h 6858000"/>
              <a:gd name="connsiteX155" fmla="*/ 2564928 w 3071665"/>
              <a:gd name="connsiteY155" fmla="*/ 1349390 h 6858000"/>
              <a:gd name="connsiteX156" fmla="*/ 2644475 w 3071665"/>
              <a:gd name="connsiteY156" fmla="*/ 1223883 h 6858000"/>
              <a:gd name="connsiteX157" fmla="*/ 2716950 w 3071665"/>
              <a:gd name="connsiteY157" fmla="*/ 1105448 h 6858000"/>
              <a:gd name="connsiteX158" fmla="*/ 2748769 w 3071665"/>
              <a:gd name="connsiteY158" fmla="*/ 1048881 h 6858000"/>
              <a:gd name="connsiteX159" fmla="*/ 2778820 w 3071665"/>
              <a:gd name="connsiteY159" fmla="*/ 995850 h 6858000"/>
              <a:gd name="connsiteX160" fmla="*/ 2807103 w 3071665"/>
              <a:gd name="connsiteY160" fmla="*/ 942820 h 6858000"/>
              <a:gd name="connsiteX161" fmla="*/ 2831850 w 3071665"/>
              <a:gd name="connsiteY161" fmla="*/ 893324 h 6858000"/>
              <a:gd name="connsiteX162" fmla="*/ 2854830 w 3071665"/>
              <a:gd name="connsiteY162" fmla="*/ 845596 h 6858000"/>
              <a:gd name="connsiteX163" fmla="*/ 2876043 w 3071665"/>
              <a:gd name="connsiteY163" fmla="*/ 799636 h 6858000"/>
              <a:gd name="connsiteX164" fmla="*/ 2891952 w 3071665"/>
              <a:gd name="connsiteY164" fmla="*/ 757211 h 6858000"/>
              <a:gd name="connsiteX165" fmla="*/ 2906094 w 3071665"/>
              <a:gd name="connsiteY165" fmla="*/ 718322 h 6858000"/>
              <a:gd name="connsiteX166" fmla="*/ 2918468 w 3071665"/>
              <a:gd name="connsiteY166" fmla="*/ 681200 h 6858000"/>
              <a:gd name="connsiteX167" fmla="*/ 2923771 w 3071665"/>
              <a:gd name="connsiteY167" fmla="*/ 663523 h 6858000"/>
              <a:gd name="connsiteX168" fmla="*/ 2927306 w 3071665"/>
              <a:gd name="connsiteY168" fmla="*/ 645846 h 6858000"/>
              <a:gd name="connsiteX169" fmla="*/ 2930842 w 3071665"/>
              <a:gd name="connsiteY169" fmla="*/ 621099 h 6858000"/>
              <a:gd name="connsiteX170" fmla="*/ 2934377 w 3071665"/>
              <a:gd name="connsiteY170" fmla="*/ 596351 h 6858000"/>
              <a:gd name="connsiteX171" fmla="*/ 2937912 w 3071665"/>
              <a:gd name="connsiteY171" fmla="*/ 571603 h 6858000"/>
              <a:gd name="connsiteX172" fmla="*/ 2939680 w 3071665"/>
              <a:gd name="connsiteY172" fmla="*/ 546855 h 6858000"/>
              <a:gd name="connsiteX173" fmla="*/ 2941448 w 3071665"/>
              <a:gd name="connsiteY173" fmla="*/ 495592 h 6858000"/>
              <a:gd name="connsiteX174" fmla="*/ 2939680 w 3071665"/>
              <a:gd name="connsiteY174" fmla="*/ 446097 h 6858000"/>
              <a:gd name="connsiteX175" fmla="*/ 2937912 w 3071665"/>
              <a:gd name="connsiteY175" fmla="*/ 421349 h 6858000"/>
              <a:gd name="connsiteX176" fmla="*/ 2936144 w 3071665"/>
              <a:gd name="connsiteY176" fmla="*/ 394833 h 6858000"/>
              <a:gd name="connsiteX177" fmla="*/ 2932609 w 3071665"/>
              <a:gd name="connsiteY177" fmla="*/ 370086 h 6858000"/>
              <a:gd name="connsiteX178" fmla="*/ 2929074 w 3071665"/>
              <a:gd name="connsiteY178" fmla="*/ 345338 h 6858000"/>
              <a:gd name="connsiteX179" fmla="*/ 2920235 w 3071665"/>
              <a:gd name="connsiteY179" fmla="*/ 297610 h 6858000"/>
              <a:gd name="connsiteX180" fmla="*/ 2914932 w 3071665"/>
              <a:gd name="connsiteY180" fmla="*/ 272862 h 6858000"/>
              <a:gd name="connsiteX181" fmla="*/ 2909629 w 3071665"/>
              <a:gd name="connsiteY181" fmla="*/ 248115 h 6858000"/>
              <a:gd name="connsiteX182" fmla="*/ 2897255 w 3071665"/>
              <a:gd name="connsiteY182" fmla="*/ 202154 h 6858000"/>
              <a:gd name="connsiteX183" fmla="*/ 2883114 w 3071665"/>
              <a:gd name="connsiteY183" fmla="*/ 154427 h 6858000"/>
              <a:gd name="connsiteX184" fmla="*/ 2868972 w 3071665"/>
              <a:gd name="connsiteY184" fmla="*/ 110234 h 6858000"/>
              <a:gd name="connsiteX185" fmla="*/ 2853063 w 3071665"/>
              <a:gd name="connsiteY185" fmla="*/ 67809 h 6858000"/>
              <a:gd name="connsiteX186" fmla="*/ 2837154 w 3071665"/>
              <a:gd name="connsiteY186" fmla="*/ 2715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3071665" h="6858000">
                <a:moveTo>
                  <a:pt x="3071665" y="3924144"/>
                </a:moveTo>
                <a:lnTo>
                  <a:pt x="3071665" y="6105930"/>
                </a:lnTo>
                <a:lnTo>
                  <a:pt x="3045743" y="6134545"/>
                </a:lnTo>
                <a:lnTo>
                  <a:pt x="2906095" y="6291870"/>
                </a:lnTo>
                <a:lnTo>
                  <a:pt x="2762912" y="6458034"/>
                </a:lnTo>
                <a:lnTo>
                  <a:pt x="2690436" y="6541116"/>
                </a:lnTo>
                <a:lnTo>
                  <a:pt x="2619729" y="6625965"/>
                </a:lnTo>
                <a:lnTo>
                  <a:pt x="2549021" y="6710815"/>
                </a:lnTo>
                <a:lnTo>
                  <a:pt x="2480081" y="6795664"/>
                </a:lnTo>
                <a:lnTo>
                  <a:pt x="2446494" y="6838089"/>
                </a:lnTo>
                <a:lnTo>
                  <a:pt x="2430731" y="6858000"/>
                </a:lnTo>
                <a:lnTo>
                  <a:pt x="922500" y="6858000"/>
                </a:lnTo>
                <a:lnTo>
                  <a:pt x="924507" y="6852230"/>
                </a:lnTo>
                <a:lnTo>
                  <a:pt x="938649" y="6813341"/>
                </a:lnTo>
                <a:lnTo>
                  <a:pt x="954558" y="6772684"/>
                </a:lnTo>
                <a:lnTo>
                  <a:pt x="970467" y="6730259"/>
                </a:lnTo>
                <a:lnTo>
                  <a:pt x="989912" y="6689602"/>
                </a:lnTo>
                <a:lnTo>
                  <a:pt x="1027033" y="6606521"/>
                </a:lnTo>
                <a:lnTo>
                  <a:pt x="1069458" y="6521671"/>
                </a:lnTo>
                <a:lnTo>
                  <a:pt x="1115418" y="6433286"/>
                </a:lnTo>
                <a:lnTo>
                  <a:pt x="1140166" y="6390861"/>
                </a:lnTo>
                <a:lnTo>
                  <a:pt x="1164914" y="6348437"/>
                </a:lnTo>
                <a:lnTo>
                  <a:pt x="1189662" y="6304244"/>
                </a:lnTo>
                <a:lnTo>
                  <a:pt x="1216177" y="6261820"/>
                </a:lnTo>
                <a:lnTo>
                  <a:pt x="1240925" y="6217627"/>
                </a:lnTo>
                <a:lnTo>
                  <a:pt x="1270976" y="6175202"/>
                </a:lnTo>
                <a:lnTo>
                  <a:pt x="1325774" y="6088585"/>
                </a:lnTo>
                <a:lnTo>
                  <a:pt x="1354057" y="6046161"/>
                </a:lnTo>
                <a:lnTo>
                  <a:pt x="1382341" y="6003736"/>
                </a:lnTo>
                <a:lnTo>
                  <a:pt x="1440675" y="5918886"/>
                </a:lnTo>
                <a:lnTo>
                  <a:pt x="1499009" y="5835805"/>
                </a:lnTo>
                <a:lnTo>
                  <a:pt x="1559110" y="5752723"/>
                </a:lnTo>
                <a:lnTo>
                  <a:pt x="1619212" y="5673176"/>
                </a:lnTo>
                <a:lnTo>
                  <a:pt x="1677546" y="5593630"/>
                </a:lnTo>
                <a:lnTo>
                  <a:pt x="1707597" y="5554741"/>
                </a:lnTo>
                <a:lnTo>
                  <a:pt x="1737648" y="5517619"/>
                </a:lnTo>
                <a:lnTo>
                  <a:pt x="1795982" y="5443376"/>
                </a:lnTo>
                <a:lnTo>
                  <a:pt x="1852548" y="5370900"/>
                </a:lnTo>
                <a:lnTo>
                  <a:pt x="1907347" y="5301960"/>
                </a:lnTo>
                <a:lnTo>
                  <a:pt x="1962145" y="5236555"/>
                </a:lnTo>
                <a:lnTo>
                  <a:pt x="2013408" y="5174686"/>
                </a:lnTo>
                <a:lnTo>
                  <a:pt x="2108864" y="5063321"/>
                </a:lnTo>
                <a:lnTo>
                  <a:pt x="2190178" y="4967865"/>
                </a:lnTo>
                <a:lnTo>
                  <a:pt x="2305079" y="4837056"/>
                </a:lnTo>
                <a:lnTo>
                  <a:pt x="2381089" y="4748671"/>
                </a:lnTo>
                <a:lnTo>
                  <a:pt x="2471242" y="4644377"/>
                </a:lnTo>
                <a:lnTo>
                  <a:pt x="2683366" y="4393364"/>
                </a:lnTo>
                <a:lnTo>
                  <a:pt x="2801801" y="4251948"/>
                </a:lnTo>
                <a:lnTo>
                  <a:pt x="2927308" y="4099926"/>
                </a:lnTo>
                <a:close/>
                <a:moveTo>
                  <a:pt x="2826529" y="0"/>
                </a:moveTo>
                <a:lnTo>
                  <a:pt x="3071664" y="0"/>
                </a:lnTo>
                <a:lnTo>
                  <a:pt x="3071664" y="2869379"/>
                </a:lnTo>
                <a:lnTo>
                  <a:pt x="3038671" y="2915570"/>
                </a:lnTo>
                <a:lnTo>
                  <a:pt x="2973266" y="3002187"/>
                </a:lnTo>
                <a:lnTo>
                  <a:pt x="2842457" y="3177189"/>
                </a:lnTo>
                <a:lnTo>
                  <a:pt x="2706344" y="3352191"/>
                </a:lnTo>
                <a:lnTo>
                  <a:pt x="2568464" y="3530728"/>
                </a:lnTo>
                <a:lnTo>
                  <a:pt x="2285632" y="3891338"/>
                </a:lnTo>
                <a:lnTo>
                  <a:pt x="2142449" y="4073411"/>
                </a:lnTo>
                <a:lnTo>
                  <a:pt x="1999265" y="4255484"/>
                </a:lnTo>
                <a:lnTo>
                  <a:pt x="1859617" y="4439324"/>
                </a:lnTo>
                <a:lnTo>
                  <a:pt x="1788909" y="4531245"/>
                </a:lnTo>
                <a:lnTo>
                  <a:pt x="1719969" y="4623165"/>
                </a:lnTo>
                <a:lnTo>
                  <a:pt x="1651029" y="4715085"/>
                </a:lnTo>
                <a:lnTo>
                  <a:pt x="1583856" y="4807005"/>
                </a:lnTo>
                <a:lnTo>
                  <a:pt x="1516684" y="4898926"/>
                </a:lnTo>
                <a:lnTo>
                  <a:pt x="1451279" y="4990846"/>
                </a:lnTo>
                <a:lnTo>
                  <a:pt x="1387642" y="5084534"/>
                </a:lnTo>
                <a:lnTo>
                  <a:pt x="1324005" y="5176454"/>
                </a:lnTo>
                <a:lnTo>
                  <a:pt x="1263903" y="5268374"/>
                </a:lnTo>
                <a:lnTo>
                  <a:pt x="1202034" y="5362062"/>
                </a:lnTo>
                <a:lnTo>
                  <a:pt x="1143700" y="5453983"/>
                </a:lnTo>
                <a:lnTo>
                  <a:pt x="1085366" y="5545903"/>
                </a:lnTo>
                <a:lnTo>
                  <a:pt x="1030567" y="5637823"/>
                </a:lnTo>
                <a:lnTo>
                  <a:pt x="977536" y="5731511"/>
                </a:lnTo>
                <a:lnTo>
                  <a:pt x="928041" y="5823431"/>
                </a:lnTo>
                <a:lnTo>
                  <a:pt x="878545" y="5915351"/>
                </a:lnTo>
                <a:lnTo>
                  <a:pt x="832585" y="6007272"/>
                </a:lnTo>
                <a:lnTo>
                  <a:pt x="788393" y="6099192"/>
                </a:lnTo>
                <a:lnTo>
                  <a:pt x="745968" y="6191112"/>
                </a:lnTo>
                <a:lnTo>
                  <a:pt x="707079" y="6281265"/>
                </a:lnTo>
                <a:lnTo>
                  <a:pt x="671725" y="6373185"/>
                </a:lnTo>
                <a:lnTo>
                  <a:pt x="638139" y="6465105"/>
                </a:lnTo>
                <a:lnTo>
                  <a:pt x="606320" y="6557025"/>
                </a:lnTo>
                <a:lnTo>
                  <a:pt x="579805" y="6647178"/>
                </a:lnTo>
                <a:lnTo>
                  <a:pt x="555057" y="6737331"/>
                </a:lnTo>
                <a:lnTo>
                  <a:pt x="533844" y="6827483"/>
                </a:lnTo>
                <a:lnTo>
                  <a:pt x="527741" y="6858000"/>
                </a:lnTo>
                <a:lnTo>
                  <a:pt x="148053" y="6858000"/>
                </a:lnTo>
                <a:lnTo>
                  <a:pt x="134345" y="6816877"/>
                </a:lnTo>
                <a:lnTo>
                  <a:pt x="120203" y="6772685"/>
                </a:lnTo>
                <a:lnTo>
                  <a:pt x="106062" y="6726724"/>
                </a:lnTo>
                <a:lnTo>
                  <a:pt x="93688" y="6682532"/>
                </a:lnTo>
                <a:lnTo>
                  <a:pt x="83082" y="6636572"/>
                </a:lnTo>
                <a:lnTo>
                  <a:pt x="72476" y="6592379"/>
                </a:lnTo>
                <a:lnTo>
                  <a:pt x="61869" y="6544652"/>
                </a:lnTo>
                <a:lnTo>
                  <a:pt x="53031" y="6498691"/>
                </a:lnTo>
                <a:lnTo>
                  <a:pt x="44192" y="6450964"/>
                </a:lnTo>
                <a:lnTo>
                  <a:pt x="37122" y="6401468"/>
                </a:lnTo>
                <a:lnTo>
                  <a:pt x="30051" y="6351973"/>
                </a:lnTo>
                <a:lnTo>
                  <a:pt x="22980" y="6302477"/>
                </a:lnTo>
                <a:lnTo>
                  <a:pt x="17677" y="6252982"/>
                </a:lnTo>
                <a:lnTo>
                  <a:pt x="12374" y="6201718"/>
                </a:lnTo>
                <a:lnTo>
                  <a:pt x="8838" y="6150455"/>
                </a:lnTo>
                <a:lnTo>
                  <a:pt x="5303" y="6097424"/>
                </a:lnTo>
                <a:lnTo>
                  <a:pt x="1768" y="6039090"/>
                </a:lnTo>
                <a:lnTo>
                  <a:pt x="0" y="5980756"/>
                </a:lnTo>
                <a:lnTo>
                  <a:pt x="0" y="5922422"/>
                </a:lnTo>
                <a:lnTo>
                  <a:pt x="1768" y="5864088"/>
                </a:lnTo>
                <a:lnTo>
                  <a:pt x="3535" y="5805754"/>
                </a:lnTo>
                <a:lnTo>
                  <a:pt x="8838" y="5747420"/>
                </a:lnTo>
                <a:lnTo>
                  <a:pt x="14142" y="5690854"/>
                </a:lnTo>
                <a:lnTo>
                  <a:pt x="19445" y="5634288"/>
                </a:lnTo>
                <a:lnTo>
                  <a:pt x="28283" y="5577721"/>
                </a:lnTo>
                <a:lnTo>
                  <a:pt x="37122" y="5521155"/>
                </a:lnTo>
                <a:lnTo>
                  <a:pt x="45960" y="5464589"/>
                </a:lnTo>
                <a:lnTo>
                  <a:pt x="58334" y="5408022"/>
                </a:lnTo>
                <a:lnTo>
                  <a:pt x="70708" y="5353224"/>
                </a:lnTo>
                <a:lnTo>
                  <a:pt x="83082" y="5298425"/>
                </a:lnTo>
                <a:lnTo>
                  <a:pt x="98991" y="5243627"/>
                </a:lnTo>
                <a:lnTo>
                  <a:pt x="114900" y="5188828"/>
                </a:lnTo>
                <a:lnTo>
                  <a:pt x="130810" y="5134029"/>
                </a:lnTo>
                <a:lnTo>
                  <a:pt x="148487" y="5079231"/>
                </a:lnTo>
                <a:lnTo>
                  <a:pt x="167931" y="5024432"/>
                </a:lnTo>
                <a:lnTo>
                  <a:pt x="187376" y="4971401"/>
                </a:lnTo>
                <a:lnTo>
                  <a:pt x="206821" y="4918370"/>
                </a:lnTo>
                <a:lnTo>
                  <a:pt x="228033" y="4863572"/>
                </a:lnTo>
                <a:lnTo>
                  <a:pt x="251013" y="4810541"/>
                </a:lnTo>
                <a:lnTo>
                  <a:pt x="273993" y="4757510"/>
                </a:lnTo>
                <a:lnTo>
                  <a:pt x="323489" y="4653216"/>
                </a:lnTo>
                <a:lnTo>
                  <a:pt x="374752" y="4547154"/>
                </a:lnTo>
                <a:lnTo>
                  <a:pt x="401267" y="4495891"/>
                </a:lnTo>
                <a:lnTo>
                  <a:pt x="429550" y="4444627"/>
                </a:lnTo>
                <a:lnTo>
                  <a:pt x="457834" y="4391597"/>
                </a:lnTo>
                <a:lnTo>
                  <a:pt x="487884" y="4340333"/>
                </a:lnTo>
                <a:lnTo>
                  <a:pt x="516168" y="4289070"/>
                </a:lnTo>
                <a:lnTo>
                  <a:pt x="546218" y="4237807"/>
                </a:lnTo>
                <a:lnTo>
                  <a:pt x="608088" y="4135280"/>
                </a:lnTo>
                <a:lnTo>
                  <a:pt x="673493" y="4034522"/>
                </a:lnTo>
                <a:lnTo>
                  <a:pt x="738897" y="3931995"/>
                </a:lnTo>
                <a:lnTo>
                  <a:pt x="806070" y="3831237"/>
                </a:lnTo>
                <a:lnTo>
                  <a:pt x="841424" y="3781741"/>
                </a:lnTo>
                <a:lnTo>
                  <a:pt x="875010" y="3732246"/>
                </a:lnTo>
                <a:lnTo>
                  <a:pt x="1016426" y="3528960"/>
                </a:lnTo>
                <a:lnTo>
                  <a:pt x="1161377" y="3330978"/>
                </a:lnTo>
                <a:lnTo>
                  <a:pt x="1308096" y="3131229"/>
                </a:lnTo>
                <a:lnTo>
                  <a:pt x="1453047" y="2933246"/>
                </a:lnTo>
                <a:lnTo>
                  <a:pt x="1525522" y="2832488"/>
                </a:lnTo>
                <a:lnTo>
                  <a:pt x="1596230" y="2733497"/>
                </a:lnTo>
                <a:lnTo>
                  <a:pt x="1836637" y="2397634"/>
                </a:lnTo>
                <a:lnTo>
                  <a:pt x="2068205" y="2072378"/>
                </a:lnTo>
                <a:lnTo>
                  <a:pt x="2177803" y="1916821"/>
                </a:lnTo>
                <a:lnTo>
                  <a:pt x="2283864" y="1766566"/>
                </a:lnTo>
                <a:lnTo>
                  <a:pt x="2382856" y="1621615"/>
                </a:lnTo>
                <a:lnTo>
                  <a:pt x="2478311" y="1481967"/>
                </a:lnTo>
                <a:lnTo>
                  <a:pt x="2564928" y="1349390"/>
                </a:lnTo>
                <a:lnTo>
                  <a:pt x="2644475" y="1223883"/>
                </a:lnTo>
                <a:lnTo>
                  <a:pt x="2716950" y="1105448"/>
                </a:lnTo>
                <a:lnTo>
                  <a:pt x="2748769" y="1048881"/>
                </a:lnTo>
                <a:lnTo>
                  <a:pt x="2778820" y="995850"/>
                </a:lnTo>
                <a:lnTo>
                  <a:pt x="2807103" y="942820"/>
                </a:lnTo>
                <a:lnTo>
                  <a:pt x="2831850" y="893324"/>
                </a:lnTo>
                <a:lnTo>
                  <a:pt x="2854830" y="845596"/>
                </a:lnTo>
                <a:lnTo>
                  <a:pt x="2876043" y="799636"/>
                </a:lnTo>
                <a:lnTo>
                  <a:pt x="2891952" y="757211"/>
                </a:lnTo>
                <a:lnTo>
                  <a:pt x="2906094" y="718322"/>
                </a:lnTo>
                <a:lnTo>
                  <a:pt x="2918468" y="681200"/>
                </a:lnTo>
                <a:lnTo>
                  <a:pt x="2923771" y="663523"/>
                </a:lnTo>
                <a:lnTo>
                  <a:pt x="2927306" y="645846"/>
                </a:lnTo>
                <a:lnTo>
                  <a:pt x="2930842" y="621099"/>
                </a:lnTo>
                <a:lnTo>
                  <a:pt x="2934377" y="596351"/>
                </a:lnTo>
                <a:lnTo>
                  <a:pt x="2937912" y="571603"/>
                </a:lnTo>
                <a:lnTo>
                  <a:pt x="2939680" y="546855"/>
                </a:lnTo>
                <a:lnTo>
                  <a:pt x="2941448" y="495592"/>
                </a:lnTo>
                <a:lnTo>
                  <a:pt x="2939680" y="446097"/>
                </a:lnTo>
                <a:lnTo>
                  <a:pt x="2937912" y="421349"/>
                </a:lnTo>
                <a:lnTo>
                  <a:pt x="2936144" y="394833"/>
                </a:lnTo>
                <a:lnTo>
                  <a:pt x="2932609" y="370086"/>
                </a:lnTo>
                <a:lnTo>
                  <a:pt x="2929074" y="345338"/>
                </a:lnTo>
                <a:lnTo>
                  <a:pt x="2920235" y="297610"/>
                </a:lnTo>
                <a:lnTo>
                  <a:pt x="2914932" y="272862"/>
                </a:lnTo>
                <a:lnTo>
                  <a:pt x="2909629" y="248115"/>
                </a:lnTo>
                <a:lnTo>
                  <a:pt x="2897255" y="202154"/>
                </a:lnTo>
                <a:lnTo>
                  <a:pt x="2883114" y="154427"/>
                </a:lnTo>
                <a:lnTo>
                  <a:pt x="2868972" y="110234"/>
                </a:lnTo>
                <a:lnTo>
                  <a:pt x="2853063" y="67809"/>
                </a:lnTo>
                <a:lnTo>
                  <a:pt x="2837154" y="271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76511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Picture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9">
            <a:extLst>
              <a:ext uri="{FF2B5EF4-FFF2-40B4-BE49-F238E27FC236}">
                <a16:creationId xmlns:a16="http://schemas.microsoft.com/office/drawing/2014/main" id="{5FF9A2D4-6DC1-9A08-458A-4055DDEF37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016" y="0"/>
            <a:ext cx="5951984" cy="6858000"/>
          </a:xfrm>
          <a:custGeom>
            <a:avLst/>
            <a:gdLst>
              <a:gd name="connsiteX0" fmla="*/ 2320585 w 5951984"/>
              <a:gd name="connsiteY0" fmla="*/ 0 h 6858000"/>
              <a:gd name="connsiteX1" fmla="*/ 3168352 w 5951984"/>
              <a:gd name="connsiteY1" fmla="*/ 0 h 6858000"/>
              <a:gd name="connsiteX2" fmla="*/ 4074198 w 5951984"/>
              <a:gd name="connsiteY2" fmla="*/ 0 h 6858000"/>
              <a:gd name="connsiteX3" fmla="*/ 5951984 w 5951984"/>
              <a:gd name="connsiteY3" fmla="*/ 0 h 6858000"/>
              <a:gd name="connsiteX4" fmla="*/ 5951984 w 5951984"/>
              <a:gd name="connsiteY4" fmla="*/ 6858000 h 6858000"/>
              <a:gd name="connsiteX5" fmla="*/ 4074198 w 5951984"/>
              <a:gd name="connsiteY5" fmla="*/ 6858000 h 6858000"/>
              <a:gd name="connsiteX6" fmla="*/ 3168352 w 5951984"/>
              <a:gd name="connsiteY6" fmla="*/ 6858000 h 6858000"/>
              <a:gd name="connsiteX7" fmla="*/ 1074542 w 5951984"/>
              <a:gd name="connsiteY7" fmla="*/ 6858000 h 6858000"/>
              <a:gd name="connsiteX8" fmla="*/ 1074542 w 5951984"/>
              <a:gd name="connsiteY8" fmla="*/ 6825044 h 6858000"/>
              <a:gd name="connsiteX9" fmla="*/ 1066788 w 5951984"/>
              <a:gd name="connsiteY9" fmla="*/ 6858000 h 6858000"/>
              <a:gd name="connsiteX10" fmla="*/ 248653 w 5951984"/>
              <a:gd name="connsiteY10" fmla="*/ 6858000 h 6858000"/>
              <a:gd name="connsiteX11" fmla="*/ 236503 w 5951984"/>
              <a:gd name="connsiteY11" fmla="*/ 6820034 h 6858000"/>
              <a:gd name="connsiteX12" fmla="*/ 208679 w 5951984"/>
              <a:gd name="connsiteY12" fmla="*/ 6729607 h 6858000"/>
              <a:gd name="connsiteX13" fmla="*/ 184333 w 5951984"/>
              <a:gd name="connsiteY13" fmla="*/ 6642657 h 6858000"/>
              <a:gd name="connsiteX14" fmla="*/ 163466 w 5951984"/>
              <a:gd name="connsiteY14" fmla="*/ 6552230 h 6858000"/>
              <a:gd name="connsiteX15" fmla="*/ 142598 w 5951984"/>
              <a:gd name="connsiteY15" fmla="*/ 6465280 h 6858000"/>
              <a:gd name="connsiteX16" fmla="*/ 121730 w 5951984"/>
              <a:gd name="connsiteY16" fmla="*/ 6371374 h 6858000"/>
              <a:gd name="connsiteX17" fmla="*/ 104340 w 5951984"/>
              <a:gd name="connsiteY17" fmla="*/ 6280947 h 6858000"/>
              <a:gd name="connsiteX18" fmla="*/ 86950 w 5951984"/>
              <a:gd name="connsiteY18" fmla="*/ 6187041 h 6858000"/>
              <a:gd name="connsiteX19" fmla="*/ 73038 w 5951984"/>
              <a:gd name="connsiteY19" fmla="*/ 6089658 h 6858000"/>
              <a:gd name="connsiteX20" fmla="*/ 59126 w 5951984"/>
              <a:gd name="connsiteY20" fmla="*/ 5992274 h 6858000"/>
              <a:gd name="connsiteX21" fmla="*/ 45214 w 5951984"/>
              <a:gd name="connsiteY21" fmla="*/ 5894890 h 6858000"/>
              <a:gd name="connsiteX22" fmla="*/ 34780 w 5951984"/>
              <a:gd name="connsiteY22" fmla="*/ 5797507 h 6858000"/>
              <a:gd name="connsiteX23" fmla="*/ 24346 w 5951984"/>
              <a:gd name="connsiteY23" fmla="*/ 5696645 h 6858000"/>
              <a:gd name="connsiteX24" fmla="*/ 17390 w 5951984"/>
              <a:gd name="connsiteY24" fmla="*/ 5595784 h 6858000"/>
              <a:gd name="connsiteX25" fmla="*/ 10434 w 5951984"/>
              <a:gd name="connsiteY25" fmla="*/ 5491444 h 6858000"/>
              <a:gd name="connsiteX26" fmla="*/ 3478 w 5951984"/>
              <a:gd name="connsiteY26" fmla="*/ 5376671 h 6858000"/>
              <a:gd name="connsiteX27" fmla="*/ 0 w 5951984"/>
              <a:gd name="connsiteY27" fmla="*/ 5261897 h 6858000"/>
              <a:gd name="connsiteX28" fmla="*/ 0 w 5951984"/>
              <a:gd name="connsiteY28" fmla="*/ 5147124 h 6858000"/>
              <a:gd name="connsiteX29" fmla="*/ 3478 w 5951984"/>
              <a:gd name="connsiteY29" fmla="*/ 5032350 h 6858000"/>
              <a:gd name="connsiteX30" fmla="*/ 6956 w 5951984"/>
              <a:gd name="connsiteY30" fmla="*/ 4917577 h 6858000"/>
              <a:gd name="connsiteX31" fmla="*/ 17390 w 5951984"/>
              <a:gd name="connsiteY31" fmla="*/ 4802803 h 6858000"/>
              <a:gd name="connsiteX32" fmla="*/ 27824 w 5951984"/>
              <a:gd name="connsiteY32" fmla="*/ 4691508 h 6858000"/>
              <a:gd name="connsiteX33" fmla="*/ 38258 w 5951984"/>
              <a:gd name="connsiteY33" fmla="*/ 4580212 h 6858000"/>
              <a:gd name="connsiteX34" fmla="*/ 55648 w 5951984"/>
              <a:gd name="connsiteY34" fmla="*/ 4468916 h 6858000"/>
              <a:gd name="connsiteX35" fmla="*/ 73038 w 5951984"/>
              <a:gd name="connsiteY35" fmla="*/ 4357621 h 6858000"/>
              <a:gd name="connsiteX36" fmla="*/ 90428 w 5951984"/>
              <a:gd name="connsiteY36" fmla="*/ 4246325 h 6858000"/>
              <a:gd name="connsiteX37" fmla="*/ 114774 w 5951984"/>
              <a:gd name="connsiteY37" fmla="*/ 4135030 h 6858000"/>
              <a:gd name="connsiteX38" fmla="*/ 139120 w 5951984"/>
              <a:gd name="connsiteY38" fmla="*/ 4027212 h 6858000"/>
              <a:gd name="connsiteX39" fmla="*/ 163466 w 5951984"/>
              <a:gd name="connsiteY39" fmla="*/ 3919395 h 6858000"/>
              <a:gd name="connsiteX40" fmla="*/ 194767 w 5951984"/>
              <a:gd name="connsiteY40" fmla="*/ 3811577 h 6858000"/>
              <a:gd name="connsiteX41" fmla="*/ 226069 w 5951984"/>
              <a:gd name="connsiteY41" fmla="*/ 3703760 h 6858000"/>
              <a:gd name="connsiteX42" fmla="*/ 257371 w 5951984"/>
              <a:gd name="connsiteY42" fmla="*/ 3595942 h 6858000"/>
              <a:gd name="connsiteX43" fmla="*/ 292151 w 5951984"/>
              <a:gd name="connsiteY43" fmla="*/ 3488125 h 6858000"/>
              <a:gd name="connsiteX44" fmla="*/ 330409 w 5951984"/>
              <a:gd name="connsiteY44" fmla="*/ 3380307 h 6858000"/>
              <a:gd name="connsiteX45" fmla="*/ 368666 w 5951984"/>
              <a:gd name="connsiteY45" fmla="*/ 3275968 h 6858000"/>
              <a:gd name="connsiteX46" fmla="*/ 406924 w 5951984"/>
              <a:gd name="connsiteY46" fmla="*/ 3171628 h 6858000"/>
              <a:gd name="connsiteX47" fmla="*/ 448660 w 5951984"/>
              <a:gd name="connsiteY47" fmla="*/ 3063811 h 6858000"/>
              <a:gd name="connsiteX48" fmla="*/ 493874 w 5951984"/>
              <a:gd name="connsiteY48" fmla="*/ 2959471 h 6858000"/>
              <a:gd name="connsiteX49" fmla="*/ 539088 w 5951984"/>
              <a:gd name="connsiteY49" fmla="*/ 2855131 h 6858000"/>
              <a:gd name="connsiteX50" fmla="*/ 636471 w 5951984"/>
              <a:gd name="connsiteY50" fmla="*/ 2649930 h 6858000"/>
              <a:gd name="connsiteX51" fmla="*/ 737333 w 5951984"/>
              <a:gd name="connsiteY51" fmla="*/ 2441251 h 6858000"/>
              <a:gd name="connsiteX52" fmla="*/ 789503 w 5951984"/>
              <a:gd name="connsiteY52" fmla="*/ 2340390 h 6858000"/>
              <a:gd name="connsiteX53" fmla="*/ 845150 w 5951984"/>
              <a:gd name="connsiteY53" fmla="*/ 2239528 h 6858000"/>
              <a:gd name="connsiteX54" fmla="*/ 900798 w 5951984"/>
              <a:gd name="connsiteY54" fmla="*/ 2135188 h 6858000"/>
              <a:gd name="connsiteX55" fmla="*/ 959924 w 5951984"/>
              <a:gd name="connsiteY55" fmla="*/ 2034327 h 6858000"/>
              <a:gd name="connsiteX56" fmla="*/ 1015572 w 5951984"/>
              <a:gd name="connsiteY56" fmla="*/ 1933465 h 6858000"/>
              <a:gd name="connsiteX57" fmla="*/ 1074697 w 5951984"/>
              <a:gd name="connsiteY57" fmla="*/ 1832604 h 6858000"/>
              <a:gd name="connsiteX58" fmla="*/ 1196427 w 5951984"/>
              <a:gd name="connsiteY58" fmla="*/ 1630881 h 6858000"/>
              <a:gd name="connsiteX59" fmla="*/ 1325112 w 5951984"/>
              <a:gd name="connsiteY59" fmla="*/ 1432635 h 6858000"/>
              <a:gd name="connsiteX60" fmla="*/ 1453798 w 5951984"/>
              <a:gd name="connsiteY60" fmla="*/ 1230912 h 6858000"/>
              <a:gd name="connsiteX61" fmla="*/ 1585961 w 5951984"/>
              <a:gd name="connsiteY61" fmla="*/ 1032667 h 6858000"/>
              <a:gd name="connsiteX62" fmla="*/ 1655521 w 5951984"/>
              <a:gd name="connsiteY62" fmla="*/ 935284 h 6858000"/>
              <a:gd name="connsiteX63" fmla="*/ 1721603 w 5951984"/>
              <a:gd name="connsiteY63" fmla="*/ 837900 h 6858000"/>
              <a:gd name="connsiteX64" fmla="*/ 1999842 w 5951984"/>
              <a:gd name="connsiteY64" fmla="*/ 437932 h 6858000"/>
              <a:gd name="connsiteX65" fmla="*/ 2285036 w 5951984"/>
              <a:gd name="connsiteY65" fmla="*/ 48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5951984" h="6858000">
                <a:moveTo>
                  <a:pt x="2320585" y="0"/>
                </a:moveTo>
                <a:lnTo>
                  <a:pt x="3168352" y="0"/>
                </a:lnTo>
                <a:lnTo>
                  <a:pt x="4074198" y="0"/>
                </a:lnTo>
                <a:lnTo>
                  <a:pt x="5951984" y="0"/>
                </a:lnTo>
                <a:lnTo>
                  <a:pt x="5951984" y="6858000"/>
                </a:lnTo>
                <a:lnTo>
                  <a:pt x="4074198" y="6858000"/>
                </a:lnTo>
                <a:lnTo>
                  <a:pt x="3168352" y="6858000"/>
                </a:lnTo>
                <a:lnTo>
                  <a:pt x="1074542" y="6858000"/>
                </a:lnTo>
                <a:lnTo>
                  <a:pt x="1074542" y="6825044"/>
                </a:lnTo>
                <a:lnTo>
                  <a:pt x="1066788" y="6858000"/>
                </a:lnTo>
                <a:lnTo>
                  <a:pt x="248653" y="6858000"/>
                </a:lnTo>
                <a:lnTo>
                  <a:pt x="236503" y="6820034"/>
                </a:lnTo>
                <a:lnTo>
                  <a:pt x="208679" y="6729607"/>
                </a:lnTo>
                <a:lnTo>
                  <a:pt x="184333" y="6642657"/>
                </a:lnTo>
                <a:lnTo>
                  <a:pt x="163466" y="6552230"/>
                </a:lnTo>
                <a:lnTo>
                  <a:pt x="142598" y="6465280"/>
                </a:lnTo>
                <a:lnTo>
                  <a:pt x="121730" y="6371374"/>
                </a:lnTo>
                <a:lnTo>
                  <a:pt x="104340" y="6280947"/>
                </a:lnTo>
                <a:lnTo>
                  <a:pt x="86950" y="6187041"/>
                </a:lnTo>
                <a:lnTo>
                  <a:pt x="73038" y="6089658"/>
                </a:lnTo>
                <a:lnTo>
                  <a:pt x="59126" y="5992274"/>
                </a:lnTo>
                <a:lnTo>
                  <a:pt x="45214" y="5894890"/>
                </a:lnTo>
                <a:lnTo>
                  <a:pt x="34780" y="5797507"/>
                </a:lnTo>
                <a:lnTo>
                  <a:pt x="24346" y="5696645"/>
                </a:lnTo>
                <a:lnTo>
                  <a:pt x="17390" y="5595784"/>
                </a:lnTo>
                <a:lnTo>
                  <a:pt x="10434" y="5491444"/>
                </a:lnTo>
                <a:lnTo>
                  <a:pt x="3478" y="5376671"/>
                </a:lnTo>
                <a:lnTo>
                  <a:pt x="0" y="5261897"/>
                </a:lnTo>
                <a:lnTo>
                  <a:pt x="0" y="5147124"/>
                </a:lnTo>
                <a:lnTo>
                  <a:pt x="3478" y="5032350"/>
                </a:lnTo>
                <a:lnTo>
                  <a:pt x="6956" y="4917577"/>
                </a:lnTo>
                <a:lnTo>
                  <a:pt x="17390" y="4802803"/>
                </a:lnTo>
                <a:lnTo>
                  <a:pt x="27824" y="4691508"/>
                </a:lnTo>
                <a:lnTo>
                  <a:pt x="38258" y="4580212"/>
                </a:lnTo>
                <a:lnTo>
                  <a:pt x="55648" y="4468916"/>
                </a:lnTo>
                <a:lnTo>
                  <a:pt x="73038" y="4357621"/>
                </a:lnTo>
                <a:lnTo>
                  <a:pt x="90428" y="4246325"/>
                </a:lnTo>
                <a:lnTo>
                  <a:pt x="114774" y="4135030"/>
                </a:lnTo>
                <a:lnTo>
                  <a:pt x="139120" y="4027212"/>
                </a:lnTo>
                <a:lnTo>
                  <a:pt x="163466" y="3919395"/>
                </a:lnTo>
                <a:lnTo>
                  <a:pt x="194767" y="3811577"/>
                </a:lnTo>
                <a:lnTo>
                  <a:pt x="226069" y="3703760"/>
                </a:lnTo>
                <a:lnTo>
                  <a:pt x="257371" y="3595942"/>
                </a:lnTo>
                <a:lnTo>
                  <a:pt x="292151" y="3488125"/>
                </a:lnTo>
                <a:lnTo>
                  <a:pt x="330409" y="3380307"/>
                </a:lnTo>
                <a:lnTo>
                  <a:pt x="368666" y="3275968"/>
                </a:lnTo>
                <a:lnTo>
                  <a:pt x="406924" y="3171628"/>
                </a:lnTo>
                <a:lnTo>
                  <a:pt x="448660" y="3063811"/>
                </a:lnTo>
                <a:lnTo>
                  <a:pt x="493874" y="2959471"/>
                </a:lnTo>
                <a:lnTo>
                  <a:pt x="539088" y="2855131"/>
                </a:lnTo>
                <a:lnTo>
                  <a:pt x="636471" y="2649930"/>
                </a:lnTo>
                <a:lnTo>
                  <a:pt x="737333" y="2441251"/>
                </a:lnTo>
                <a:lnTo>
                  <a:pt x="789503" y="2340390"/>
                </a:lnTo>
                <a:lnTo>
                  <a:pt x="845150" y="2239528"/>
                </a:lnTo>
                <a:lnTo>
                  <a:pt x="900798" y="2135188"/>
                </a:lnTo>
                <a:lnTo>
                  <a:pt x="959924" y="2034327"/>
                </a:lnTo>
                <a:lnTo>
                  <a:pt x="1015572" y="1933465"/>
                </a:lnTo>
                <a:lnTo>
                  <a:pt x="1074697" y="1832604"/>
                </a:lnTo>
                <a:lnTo>
                  <a:pt x="1196427" y="1630881"/>
                </a:lnTo>
                <a:lnTo>
                  <a:pt x="1325112" y="1432635"/>
                </a:lnTo>
                <a:lnTo>
                  <a:pt x="1453798" y="1230912"/>
                </a:lnTo>
                <a:lnTo>
                  <a:pt x="1585961" y="1032667"/>
                </a:lnTo>
                <a:lnTo>
                  <a:pt x="1655521" y="935284"/>
                </a:lnTo>
                <a:lnTo>
                  <a:pt x="1721603" y="837900"/>
                </a:lnTo>
                <a:lnTo>
                  <a:pt x="1999842" y="437932"/>
                </a:lnTo>
                <a:lnTo>
                  <a:pt x="2285036" y="483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grpSp>
        <p:nvGrpSpPr>
          <p:cNvPr id="13" name="Group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28603" y="476672"/>
            <a:ext cx="1810305" cy="720000"/>
            <a:chOff x="911225" y="260350"/>
            <a:chExt cx="4183063" cy="1663700"/>
          </a:xfrm>
          <a:solidFill>
            <a:schemeClr val="bg1"/>
          </a:solidFill>
        </p:grpSpPr>
        <p:sp>
          <p:nvSpPr>
            <p:cNvPr id="14" name="Freeform 6"/>
            <p:cNvSpPr>
              <a:spLocks noEditPoints="1"/>
            </p:cNvSpPr>
            <p:nvPr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8" name="Freeform 7"/>
            <p:cNvSpPr>
              <a:spLocks noEditPoints="1"/>
            </p:cNvSpPr>
            <p:nvPr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9" name="Freeform 8"/>
            <p:cNvSpPr>
              <a:spLocks noEditPoints="1"/>
            </p:cNvSpPr>
            <p:nvPr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9" y="2132856"/>
            <a:ext cx="4535486" cy="2015802"/>
          </a:xfrm>
        </p:spPr>
        <p:txBody>
          <a:bodyPr anchor="t" anchorCtr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3889" y="4436690"/>
            <a:ext cx="4535486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34074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Picture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9">
            <a:extLst>
              <a:ext uri="{FF2B5EF4-FFF2-40B4-BE49-F238E27FC236}">
                <a16:creationId xmlns:a16="http://schemas.microsoft.com/office/drawing/2014/main" id="{54361A05-748E-6BA5-2C76-26672F402F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016" y="0"/>
            <a:ext cx="5951984" cy="6858000"/>
          </a:xfrm>
          <a:custGeom>
            <a:avLst/>
            <a:gdLst>
              <a:gd name="connsiteX0" fmla="*/ 2320585 w 5951984"/>
              <a:gd name="connsiteY0" fmla="*/ 0 h 6858000"/>
              <a:gd name="connsiteX1" fmla="*/ 3168352 w 5951984"/>
              <a:gd name="connsiteY1" fmla="*/ 0 h 6858000"/>
              <a:gd name="connsiteX2" fmla="*/ 4074198 w 5951984"/>
              <a:gd name="connsiteY2" fmla="*/ 0 h 6858000"/>
              <a:gd name="connsiteX3" fmla="*/ 5951984 w 5951984"/>
              <a:gd name="connsiteY3" fmla="*/ 0 h 6858000"/>
              <a:gd name="connsiteX4" fmla="*/ 5951984 w 5951984"/>
              <a:gd name="connsiteY4" fmla="*/ 6858000 h 6858000"/>
              <a:gd name="connsiteX5" fmla="*/ 4074198 w 5951984"/>
              <a:gd name="connsiteY5" fmla="*/ 6858000 h 6858000"/>
              <a:gd name="connsiteX6" fmla="*/ 3168352 w 5951984"/>
              <a:gd name="connsiteY6" fmla="*/ 6858000 h 6858000"/>
              <a:gd name="connsiteX7" fmla="*/ 1074542 w 5951984"/>
              <a:gd name="connsiteY7" fmla="*/ 6858000 h 6858000"/>
              <a:gd name="connsiteX8" fmla="*/ 1074542 w 5951984"/>
              <a:gd name="connsiteY8" fmla="*/ 6825044 h 6858000"/>
              <a:gd name="connsiteX9" fmla="*/ 1066788 w 5951984"/>
              <a:gd name="connsiteY9" fmla="*/ 6858000 h 6858000"/>
              <a:gd name="connsiteX10" fmla="*/ 248653 w 5951984"/>
              <a:gd name="connsiteY10" fmla="*/ 6858000 h 6858000"/>
              <a:gd name="connsiteX11" fmla="*/ 236503 w 5951984"/>
              <a:gd name="connsiteY11" fmla="*/ 6820034 h 6858000"/>
              <a:gd name="connsiteX12" fmla="*/ 208679 w 5951984"/>
              <a:gd name="connsiteY12" fmla="*/ 6729607 h 6858000"/>
              <a:gd name="connsiteX13" fmla="*/ 184333 w 5951984"/>
              <a:gd name="connsiteY13" fmla="*/ 6642657 h 6858000"/>
              <a:gd name="connsiteX14" fmla="*/ 163466 w 5951984"/>
              <a:gd name="connsiteY14" fmla="*/ 6552230 h 6858000"/>
              <a:gd name="connsiteX15" fmla="*/ 142598 w 5951984"/>
              <a:gd name="connsiteY15" fmla="*/ 6465280 h 6858000"/>
              <a:gd name="connsiteX16" fmla="*/ 121730 w 5951984"/>
              <a:gd name="connsiteY16" fmla="*/ 6371374 h 6858000"/>
              <a:gd name="connsiteX17" fmla="*/ 104340 w 5951984"/>
              <a:gd name="connsiteY17" fmla="*/ 6280947 h 6858000"/>
              <a:gd name="connsiteX18" fmla="*/ 86950 w 5951984"/>
              <a:gd name="connsiteY18" fmla="*/ 6187041 h 6858000"/>
              <a:gd name="connsiteX19" fmla="*/ 73038 w 5951984"/>
              <a:gd name="connsiteY19" fmla="*/ 6089658 h 6858000"/>
              <a:gd name="connsiteX20" fmla="*/ 59126 w 5951984"/>
              <a:gd name="connsiteY20" fmla="*/ 5992274 h 6858000"/>
              <a:gd name="connsiteX21" fmla="*/ 45214 w 5951984"/>
              <a:gd name="connsiteY21" fmla="*/ 5894890 h 6858000"/>
              <a:gd name="connsiteX22" fmla="*/ 34780 w 5951984"/>
              <a:gd name="connsiteY22" fmla="*/ 5797507 h 6858000"/>
              <a:gd name="connsiteX23" fmla="*/ 24346 w 5951984"/>
              <a:gd name="connsiteY23" fmla="*/ 5696645 h 6858000"/>
              <a:gd name="connsiteX24" fmla="*/ 17390 w 5951984"/>
              <a:gd name="connsiteY24" fmla="*/ 5595784 h 6858000"/>
              <a:gd name="connsiteX25" fmla="*/ 10434 w 5951984"/>
              <a:gd name="connsiteY25" fmla="*/ 5491444 h 6858000"/>
              <a:gd name="connsiteX26" fmla="*/ 3478 w 5951984"/>
              <a:gd name="connsiteY26" fmla="*/ 5376671 h 6858000"/>
              <a:gd name="connsiteX27" fmla="*/ 0 w 5951984"/>
              <a:gd name="connsiteY27" fmla="*/ 5261897 h 6858000"/>
              <a:gd name="connsiteX28" fmla="*/ 0 w 5951984"/>
              <a:gd name="connsiteY28" fmla="*/ 5147124 h 6858000"/>
              <a:gd name="connsiteX29" fmla="*/ 3478 w 5951984"/>
              <a:gd name="connsiteY29" fmla="*/ 5032350 h 6858000"/>
              <a:gd name="connsiteX30" fmla="*/ 6956 w 5951984"/>
              <a:gd name="connsiteY30" fmla="*/ 4917577 h 6858000"/>
              <a:gd name="connsiteX31" fmla="*/ 17390 w 5951984"/>
              <a:gd name="connsiteY31" fmla="*/ 4802803 h 6858000"/>
              <a:gd name="connsiteX32" fmla="*/ 27824 w 5951984"/>
              <a:gd name="connsiteY32" fmla="*/ 4691508 h 6858000"/>
              <a:gd name="connsiteX33" fmla="*/ 38258 w 5951984"/>
              <a:gd name="connsiteY33" fmla="*/ 4580212 h 6858000"/>
              <a:gd name="connsiteX34" fmla="*/ 55648 w 5951984"/>
              <a:gd name="connsiteY34" fmla="*/ 4468916 h 6858000"/>
              <a:gd name="connsiteX35" fmla="*/ 73038 w 5951984"/>
              <a:gd name="connsiteY35" fmla="*/ 4357621 h 6858000"/>
              <a:gd name="connsiteX36" fmla="*/ 90428 w 5951984"/>
              <a:gd name="connsiteY36" fmla="*/ 4246325 h 6858000"/>
              <a:gd name="connsiteX37" fmla="*/ 114774 w 5951984"/>
              <a:gd name="connsiteY37" fmla="*/ 4135030 h 6858000"/>
              <a:gd name="connsiteX38" fmla="*/ 139120 w 5951984"/>
              <a:gd name="connsiteY38" fmla="*/ 4027212 h 6858000"/>
              <a:gd name="connsiteX39" fmla="*/ 163466 w 5951984"/>
              <a:gd name="connsiteY39" fmla="*/ 3919395 h 6858000"/>
              <a:gd name="connsiteX40" fmla="*/ 194767 w 5951984"/>
              <a:gd name="connsiteY40" fmla="*/ 3811577 h 6858000"/>
              <a:gd name="connsiteX41" fmla="*/ 226069 w 5951984"/>
              <a:gd name="connsiteY41" fmla="*/ 3703760 h 6858000"/>
              <a:gd name="connsiteX42" fmla="*/ 257371 w 5951984"/>
              <a:gd name="connsiteY42" fmla="*/ 3595942 h 6858000"/>
              <a:gd name="connsiteX43" fmla="*/ 292151 w 5951984"/>
              <a:gd name="connsiteY43" fmla="*/ 3488125 h 6858000"/>
              <a:gd name="connsiteX44" fmla="*/ 330409 w 5951984"/>
              <a:gd name="connsiteY44" fmla="*/ 3380307 h 6858000"/>
              <a:gd name="connsiteX45" fmla="*/ 368666 w 5951984"/>
              <a:gd name="connsiteY45" fmla="*/ 3275968 h 6858000"/>
              <a:gd name="connsiteX46" fmla="*/ 406924 w 5951984"/>
              <a:gd name="connsiteY46" fmla="*/ 3171628 h 6858000"/>
              <a:gd name="connsiteX47" fmla="*/ 448660 w 5951984"/>
              <a:gd name="connsiteY47" fmla="*/ 3063811 h 6858000"/>
              <a:gd name="connsiteX48" fmla="*/ 493874 w 5951984"/>
              <a:gd name="connsiteY48" fmla="*/ 2959471 h 6858000"/>
              <a:gd name="connsiteX49" fmla="*/ 539088 w 5951984"/>
              <a:gd name="connsiteY49" fmla="*/ 2855131 h 6858000"/>
              <a:gd name="connsiteX50" fmla="*/ 636471 w 5951984"/>
              <a:gd name="connsiteY50" fmla="*/ 2649930 h 6858000"/>
              <a:gd name="connsiteX51" fmla="*/ 737333 w 5951984"/>
              <a:gd name="connsiteY51" fmla="*/ 2441251 h 6858000"/>
              <a:gd name="connsiteX52" fmla="*/ 789503 w 5951984"/>
              <a:gd name="connsiteY52" fmla="*/ 2340390 h 6858000"/>
              <a:gd name="connsiteX53" fmla="*/ 845150 w 5951984"/>
              <a:gd name="connsiteY53" fmla="*/ 2239528 h 6858000"/>
              <a:gd name="connsiteX54" fmla="*/ 900798 w 5951984"/>
              <a:gd name="connsiteY54" fmla="*/ 2135188 h 6858000"/>
              <a:gd name="connsiteX55" fmla="*/ 959924 w 5951984"/>
              <a:gd name="connsiteY55" fmla="*/ 2034327 h 6858000"/>
              <a:gd name="connsiteX56" fmla="*/ 1015572 w 5951984"/>
              <a:gd name="connsiteY56" fmla="*/ 1933465 h 6858000"/>
              <a:gd name="connsiteX57" fmla="*/ 1074697 w 5951984"/>
              <a:gd name="connsiteY57" fmla="*/ 1832604 h 6858000"/>
              <a:gd name="connsiteX58" fmla="*/ 1196427 w 5951984"/>
              <a:gd name="connsiteY58" fmla="*/ 1630881 h 6858000"/>
              <a:gd name="connsiteX59" fmla="*/ 1325112 w 5951984"/>
              <a:gd name="connsiteY59" fmla="*/ 1432635 h 6858000"/>
              <a:gd name="connsiteX60" fmla="*/ 1453798 w 5951984"/>
              <a:gd name="connsiteY60" fmla="*/ 1230912 h 6858000"/>
              <a:gd name="connsiteX61" fmla="*/ 1585961 w 5951984"/>
              <a:gd name="connsiteY61" fmla="*/ 1032667 h 6858000"/>
              <a:gd name="connsiteX62" fmla="*/ 1655521 w 5951984"/>
              <a:gd name="connsiteY62" fmla="*/ 935284 h 6858000"/>
              <a:gd name="connsiteX63" fmla="*/ 1721603 w 5951984"/>
              <a:gd name="connsiteY63" fmla="*/ 837900 h 6858000"/>
              <a:gd name="connsiteX64" fmla="*/ 1999842 w 5951984"/>
              <a:gd name="connsiteY64" fmla="*/ 437932 h 6858000"/>
              <a:gd name="connsiteX65" fmla="*/ 2285036 w 5951984"/>
              <a:gd name="connsiteY65" fmla="*/ 48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5951984" h="6858000">
                <a:moveTo>
                  <a:pt x="2320585" y="0"/>
                </a:moveTo>
                <a:lnTo>
                  <a:pt x="3168352" y="0"/>
                </a:lnTo>
                <a:lnTo>
                  <a:pt x="4074198" y="0"/>
                </a:lnTo>
                <a:lnTo>
                  <a:pt x="5951984" y="0"/>
                </a:lnTo>
                <a:lnTo>
                  <a:pt x="5951984" y="6858000"/>
                </a:lnTo>
                <a:lnTo>
                  <a:pt x="4074198" y="6858000"/>
                </a:lnTo>
                <a:lnTo>
                  <a:pt x="3168352" y="6858000"/>
                </a:lnTo>
                <a:lnTo>
                  <a:pt x="1074542" y="6858000"/>
                </a:lnTo>
                <a:lnTo>
                  <a:pt x="1074542" y="6825044"/>
                </a:lnTo>
                <a:lnTo>
                  <a:pt x="1066788" y="6858000"/>
                </a:lnTo>
                <a:lnTo>
                  <a:pt x="248653" y="6858000"/>
                </a:lnTo>
                <a:lnTo>
                  <a:pt x="236503" y="6820034"/>
                </a:lnTo>
                <a:lnTo>
                  <a:pt x="208679" y="6729607"/>
                </a:lnTo>
                <a:lnTo>
                  <a:pt x="184333" y="6642657"/>
                </a:lnTo>
                <a:lnTo>
                  <a:pt x="163466" y="6552230"/>
                </a:lnTo>
                <a:lnTo>
                  <a:pt x="142598" y="6465280"/>
                </a:lnTo>
                <a:lnTo>
                  <a:pt x="121730" y="6371374"/>
                </a:lnTo>
                <a:lnTo>
                  <a:pt x="104340" y="6280947"/>
                </a:lnTo>
                <a:lnTo>
                  <a:pt x="86950" y="6187041"/>
                </a:lnTo>
                <a:lnTo>
                  <a:pt x="73038" y="6089658"/>
                </a:lnTo>
                <a:lnTo>
                  <a:pt x="59126" y="5992274"/>
                </a:lnTo>
                <a:lnTo>
                  <a:pt x="45214" y="5894890"/>
                </a:lnTo>
                <a:lnTo>
                  <a:pt x="34780" y="5797507"/>
                </a:lnTo>
                <a:lnTo>
                  <a:pt x="24346" y="5696645"/>
                </a:lnTo>
                <a:lnTo>
                  <a:pt x="17390" y="5595784"/>
                </a:lnTo>
                <a:lnTo>
                  <a:pt x="10434" y="5491444"/>
                </a:lnTo>
                <a:lnTo>
                  <a:pt x="3478" y="5376671"/>
                </a:lnTo>
                <a:lnTo>
                  <a:pt x="0" y="5261897"/>
                </a:lnTo>
                <a:lnTo>
                  <a:pt x="0" y="5147124"/>
                </a:lnTo>
                <a:lnTo>
                  <a:pt x="3478" y="5032350"/>
                </a:lnTo>
                <a:lnTo>
                  <a:pt x="6956" y="4917577"/>
                </a:lnTo>
                <a:lnTo>
                  <a:pt x="17390" y="4802803"/>
                </a:lnTo>
                <a:lnTo>
                  <a:pt x="27824" y="4691508"/>
                </a:lnTo>
                <a:lnTo>
                  <a:pt x="38258" y="4580212"/>
                </a:lnTo>
                <a:lnTo>
                  <a:pt x="55648" y="4468916"/>
                </a:lnTo>
                <a:lnTo>
                  <a:pt x="73038" y="4357621"/>
                </a:lnTo>
                <a:lnTo>
                  <a:pt x="90428" y="4246325"/>
                </a:lnTo>
                <a:lnTo>
                  <a:pt x="114774" y="4135030"/>
                </a:lnTo>
                <a:lnTo>
                  <a:pt x="139120" y="4027212"/>
                </a:lnTo>
                <a:lnTo>
                  <a:pt x="163466" y="3919395"/>
                </a:lnTo>
                <a:lnTo>
                  <a:pt x="194767" y="3811577"/>
                </a:lnTo>
                <a:lnTo>
                  <a:pt x="226069" y="3703760"/>
                </a:lnTo>
                <a:lnTo>
                  <a:pt x="257371" y="3595942"/>
                </a:lnTo>
                <a:lnTo>
                  <a:pt x="292151" y="3488125"/>
                </a:lnTo>
                <a:lnTo>
                  <a:pt x="330409" y="3380307"/>
                </a:lnTo>
                <a:lnTo>
                  <a:pt x="368666" y="3275968"/>
                </a:lnTo>
                <a:lnTo>
                  <a:pt x="406924" y="3171628"/>
                </a:lnTo>
                <a:lnTo>
                  <a:pt x="448660" y="3063811"/>
                </a:lnTo>
                <a:lnTo>
                  <a:pt x="493874" y="2959471"/>
                </a:lnTo>
                <a:lnTo>
                  <a:pt x="539088" y="2855131"/>
                </a:lnTo>
                <a:lnTo>
                  <a:pt x="636471" y="2649930"/>
                </a:lnTo>
                <a:lnTo>
                  <a:pt x="737333" y="2441251"/>
                </a:lnTo>
                <a:lnTo>
                  <a:pt x="789503" y="2340390"/>
                </a:lnTo>
                <a:lnTo>
                  <a:pt x="845150" y="2239528"/>
                </a:lnTo>
                <a:lnTo>
                  <a:pt x="900798" y="2135188"/>
                </a:lnTo>
                <a:lnTo>
                  <a:pt x="959924" y="2034327"/>
                </a:lnTo>
                <a:lnTo>
                  <a:pt x="1015572" y="1933465"/>
                </a:lnTo>
                <a:lnTo>
                  <a:pt x="1074697" y="1832604"/>
                </a:lnTo>
                <a:lnTo>
                  <a:pt x="1196427" y="1630881"/>
                </a:lnTo>
                <a:lnTo>
                  <a:pt x="1325112" y="1432635"/>
                </a:lnTo>
                <a:lnTo>
                  <a:pt x="1453798" y="1230912"/>
                </a:lnTo>
                <a:lnTo>
                  <a:pt x="1585961" y="1032667"/>
                </a:lnTo>
                <a:lnTo>
                  <a:pt x="1655521" y="935284"/>
                </a:lnTo>
                <a:lnTo>
                  <a:pt x="1721603" y="837900"/>
                </a:lnTo>
                <a:lnTo>
                  <a:pt x="1999842" y="437932"/>
                </a:lnTo>
                <a:lnTo>
                  <a:pt x="2285036" y="483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grpSp>
        <p:nvGrpSpPr>
          <p:cNvPr id="13" name="Group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28603" y="476672"/>
            <a:ext cx="1810305" cy="720000"/>
            <a:chOff x="911225" y="260350"/>
            <a:chExt cx="4183063" cy="1663700"/>
          </a:xfrm>
          <a:solidFill>
            <a:schemeClr val="accent1"/>
          </a:solidFill>
        </p:grpSpPr>
        <p:sp>
          <p:nvSpPr>
            <p:cNvPr id="14" name="Freeform 6"/>
            <p:cNvSpPr>
              <a:spLocks noEditPoints="1"/>
            </p:cNvSpPr>
            <p:nvPr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8" name="Freeform 7"/>
            <p:cNvSpPr>
              <a:spLocks noEditPoints="1"/>
            </p:cNvSpPr>
            <p:nvPr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9" name="Freeform 8"/>
            <p:cNvSpPr>
              <a:spLocks noEditPoints="1"/>
            </p:cNvSpPr>
            <p:nvPr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9" y="2132856"/>
            <a:ext cx="4535486" cy="2015802"/>
          </a:xfrm>
        </p:spPr>
        <p:txBody>
          <a:bodyPr anchor="t" anchorCtr="0"/>
          <a:lstStyle>
            <a:lvl1pPr algn="l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3889" y="4436690"/>
            <a:ext cx="4535486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05005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773239"/>
            <a:ext cx="5328096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B0243-5A40-466C-827C-48D578625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016" y="1773238"/>
            <a:ext cx="5328098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39027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773239"/>
            <a:ext cx="5328096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B0243-5A40-466C-827C-48D578625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016" y="1773238"/>
            <a:ext cx="5328098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77173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773238"/>
            <a:ext cx="5328096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8" y="2420888"/>
            <a:ext cx="5328096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0016" y="1773238"/>
            <a:ext cx="5328097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0015" y="2420888"/>
            <a:ext cx="5328098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39375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773238"/>
            <a:ext cx="5328096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8" y="2420888"/>
            <a:ext cx="5328096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0016" y="1773238"/>
            <a:ext cx="5328097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0015" y="2420888"/>
            <a:ext cx="5328098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004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9" y="1773238"/>
            <a:ext cx="10944222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9" y="2420888"/>
            <a:ext cx="10944222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9060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Heade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9" y="1773238"/>
            <a:ext cx="10944222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9" y="2420888"/>
            <a:ext cx="10944222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14314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773239"/>
            <a:ext cx="72009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688288" y="1773238"/>
            <a:ext cx="2879825" cy="4392612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1200"/>
              </a:spcBef>
              <a:buFontTx/>
              <a:buNone/>
              <a:defRPr b="1">
                <a:solidFill>
                  <a:schemeClr val="accent1"/>
                </a:solidFill>
                <a:latin typeface="Lato Black" panose="020F0A02020204030203" pitchFamily="34" charset="0"/>
              </a:defRPr>
            </a:lvl2pPr>
            <a:lvl3pPr marL="0" indent="0">
              <a:buFontTx/>
              <a:buNone/>
              <a:defRPr b="1">
                <a:solidFill>
                  <a:schemeClr val="accent1"/>
                </a:solidFill>
              </a:defRPr>
            </a:lvl3pPr>
            <a:lvl4pPr marL="0" indent="0">
              <a:buFontTx/>
              <a:buNone/>
              <a:defRPr>
                <a:solidFill>
                  <a:schemeClr val="accent1"/>
                </a:solidFill>
              </a:defRPr>
            </a:lvl4pPr>
            <a:lvl5pPr marL="0" indent="0">
              <a:buFontTx/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2F05E37-3776-01E8-7194-21D33C2EED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8400256" y="1773238"/>
            <a:ext cx="0" cy="439261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0629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Highligh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7213" y="1773239"/>
            <a:ext cx="72009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23887" y="1773238"/>
            <a:ext cx="2879825" cy="4392612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1200"/>
              </a:spcBef>
              <a:buFontTx/>
              <a:buNone/>
              <a:defRPr>
                <a:solidFill>
                  <a:schemeClr val="accent1"/>
                </a:solidFill>
                <a:latin typeface="Lato Black" panose="020F0A02020204030203" pitchFamily="34" charset="0"/>
              </a:defRPr>
            </a:lvl2pPr>
            <a:lvl3pPr marL="0" indent="0">
              <a:buFontTx/>
              <a:buNone/>
              <a:defRPr b="1">
                <a:solidFill>
                  <a:schemeClr val="accent1"/>
                </a:solidFill>
              </a:defRPr>
            </a:lvl3pPr>
            <a:lvl4pPr marL="0" indent="0">
              <a:buFontTx/>
              <a:buNone/>
              <a:defRPr>
                <a:solidFill>
                  <a:schemeClr val="accent1"/>
                </a:solidFill>
              </a:defRPr>
            </a:lvl4pPr>
            <a:lvl5pPr marL="0" indent="0">
              <a:buFontTx/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737DD0E-296C-8C45-52B2-8F30DD339E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3791744" y="1773238"/>
            <a:ext cx="0" cy="439261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320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Highlight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773239"/>
            <a:ext cx="72009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688288" y="1773238"/>
            <a:ext cx="2879825" cy="4392612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1200"/>
              </a:spcBef>
              <a:buFontTx/>
              <a:buNone/>
              <a:defRPr b="1">
                <a:solidFill>
                  <a:schemeClr val="accent1"/>
                </a:solidFill>
                <a:latin typeface="Lato Black" panose="020F0A02020204030203" pitchFamily="34" charset="0"/>
              </a:defRPr>
            </a:lvl2pPr>
            <a:lvl3pPr marL="0" indent="0">
              <a:buFontTx/>
              <a:buNone/>
              <a:defRPr b="1">
                <a:solidFill>
                  <a:schemeClr val="accent1"/>
                </a:solidFill>
              </a:defRPr>
            </a:lvl3pPr>
            <a:lvl4pPr marL="0" indent="0">
              <a:buFontTx/>
              <a:buNone/>
              <a:defRPr>
                <a:solidFill>
                  <a:schemeClr val="accent1"/>
                </a:solidFill>
              </a:defRPr>
            </a:lvl4pPr>
            <a:lvl5pPr marL="0" indent="0">
              <a:buFontTx/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2F05E37-3776-01E8-7194-21D33C2EED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8400256" y="1773238"/>
            <a:ext cx="0" cy="439261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0736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Highlight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7213" y="1773239"/>
            <a:ext cx="72009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23887" y="1773238"/>
            <a:ext cx="2879825" cy="4392612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1200"/>
              </a:spcBef>
              <a:buFontTx/>
              <a:buNone/>
              <a:defRPr>
                <a:solidFill>
                  <a:schemeClr val="accent1"/>
                </a:solidFill>
                <a:latin typeface="Lato Black" panose="020F0A02020204030203" pitchFamily="34" charset="0"/>
              </a:defRPr>
            </a:lvl2pPr>
            <a:lvl3pPr marL="0" indent="0">
              <a:buFontTx/>
              <a:buNone/>
              <a:defRPr b="1">
                <a:solidFill>
                  <a:schemeClr val="accent1"/>
                </a:solidFill>
              </a:defRPr>
            </a:lvl3pPr>
            <a:lvl4pPr marL="0" indent="0">
              <a:buFontTx/>
              <a:buNone/>
              <a:defRPr>
                <a:solidFill>
                  <a:schemeClr val="accent1"/>
                </a:solidFill>
              </a:defRPr>
            </a:lvl4pPr>
            <a:lvl5pPr marL="0" indent="0">
              <a:buFontTx/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737DD0E-296C-8C45-52B2-8F30DD339E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3791744" y="1773238"/>
            <a:ext cx="0" cy="439261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5028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76250"/>
            <a:ext cx="5328096" cy="10805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773239"/>
            <a:ext cx="5328096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A8275D46-648A-6D1B-558E-E3FAC07966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016" y="0"/>
            <a:ext cx="5951984" cy="6858000"/>
          </a:xfrm>
          <a:custGeom>
            <a:avLst/>
            <a:gdLst>
              <a:gd name="connsiteX0" fmla="*/ 2320585 w 5951984"/>
              <a:gd name="connsiteY0" fmla="*/ 0 h 6858000"/>
              <a:gd name="connsiteX1" fmla="*/ 3168352 w 5951984"/>
              <a:gd name="connsiteY1" fmla="*/ 0 h 6858000"/>
              <a:gd name="connsiteX2" fmla="*/ 4074198 w 5951984"/>
              <a:gd name="connsiteY2" fmla="*/ 0 h 6858000"/>
              <a:gd name="connsiteX3" fmla="*/ 5951984 w 5951984"/>
              <a:gd name="connsiteY3" fmla="*/ 0 h 6858000"/>
              <a:gd name="connsiteX4" fmla="*/ 5951984 w 5951984"/>
              <a:gd name="connsiteY4" fmla="*/ 6858000 h 6858000"/>
              <a:gd name="connsiteX5" fmla="*/ 4074198 w 5951984"/>
              <a:gd name="connsiteY5" fmla="*/ 6858000 h 6858000"/>
              <a:gd name="connsiteX6" fmla="*/ 3168352 w 5951984"/>
              <a:gd name="connsiteY6" fmla="*/ 6858000 h 6858000"/>
              <a:gd name="connsiteX7" fmla="*/ 1074542 w 5951984"/>
              <a:gd name="connsiteY7" fmla="*/ 6858000 h 6858000"/>
              <a:gd name="connsiteX8" fmla="*/ 1074542 w 5951984"/>
              <a:gd name="connsiteY8" fmla="*/ 6825044 h 6858000"/>
              <a:gd name="connsiteX9" fmla="*/ 1066788 w 5951984"/>
              <a:gd name="connsiteY9" fmla="*/ 6858000 h 6858000"/>
              <a:gd name="connsiteX10" fmla="*/ 248653 w 5951984"/>
              <a:gd name="connsiteY10" fmla="*/ 6858000 h 6858000"/>
              <a:gd name="connsiteX11" fmla="*/ 236503 w 5951984"/>
              <a:gd name="connsiteY11" fmla="*/ 6820034 h 6858000"/>
              <a:gd name="connsiteX12" fmla="*/ 208679 w 5951984"/>
              <a:gd name="connsiteY12" fmla="*/ 6729607 h 6858000"/>
              <a:gd name="connsiteX13" fmla="*/ 184333 w 5951984"/>
              <a:gd name="connsiteY13" fmla="*/ 6642657 h 6858000"/>
              <a:gd name="connsiteX14" fmla="*/ 163466 w 5951984"/>
              <a:gd name="connsiteY14" fmla="*/ 6552230 h 6858000"/>
              <a:gd name="connsiteX15" fmla="*/ 142598 w 5951984"/>
              <a:gd name="connsiteY15" fmla="*/ 6465280 h 6858000"/>
              <a:gd name="connsiteX16" fmla="*/ 121730 w 5951984"/>
              <a:gd name="connsiteY16" fmla="*/ 6371374 h 6858000"/>
              <a:gd name="connsiteX17" fmla="*/ 104340 w 5951984"/>
              <a:gd name="connsiteY17" fmla="*/ 6280947 h 6858000"/>
              <a:gd name="connsiteX18" fmla="*/ 86950 w 5951984"/>
              <a:gd name="connsiteY18" fmla="*/ 6187041 h 6858000"/>
              <a:gd name="connsiteX19" fmla="*/ 73038 w 5951984"/>
              <a:gd name="connsiteY19" fmla="*/ 6089658 h 6858000"/>
              <a:gd name="connsiteX20" fmla="*/ 59126 w 5951984"/>
              <a:gd name="connsiteY20" fmla="*/ 5992274 h 6858000"/>
              <a:gd name="connsiteX21" fmla="*/ 45214 w 5951984"/>
              <a:gd name="connsiteY21" fmla="*/ 5894890 h 6858000"/>
              <a:gd name="connsiteX22" fmla="*/ 34780 w 5951984"/>
              <a:gd name="connsiteY22" fmla="*/ 5797507 h 6858000"/>
              <a:gd name="connsiteX23" fmla="*/ 24346 w 5951984"/>
              <a:gd name="connsiteY23" fmla="*/ 5696645 h 6858000"/>
              <a:gd name="connsiteX24" fmla="*/ 17390 w 5951984"/>
              <a:gd name="connsiteY24" fmla="*/ 5595784 h 6858000"/>
              <a:gd name="connsiteX25" fmla="*/ 10434 w 5951984"/>
              <a:gd name="connsiteY25" fmla="*/ 5491444 h 6858000"/>
              <a:gd name="connsiteX26" fmla="*/ 3478 w 5951984"/>
              <a:gd name="connsiteY26" fmla="*/ 5376671 h 6858000"/>
              <a:gd name="connsiteX27" fmla="*/ 0 w 5951984"/>
              <a:gd name="connsiteY27" fmla="*/ 5261897 h 6858000"/>
              <a:gd name="connsiteX28" fmla="*/ 0 w 5951984"/>
              <a:gd name="connsiteY28" fmla="*/ 5147124 h 6858000"/>
              <a:gd name="connsiteX29" fmla="*/ 3478 w 5951984"/>
              <a:gd name="connsiteY29" fmla="*/ 5032350 h 6858000"/>
              <a:gd name="connsiteX30" fmla="*/ 6956 w 5951984"/>
              <a:gd name="connsiteY30" fmla="*/ 4917577 h 6858000"/>
              <a:gd name="connsiteX31" fmla="*/ 17390 w 5951984"/>
              <a:gd name="connsiteY31" fmla="*/ 4802803 h 6858000"/>
              <a:gd name="connsiteX32" fmla="*/ 27824 w 5951984"/>
              <a:gd name="connsiteY32" fmla="*/ 4691508 h 6858000"/>
              <a:gd name="connsiteX33" fmla="*/ 38258 w 5951984"/>
              <a:gd name="connsiteY33" fmla="*/ 4580212 h 6858000"/>
              <a:gd name="connsiteX34" fmla="*/ 55648 w 5951984"/>
              <a:gd name="connsiteY34" fmla="*/ 4468916 h 6858000"/>
              <a:gd name="connsiteX35" fmla="*/ 73038 w 5951984"/>
              <a:gd name="connsiteY35" fmla="*/ 4357621 h 6858000"/>
              <a:gd name="connsiteX36" fmla="*/ 90428 w 5951984"/>
              <a:gd name="connsiteY36" fmla="*/ 4246325 h 6858000"/>
              <a:gd name="connsiteX37" fmla="*/ 114774 w 5951984"/>
              <a:gd name="connsiteY37" fmla="*/ 4135030 h 6858000"/>
              <a:gd name="connsiteX38" fmla="*/ 139120 w 5951984"/>
              <a:gd name="connsiteY38" fmla="*/ 4027212 h 6858000"/>
              <a:gd name="connsiteX39" fmla="*/ 163466 w 5951984"/>
              <a:gd name="connsiteY39" fmla="*/ 3919395 h 6858000"/>
              <a:gd name="connsiteX40" fmla="*/ 194767 w 5951984"/>
              <a:gd name="connsiteY40" fmla="*/ 3811577 h 6858000"/>
              <a:gd name="connsiteX41" fmla="*/ 226069 w 5951984"/>
              <a:gd name="connsiteY41" fmla="*/ 3703760 h 6858000"/>
              <a:gd name="connsiteX42" fmla="*/ 257371 w 5951984"/>
              <a:gd name="connsiteY42" fmla="*/ 3595942 h 6858000"/>
              <a:gd name="connsiteX43" fmla="*/ 292151 w 5951984"/>
              <a:gd name="connsiteY43" fmla="*/ 3488125 h 6858000"/>
              <a:gd name="connsiteX44" fmla="*/ 330409 w 5951984"/>
              <a:gd name="connsiteY44" fmla="*/ 3380307 h 6858000"/>
              <a:gd name="connsiteX45" fmla="*/ 368666 w 5951984"/>
              <a:gd name="connsiteY45" fmla="*/ 3275968 h 6858000"/>
              <a:gd name="connsiteX46" fmla="*/ 406924 w 5951984"/>
              <a:gd name="connsiteY46" fmla="*/ 3171628 h 6858000"/>
              <a:gd name="connsiteX47" fmla="*/ 448660 w 5951984"/>
              <a:gd name="connsiteY47" fmla="*/ 3063811 h 6858000"/>
              <a:gd name="connsiteX48" fmla="*/ 493874 w 5951984"/>
              <a:gd name="connsiteY48" fmla="*/ 2959471 h 6858000"/>
              <a:gd name="connsiteX49" fmla="*/ 539088 w 5951984"/>
              <a:gd name="connsiteY49" fmla="*/ 2855131 h 6858000"/>
              <a:gd name="connsiteX50" fmla="*/ 636471 w 5951984"/>
              <a:gd name="connsiteY50" fmla="*/ 2649930 h 6858000"/>
              <a:gd name="connsiteX51" fmla="*/ 737333 w 5951984"/>
              <a:gd name="connsiteY51" fmla="*/ 2441251 h 6858000"/>
              <a:gd name="connsiteX52" fmla="*/ 789503 w 5951984"/>
              <a:gd name="connsiteY52" fmla="*/ 2340390 h 6858000"/>
              <a:gd name="connsiteX53" fmla="*/ 845150 w 5951984"/>
              <a:gd name="connsiteY53" fmla="*/ 2239528 h 6858000"/>
              <a:gd name="connsiteX54" fmla="*/ 900798 w 5951984"/>
              <a:gd name="connsiteY54" fmla="*/ 2135188 h 6858000"/>
              <a:gd name="connsiteX55" fmla="*/ 959924 w 5951984"/>
              <a:gd name="connsiteY55" fmla="*/ 2034327 h 6858000"/>
              <a:gd name="connsiteX56" fmla="*/ 1015572 w 5951984"/>
              <a:gd name="connsiteY56" fmla="*/ 1933465 h 6858000"/>
              <a:gd name="connsiteX57" fmla="*/ 1074697 w 5951984"/>
              <a:gd name="connsiteY57" fmla="*/ 1832604 h 6858000"/>
              <a:gd name="connsiteX58" fmla="*/ 1196427 w 5951984"/>
              <a:gd name="connsiteY58" fmla="*/ 1630881 h 6858000"/>
              <a:gd name="connsiteX59" fmla="*/ 1325112 w 5951984"/>
              <a:gd name="connsiteY59" fmla="*/ 1432635 h 6858000"/>
              <a:gd name="connsiteX60" fmla="*/ 1453798 w 5951984"/>
              <a:gd name="connsiteY60" fmla="*/ 1230912 h 6858000"/>
              <a:gd name="connsiteX61" fmla="*/ 1585961 w 5951984"/>
              <a:gd name="connsiteY61" fmla="*/ 1032667 h 6858000"/>
              <a:gd name="connsiteX62" fmla="*/ 1655521 w 5951984"/>
              <a:gd name="connsiteY62" fmla="*/ 935284 h 6858000"/>
              <a:gd name="connsiteX63" fmla="*/ 1721603 w 5951984"/>
              <a:gd name="connsiteY63" fmla="*/ 837900 h 6858000"/>
              <a:gd name="connsiteX64" fmla="*/ 1999842 w 5951984"/>
              <a:gd name="connsiteY64" fmla="*/ 437932 h 6858000"/>
              <a:gd name="connsiteX65" fmla="*/ 2285036 w 5951984"/>
              <a:gd name="connsiteY65" fmla="*/ 48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5951984" h="6858000">
                <a:moveTo>
                  <a:pt x="2320585" y="0"/>
                </a:moveTo>
                <a:lnTo>
                  <a:pt x="3168352" y="0"/>
                </a:lnTo>
                <a:lnTo>
                  <a:pt x="4074198" y="0"/>
                </a:lnTo>
                <a:lnTo>
                  <a:pt x="5951984" y="0"/>
                </a:lnTo>
                <a:lnTo>
                  <a:pt x="5951984" y="6858000"/>
                </a:lnTo>
                <a:lnTo>
                  <a:pt x="4074198" y="6858000"/>
                </a:lnTo>
                <a:lnTo>
                  <a:pt x="3168352" y="6858000"/>
                </a:lnTo>
                <a:lnTo>
                  <a:pt x="1074542" y="6858000"/>
                </a:lnTo>
                <a:lnTo>
                  <a:pt x="1074542" y="6825044"/>
                </a:lnTo>
                <a:lnTo>
                  <a:pt x="1066788" y="6858000"/>
                </a:lnTo>
                <a:lnTo>
                  <a:pt x="248653" y="6858000"/>
                </a:lnTo>
                <a:lnTo>
                  <a:pt x="236503" y="6820034"/>
                </a:lnTo>
                <a:lnTo>
                  <a:pt x="208679" y="6729607"/>
                </a:lnTo>
                <a:lnTo>
                  <a:pt x="184333" y="6642657"/>
                </a:lnTo>
                <a:lnTo>
                  <a:pt x="163466" y="6552230"/>
                </a:lnTo>
                <a:lnTo>
                  <a:pt x="142598" y="6465280"/>
                </a:lnTo>
                <a:lnTo>
                  <a:pt x="121730" y="6371374"/>
                </a:lnTo>
                <a:lnTo>
                  <a:pt x="104340" y="6280947"/>
                </a:lnTo>
                <a:lnTo>
                  <a:pt x="86950" y="6187041"/>
                </a:lnTo>
                <a:lnTo>
                  <a:pt x="73038" y="6089658"/>
                </a:lnTo>
                <a:lnTo>
                  <a:pt x="59126" y="5992274"/>
                </a:lnTo>
                <a:lnTo>
                  <a:pt x="45214" y="5894890"/>
                </a:lnTo>
                <a:lnTo>
                  <a:pt x="34780" y="5797507"/>
                </a:lnTo>
                <a:lnTo>
                  <a:pt x="24346" y="5696645"/>
                </a:lnTo>
                <a:lnTo>
                  <a:pt x="17390" y="5595784"/>
                </a:lnTo>
                <a:lnTo>
                  <a:pt x="10434" y="5491444"/>
                </a:lnTo>
                <a:lnTo>
                  <a:pt x="3478" y="5376671"/>
                </a:lnTo>
                <a:lnTo>
                  <a:pt x="0" y="5261897"/>
                </a:lnTo>
                <a:lnTo>
                  <a:pt x="0" y="5147124"/>
                </a:lnTo>
                <a:lnTo>
                  <a:pt x="3478" y="5032350"/>
                </a:lnTo>
                <a:lnTo>
                  <a:pt x="6956" y="4917577"/>
                </a:lnTo>
                <a:lnTo>
                  <a:pt x="17390" y="4802803"/>
                </a:lnTo>
                <a:lnTo>
                  <a:pt x="27824" y="4691508"/>
                </a:lnTo>
                <a:lnTo>
                  <a:pt x="38258" y="4580212"/>
                </a:lnTo>
                <a:lnTo>
                  <a:pt x="55648" y="4468916"/>
                </a:lnTo>
                <a:lnTo>
                  <a:pt x="73038" y="4357621"/>
                </a:lnTo>
                <a:lnTo>
                  <a:pt x="90428" y="4246325"/>
                </a:lnTo>
                <a:lnTo>
                  <a:pt x="114774" y="4135030"/>
                </a:lnTo>
                <a:lnTo>
                  <a:pt x="139120" y="4027212"/>
                </a:lnTo>
                <a:lnTo>
                  <a:pt x="163466" y="3919395"/>
                </a:lnTo>
                <a:lnTo>
                  <a:pt x="194767" y="3811577"/>
                </a:lnTo>
                <a:lnTo>
                  <a:pt x="226069" y="3703760"/>
                </a:lnTo>
                <a:lnTo>
                  <a:pt x="257371" y="3595942"/>
                </a:lnTo>
                <a:lnTo>
                  <a:pt x="292151" y="3488125"/>
                </a:lnTo>
                <a:lnTo>
                  <a:pt x="330409" y="3380307"/>
                </a:lnTo>
                <a:lnTo>
                  <a:pt x="368666" y="3275968"/>
                </a:lnTo>
                <a:lnTo>
                  <a:pt x="406924" y="3171628"/>
                </a:lnTo>
                <a:lnTo>
                  <a:pt x="448660" y="3063811"/>
                </a:lnTo>
                <a:lnTo>
                  <a:pt x="493874" y="2959471"/>
                </a:lnTo>
                <a:lnTo>
                  <a:pt x="539088" y="2855131"/>
                </a:lnTo>
                <a:lnTo>
                  <a:pt x="636471" y="2649930"/>
                </a:lnTo>
                <a:lnTo>
                  <a:pt x="737333" y="2441251"/>
                </a:lnTo>
                <a:lnTo>
                  <a:pt x="789503" y="2340390"/>
                </a:lnTo>
                <a:lnTo>
                  <a:pt x="845150" y="2239528"/>
                </a:lnTo>
                <a:lnTo>
                  <a:pt x="900798" y="2135188"/>
                </a:lnTo>
                <a:lnTo>
                  <a:pt x="959924" y="2034327"/>
                </a:lnTo>
                <a:lnTo>
                  <a:pt x="1015572" y="1933465"/>
                </a:lnTo>
                <a:lnTo>
                  <a:pt x="1074697" y="1832604"/>
                </a:lnTo>
                <a:lnTo>
                  <a:pt x="1196427" y="1630881"/>
                </a:lnTo>
                <a:lnTo>
                  <a:pt x="1325112" y="1432635"/>
                </a:lnTo>
                <a:lnTo>
                  <a:pt x="1453798" y="1230912"/>
                </a:lnTo>
                <a:lnTo>
                  <a:pt x="1585961" y="1032667"/>
                </a:lnTo>
                <a:lnTo>
                  <a:pt x="1655521" y="935284"/>
                </a:lnTo>
                <a:lnTo>
                  <a:pt x="1721603" y="837900"/>
                </a:lnTo>
                <a:lnTo>
                  <a:pt x="1999842" y="437932"/>
                </a:lnTo>
                <a:lnTo>
                  <a:pt x="2285036" y="483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A2BFE28-A8A3-9BA9-3FCF-80A8FC75E0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C052CB-1C59-5FF2-4DF9-656C509F72B6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DC01B7-6394-8CC2-2C32-66EE2DE3FF55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ECD5D9A-E923-5757-606E-E0B4413A922D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5619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and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76250"/>
            <a:ext cx="7200900" cy="10805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773239"/>
            <a:ext cx="72009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CA6B75E8-E809-A875-9F2D-14DC986B3B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17802" y="0"/>
            <a:ext cx="4074198" cy="6858000"/>
          </a:xfrm>
          <a:custGeom>
            <a:avLst/>
            <a:gdLst>
              <a:gd name="connsiteX0" fmla="*/ 2320585 w 4074198"/>
              <a:gd name="connsiteY0" fmla="*/ 0 h 6858000"/>
              <a:gd name="connsiteX1" fmla="*/ 4074198 w 4074198"/>
              <a:gd name="connsiteY1" fmla="*/ 0 h 6858000"/>
              <a:gd name="connsiteX2" fmla="*/ 4074198 w 4074198"/>
              <a:gd name="connsiteY2" fmla="*/ 1196752 h 6858000"/>
              <a:gd name="connsiteX3" fmla="*/ 4074198 w 4074198"/>
              <a:gd name="connsiteY3" fmla="*/ 1688600 h 6858000"/>
              <a:gd name="connsiteX4" fmla="*/ 4074198 w 4074198"/>
              <a:gd name="connsiteY4" fmla="*/ 2636912 h 6858000"/>
              <a:gd name="connsiteX5" fmla="*/ 4074198 w 4074198"/>
              <a:gd name="connsiteY5" fmla="*/ 5417840 h 6858000"/>
              <a:gd name="connsiteX6" fmla="*/ 4074198 w 4074198"/>
              <a:gd name="connsiteY6" fmla="*/ 6858000 h 6858000"/>
              <a:gd name="connsiteX7" fmla="*/ 1074542 w 4074198"/>
              <a:gd name="connsiteY7" fmla="*/ 6858000 h 6858000"/>
              <a:gd name="connsiteX8" fmla="*/ 1074542 w 4074198"/>
              <a:gd name="connsiteY8" fmla="*/ 6825044 h 6858000"/>
              <a:gd name="connsiteX9" fmla="*/ 1066788 w 4074198"/>
              <a:gd name="connsiteY9" fmla="*/ 6858000 h 6858000"/>
              <a:gd name="connsiteX10" fmla="*/ 248653 w 4074198"/>
              <a:gd name="connsiteY10" fmla="*/ 6858000 h 6858000"/>
              <a:gd name="connsiteX11" fmla="*/ 236503 w 4074198"/>
              <a:gd name="connsiteY11" fmla="*/ 6820034 h 6858000"/>
              <a:gd name="connsiteX12" fmla="*/ 208679 w 4074198"/>
              <a:gd name="connsiteY12" fmla="*/ 6729607 h 6858000"/>
              <a:gd name="connsiteX13" fmla="*/ 184333 w 4074198"/>
              <a:gd name="connsiteY13" fmla="*/ 6642657 h 6858000"/>
              <a:gd name="connsiteX14" fmla="*/ 163466 w 4074198"/>
              <a:gd name="connsiteY14" fmla="*/ 6552230 h 6858000"/>
              <a:gd name="connsiteX15" fmla="*/ 142598 w 4074198"/>
              <a:gd name="connsiteY15" fmla="*/ 6465280 h 6858000"/>
              <a:gd name="connsiteX16" fmla="*/ 121730 w 4074198"/>
              <a:gd name="connsiteY16" fmla="*/ 6371374 h 6858000"/>
              <a:gd name="connsiteX17" fmla="*/ 104340 w 4074198"/>
              <a:gd name="connsiteY17" fmla="*/ 6280947 h 6858000"/>
              <a:gd name="connsiteX18" fmla="*/ 86950 w 4074198"/>
              <a:gd name="connsiteY18" fmla="*/ 6187041 h 6858000"/>
              <a:gd name="connsiteX19" fmla="*/ 73038 w 4074198"/>
              <a:gd name="connsiteY19" fmla="*/ 6089658 h 6858000"/>
              <a:gd name="connsiteX20" fmla="*/ 59126 w 4074198"/>
              <a:gd name="connsiteY20" fmla="*/ 5992274 h 6858000"/>
              <a:gd name="connsiteX21" fmla="*/ 45214 w 4074198"/>
              <a:gd name="connsiteY21" fmla="*/ 5894890 h 6858000"/>
              <a:gd name="connsiteX22" fmla="*/ 34780 w 4074198"/>
              <a:gd name="connsiteY22" fmla="*/ 5797507 h 6858000"/>
              <a:gd name="connsiteX23" fmla="*/ 24346 w 4074198"/>
              <a:gd name="connsiteY23" fmla="*/ 5696645 h 6858000"/>
              <a:gd name="connsiteX24" fmla="*/ 17390 w 4074198"/>
              <a:gd name="connsiteY24" fmla="*/ 5595784 h 6858000"/>
              <a:gd name="connsiteX25" fmla="*/ 10434 w 4074198"/>
              <a:gd name="connsiteY25" fmla="*/ 5491444 h 6858000"/>
              <a:gd name="connsiteX26" fmla="*/ 3478 w 4074198"/>
              <a:gd name="connsiteY26" fmla="*/ 5376671 h 6858000"/>
              <a:gd name="connsiteX27" fmla="*/ 0 w 4074198"/>
              <a:gd name="connsiteY27" fmla="*/ 5261897 h 6858000"/>
              <a:gd name="connsiteX28" fmla="*/ 0 w 4074198"/>
              <a:gd name="connsiteY28" fmla="*/ 5147124 h 6858000"/>
              <a:gd name="connsiteX29" fmla="*/ 3478 w 4074198"/>
              <a:gd name="connsiteY29" fmla="*/ 5032350 h 6858000"/>
              <a:gd name="connsiteX30" fmla="*/ 6956 w 4074198"/>
              <a:gd name="connsiteY30" fmla="*/ 4917577 h 6858000"/>
              <a:gd name="connsiteX31" fmla="*/ 17390 w 4074198"/>
              <a:gd name="connsiteY31" fmla="*/ 4802803 h 6858000"/>
              <a:gd name="connsiteX32" fmla="*/ 27824 w 4074198"/>
              <a:gd name="connsiteY32" fmla="*/ 4691508 h 6858000"/>
              <a:gd name="connsiteX33" fmla="*/ 38258 w 4074198"/>
              <a:gd name="connsiteY33" fmla="*/ 4580212 h 6858000"/>
              <a:gd name="connsiteX34" fmla="*/ 55648 w 4074198"/>
              <a:gd name="connsiteY34" fmla="*/ 4468916 h 6858000"/>
              <a:gd name="connsiteX35" fmla="*/ 73038 w 4074198"/>
              <a:gd name="connsiteY35" fmla="*/ 4357621 h 6858000"/>
              <a:gd name="connsiteX36" fmla="*/ 90428 w 4074198"/>
              <a:gd name="connsiteY36" fmla="*/ 4246325 h 6858000"/>
              <a:gd name="connsiteX37" fmla="*/ 114774 w 4074198"/>
              <a:gd name="connsiteY37" fmla="*/ 4135030 h 6858000"/>
              <a:gd name="connsiteX38" fmla="*/ 139120 w 4074198"/>
              <a:gd name="connsiteY38" fmla="*/ 4027212 h 6858000"/>
              <a:gd name="connsiteX39" fmla="*/ 163466 w 4074198"/>
              <a:gd name="connsiteY39" fmla="*/ 3919395 h 6858000"/>
              <a:gd name="connsiteX40" fmla="*/ 194767 w 4074198"/>
              <a:gd name="connsiteY40" fmla="*/ 3811577 h 6858000"/>
              <a:gd name="connsiteX41" fmla="*/ 226069 w 4074198"/>
              <a:gd name="connsiteY41" fmla="*/ 3703760 h 6858000"/>
              <a:gd name="connsiteX42" fmla="*/ 257371 w 4074198"/>
              <a:gd name="connsiteY42" fmla="*/ 3595942 h 6858000"/>
              <a:gd name="connsiteX43" fmla="*/ 292151 w 4074198"/>
              <a:gd name="connsiteY43" fmla="*/ 3488125 h 6858000"/>
              <a:gd name="connsiteX44" fmla="*/ 330409 w 4074198"/>
              <a:gd name="connsiteY44" fmla="*/ 3380307 h 6858000"/>
              <a:gd name="connsiteX45" fmla="*/ 368666 w 4074198"/>
              <a:gd name="connsiteY45" fmla="*/ 3275968 h 6858000"/>
              <a:gd name="connsiteX46" fmla="*/ 406924 w 4074198"/>
              <a:gd name="connsiteY46" fmla="*/ 3171628 h 6858000"/>
              <a:gd name="connsiteX47" fmla="*/ 448660 w 4074198"/>
              <a:gd name="connsiteY47" fmla="*/ 3063811 h 6858000"/>
              <a:gd name="connsiteX48" fmla="*/ 493874 w 4074198"/>
              <a:gd name="connsiteY48" fmla="*/ 2959471 h 6858000"/>
              <a:gd name="connsiteX49" fmla="*/ 539088 w 4074198"/>
              <a:gd name="connsiteY49" fmla="*/ 2855131 h 6858000"/>
              <a:gd name="connsiteX50" fmla="*/ 636471 w 4074198"/>
              <a:gd name="connsiteY50" fmla="*/ 2649930 h 6858000"/>
              <a:gd name="connsiteX51" fmla="*/ 737333 w 4074198"/>
              <a:gd name="connsiteY51" fmla="*/ 2441251 h 6858000"/>
              <a:gd name="connsiteX52" fmla="*/ 789503 w 4074198"/>
              <a:gd name="connsiteY52" fmla="*/ 2340390 h 6858000"/>
              <a:gd name="connsiteX53" fmla="*/ 845150 w 4074198"/>
              <a:gd name="connsiteY53" fmla="*/ 2239528 h 6858000"/>
              <a:gd name="connsiteX54" fmla="*/ 900798 w 4074198"/>
              <a:gd name="connsiteY54" fmla="*/ 2135188 h 6858000"/>
              <a:gd name="connsiteX55" fmla="*/ 959924 w 4074198"/>
              <a:gd name="connsiteY55" fmla="*/ 2034327 h 6858000"/>
              <a:gd name="connsiteX56" fmla="*/ 1015572 w 4074198"/>
              <a:gd name="connsiteY56" fmla="*/ 1933465 h 6858000"/>
              <a:gd name="connsiteX57" fmla="*/ 1074697 w 4074198"/>
              <a:gd name="connsiteY57" fmla="*/ 1832604 h 6858000"/>
              <a:gd name="connsiteX58" fmla="*/ 1196427 w 4074198"/>
              <a:gd name="connsiteY58" fmla="*/ 1630881 h 6858000"/>
              <a:gd name="connsiteX59" fmla="*/ 1325112 w 4074198"/>
              <a:gd name="connsiteY59" fmla="*/ 1432635 h 6858000"/>
              <a:gd name="connsiteX60" fmla="*/ 1453798 w 4074198"/>
              <a:gd name="connsiteY60" fmla="*/ 1230912 h 6858000"/>
              <a:gd name="connsiteX61" fmla="*/ 1585961 w 4074198"/>
              <a:gd name="connsiteY61" fmla="*/ 1032667 h 6858000"/>
              <a:gd name="connsiteX62" fmla="*/ 1655521 w 4074198"/>
              <a:gd name="connsiteY62" fmla="*/ 935284 h 6858000"/>
              <a:gd name="connsiteX63" fmla="*/ 1721603 w 4074198"/>
              <a:gd name="connsiteY63" fmla="*/ 837900 h 6858000"/>
              <a:gd name="connsiteX64" fmla="*/ 1999842 w 4074198"/>
              <a:gd name="connsiteY64" fmla="*/ 437932 h 6858000"/>
              <a:gd name="connsiteX65" fmla="*/ 2285036 w 4074198"/>
              <a:gd name="connsiteY65" fmla="*/ 48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074198" h="6858000">
                <a:moveTo>
                  <a:pt x="2320585" y="0"/>
                </a:moveTo>
                <a:lnTo>
                  <a:pt x="4074198" y="0"/>
                </a:lnTo>
                <a:lnTo>
                  <a:pt x="4074198" y="1196752"/>
                </a:lnTo>
                <a:lnTo>
                  <a:pt x="4074198" y="1688600"/>
                </a:lnTo>
                <a:lnTo>
                  <a:pt x="4074198" y="2636912"/>
                </a:lnTo>
                <a:lnTo>
                  <a:pt x="4074198" y="5417840"/>
                </a:lnTo>
                <a:lnTo>
                  <a:pt x="4074198" y="6858000"/>
                </a:lnTo>
                <a:lnTo>
                  <a:pt x="1074542" y="6858000"/>
                </a:lnTo>
                <a:lnTo>
                  <a:pt x="1074542" y="6825044"/>
                </a:lnTo>
                <a:lnTo>
                  <a:pt x="1066788" y="6858000"/>
                </a:lnTo>
                <a:lnTo>
                  <a:pt x="248653" y="6858000"/>
                </a:lnTo>
                <a:lnTo>
                  <a:pt x="236503" y="6820034"/>
                </a:lnTo>
                <a:lnTo>
                  <a:pt x="208679" y="6729607"/>
                </a:lnTo>
                <a:lnTo>
                  <a:pt x="184333" y="6642657"/>
                </a:lnTo>
                <a:lnTo>
                  <a:pt x="163466" y="6552230"/>
                </a:lnTo>
                <a:lnTo>
                  <a:pt x="142598" y="6465280"/>
                </a:lnTo>
                <a:lnTo>
                  <a:pt x="121730" y="6371374"/>
                </a:lnTo>
                <a:lnTo>
                  <a:pt x="104340" y="6280947"/>
                </a:lnTo>
                <a:lnTo>
                  <a:pt x="86950" y="6187041"/>
                </a:lnTo>
                <a:lnTo>
                  <a:pt x="73038" y="6089658"/>
                </a:lnTo>
                <a:lnTo>
                  <a:pt x="59126" y="5992274"/>
                </a:lnTo>
                <a:lnTo>
                  <a:pt x="45214" y="5894890"/>
                </a:lnTo>
                <a:lnTo>
                  <a:pt x="34780" y="5797507"/>
                </a:lnTo>
                <a:lnTo>
                  <a:pt x="24346" y="5696645"/>
                </a:lnTo>
                <a:lnTo>
                  <a:pt x="17390" y="5595784"/>
                </a:lnTo>
                <a:lnTo>
                  <a:pt x="10434" y="5491444"/>
                </a:lnTo>
                <a:lnTo>
                  <a:pt x="3478" y="5376671"/>
                </a:lnTo>
                <a:lnTo>
                  <a:pt x="0" y="5261897"/>
                </a:lnTo>
                <a:lnTo>
                  <a:pt x="0" y="5147124"/>
                </a:lnTo>
                <a:lnTo>
                  <a:pt x="3478" y="5032350"/>
                </a:lnTo>
                <a:lnTo>
                  <a:pt x="6956" y="4917577"/>
                </a:lnTo>
                <a:lnTo>
                  <a:pt x="17390" y="4802803"/>
                </a:lnTo>
                <a:lnTo>
                  <a:pt x="27824" y="4691508"/>
                </a:lnTo>
                <a:lnTo>
                  <a:pt x="38258" y="4580212"/>
                </a:lnTo>
                <a:lnTo>
                  <a:pt x="55648" y="4468916"/>
                </a:lnTo>
                <a:lnTo>
                  <a:pt x="73038" y="4357621"/>
                </a:lnTo>
                <a:lnTo>
                  <a:pt x="90428" y="4246325"/>
                </a:lnTo>
                <a:lnTo>
                  <a:pt x="114774" y="4135030"/>
                </a:lnTo>
                <a:lnTo>
                  <a:pt x="139120" y="4027212"/>
                </a:lnTo>
                <a:lnTo>
                  <a:pt x="163466" y="3919395"/>
                </a:lnTo>
                <a:lnTo>
                  <a:pt x="194767" y="3811577"/>
                </a:lnTo>
                <a:lnTo>
                  <a:pt x="226069" y="3703760"/>
                </a:lnTo>
                <a:lnTo>
                  <a:pt x="257371" y="3595942"/>
                </a:lnTo>
                <a:lnTo>
                  <a:pt x="292151" y="3488125"/>
                </a:lnTo>
                <a:lnTo>
                  <a:pt x="330409" y="3380307"/>
                </a:lnTo>
                <a:lnTo>
                  <a:pt x="368666" y="3275968"/>
                </a:lnTo>
                <a:lnTo>
                  <a:pt x="406924" y="3171628"/>
                </a:lnTo>
                <a:lnTo>
                  <a:pt x="448660" y="3063811"/>
                </a:lnTo>
                <a:lnTo>
                  <a:pt x="493874" y="2959471"/>
                </a:lnTo>
                <a:lnTo>
                  <a:pt x="539088" y="2855131"/>
                </a:lnTo>
                <a:lnTo>
                  <a:pt x="636471" y="2649930"/>
                </a:lnTo>
                <a:lnTo>
                  <a:pt x="737333" y="2441251"/>
                </a:lnTo>
                <a:lnTo>
                  <a:pt x="789503" y="2340390"/>
                </a:lnTo>
                <a:lnTo>
                  <a:pt x="845150" y="2239528"/>
                </a:lnTo>
                <a:lnTo>
                  <a:pt x="900798" y="2135188"/>
                </a:lnTo>
                <a:lnTo>
                  <a:pt x="959924" y="2034327"/>
                </a:lnTo>
                <a:lnTo>
                  <a:pt x="1015572" y="1933465"/>
                </a:lnTo>
                <a:lnTo>
                  <a:pt x="1074697" y="1832604"/>
                </a:lnTo>
                <a:lnTo>
                  <a:pt x="1196427" y="1630881"/>
                </a:lnTo>
                <a:lnTo>
                  <a:pt x="1325112" y="1432635"/>
                </a:lnTo>
                <a:lnTo>
                  <a:pt x="1453798" y="1230912"/>
                </a:lnTo>
                <a:lnTo>
                  <a:pt x="1585961" y="1032667"/>
                </a:lnTo>
                <a:lnTo>
                  <a:pt x="1655521" y="935284"/>
                </a:lnTo>
                <a:lnTo>
                  <a:pt x="1721603" y="837900"/>
                </a:lnTo>
                <a:lnTo>
                  <a:pt x="1999842" y="437932"/>
                </a:lnTo>
                <a:lnTo>
                  <a:pt x="2285036" y="483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74BB04E-A683-5803-730E-D653662C7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B3D3A7B-E98E-B66E-F719-0A3C386B2019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75B272D8-63EE-AC21-3A79-B18F57CEF3E4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C079797-25E8-5A80-364F-8054D48388C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62734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and Picture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76250"/>
            <a:ext cx="5328096" cy="10805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773239"/>
            <a:ext cx="5328096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A8275D46-648A-6D1B-558E-E3FAC07966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016" y="0"/>
            <a:ext cx="5951984" cy="6858000"/>
          </a:xfrm>
          <a:custGeom>
            <a:avLst/>
            <a:gdLst>
              <a:gd name="connsiteX0" fmla="*/ 2320585 w 5951984"/>
              <a:gd name="connsiteY0" fmla="*/ 0 h 6858000"/>
              <a:gd name="connsiteX1" fmla="*/ 3168352 w 5951984"/>
              <a:gd name="connsiteY1" fmla="*/ 0 h 6858000"/>
              <a:gd name="connsiteX2" fmla="*/ 4074198 w 5951984"/>
              <a:gd name="connsiteY2" fmla="*/ 0 h 6858000"/>
              <a:gd name="connsiteX3" fmla="*/ 5951984 w 5951984"/>
              <a:gd name="connsiteY3" fmla="*/ 0 h 6858000"/>
              <a:gd name="connsiteX4" fmla="*/ 5951984 w 5951984"/>
              <a:gd name="connsiteY4" fmla="*/ 6858000 h 6858000"/>
              <a:gd name="connsiteX5" fmla="*/ 4074198 w 5951984"/>
              <a:gd name="connsiteY5" fmla="*/ 6858000 h 6858000"/>
              <a:gd name="connsiteX6" fmla="*/ 3168352 w 5951984"/>
              <a:gd name="connsiteY6" fmla="*/ 6858000 h 6858000"/>
              <a:gd name="connsiteX7" fmla="*/ 1074542 w 5951984"/>
              <a:gd name="connsiteY7" fmla="*/ 6858000 h 6858000"/>
              <a:gd name="connsiteX8" fmla="*/ 1074542 w 5951984"/>
              <a:gd name="connsiteY8" fmla="*/ 6825044 h 6858000"/>
              <a:gd name="connsiteX9" fmla="*/ 1066788 w 5951984"/>
              <a:gd name="connsiteY9" fmla="*/ 6858000 h 6858000"/>
              <a:gd name="connsiteX10" fmla="*/ 248653 w 5951984"/>
              <a:gd name="connsiteY10" fmla="*/ 6858000 h 6858000"/>
              <a:gd name="connsiteX11" fmla="*/ 236503 w 5951984"/>
              <a:gd name="connsiteY11" fmla="*/ 6820034 h 6858000"/>
              <a:gd name="connsiteX12" fmla="*/ 208679 w 5951984"/>
              <a:gd name="connsiteY12" fmla="*/ 6729607 h 6858000"/>
              <a:gd name="connsiteX13" fmla="*/ 184333 w 5951984"/>
              <a:gd name="connsiteY13" fmla="*/ 6642657 h 6858000"/>
              <a:gd name="connsiteX14" fmla="*/ 163466 w 5951984"/>
              <a:gd name="connsiteY14" fmla="*/ 6552230 h 6858000"/>
              <a:gd name="connsiteX15" fmla="*/ 142598 w 5951984"/>
              <a:gd name="connsiteY15" fmla="*/ 6465280 h 6858000"/>
              <a:gd name="connsiteX16" fmla="*/ 121730 w 5951984"/>
              <a:gd name="connsiteY16" fmla="*/ 6371374 h 6858000"/>
              <a:gd name="connsiteX17" fmla="*/ 104340 w 5951984"/>
              <a:gd name="connsiteY17" fmla="*/ 6280947 h 6858000"/>
              <a:gd name="connsiteX18" fmla="*/ 86950 w 5951984"/>
              <a:gd name="connsiteY18" fmla="*/ 6187041 h 6858000"/>
              <a:gd name="connsiteX19" fmla="*/ 73038 w 5951984"/>
              <a:gd name="connsiteY19" fmla="*/ 6089658 h 6858000"/>
              <a:gd name="connsiteX20" fmla="*/ 59126 w 5951984"/>
              <a:gd name="connsiteY20" fmla="*/ 5992274 h 6858000"/>
              <a:gd name="connsiteX21" fmla="*/ 45214 w 5951984"/>
              <a:gd name="connsiteY21" fmla="*/ 5894890 h 6858000"/>
              <a:gd name="connsiteX22" fmla="*/ 34780 w 5951984"/>
              <a:gd name="connsiteY22" fmla="*/ 5797507 h 6858000"/>
              <a:gd name="connsiteX23" fmla="*/ 24346 w 5951984"/>
              <a:gd name="connsiteY23" fmla="*/ 5696645 h 6858000"/>
              <a:gd name="connsiteX24" fmla="*/ 17390 w 5951984"/>
              <a:gd name="connsiteY24" fmla="*/ 5595784 h 6858000"/>
              <a:gd name="connsiteX25" fmla="*/ 10434 w 5951984"/>
              <a:gd name="connsiteY25" fmla="*/ 5491444 h 6858000"/>
              <a:gd name="connsiteX26" fmla="*/ 3478 w 5951984"/>
              <a:gd name="connsiteY26" fmla="*/ 5376671 h 6858000"/>
              <a:gd name="connsiteX27" fmla="*/ 0 w 5951984"/>
              <a:gd name="connsiteY27" fmla="*/ 5261897 h 6858000"/>
              <a:gd name="connsiteX28" fmla="*/ 0 w 5951984"/>
              <a:gd name="connsiteY28" fmla="*/ 5147124 h 6858000"/>
              <a:gd name="connsiteX29" fmla="*/ 3478 w 5951984"/>
              <a:gd name="connsiteY29" fmla="*/ 5032350 h 6858000"/>
              <a:gd name="connsiteX30" fmla="*/ 6956 w 5951984"/>
              <a:gd name="connsiteY30" fmla="*/ 4917577 h 6858000"/>
              <a:gd name="connsiteX31" fmla="*/ 17390 w 5951984"/>
              <a:gd name="connsiteY31" fmla="*/ 4802803 h 6858000"/>
              <a:gd name="connsiteX32" fmla="*/ 27824 w 5951984"/>
              <a:gd name="connsiteY32" fmla="*/ 4691508 h 6858000"/>
              <a:gd name="connsiteX33" fmla="*/ 38258 w 5951984"/>
              <a:gd name="connsiteY33" fmla="*/ 4580212 h 6858000"/>
              <a:gd name="connsiteX34" fmla="*/ 55648 w 5951984"/>
              <a:gd name="connsiteY34" fmla="*/ 4468916 h 6858000"/>
              <a:gd name="connsiteX35" fmla="*/ 73038 w 5951984"/>
              <a:gd name="connsiteY35" fmla="*/ 4357621 h 6858000"/>
              <a:gd name="connsiteX36" fmla="*/ 90428 w 5951984"/>
              <a:gd name="connsiteY36" fmla="*/ 4246325 h 6858000"/>
              <a:gd name="connsiteX37" fmla="*/ 114774 w 5951984"/>
              <a:gd name="connsiteY37" fmla="*/ 4135030 h 6858000"/>
              <a:gd name="connsiteX38" fmla="*/ 139120 w 5951984"/>
              <a:gd name="connsiteY38" fmla="*/ 4027212 h 6858000"/>
              <a:gd name="connsiteX39" fmla="*/ 163466 w 5951984"/>
              <a:gd name="connsiteY39" fmla="*/ 3919395 h 6858000"/>
              <a:gd name="connsiteX40" fmla="*/ 194767 w 5951984"/>
              <a:gd name="connsiteY40" fmla="*/ 3811577 h 6858000"/>
              <a:gd name="connsiteX41" fmla="*/ 226069 w 5951984"/>
              <a:gd name="connsiteY41" fmla="*/ 3703760 h 6858000"/>
              <a:gd name="connsiteX42" fmla="*/ 257371 w 5951984"/>
              <a:gd name="connsiteY42" fmla="*/ 3595942 h 6858000"/>
              <a:gd name="connsiteX43" fmla="*/ 292151 w 5951984"/>
              <a:gd name="connsiteY43" fmla="*/ 3488125 h 6858000"/>
              <a:gd name="connsiteX44" fmla="*/ 330409 w 5951984"/>
              <a:gd name="connsiteY44" fmla="*/ 3380307 h 6858000"/>
              <a:gd name="connsiteX45" fmla="*/ 368666 w 5951984"/>
              <a:gd name="connsiteY45" fmla="*/ 3275968 h 6858000"/>
              <a:gd name="connsiteX46" fmla="*/ 406924 w 5951984"/>
              <a:gd name="connsiteY46" fmla="*/ 3171628 h 6858000"/>
              <a:gd name="connsiteX47" fmla="*/ 448660 w 5951984"/>
              <a:gd name="connsiteY47" fmla="*/ 3063811 h 6858000"/>
              <a:gd name="connsiteX48" fmla="*/ 493874 w 5951984"/>
              <a:gd name="connsiteY48" fmla="*/ 2959471 h 6858000"/>
              <a:gd name="connsiteX49" fmla="*/ 539088 w 5951984"/>
              <a:gd name="connsiteY49" fmla="*/ 2855131 h 6858000"/>
              <a:gd name="connsiteX50" fmla="*/ 636471 w 5951984"/>
              <a:gd name="connsiteY50" fmla="*/ 2649930 h 6858000"/>
              <a:gd name="connsiteX51" fmla="*/ 737333 w 5951984"/>
              <a:gd name="connsiteY51" fmla="*/ 2441251 h 6858000"/>
              <a:gd name="connsiteX52" fmla="*/ 789503 w 5951984"/>
              <a:gd name="connsiteY52" fmla="*/ 2340390 h 6858000"/>
              <a:gd name="connsiteX53" fmla="*/ 845150 w 5951984"/>
              <a:gd name="connsiteY53" fmla="*/ 2239528 h 6858000"/>
              <a:gd name="connsiteX54" fmla="*/ 900798 w 5951984"/>
              <a:gd name="connsiteY54" fmla="*/ 2135188 h 6858000"/>
              <a:gd name="connsiteX55" fmla="*/ 959924 w 5951984"/>
              <a:gd name="connsiteY55" fmla="*/ 2034327 h 6858000"/>
              <a:gd name="connsiteX56" fmla="*/ 1015572 w 5951984"/>
              <a:gd name="connsiteY56" fmla="*/ 1933465 h 6858000"/>
              <a:gd name="connsiteX57" fmla="*/ 1074697 w 5951984"/>
              <a:gd name="connsiteY57" fmla="*/ 1832604 h 6858000"/>
              <a:gd name="connsiteX58" fmla="*/ 1196427 w 5951984"/>
              <a:gd name="connsiteY58" fmla="*/ 1630881 h 6858000"/>
              <a:gd name="connsiteX59" fmla="*/ 1325112 w 5951984"/>
              <a:gd name="connsiteY59" fmla="*/ 1432635 h 6858000"/>
              <a:gd name="connsiteX60" fmla="*/ 1453798 w 5951984"/>
              <a:gd name="connsiteY60" fmla="*/ 1230912 h 6858000"/>
              <a:gd name="connsiteX61" fmla="*/ 1585961 w 5951984"/>
              <a:gd name="connsiteY61" fmla="*/ 1032667 h 6858000"/>
              <a:gd name="connsiteX62" fmla="*/ 1655521 w 5951984"/>
              <a:gd name="connsiteY62" fmla="*/ 935284 h 6858000"/>
              <a:gd name="connsiteX63" fmla="*/ 1721603 w 5951984"/>
              <a:gd name="connsiteY63" fmla="*/ 837900 h 6858000"/>
              <a:gd name="connsiteX64" fmla="*/ 1999842 w 5951984"/>
              <a:gd name="connsiteY64" fmla="*/ 437932 h 6858000"/>
              <a:gd name="connsiteX65" fmla="*/ 2285036 w 5951984"/>
              <a:gd name="connsiteY65" fmla="*/ 48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5951984" h="6858000">
                <a:moveTo>
                  <a:pt x="2320585" y="0"/>
                </a:moveTo>
                <a:lnTo>
                  <a:pt x="3168352" y="0"/>
                </a:lnTo>
                <a:lnTo>
                  <a:pt x="4074198" y="0"/>
                </a:lnTo>
                <a:lnTo>
                  <a:pt x="5951984" y="0"/>
                </a:lnTo>
                <a:lnTo>
                  <a:pt x="5951984" y="6858000"/>
                </a:lnTo>
                <a:lnTo>
                  <a:pt x="4074198" y="6858000"/>
                </a:lnTo>
                <a:lnTo>
                  <a:pt x="3168352" y="6858000"/>
                </a:lnTo>
                <a:lnTo>
                  <a:pt x="1074542" y="6858000"/>
                </a:lnTo>
                <a:lnTo>
                  <a:pt x="1074542" y="6825044"/>
                </a:lnTo>
                <a:lnTo>
                  <a:pt x="1066788" y="6858000"/>
                </a:lnTo>
                <a:lnTo>
                  <a:pt x="248653" y="6858000"/>
                </a:lnTo>
                <a:lnTo>
                  <a:pt x="236503" y="6820034"/>
                </a:lnTo>
                <a:lnTo>
                  <a:pt x="208679" y="6729607"/>
                </a:lnTo>
                <a:lnTo>
                  <a:pt x="184333" y="6642657"/>
                </a:lnTo>
                <a:lnTo>
                  <a:pt x="163466" y="6552230"/>
                </a:lnTo>
                <a:lnTo>
                  <a:pt x="142598" y="6465280"/>
                </a:lnTo>
                <a:lnTo>
                  <a:pt x="121730" y="6371374"/>
                </a:lnTo>
                <a:lnTo>
                  <a:pt x="104340" y="6280947"/>
                </a:lnTo>
                <a:lnTo>
                  <a:pt x="86950" y="6187041"/>
                </a:lnTo>
                <a:lnTo>
                  <a:pt x="73038" y="6089658"/>
                </a:lnTo>
                <a:lnTo>
                  <a:pt x="59126" y="5992274"/>
                </a:lnTo>
                <a:lnTo>
                  <a:pt x="45214" y="5894890"/>
                </a:lnTo>
                <a:lnTo>
                  <a:pt x="34780" y="5797507"/>
                </a:lnTo>
                <a:lnTo>
                  <a:pt x="24346" y="5696645"/>
                </a:lnTo>
                <a:lnTo>
                  <a:pt x="17390" y="5595784"/>
                </a:lnTo>
                <a:lnTo>
                  <a:pt x="10434" y="5491444"/>
                </a:lnTo>
                <a:lnTo>
                  <a:pt x="3478" y="5376671"/>
                </a:lnTo>
                <a:lnTo>
                  <a:pt x="0" y="5261897"/>
                </a:lnTo>
                <a:lnTo>
                  <a:pt x="0" y="5147124"/>
                </a:lnTo>
                <a:lnTo>
                  <a:pt x="3478" y="5032350"/>
                </a:lnTo>
                <a:lnTo>
                  <a:pt x="6956" y="4917577"/>
                </a:lnTo>
                <a:lnTo>
                  <a:pt x="17390" y="4802803"/>
                </a:lnTo>
                <a:lnTo>
                  <a:pt x="27824" y="4691508"/>
                </a:lnTo>
                <a:lnTo>
                  <a:pt x="38258" y="4580212"/>
                </a:lnTo>
                <a:lnTo>
                  <a:pt x="55648" y="4468916"/>
                </a:lnTo>
                <a:lnTo>
                  <a:pt x="73038" y="4357621"/>
                </a:lnTo>
                <a:lnTo>
                  <a:pt x="90428" y="4246325"/>
                </a:lnTo>
                <a:lnTo>
                  <a:pt x="114774" y="4135030"/>
                </a:lnTo>
                <a:lnTo>
                  <a:pt x="139120" y="4027212"/>
                </a:lnTo>
                <a:lnTo>
                  <a:pt x="163466" y="3919395"/>
                </a:lnTo>
                <a:lnTo>
                  <a:pt x="194767" y="3811577"/>
                </a:lnTo>
                <a:lnTo>
                  <a:pt x="226069" y="3703760"/>
                </a:lnTo>
                <a:lnTo>
                  <a:pt x="257371" y="3595942"/>
                </a:lnTo>
                <a:lnTo>
                  <a:pt x="292151" y="3488125"/>
                </a:lnTo>
                <a:lnTo>
                  <a:pt x="330409" y="3380307"/>
                </a:lnTo>
                <a:lnTo>
                  <a:pt x="368666" y="3275968"/>
                </a:lnTo>
                <a:lnTo>
                  <a:pt x="406924" y="3171628"/>
                </a:lnTo>
                <a:lnTo>
                  <a:pt x="448660" y="3063811"/>
                </a:lnTo>
                <a:lnTo>
                  <a:pt x="493874" y="2959471"/>
                </a:lnTo>
                <a:lnTo>
                  <a:pt x="539088" y="2855131"/>
                </a:lnTo>
                <a:lnTo>
                  <a:pt x="636471" y="2649930"/>
                </a:lnTo>
                <a:lnTo>
                  <a:pt x="737333" y="2441251"/>
                </a:lnTo>
                <a:lnTo>
                  <a:pt x="789503" y="2340390"/>
                </a:lnTo>
                <a:lnTo>
                  <a:pt x="845150" y="2239528"/>
                </a:lnTo>
                <a:lnTo>
                  <a:pt x="900798" y="2135188"/>
                </a:lnTo>
                <a:lnTo>
                  <a:pt x="959924" y="2034327"/>
                </a:lnTo>
                <a:lnTo>
                  <a:pt x="1015572" y="1933465"/>
                </a:lnTo>
                <a:lnTo>
                  <a:pt x="1074697" y="1832604"/>
                </a:lnTo>
                <a:lnTo>
                  <a:pt x="1196427" y="1630881"/>
                </a:lnTo>
                <a:lnTo>
                  <a:pt x="1325112" y="1432635"/>
                </a:lnTo>
                <a:lnTo>
                  <a:pt x="1453798" y="1230912"/>
                </a:lnTo>
                <a:lnTo>
                  <a:pt x="1585961" y="1032667"/>
                </a:lnTo>
                <a:lnTo>
                  <a:pt x="1655521" y="935284"/>
                </a:lnTo>
                <a:lnTo>
                  <a:pt x="1721603" y="837900"/>
                </a:lnTo>
                <a:lnTo>
                  <a:pt x="1999842" y="437932"/>
                </a:lnTo>
                <a:lnTo>
                  <a:pt x="2285036" y="483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A2BFE28-A8A3-9BA9-3FCF-80A8FC75E0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C052CB-1C59-5FF2-4DF9-656C509F72B6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DC01B7-6394-8CC2-2C32-66EE2DE3FF55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ECD5D9A-E923-5757-606E-E0B4413A922D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70196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and Picture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76250"/>
            <a:ext cx="7200900" cy="10805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773239"/>
            <a:ext cx="72009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CA6B75E8-E809-A875-9F2D-14DC986B3B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17802" y="0"/>
            <a:ext cx="4074198" cy="6858000"/>
          </a:xfrm>
          <a:custGeom>
            <a:avLst/>
            <a:gdLst>
              <a:gd name="connsiteX0" fmla="*/ 2320585 w 4074198"/>
              <a:gd name="connsiteY0" fmla="*/ 0 h 6858000"/>
              <a:gd name="connsiteX1" fmla="*/ 4074198 w 4074198"/>
              <a:gd name="connsiteY1" fmla="*/ 0 h 6858000"/>
              <a:gd name="connsiteX2" fmla="*/ 4074198 w 4074198"/>
              <a:gd name="connsiteY2" fmla="*/ 1196752 h 6858000"/>
              <a:gd name="connsiteX3" fmla="*/ 4074198 w 4074198"/>
              <a:gd name="connsiteY3" fmla="*/ 1688600 h 6858000"/>
              <a:gd name="connsiteX4" fmla="*/ 4074198 w 4074198"/>
              <a:gd name="connsiteY4" fmla="*/ 2636912 h 6858000"/>
              <a:gd name="connsiteX5" fmla="*/ 4074198 w 4074198"/>
              <a:gd name="connsiteY5" fmla="*/ 5417840 h 6858000"/>
              <a:gd name="connsiteX6" fmla="*/ 4074198 w 4074198"/>
              <a:gd name="connsiteY6" fmla="*/ 6858000 h 6858000"/>
              <a:gd name="connsiteX7" fmla="*/ 1074542 w 4074198"/>
              <a:gd name="connsiteY7" fmla="*/ 6858000 h 6858000"/>
              <a:gd name="connsiteX8" fmla="*/ 1074542 w 4074198"/>
              <a:gd name="connsiteY8" fmla="*/ 6825044 h 6858000"/>
              <a:gd name="connsiteX9" fmla="*/ 1066788 w 4074198"/>
              <a:gd name="connsiteY9" fmla="*/ 6858000 h 6858000"/>
              <a:gd name="connsiteX10" fmla="*/ 248653 w 4074198"/>
              <a:gd name="connsiteY10" fmla="*/ 6858000 h 6858000"/>
              <a:gd name="connsiteX11" fmla="*/ 236503 w 4074198"/>
              <a:gd name="connsiteY11" fmla="*/ 6820034 h 6858000"/>
              <a:gd name="connsiteX12" fmla="*/ 208679 w 4074198"/>
              <a:gd name="connsiteY12" fmla="*/ 6729607 h 6858000"/>
              <a:gd name="connsiteX13" fmla="*/ 184333 w 4074198"/>
              <a:gd name="connsiteY13" fmla="*/ 6642657 h 6858000"/>
              <a:gd name="connsiteX14" fmla="*/ 163466 w 4074198"/>
              <a:gd name="connsiteY14" fmla="*/ 6552230 h 6858000"/>
              <a:gd name="connsiteX15" fmla="*/ 142598 w 4074198"/>
              <a:gd name="connsiteY15" fmla="*/ 6465280 h 6858000"/>
              <a:gd name="connsiteX16" fmla="*/ 121730 w 4074198"/>
              <a:gd name="connsiteY16" fmla="*/ 6371374 h 6858000"/>
              <a:gd name="connsiteX17" fmla="*/ 104340 w 4074198"/>
              <a:gd name="connsiteY17" fmla="*/ 6280947 h 6858000"/>
              <a:gd name="connsiteX18" fmla="*/ 86950 w 4074198"/>
              <a:gd name="connsiteY18" fmla="*/ 6187041 h 6858000"/>
              <a:gd name="connsiteX19" fmla="*/ 73038 w 4074198"/>
              <a:gd name="connsiteY19" fmla="*/ 6089658 h 6858000"/>
              <a:gd name="connsiteX20" fmla="*/ 59126 w 4074198"/>
              <a:gd name="connsiteY20" fmla="*/ 5992274 h 6858000"/>
              <a:gd name="connsiteX21" fmla="*/ 45214 w 4074198"/>
              <a:gd name="connsiteY21" fmla="*/ 5894890 h 6858000"/>
              <a:gd name="connsiteX22" fmla="*/ 34780 w 4074198"/>
              <a:gd name="connsiteY22" fmla="*/ 5797507 h 6858000"/>
              <a:gd name="connsiteX23" fmla="*/ 24346 w 4074198"/>
              <a:gd name="connsiteY23" fmla="*/ 5696645 h 6858000"/>
              <a:gd name="connsiteX24" fmla="*/ 17390 w 4074198"/>
              <a:gd name="connsiteY24" fmla="*/ 5595784 h 6858000"/>
              <a:gd name="connsiteX25" fmla="*/ 10434 w 4074198"/>
              <a:gd name="connsiteY25" fmla="*/ 5491444 h 6858000"/>
              <a:gd name="connsiteX26" fmla="*/ 3478 w 4074198"/>
              <a:gd name="connsiteY26" fmla="*/ 5376671 h 6858000"/>
              <a:gd name="connsiteX27" fmla="*/ 0 w 4074198"/>
              <a:gd name="connsiteY27" fmla="*/ 5261897 h 6858000"/>
              <a:gd name="connsiteX28" fmla="*/ 0 w 4074198"/>
              <a:gd name="connsiteY28" fmla="*/ 5147124 h 6858000"/>
              <a:gd name="connsiteX29" fmla="*/ 3478 w 4074198"/>
              <a:gd name="connsiteY29" fmla="*/ 5032350 h 6858000"/>
              <a:gd name="connsiteX30" fmla="*/ 6956 w 4074198"/>
              <a:gd name="connsiteY30" fmla="*/ 4917577 h 6858000"/>
              <a:gd name="connsiteX31" fmla="*/ 17390 w 4074198"/>
              <a:gd name="connsiteY31" fmla="*/ 4802803 h 6858000"/>
              <a:gd name="connsiteX32" fmla="*/ 27824 w 4074198"/>
              <a:gd name="connsiteY32" fmla="*/ 4691508 h 6858000"/>
              <a:gd name="connsiteX33" fmla="*/ 38258 w 4074198"/>
              <a:gd name="connsiteY33" fmla="*/ 4580212 h 6858000"/>
              <a:gd name="connsiteX34" fmla="*/ 55648 w 4074198"/>
              <a:gd name="connsiteY34" fmla="*/ 4468916 h 6858000"/>
              <a:gd name="connsiteX35" fmla="*/ 73038 w 4074198"/>
              <a:gd name="connsiteY35" fmla="*/ 4357621 h 6858000"/>
              <a:gd name="connsiteX36" fmla="*/ 90428 w 4074198"/>
              <a:gd name="connsiteY36" fmla="*/ 4246325 h 6858000"/>
              <a:gd name="connsiteX37" fmla="*/ 114774 w 4074198"/>
              <a:gd name="connsiteY37" fmla="*/ 4135030 h 6858000"/>
              <a:gd name="connsiteX38" fmla="*/ 139120 w 4074198"/>
              <a:gd name="connsiteY38" fmla="*/ 4027212 h 6858000"/>
              <a:gd name="connsiteX39" fmla="*/ 163466 w 4074198"/>
              <a:gd name="connsiteY39" fmla="*/ 3919395 h 6858000"/>
              <a:gd name="connsiteX40" fmla="*/ 194767 w 4074198"/>
              <a:gd name="connsiteY40" fmla="*/ 3811577 h 6858000"/>
              <a:gd name="connsiteX41" fmla="*/ 226069 w 4074198"/>
              <a:gd name="connsiteY41" fmla="*/ 3703760 h 6858000"/>
              <a:gd name="connsiteX42" fmla="*/ 257371 w 4074198"/>
              <a:gd name="connsiteY42" fmla="*/ 3595942 h 6858000"/>
              <a:gd name="connsiteX43" fmla="*/ 292151 w 4074198"/>
              <a:gd name="connsiteY43" fmla="*/ 3488125 h 6858000"/>
              <a:gd name="connsiteX44" fmla="*/ 330409 w 4074198"/>
              <a:gd name="connsiteY44" fmla="*/ 3380307 h 6858000"/>
              <a:gd name="connsiteX45" fmla="*/ 368666 w 4074198"/>
              <a:gd name="connsiteY45" fmla="*/ 3275968 h 6858000"/>
              <a:gd name="connsiteX46" fmla="*/ 406924 w 4074198"/>
              <a:gd name="connsiteY46" fmla="*/ 3171628 h 6858000"/>
              <a:gd name="connsiteX47" fmla="*/ 448660 w 4074198"/>
              <a:gd name="connsiteY47" fmla="*/ 3063811 h 6858000"/>
              <a:gd name="connsiteX48" fmla="*/ 493874 w 4074198"/>
              <a:gd name="connsiteY48" fmla="*/ 2959471 h 6858000"/>
              <a:gd name="connsiteX49" fmla="*/ 539088 w 4074198"/>
              <a:gd name="connsiteY49" fmla="*/ 2855131 h 6858000"/>
              <a:gd name="connsiteX50" fmla="*/ 636471 w 4074198"/>
              <a:gd name="connsiteY50" fmla="*/ 2649930 h 6858000"/>
              <a:gd name="connsiteX51" fmla="*/ 737333 w 4074198"/>
              <a:gd name="connsiteY51" fmla="*/ 2441251 h 6858000"/>
              <a:gd name="connsiteX52" fmla="*/ 789503 w 4074198"/>
              <a:gd name="connsiteY52" fmla="*/ 2340390 h 6858000"/>
              <a:gd name="connsiteX53" fmla="*/ 845150 w 4074198"/>
              <a:gd name="connsiteY53" fmla="*/ 2239528 h 6858000"/>
              <a:gd name="connsiteX54" fmla="*/ 900798 w 4074198"/>
              <a:gd name="connsiteY54" fmla="*/ 2135188 h 6858000"/>
              <a:gd name="connsiteX55" fmla="*/ 959924 w 4074198"/>
              <a:gd name="connsiteY55" fmla="*/ 2034327 h 6858000"/>
              <a:gd name="connsiteX56" fmla="*/ 1015572 w 4074198"/>
              <a:gd name="connsiteY56" fmla="*/ 1933465 h 6858000"/>
              <a:gd name="connsiteX57" fmla="*/ 1074697 w 4074198"/>
              <a:gd name="connsiteY57" fmla="*/ 1832604 h 6858000"/>
              <a:gd name="connsiteX58" fmla="*/ 1196427 w 4074198"/>
              <a:gd name="connsiteY58" fmla="*/ 1630881 h 6858000"/>
              <a:gd name="connsiteX59" fmla="*/ 1325112 w 4074198"/>
              <a:gd name="connsiteY59" fmla="*/ 1432635 h 6858000"/>
              <a:gd name="connsiteX60" fmla="*/ 1453798 w 4074198"/>
              <a:gd name="connsiteY60" fmla="*/ 1230912 h 6858000"/>
              <a:gd name="connsiteX61" fmla="*/ 1585961 w 4074198"/>
              <a:gd name="connsiteY61" fmla="*/ 1032667 h 6858000"/>
              <a:gd name="connsiteX62" fmla="*/ 1655521 w 4074198"/>
              <a:gd name="connsiteY62" fmla="*/ 935284 h 6858000"/>
              <a:gd name="connsiteX63" fmla="*/ 1721603 w 4074198"/>
              <a:gd name="connsiteY63" fmla="*/ 837900 h 6858000"/>
              <a:gd name="connsiteX64" fmla="*/ 1999842 w 4074198"/>
              <a:gd name="connsiteY64" fmla="*/ 437932 h 6858000"/>
              <a:gd name="connsiteX65" fmla="*/ 2285036 w 4074198"/>
              <a:gd name="connsiteY65" fmla="*/ 48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074198" h="6858000">
                <a:moveTo>
                  <a:pt x="2320585" y="0"/>
                </a:moveTo>
                <a:lnTo>
                  <a:pt x="4074198" y="0"/>
                </a:lnTo>
                <a:lnTo>
                  <a:pt x="4074198" y="1196752"/>
                </a:lnTo>
                <a:lnTo>
                  <a:pt x="4074198" y="1688600"/>
                </a:lnTo>
                <a:lnTo>
                  <a:pt x="4074198" y="2636912"/>
                </a:lnTo>
                <a:lnTo>
                  <a:pt x="4074198" y="5417840"/>
                </a:lnTo>
                <a:lnTo>
                  <a:pt x="4074198" y="6858000"/>
                </a:lnTo>
                <a:lnTo>
                  <a:pt x="1074542" y="6858000"/>
                </a:lnTo>
                <a:lnTo>
                  <a:pt x="1074542" y="6825044"/>
                </a:lnTo>
                <a:lnTo>
                  <a:pt x="1066788" y="6858000"/>
                </a:lnTo>
                <a:lnTo>
                  <a:pt x="248653" y="6858000"/>
                </a:lnTo>
                <a:lnTo>
                  <a:pt x="236503" y="6820034"/>
                </a:lnTo>
                <a:lnTo>
                  <a:pt x="208679" y="6729607"/>
                </a:lnTo>
                <a:lnTo>
                  <a:pt x="184333" y="6642657"/>
                </a:lnTo>
                <a:lnTo>
                  <a:pt x="163466" y="6552230"/>
                </a:lnTo>
                <a:lnTo>
                  <a:pt x="142598" y="6465280"/>
                </a:lnTo>
                <a:lnTo>
                  <a:pt x="121730" y="6371374"/>
                </a:lnTo>
                <a:lnTo>
                  <a:pt x="104340" y="6280947"/>
                </a:lnTo>
                <a:lnTo>
                  <a:pt x="86950" y="6187041"/>
                </a:lnTo>
                <a:lnTo>
                  <a:pt x="73038" y="6089658"/>
                </a:lnTo>
                <a:lnTo>
                  <a:pt x="59126" y="5992274"/>
                </a:lnTo>
                <a:lnTo>
                  <a:pt x="45214" y="5894890"/>
                </a:lnTo>
                <a:lnTo>
                  <a:pt x="34780" y="5797507"/>
                </a:lnTo>
                <a:lnTo>
                  <a:pt x="24346" y="5696645"/>
                </a:lnTo>
                <a:lnTo>
                  <a:pt x="17390" y="5595784"/>
                </a:lnTo>
                <a:lnTo>
                  <a:pt x="10434" y="5491444"/>
                </a:lnTo>
                <a:lnTo>
                  <a:pt x="3478" y="5376671"/>
                </a:lnTo>
                <a:lnTo>
                  <a:pt x="0" y="5261897"/>
                </a:lnTo>
                <a:lnTo>
                  <a:pt x="0" y="5147124"/>
                </a:lnTo>
                <a:lnTo>
                  <a:pt x="3478" y="5032350"/>
                </a:lnTo>
                <a:lnTo>
                  <a:pt x="6956" y="4917577"/>
                </a:lnTo>
                <a:lnTo>
                  <a:pt x="17390" y="4802803"/>
                </a:lnTo>
                <a:lnTo>
                  <a:pt x="27824" y="4691508"/>
                </a:lnTo>
                <a:lnTo>
                  <a:pt x="38258" y="4580212"/>
                </a:lnTo>
                <a:lnTo>
                  <a:pt x="55648" y="4468916"/>
                </a:lnTo>
                <a:lnTo>
                  <a:pt x="73038" y="4357621"/>
                </a:lnTo>
                <a:lnTo>
                  <a:pt x="90428" y="4246325"/>
                </a:lnTo>
                <a:lnTo>
                  <a:pt x="114774" y="4135030"/>
                </a:lnTo>
                <a:lnTo>
                  <a:pt x="139120" y="4027212"/>
                </a:lnTo>
                <a:lnTo>
                  <a:pt x="163466" y="3919395"/>
                </a:lnTo>
                <a:lnTo>
                  <a:pt x="194767" y="3811577"/>
                </a:lnTo>
                <a:lnTo>
                  <a:pt x="226069" y="3703760"/>
                </a:lnTo>
                <a:lnTo>
                  <a:pt x="257371" y="3595942"/>
                </a:lnTo>
                <a:lnTo>
                  <a:pt x="292151" y="3488125"/>
                </a:lnTo>
                <a:lnTo>
                  <a:pt x="330409" y="3380307"/>
                </a:lnTo>
                <a:lnTo>
                  <a:pt x="368666" y="3275968"/>
                </a:lnTo>
                <a:lnTo>
                  <a:pt x="406924" y="3171628"/>
                </a:lnTo>
                <a:lnTo>
                  <a:pt x="448660" y="3063811"/>
                </a:lnTo>
                <a:lnTo>
                  <a:pt x="493874" y="2959471"/>
                </a:lnTo>
                <a:lnTo>
                  <a:pt x="539088" y="2855131"/>
                </a:lnTo>
                <a:lnTo>
                  <a:pt x="636471" y="2649930"/>
                </a:lnTo>
                <a:lnTo>
                  <a:pt x="737333" y="2441251"/>
                </a:lnTo>
                <a:lnTo>
                  <a:pt x="789503" y="2340390"/>
                </a:lnTo>
                <a:lnTo>
                  <a:pt x="845150" y="2239528"/>
                </a:lnTo>
                <a:lnTo>
                  <a:pt x="900798" y="2135188"/>
                </a:lnTo>
                <a:lnTo>
                  <a:pt x="959924" y="2034327"/>
                </a:lnTo>
                <a:lnTo>
                  <a:pt x="1015572" y="1933465"/>
                </a:lnTo>
                <a:lnTo>
                  <a:pt x="1074697" y="1832604"/>
                </a:lnTo>
                <a:lnTo>
                  <a:pt x="1196427" y="1630881"/>
                </a:lnTo>
                <a:lnTo>
                  <a:pt x="1325112" y="1432635"/>
                </a:lnTo>
                <a:lnTo>
                  <a:pt x="1453798" y="1230912"/>
                </a:lnTo>
                <a:lnTo>
                  <a:pt x="1585961" y="1032667"/>
                </a:lnTo>
                <a:lnTo>
                  <a:pt x="1655521" y="935284"/>
                </a:lnTo>
                <a:lnTo>
                  <a:pt x="1721603" y="837900"/>
                </a:lnTo>
                <a:lnTo>
                  <a:pt x="1999842" y="437932"/>
                </a:lnTo>
                <a:lnTo>
                  <a:pt x="2285036" y="483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74BB04E-A683-5803-730E-D653662C7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B3D3A7B-E98E-B66E-F719-0A3C386B2019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75B272D8-63EE-AC21-3A79-B18F57CEF3E4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C079797-25E8-5A80-364F-8054D48388C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99568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773238"/>
            <a:ext cx="3456334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8" y="2420888"/>
            <a:ext cx="3456334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367809" y="1773238"/>
            <a:ext cx="3456384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67809" y="2420888"/>
            <a:ext cx="3456384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11778" y="1773238"/>
            <a:ext cx="3456335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11778" y="2420888"/>
            <a:ext cx="3456335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69783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mparison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773238"/>
            <a:ext cx="3456334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8" y="2420888"/>
            <a:ext cx="3456334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367809" y="1773238"/>
            <a:ext cx="3456384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67809" y="2420888"/>
            <a:ext cx="3456384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11778" y="1773238"/>
            <a:ext cx="3456335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11778" y="2420888"/>
            <a:ext cx="3456335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165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Basic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773239"/>
            <a:ext cx="72009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12224" y="1773237"/>
            <a:ext cx="3455889" cy="439206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5971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Basic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67808" y="1773239"/>
            <a:ext cx="7200305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888" y="1773237"/>
            <a:ext cx="3456335" cy="439206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51494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Basic Picture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773239"/>
            <a:ext cx="72009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12224" y="1773237"/>
            <a:ext cx="3455889" cy="439206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0404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Basic Picture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67808" y="1773239"/>
            <a:ext cx="7200305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888" y="1773237"/>
            <a:ext cx="3456335" cy="439206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64438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Basic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888" y="1773237"/>
            <a:ext cx="3456335" cy="345598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23888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61542" y="1773237"/>
            <a:ext cx="3456335" cy="345598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361542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111778" y="1773237"/>
            <a:ext cx="3456335" cy="345598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111778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30668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Basic Pictures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888" y="1773237"/>
            <a:ext cx="3456335" cy="345598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23888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61542" y="1773237"/>
            <a:ext cx="3456335" cy="345598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361542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111778" y="1773237"/>
            <a:ext cx="3456335" cy="345598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111778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4639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p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76250"/>
            <a:ext cx="5328096" cy="10805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2492895"/>
            <a:ext cx="5328096" cy="36729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B0243-5A40-466C-827C-48D578625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016" y="476250"/>
            <a:ext cx="5328098" cy="568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956837D-EB84-F6F1-E126-966A1B8EEC86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23888" y="1773238"/>
            <a:ext cx="5328096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EC2A7D5-D5F6-A9EA-4E99-16C7242856EF}"/>
              </a:ext>
            </a:extLst>
          </p:cNvPr>
          <p:cNvCxnSpPr/>
          <p:nvPr/>
        </p:nvCxnSpPr>
        <p:spPr>
          <a:xfrm>
            <a:off x="6096000" y="476250"/>
            <a:ext cx="0" cy="56896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8822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0017" y="476250"/>
            <a:ext cx="5328096" cy="10805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40017" y="2492896"/>
            <a:ext cx="5328096" cy="36729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B0243-5A40-466C-827C-48D578625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8" y="476250"/>
            <a:ext cx="5328098" cy="568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B1F781F-0CCB-968A-D71F-89201DACC99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240017" y="1773238"/>
            <a:ext cx="5328096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5CF403D-906F-B2DE-3C38-75F884291245}"/>
              </a:ext>
            </a:extLst>
          </p:cNvPr>
          <p:cNvCxnSpPr/>
          <p:nvPr/>
        </p:nvCxnSpPr>
        <p:spPr>
          <a:xfrm>
            <a:off x="6096000" y="476250"/>
            <a:ext cx="0" cy="56896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9363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ption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2132856"/>
            <a:ext cx="3455888" cy="1800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4149080"/>
            <a:ext cx="3455888" cy="201677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  <a:lvl2pPr marL="0" indent="0">
              <a:spcBef>
                <a:spcPts val="0"/>
              </a:spcBef>
              <a:buFontTx/>
              <a:buNone/>
              <a:defRPr/>
            </a:lvl2pPr>
            <a:lvl3pPr marL="0" indent="0">
              <a:spcBef>
                <a:spcPts val="0"/>
              </a:spcBef>
              <a:buFontTx/>
              <a:buNone/>
              <a:defRPr/>
            </a:lvl3pPr>
            <a:lvl4pPr marL="0" indent="0">
              <a:spcBef>
                <a:spcPts val="0"/>
              </a:spcBef>
              <a:buFontTx/>
              <a:buNone/>
              <a:defRPr/>
            </a:lvl4pPr>
            <a:lvl5pPr marL="0" indent="0">
              <a:spcBef>
                <a:spcPts val="0"/>
              </a:spcBef>
              <a:buFontTx/>
              <a:buNone/>
              <a:defRPr/>
            </a:lvl5pPr>
            <a:lvl6pPr marL="0" indent="0">
              <a:spcBef>
                <a:spcPts val="0"/>
              </a:spcBef>
              <a:buFontTx/>
              <a:buNone/>
              <a:defRPr/>
            </a:lvl6pPr>
            <a:lvl7pPr marL="0" indent="0">
              <a:spcBef>
                <a:spcPts val="0"/>
              </a:spcBef>
              <a:buFontTx/>
              <a:buNone/>
              <a:defRPr/>
            </a:lvl7pPr>
            <a:lvl8pPr marL="0" indent="0">
              <a:spcBef>
                <a:spcPts val="0"/>
              </a:spcBef>
              <a:buFontTx/>
              <a:buNone/>
              <a:defRPr/>
            </a:lvl8pPr>
            <a:lvl9pPr marL="0" indent="0">
              <a:spcBef>
                <a:spcPts val="0"/>
              </a:spcBef>
              <a:buFontTx/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B0243-5A40-466C-827C-48D578625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67808" y="476250"/>
            <a:ext cx="7200306" cy="568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EFC3A9D-4147-F440-8B4C-48D7040451D6}"/>
              </a:ext>
            </a:extLst>
          </p:cNvPr>
          <p:cNvCxnSpPr/>
          <p:nvPr/>
        </p:nvCxnSpPr>
        <p:spPr>
          <a:xfrm>
            <a:off x="4223792" y="476250"/>
            <a:ext cx="0" cy="56896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F614626-8706-9545-1C6E-555650083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28603" y="476672"/>
            <a:ext cx="1810305" cy="720000"/>
            <a:chOff x="911225" y="260350"/>
            <a:chExt cx="4183063" cy="1663700"/>
          </a:xfrm>
          <a:solidFill>
            <a:schemeClr val="accent1"/>
          </a:solidFill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089D2094-B093-17E2-C004-4320E5F45A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A11C4AB4-4B90-D188-4B03-24B95178E8A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5CFEF53C-B68D-9923-DEC1-18ACC7ECBF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2421545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tion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2225" y="2132856"/>
            <a:ext cx="3455888" cy="1800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12225" y="4149080"/>
            <a:ext cx="3455888" cy="201677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  <a:lvl2pPr marL="0" indent="0">
              <a:spcBef>
                <a:spcPts val="0"/>
              </a:spcBef>
              <a:buFontTx/>
              <a:buNone/>
              <a:defRPr/>
            </a:lvl2pPr>
            <a:lvl3pPr marL="0" indent="0">
              <a:spcBef>
                <a:spcPts val="0"/>
              </a:spcBef>
              <a:buFontTx/>
              <a:buNone/>
              <a:defRPr/>
            </a:lvl3pPr>
            <a:lvl4pPr marL="0" indent="0">
              <a:spcBef>
                <a:spcPts val="0"/>
              </a:spcBef>
              <a:buFontTx/>
              <a:buNone/>
              <a:defRPr/>
            </a:lvl4pPr>
            <a:lvl5pPr marL="0" indent="0">
              <a:spcBef>
                <a:spcPts val="0"/>
              </a:spcBef>
              <a:buFontTx/>
              <a:buNone/>
              <a:defRPr/>
            </a:lvl5pPr>
            <a:lvl6pPr marL="0" indent="0">
              <a:spcBef>
                <a:spcPts val="0"/>
              </a:spcBef>
              <a:buFontTx/>
              <a:buNone/>
              <a:defRPr/>
            </a:lvl6pPr>
            <a:lvl7pPr marL="0" indent="0">
              <a:spcBef>
                <a:spcPts val="0"/>
              </a:spcBef>
              <a:buFontTx/>
              <a:buNone/>
              <a:defRPr/>
            </a:lvl7pPr>
            <a:lvl8pPr marL="0" indent="0">
              <a:spcBef>
                <a:spcPts val="0"/>
              </a:spcBef>
              <a:buFontTx/>
              <a:buNone/>
              <a:defRPr/>
            </a:lvl8pPr>
            <a:lvl9pPr marL="0" indent="0">
              <a:spcBef>
                <a:spcPts val="0"/>
              </a:spcBef>
              <a:buFontTx/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B0243-5A40-466C-827C-48D578625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8" y="476250"/>
            <a:ext cx="7200306" cy="568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EFC3A9D-4147-F440-8B4C-48D7040451D6}"/>
              </a:ext>
            </a:extLst>
          </p:cNvPr>
          <p:cNvCxnSpPr/>
          <p:nvPr/>
        </p:nvCxnSpPr>
        <p:spPr>
          <a:xfrm>
            <a:off x="7968208" y="476250"/>
            <a:ext cx="0" cy="56896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6686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Half Pictu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58F64595-8B5C-74D4-D734-E86D9113B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12192000" cy="6857999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10621496 w 12192000"/>
              <a:gd name="connsiteY3" fmla="*/ 6857999 h 6857999"/>
              <a:gd name="connsiteX4" fmla="*/ 10405976 w 12192000"/>
              <a:gd name="connsiteY4" fmla="*/ 6706155 h 6857999"/>
              <a:gd name="connsiteX5" fmla="*/ 9766026 w 12192000"/>
              <a:gd name="connsiteY5" fmla="*/ 6250539 h 6857999"/>
              <a:gd name="connsiteX6" fmla="*/ 9105209 w 12192000"/>
              <a:gd name="connsiteY6" fmla="*/ 5777533 h 6857999"/>
              <a:gd name="connsiteX7" fmla="*/ 8910442 w 12192000"/>
              <a:gd name="connsiteY7" fmla="*/ 5638414 h 6857999"/>
              <a:gd name="connsiteX8" fmla="*/ 8712196 w 12192000"/>
              <a:gd name="connsiteY8" fmla="*/ 5495816 h 6857999"/>
              <a:gd name="connsiteX9" fmla="*/ 8322663 w 12192000"/>
              <a:gd name="connsiteY9" fmla="*/ 5210622 h 6857999"/>
              <a:gd name="connsiteX10" fmla="*/ 7929650 w 12192000"/>
              <a:gd name="connsiteY10" fmla="*/ 4921949 h 6857999"/>
              <a:gd name="connsiteX11" fmla="*/ 7540116 w 12192000"/>
              <a:gd name="connsiteY11" fmla="*/ 4636754 h 6857999"/>
              <a:gd name="connsiteX12" fmla="*/ 7140148 w 12192000"/>
              <a:gd name="connsiteY12" fmla="*/ 4358515 h 6857999"/>
              <a:gd name="connsiteX13" fmla="*/ 7042764 w 12192000"/>
              <a:gd name="connsiteY13" fmla="*/ 4292434 h 6857999"/>
              <a:gd name="connsiteX14" fmla="*/ 6945381 w 12192000"/>
              <a:gd name="connsiteY14" fmla="*/ 4222874 h 6857999"/>
              <a:gd name="connsiteX15" fmla="*/ 6747136 w 12192000"/>
              <a:gd name="connsiteY15" fmla="*/ 4090711 h 6857999"/>
              <a:gd name="connsiteX16" fmla="*/ 6545413 w 12192000"/>
              <a:gd name="connsiteY16" fmla="*/ 3962025 h 6857999"/>
              <a:gd name="connsiteX17" fmla="*/ 6347167 w 12192000"/>
              <a:gd name="connsiteY17" fmla="*/ 3833340 h 6857999"/>
              <a:gd name="connsiteX18" fmla="*/ 6145444 w 12192000"/>
              <a:gd name="connsiteY18" fmla="*/ 3711610 h 6857999"/>
              <a:gd name="connsiteX19" fmla="*/ 6044583 w 12192000"/>
              <a:gd name="connsiteY19" fmla="*/ 3652484 h 6857999"/>
              <a:gd name="connsiteX20" fmla="*/ 5943722 w 12192000"/>
              <a:gd name="connsiteY20" fmla="*/ 3596837 h 6857999"/>
              <a:gd name="connsiteX21" fmla="*/ 5842860 w 12192000"/>
              <a:gd name="connsiteY21" fmla="*/ 3537711 h 6857999"/>
              <a:gd name="connsiteX22" fmla="*/ 5738520 w 12192000"/>
              <a:gd name="connsiteY22" fmla="*/ 3482063 h 6857999"/>
              <a:gd name="connsiteX23" fmla="*/ 5637658 w 12192000"/>
              <a:gd name="connsiteY23" fmla="*/ 3426415 h 6857999"/>
              <a:gd name="connsiteX24" fmla="*/ 5536797 w 12192000"/>
              <a:gd name="connsiteY24" fmla="*/ 3374246 h 6857999"/>
              <a:gd name="connsiteX25" fmla="*/ 5328118 w 12192000"/>
              <a:gd name="connsiteY25" fmla="*/ 3273384 h 6857999"/>
              <a:gd name="connsiteX26" fmla="*/ 5122917 w 12192000"/>
              <a:gd name="connsiteY26" fmla="*/ 3176000 h 6857999"/>
              <a:gd name="connsiteX27" fmla="*/ 5018578 w 12192000"/>
              <a:gd name="connsiteY27" fmla="*/ 3130787 h 6857999"/>
              <a:gd name="connsiteX28" fmla="*/ 4914237 w 12192000"/>
              <a:gd name="connsiteY28" fmla="*/ 3085573 h 6857999"/>
              <a:gd name="connsiteX29" fmla="*/ 4806420 w 12192000"/>
              <a:gd name="connsiteY29" fmla="*/ 3043837 h 6857999"/>
              <a:gd name="connsiteX30" fmla="*/ 4702080 w 12192000"/>
              <a:gd name="connsiteY30" fmla="*/ 3005579 h 6857999"/>
              <a:gd name="connsiteX31" fmla="*/ 4597741 w 12192000"/>
              <a:gd name="connsiteY31" fmla="*/ 2967321 h 6857999"/>
              <a:gd name="connsiteX32" fmla="*/ 4489924 w 12192000"/>
              <a:gd name="connsiteY32" fmla="*/ 2929064 h 6857999"/>
              <a:gd name="connsiteX33" fmla="*/ 4382106 w 12192000"/>
              <a:gd name="connsiteY33" fmla="*/ 2894284 h 6857999"/>
              <a:gd name="connsiteX34" fmla="*/ 4274288 w 12192000"/>
              <a:gd name="connsiteY34" fmla="*/ 2862982 h 6857999"/>
              <a:gd name="connsiteX35" fmla="*/ 4166471 w 12192000"/>
              <a:gd name="connsiteY35" fmla="*/ 2831680 h 6857999"/>
              <a:gd name="connsiteX36" fmla="*/ 4058653 w 12192000"/>
              <a:gd name="connsiteY36" fmla="*/ 2800378 h 6857999"/>
              <a:gd name="connsiteX37" fmla="*/ 3950837 w 12192000"/>
              <a:gd name="connsiteY37" fmla="*/ 2776032 h 6857999"/>
              <a:gd name="connsiteX38" fmla="*/ 3843019 w 12192000"/>
              <a:gd name="connsiteY38" fmla="*/ 2751686 h 6857999"/>
              <a:gd name="connsiteX39" fmla="*/ 3731723 w 12192000"/>
              <a:gd name="connsiteY39" fmla="*/ 2727340 h 6857999"/>
              <a:gd name="connsiteX40" fmla="*/ 3620428 w 12192000"/>
              <a:gd name="connsiteY40" fmla="*/ 2709950 h 6857999"/>
              <a:gd name="connsiteX41" fmla="*/ 3509132 w 12192000"/>
              <a:gd name="connsiteY41" fmla="*/ 2692561 h 6857999"/>
              <a:gd name="connsiteX42" fmla="*/ 3397837 w 12192000"/>
              <a:gd name="connsiteY42" fmla="*/ 2675170 h 6857999"/>
              <a:gd name="connsiteX43" fmla="*/ 3286541 w 12192000"/>
              <a:gd name="connsiteY43" fmla="*/ 2664737 h 6857999"/>
              <a:gd name="connsiteX44" fmla="*/ 3175245 w 12192000"/>
              <a:gd name="connsiteY44" fmla="*/ 2654303 h 6857999"/>
              <a:gd name="connsiteX45" fmla="*/ 3060471 w 12192000"/>
              <a:gd name="connsiteY45" fmla="*/ 2643869 h 6857999"/>
              <a:gd name="connsiteX46" fmla="*/ 2945699 w 12192000"/>
              <a:gd name="connsiteY46" fmla="*/ 2640391 h 6857999"/>
              <a:gd name="connsiteX47" fmla="*/ 2830925 w 12192000"/>
              <a:gd name="connsiteY47" fmla="*/ 2636913 h 6857999"/>
              <a:gd name="connsiteX48" fmla="*/ 2716152 w 12192000"/>
              <a:gd name="connsiteY48" fmla="*/ 2636913 h 6857999"/>
              <a:gd name="connsiteX49" fmla="*/ 2601377 w 12192000"/>
              <a:gd name="connsiteY49" fmla="*/ 2640391 h 6857999"/>
              <a:gd name="connsiteX50" fmla="*/ 2486604 w 12192000"/>
              <a:gd name="connsiteY50" fmla="*/ 2647347 h 6857999"/>
              <a:gd name="connsiteX51" fmla="*/ 2382265 w 12192000"/>
              <a:gd name="connsiteY51" fmla="*/ 2654303 h 6857999"/>
              <a:gd name="connsiteX52" fmla="*/ 2281404 w 12192000"/>
              <a:gd name="connsiteY52" fmla="*/ 2661259 h 6857999"/>
              <a:gd name="connsiteX53" fmla="*/ 2180541 w 12192000"/>
              <a:gd name="connsiteY53" fmla="*/ 2671693 h 6857999"/>
              <a:gd name="connsiteX54" fmla="*/ 2083158 w 12192000"/>
              <a:gd name="connsiteY54" fmla="*/ 2682126 h 6857999"/>
              <a:gd name="connsiteX55" fmla="*/ 1985774 w 12192000"/>
              <a:gd name="connsiteY55" fmla="*/ 2696039 h 6857999"/>
              <a:gd name="connsiteX56" fmla="*/ 1888390 w 12192000"/>
              <a:gd name="connsiteY56" fmla="*/ 2709950 h 6857999"/>
              <a:gd name="connsiteX57" fmla="*/ 1791007 w 12192000"/>
              <a:gd name="connsiteY57" fmla="*/ 2723862 h 6857999"/>
              <a:gd name="connsiteX58" fmla="*/ 1697101 w 12192000"/>
              <a:gd name="connsiteY58" fmla="*/ 2741252 h 6857999"/>
              <a:gd name="connsiteX59" fmla="*/ 1606674 w 12192000"/>
              <a:gd name="connsiteY59" fmla="*/ 2758642 h 6857999"/>
              <a:gd name="connsiteX60" fmla="*/ 1512768 w 12192000"/>
              <a:gd name="connsiteY60" fmla="*/ 2779510 h 6857999"/>
              <a:gd name="connsiteX61" fmla="*/ 1425818 w 12192000"/>
              <a:gd name="connsiteY61" fmla="*/ 2800378 h 6857999"/>
              <a:gd name="connsiteX62" fmla="*/ 1335391 w 12192000"/>
              <a:gd name="connsiteY62" fmla="*/ 2821246 h 6857999"/>
              <a:gd name="connsiteX63" fmla="*/ 1248441 w 12192000"/>
              <a:gd name="connsiteY63" fmla="*/ 2845592 h 6857999"/>
              <a:gd name="connsiteX64" fmla="*/ 1158015 w 12192000"/>
              <a:gd name="connsiteY64" fmla="*/ 2873416 h 6857999"/>
              <a:gd name="connsiteX65" fmla="*/ 1071064 w 12192000"/>
              <a:gd name="connsiteY65" fmla="*/ 2901240 h 6857999"/>
              <a:gd name="connsiteX66" fmla="*/ 987592 w 12192000"/>
              <a:gd name="connsiteY66" fmla="*/ 2929064 h 6857999"/>
              <a:gd name="connsiteX67" fmla="*/ 900643 w 12192000"/>
              <a:gd name="connsiteY67" fmla="*/ 2956887 h 6857999"/>
              <a:gd name="connsiteX68" fmla="*/ 817171 w 12192000"/>
              <a:gd name="connsiteY68" fmla="*/ 2991667 h 6857999"/>
              <a:gd name="connsiteX69" fmla="*/ 733699 w 12192000"/>
              <a:gd name="connsiteY69" fmla="*/ 3022969 h 6857999"/>
              <a:gd name="connsiteX70" fmla="*/ 650228 w 12192000"/>
              <a:gd name="connsiteY70" fmla="*/ 3057749 h 6857999"/>
              <a:gd name="connsiteX71" fmla="*/ 566756 w 12192000"/>
              <a:gd name="connsiteY71" fmla="*/ 3096007 h 6857999"/>
              <a:gd name="connsiteX72" fmla="*/ 483284 w 12192000"/>
              <a:gd name="connsiteY72" fmla="*/ 3134265 h 6857999"/>
              <a:gd name="connsiteX73" fmla="*/ 399813 w 12192000"/>
              <a:gd name="connsiteY73" fmla="*/ 3172523 h 6857999"/>
              <a:gd name="connsiteX74" fmla="*/ 319819 w 12192000"/>
              <a:gd name="connsiteY74" fmla="*/ 3214258 h 6857999"/>
              <a:gd name="connsiteX75" fmla="*/ 152876 w 12192000"/>
              <a:gd name="connsiteY75" fmla="*/ 3304686 h 6857999"/>
              <a:gd name="connsiteX76" fmla="*/ 0 w 12192000"/>
              <a:gd name="connsiteY76" fmla="*/ 3392508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10621496" y="6857999"/>
                </a:lnTo>
                <a:lnTo>
                  <a:pt x="10405976" y="6706155"/>
                </a:lnTo>
                <a:lnTo>
                  <a:pt x="9766026" y="6250539"/>
                </a:lnTo>
                <a:lnTo>
                  <a:pt x="9105209" y="5777533"/>
                </a:lnTo>
                <a:lnTo>
                  <a:pt x="8910442" y="5638414"/>
                </a:lnTo>
                <a:lnTo>
                  <a:pt x="8712196" y="5495816"/>
                </a:lnTo>
                <a:lnTo>
                  <a:pt x="8322663" y="5210622"/>
                </a:lnTo>
                <a:lnTo>
                  <a:pt x="7929650" y="4921949"/>
                </a:lnTo>
                <a:lnTo>
                  <a:pt x="7540116" y="4636754"/>
                </a:lnTo>
                <a:lnTo>
                  <a:pt x="7140148" y="4358515"/>
                </a:lnTo>
                <a:lnTo>
                  <a:pt x="7042764" y="4292434"/>
                </a:lnTo>
                <a:lnTo>
                  <a:pt x="6945381" y="4222874"/>
                </a:lnTo>
                <a:lnTo>
                  <a:pt x="6747136" y="4090711"/>
                </a:lnTo>
                <a:lnTo>
                  <a:pt x="6545413" y="3962025"/>
                </a:lnTo>
                <a:lnTo>
                  <a:pt x="6347167" y="3833340"/>
                </a:lnTo>
                <a:lnTo>
                  <a:pt x="6145444" y="3711610"/>
                </a:lnTo>
                <a:lnTo>
                  <a:pt x="6044583" y="3652484"/>
                </a:lnTo>
                <a:lnTo>
                  <a:pt x="5943722" y="3596837"/>
                </a:lnTo>
                <a:lnTo>
                  <a:pt x="5842860" y="3537711"/>
                </a:lnTo>
                <a:lnTo>
                  <a:pt x="5738520" y="3482063"/>
                </a:lnTo>
                <a:lnTo>
                  <a:pt x="5637658" y="3426415"/>
                </a:lnTo>
                <a:lnTo>
                  <a:pt x="5536797" y="3374246"/>
                </a:lnTo>
                <a:lnTo>
                  <a:pt x="5328118" y="3273384"/>
                </a:lnTo>
                <a:lnTo>
                  <a:pt x="5122917" y="3176000"/>
                </a:lnTo>
                <a:lnTo>
                  <a:pt x="5018578" y="3130787"/>
                </a:lnTo>
                <a:lnTo>
                  <a:pt x="4914237" y="3085573"/>
                </a:lnTo>
                <a:lnTo>
                  <a:pt x="4806420" y="3043837"/>
                </a:lnTo>
                <a:lnTo>
                  <a:pt x="4702080" y="3005579"/>
                </a:lnTo>
                <a:lnTo>
                  <a:pt x="4597741" y="2967321"/>
                </a:lnTo>
                <a:lnTo>
                  <a:pt x="4489924" y="2929064"/>
                </a:lnTo>
                <a:lnTo>
                  <a:pt x="4382106" y="2894284"/>
                </a:lnTo>
                <a:lnTo>
                  <a:pt x="4274288" y="2862982"/>
                </a:lnTo>
                <a:lnTo>
                  <a:pt x="4166471" y="2831680"/>
                </a:lnTo>
                <a:lnTo>
                  <a:pt x="4058653" y="2800378"/>
                </a:lnTo>
                <a:lnTo>
                  <a:pt x="3950837" y="2776032"/>
                </a:lnTo>
                <a:lnTo>
                  <a:pt x="3843019" y="2751686"/>
                </a:lnTo>
                <a:lnTo>
                  <a:pt x="3731723" y="2727340"/>
                </a:lnTo>
                <a:lnTo>
                  <a:pt x="3620428" y="2709950"/>
                </a:lnTo>
                <a:lnTo>
                  <a:pt x="3509132" y="2692561"/>
                </a:lnTo>
                <a:lnTo>
                  <a:pt x="3397837" y="2675170"/>
                </a:lnTo>
                <a:lnTo>
                  <a:pt x="3286541" y="2664737"/>
                </a:lnTo>
                <a:lnTo>
                  <a:pt x="3175245" y="2654303"/>
                </a:lnTo>
                <a:lnTo>
                  <a:pt x="3060471" y="2643869"/>
                </a:lnTo>
                <a:lnTo>
                  <a:pt x="2945699" y="2640391"/>
                </a:lnTo>
                <a:lnTo>
                  <a:pt x="2830925" y="2636913"/>
                </a:lnTo>
                <a:lnTo>
                  <a:pt x="2716152" y="2636913"/>
                </a:lnTo>
                <a:lnTo>
                  <a:pt x="2601377" y="2640391"/>
                </a:lnTo>
                <a:lnTo>
                  <a:pt x="2486604" y="2647347"/>
                </a:lnTo>
                <a:lnTo>
                  <a:pt x="2382265" y="2654303"/>
                </a:lnTo>
                <a:lnTo>
                  <a:pt x="2281404" y="2661259"/>
                </a:lnTo>
                <a:lnTo>
                  <a:pt x="2180541" y="2671693"/>
                </a:lnTo>
                <a:lnTo>
                  <a:pt x="2083158" y="2682126"/>
                </a:lnTo>
                <a:lnTo>
                  <a:pt x="1985774" y="2696039"/>
                </a:lnTo>
                <a:lnTo>
                  <a:pt x="1888390" y="2709950"/>
                </a:lnTo>
                <a:lnTo>
                  <a:pt x="1791007" y="2723862"/>
                </a:lnTo>
                <a:lnTo>
                  <a:pt x="1697101" y="2741252"/>
                </a:lnTo>
                <a:lnTo>
                  <a:pt x="1606674" y="2758642"/>
                </a:lnTo>
                <a:lnTo>
                  <a:pt x="1512768" y="2779510"/>
                </a:lnTo>
                <a:lnTo>
                  <a:pt x="1425818" y="2800378"/>
                </a:lnTo>
                <a:lnTo>
                  <a:pt x="1335391" y="2821246"/>
                </a:lnTo>
                <a:lnTo>
                  <a:pt x="1248441" y="2845592"/>
                </a:lnTo>
                <a:lnTo>
                  <a:pt x="1158015" y="2873416"/>
                </a:lnTo>
                <a:lnTo>
                  <a:pt x="1071064" y="2901240"/>
                </a:lnTo>
                <a:lnTo>
                  <a:pt x="987592" y="2929064"/>
                </a:lnTo>
                <a:lnTo>
                  <a:pt x="900643" y="2956887"/>
                </a:lnTo>
                <a:lnTo>
                  <a:pt x="817171" y="2991667"/>
                </a:lnTo>
                <a:lnTo>
                  <a:pt x="733699" y="3022969"/>
                </a:lnTo>
                <a:lnTo>
                  <a:pt x="650228" y="3057749"/>
                </a:lnTo>
                <a:lnTo>
                  <a:pt x="566756" y="3096007"/>
                </a:lnTo>
                <a:lnTo>
                  <a:pt x="483284" y="3134265"/>
                </a:lnTo>
                <a:lnTo>
                  <a:pt x="399813" y="3172523"/>
                </a:lnTo>
                <a:lnTo>
                  <a:pt x="319819" y="3214258"/>
                </a:lnTo>
                <a:lnTo>
                  <a:pt x="152876" y="3304686"/>
                </a:lnTo>
                <a:lnTo>
                  <a:pt x="0" y="339250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 wrap="square">
            <a:noAutofit/>
          </a:bodyPr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147" y="3789039"/>
            <a:ext cx="5327971" cy="8640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23889" y="4797152"/>
            <a:ext cx="5328095" cy="136869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6F7DBC-9FA4-8A64-99DC-272028396D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090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Half Picture 2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C73EA1-C9A3-4B6E-3792-79D871541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12192000" cy="6857999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10621496 w 12192000"/>
              <a:gd name="connsiteY3" fmla="*/ 6857999 h 6857999"/>
              <a:gd name="connsiteX4" fmla="*/ 10405976 w 12192000"/>
              <a:gd name="connsiteY4" fmla="*/ 6706155 h 6857999"/>
              <a:gd name="connsiteX5" fmla="*/ 9766026 w 12192000"/>
              <a:gd name="connsiteY5" fmla="*/ 6250539 h 6857999"/>
              <a:gd name="connsiteX6" fmla="*/ 9105209 w 12192000"/>
              <a:gd name="connsiteY6" fmla="*/ 5777533 h 6857999"/>
              <a:gd name="connsiteX7" fmla="*/ 8910442 w 12192000"/>
              <a:gd name="connsiteY7" fmla="*/ 5638414 h 6857999"/>
              <a:gd name="connsiteX8" fmla="*/ 8712196 w 12192000"/>
              <a:gd name="connsiteY8" fmla="*/ 5495816 h 6857999"/>
              <a:gd name="connsiteX9" fmla="*/ 8322663 w 12192000"/>
              <a:gd name="connsiteY9" fmla="*/ 5210622 h 6857999"/>
              <a:gd name="connsiteX10" fmla="*/ 7929650 w 12192000"/>
              <a:gd name="connsiteY10" fmla="*/ 4921949 h 6857999"/>
              <a:gd name="connsiteX11" fmla="*/ 7540116 w 12192000"/>
              <a:gd name="connsiteY11" fmla="*/ 4636754 h 6857999"/>
              <a:gd name="connsiteX12" fmla="*/ 7140148 w 12192000"/>
              <a:gd name="connsiteY12" fmla="*/ 4358515 h 6857999"/>
              <a:gd name="connsiteX13" fmla="*/ 7042764 w 12192000"/>
              <a:gd name="connsiteY13" fmla="*/ 4292434 h 6857999"/>
              <a:gd name="connsiteX14" fmla="*/ 6945381 w 12192000"/>
              <a:gd name="connsiteY14" fmla="*/ 4222874 h 6857999"/>
              <a:gd name="connsiteX15" fmla="*/ 6747136 w 12192000"/>
              <a:gd name="connsiteY15" fmla="*/ 4090711 h 6857999"/>
              <a:gd name="connsiteX16" fmla="*/ 6545413 w 12192000"/>
              <a:gd name="connsiteY16" fmla="*/ 3962025 h 6857999"/>
              <a:gd name="connsiteX17" fmla="*/ 6347167 w 12192000"/>
              <a:gd name="connsiteY17" fmla="*/ 3833340 h 6857999"/>
              <a:gd name="connsiteX18" fmla="*/ 6145444 w 12192000"/>
              <a:gd name="connsiteY18" fmla="*/ 3711610 h 6857999"/>
              <a:gd name="connsiteX19" fmla="*/ 6044583 w 12192000"/>
              <a:gd name="connsiteY19" fmla="*/ 3652484 h 6857999"/>
              <a:gd name="connsiteX20" fmla="*/ 5943722 w 12192000"/>
              <a:gd name="connsiteY20" fmla="*/ 3596837 h 6857999"/>
              <a:gd name="connsiteX21" fmla="*/ 5842860 w 12192000"/>
              <a:gd name="connsiteY21" fmla="*/ 3537711 h 6857999"/>
              <a:gd name="connsiteX22" fmla="*/ 5738520 w 12192000"/>
              <a:gd name="connsiteY22" fmla="*/ 3482063 h 6857999"/>
              <a:gd name="connsiteX23" fmla="*/ 5637658 w 12192000"/>
              <a:gd name="connsiteY23" fmla="*/ 3426415 h 6857999"/>
              <a:gd name="connsiteX24" fmla="*/ 5536797 w 12192000"/>
              <a:gd name="connsiteY24" fmla="*/ 3374246 h 6857999"/>
              <a:gd name="connsiteX25" fmla="*/ 5328118 w 12192000"/>
              <a:gd name="connsiteY25" fmla="*/ 3273384 h 6857999"/>
              <a:gd name="connsiteX26" fmla="*/ 5122917 w 12192000"/>
              <a:gd name="connsiteY26" fmla="*/ 3176000 h 6857999"/>
              <a:gd name="connsiteX27" fmla="*/ 5018578 w 12192000"/>
              <a:gd name="connsiteY27" fmla="*/ 3130787 h 6857999"/>
              <a:gd name="connsiteX28" fmla="*/ 4914237 w 12192000"/>
              <a:gd name="connsiteY28" fmla="*/ 3085573 h 6857999"/>
              <a:gd name="connsiteX29" fmla="*/ 4806420 w 12192000"/>
              <a:gd name="connsiteY29" fmla="*/ 3043837 h 6857999"/>
              <a:gd name="connsiteX30" fmla="*/ 4702080 w 12192000"/>
              <a:gd name="connsiteY30" fmla="*/ 3005579 h 6857999"/>
              <a:gd name="connsiteX31" fmla="*/ 4597741 w 12192000"/>
              <a:gd name="connsiteY31" fmla="*/ 2967321 h 6857999"/>
              <a:gd name="connsiteX32" fmla="*/ 4489924 w 12192000"/>
              <a:gd name="connsiteY32" fmla="*/ 2929064 h 6857999"/>
              <a:gd name="connsiteX33" fmla="*/ 4382106 w 12192000"/>
              <a:gd name="connsiteY33" fmla="*/ 2894284 h 6857999"/>
              <a:gd name="connsiteX34" fmla="*/ 4274288 w 12192000"/>
              <a:gd name="connsiteY34" fmla="*/ 2862982 h 6857999"/>
              <a:gd name="connsiteX35" fmla="*/ 4166471 w 12192000"/>
              <a:gd name="connsiteY35" fmla="*/ 2831680 h 6857999"/>
              <a:gd name="connsiteX36" fmla="*/ 4058653 w 12192000"/>
              <a:gd name="connsiteY36" fmla="*/ 2800378 h 6857999"/>
              <a:gd name="connsiteX37" fmla="*/ 3950837 w 12192000"/>
              <a:gd name="connsiteY37" fmla="*/ 2776032 h 6857999"/>
              <a:gd name="connsiteX38" fmla="*/ 3843019 w 12192000"/>
              <a:gd name="connsiteY38" fmla="*/ 2751686 h 6857999"/>
              <a:gd name="connsiteX39" fmla="*/ 3731723 w 12192000"/>
              <a:gd name="connsiteY39" fmla="*/ 2727340 h 6857999"/>
              <a:gd name="connsiteX40" fmla="*/ 3620428 w 12192000"/>
              <a:gd name="connsiteY40" fmla="*/ 2709950 h 6857999"/>
              <a:gd name="connsiteX41" fmla="*/ 3509132 w 12192000"/>
              <a:gd name="connsiteY41" fmla="*/ 2692561 h 6857999"/>
              <a:gd name="connsiteX42" fmla="*/ 3397837 w 12192000"/>
              <a:gd name="connsiteY42" fmla="*/ 2675170 h 6857999"/>
              <a:gd name="connsiteX43" fmla="*/ 3286541 w 12192000"/>
              <a:gd name="connsiteY43" fmla="*/ 2664737 h 6857999"/>
              <a:gd name="connsiteX44" fmla="*/ 3175245 w 12192000"/>
              <a:gd name="connsiteY44" fmla="*/ 2654303 h 6857999"/>
              <a:gd name="connsiteX45" fmla="*/ 3060471 w 12192000"/>
              <a:gd name="connsiteY45" fmla="*/ 2643869 h 6857999"/>
              <a:gd name="connsiteX46" fmla="*/ 2945699 w 12192000"/>
              <a:gd name="connsiteY46" fmla="*/ 2640391 h 6857999"/>
              <a:gd name="connsiteX47" fmla="*/ 2830925 w 12192000"/>
              <a:gd name="connsiteY47" fmla="*/ 2636913 h 6857999"/>
              <a:gd name="connsiteX48" fmla="*/ 2716152 w 12192000"/>
              <a:gd name="connsiteY48" fmla="*/ 2636913 h 6857999"/>
              <a:gd name="connsiteX49" fmla="*/ 2601377 w 12192000"/>
              <a:gd name="connsiteY49" fmla="*/ 2640391 h 6857999"/>
              <a:gd name="connsiteX50" fmla="*/ 2486604 w 12192000"/>
              <a:gd name="connsiteY50" fmla="*/ 2647347 h 6857999"/>
              <a:gd name="connsiteX51" fmla="*/ 2382265 w 12192000"/>
              <a:gd name="connsiteY51" fmla="*/ 2654303 h 6857999"/>
              <a:gd name="connsiteX52" fmla="*/ 2281404 w 12192000"/>
              <a:gd name="connsiteY52" fmla="*/ 2661259 h 6857999"/>
              <a:gd name="connsiteX53" fmla="*/ 2180541 w 12192000"/>
              <a:gd name="connsiteY53" fmla="*/ 2671693 h 6857999"/>
              <a:gd name="connsiteX54" fmla="*/ 2083158 w 12192000"/>
              <a:gd name="connsiteY54" fmla="*/ 2682126 h 6857999"/>
              <a:gd name="connsiteX55" fmla="*/ 1985774 w 12192000"/>
              <a:gd name="connsiteY55" fmla="*/ 2696039 h 6857999"/>
              <a:gd name="connsiteX56" fmla="*/ 1888390 w 12192000"/>
              <a:gd name="connsiteY56" fmla="*/ 2709950 h 6857999"/>
              <a:gd name="connsiteX57" fmla="*/ 1791007 w 12192000"/>
              <a:gd name="connsiteY57" fmla="*/ 2723862 h 6857999"/>
              <a:gd name="connsiteX58" fmla="*/ 1697101 w 12192000"/>
              <a:gd name="connsiteY58" fmla="*/ 2741252 h 6857999"/>
              <a:gd name="connsiteX59" fmla="*/ 1606674 w 12192000"/>
              <a:gd name="connsiteY59" fmla="*/ 2758642 h 6857999"/>
              <a:gd name="connsiteX60" fmla="*/ 1512768 w 12192000"/>
              <a:gd name="connsiteY60" fmla="*/ 2779510 h 6857999"/>
              <a:gd name="connsiteX61" fmla="*/ 1425818 w 12192000"/>
              <a:gd name="connsiteY61" fmla="*/ 2800378 h 6857999"/>
              <a:gd name="connsiteX62" fmla="*/ 1335391 w 12192000"/>
              <a:gd name="connsiteY62" fmla="*/ 2821246 h 6857999"/>
              <a:gd name="connsiteX63" fmla="*/ 1248441 w 12192000"/>
              <a:gd name="connsiteY63" fmla="*/ 2845592 h 6857999"/>
              <a:gd name="connsiteX64" fmla="*/ 1158015 w 12192000"/>
              <a:gd name="connsiteY64" fmla="*/ 2873416 h 6857999"/>
              <a:gd name="connsiteX65" fmla="*/ 1071064 w 12192000"/>
              <a:gd name="connsiteY65" fmla="*/ 2901240 h 6857999"/>
              <a:gd name="connsiteX66" fmla="*/ 987592 w 12192000"/>
              <a:gd name="connsiteY66" fmla="*/ 2929064 h 6857999"/>
              <a:gd name="connsiteX67" fmla="*/ 900643 w 12192000"/>
              <a:gd name="connsiteY67" fmla="*/ 2956887 h 6857999"/>
              <a:gd name="connsiteX68" fmla="*/ 817171 w 12192000"/>
              <a:gd name="connsiteY68" fmla="*/ 2991667 h 6857999"/>
              <a:gd name="connsiteX69" fmla="*/ 733699 w 12192000"/>
              <a:gd name="connsiteY69" fmla="*/ 3022969 h 6857999"/>
              <a:gd name="connsiteX70" fmla="*/ 650228 w 12192000"/>
              <a:gd name="connsiteY70" fmla="*/ 3057749 h 6857999"/>
              <a:gd name="connsiteX71" fmla="*/ 566756 w 12192000"/>
              <a:gd name="connsiteY71" fmla="*/ 3096007 h 6857999"/>
              <a:gd name="connsiteX72" fmla="*/ 483284 w 12192000"/>
              <a:gd name="connsiteY72" fmla="*/ 3134265 h 6857999"/>
              <a:gd name="connsiteX73" fmla="*/ 399813 w 12192000"/>
              <a:gd name="connsiteY73" fmla="*/ 3172523 h 6857999"/>
              <a:gd name="connsiteX74" fmla="*/ 319819 w 12192000"/>
              <a:gd name="connsiteY74" fmla="*/ 3214258 h 6857999"/>
              <a:gd name="connsiteX75" fmla="*/ 152876 w 12192000"/>
              <a:gd name="connsiteY75" fmla="*/ 3304686 h 6857999"/>
              <a:gd name="connsiteX76" fmla="*/ 0 w 12192000"/>
              <a:gd name="connsiteY76" fmla="*/ 3392508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10621496" y="6857999"/>
                </a:lnTo>
                <a:lnTo>
                  <a:pt x="10405976" y="6706155"/>
                </a:lnTo>
                <a:lnTo>
                  <a:pt x="9766026" y="6250539"/>
                </a:lnTo>
                <a:lnTo>
                  <a:pt x="9105209" y="5777533"/>
                </a:lnTo>
                <a:lnTo>
                  <a:pt x="8910442" y="5638414"/>
                </a:lnTo>
                <a:lnTo>
                  <a:pt x="8712196" y="5495816"/>
                </a:lnTo>
                <a:lnTo>
                  <a:pt x="8322663" y="5210622"/>
                </a:lnTo>
                <a:lnTo>
                  <a:pt x="7929650" y="4921949"/>
                </a:lnTo>
                <a:lnTo>
                  <a:pt x="7540116" y="4636754"/>
                </a:lnTo>
                <a:lnTo>
                  <a:pt x="7140148" y="4358515"/>
                </a:lnTo>
                <a:lnTo>
                  <a:pt x="7042764" y="4292434"/>
                </a:lnTo>
                <a:lnTo>
                  <a:pt x="6945381" y="4222874"/>
                </a:lnTo>
                <a:lnTo>
                  <a:pt x="6747136" y="4090711"/>
                </a:lnTo>
                <a:lnTo>
                  <a:pt x="6545413" y="3962025"/>
                </a:lnTo>
                <a:lnTo>
                  <a:pt x="6347167" y="3833340"/>
                </a:lnTo>
                <a:lnTo>
                  <a:pt x="6145444" y="3711610"/>
                </a:lnTo>
                <a:lnTo>
                  <a:pt x="6044583" y="3652484"/>
                </a:lnTo>
                <a:lnTo>
                  <a:pt x="5943722" y="3596837"/>
                </a:lnTo>
                <a:lnTo>
                  <a:pt x="5842860" y="3537711"/>
                </a:lnTo>
                <a:lnTo>
                  <a:pt x="5738520" y="3482063"/>
                </a:lnTo>
                <a:lnTo>
                  <a:pt x="5637658" y="3426415"/>
                </a:lnTo>
                <a:lnTo>
                  <a:pt x="5536797" y="3374246"/>
                </a:lnTo>
                <a:lnTo>
                  <a:pt x="5328118" y="3273384"/>
                </a:lnTo>
                <a:lnTo>
                  <a:pt x="5122917" y="3176000"/>
                </a:lnTo>
                <a:lnTo>
                  <a:pt x="5018578" y="3130787"/>
                </a:lnTo>
                <a:lnTo>
                  <a:pt x="4914237" y="3085573"/>
                </a:lnTo>
                <a:lnTo>
                  <a:pt x="4806420" y="3043837"/>
                </a:lnTo>
                <a:lnTo>
                  <a:pt x="4702080" y="3005579"/>
                </a:lnTo>
                <a:lnTo>
                  <a:pt x="4597741" y="2967321"/>
                </a:lnTo>
                <a:lnTo>
                  <a:pt x="4489924" y="2929064"/>
                </a:lnTo>
                <a:lnTo>
                  <a:pt x="4382106" y="2894284"/>
                </a:lnTo>
                <a:lnTo>
                  <a:pt x="4274288" y="2862982"/>
                </a:lnTo>
                <a:lnTo>
                  <a:pt x="4166471" y="2831680"/>
                </a:lnTo>
                <a:lnTo>
                  <a:pt x="4058653" y="2800378"/>
                </a:lnTo>
                <a:lnTo>
                  <a:pt x="3950837" y="2776032"/>
                </a:lnTo>
                <a:lnTo>
                  <a:pt x="3843019" y="2751686"/>
                </a:lnTo>
                <a:lnTo>
                  <a:pt x="3731723" y="2727340"/>
                </a:lnTo>
                <a:lnTo>
                  <a:pt x="3620428" y="2709950"/>
                </a:lnTo>
                <a:lnTo>
                  <a:pt x="3509132" y="2692561"/>
                </a:lnTo>
                <a:lnTo>
                  <a:pt x="3397837" y="2675170"/>
                </a:lnTo>
                <a:lnTo>
                  <a:pt x="3286541" y="2664737"/>
                </a:lnTo>
                <a:lnTo>
                  <a:pt x="3175245" y="2654303"/>
                </a:lnTo>
                <a:lnTo>
                  <a:pt x="3060471" y="2643869"/>
                </a:lnTo>
                <a:lnTo>
                  <a:pt x="2945699" y="2640391"/>
                </a:lnTo>
                <a:lnTo>
                  <a:pt x="2830925" y="2636913"/>
                </a:lnTo>
                <a:lnTo>
                  <a:pt x="2716152" y="2636913"/>
                </a:lnTo>
                <a:lnTo>
                  <a:pt x="2601377" y="2640391"/>
                </a:lnTo>
                <a:lnTo>
                  <a:pt x="2486604" y="2647347"/>
                </a:lnTo>
                <a:lnTo>
                  <a:pt x="2382265" y="2654303"/>
                </a:lnTo>
                <a:lnTo>
                  <a:pt x="2281404" y="2661259"/>
                </a:lnTo>
                <a:lnTo>
                  <a:pt x="2180541" y="2671693"/>
                </a:lnTo>
                <a:lnTo>
                  <a:pt x="2083158" y="2682126"/>
                </a:lnTo>
                <a:lnTo>
                  <a:pt x="1985774" y="2696039"/>
                </a:lnTo>
                <a:lnTo>
                  <a:pt x="1888390" y="2709950"/>
                </a:lnTo>
                <a:lnTo>
                  <a:pt x="1791007" y="2723862"/>
                </a:lnTo>
                <a:lnTo>
                  <a:pt x="1697101" y="2741252"/>
                </a:lnTo>
                <a:lnTo>
                  <a:pt x="1606674" y="2758642"/>
                </a:lnTo>
                <a:lnTo>
                  <a:pt x="1512768" y="2779510"/>
                </a:lnTo>
                <a:lnTo>
                  <a:pt x="1425818" y="2800378"/>
                </a:lnTo>
                <a:lnTo>
                  <a:pt x="1335391" y="2821246"/>
                </a:lnTo>
                <a:lnTo>
                  <a:pt x="1248441" y="2845592"/>
                </a:lnTo>
                <a:lnTo>
                  <a:pt x="1158015" y="2873416"/>
                </a:lnTo>
                <a:lnTo>
                  <a:pt x="1071064" y="2901240"/>
                </a:lnTo>
                <a:lnTo>
                  <a:pt x="987592" y="2929064"/>
                </a:lnTo>
                <a:lnTo>
                  <a:pt x="900643" y="2956887"/>
                </a:lnTo>
                <a:lnTo>
                  <a:pt x="817171" y="2991667"/>
                </a:lnTo>
                <a:lnTo>
                  <a:pt x="733699" y="3022969"/>
                </a:lnTo>
                <a:lnTo>
                  <a:pt x="650228" y="3057749"/>
                </a:lnTo>
                <a:lnTo>
                  <a:pt x="566756" y="3096007"/>
                </a:lnTo>
                <a:lnTo>
                  <a:pt x="483284" y="3134265"/>
                </a:lnTo>
                <a:lnTo>
                  <a:pt x="399813" y="3172523"/>
                </a:lnTo>
                <a:lnTo>
                  <a:pt x="319819" y="3214258"/>
                </a:lnTo>
                <a:lnTo>
                  <a:pt x="152876" y="3304686"/>
                </a:lnTo>
                <a:lnTo>
                  <a:pt x="0" y="339250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 wrap="square">
            <a:noAutofit/>
          </a:bodyPr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147" y="3789039"/>
            <a:ext cx="5327972" cy="86409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23889" y="4797152"/>
            <a:ext cx="5328096" cy="1368698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F90B57A-9E29-CB99-6851-A6F05CFD6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1331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Half Pictur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64ACFC97-E08E-9599-60AA-48EEB4A8D7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092533" cy="6858000"/>
          </a:xfrm>
          <a:custGeom>
            <a:avLst/>
            <a:gdLst>
              <a:gd name="connsiteX0" fmla="*/ 0 w 6092533"/>
              <a:gd name="connsiteY0" fmla="*/ 0 h 6858000"/>
              <a:gd name="connsiteX1" fmla="*/ 335359 w 6092533"/>
              <a:gd name="connsiteY1" fmla="*/ 0 h 6858000"/>
              <a:gd name="connsiteX2" fmla="*/ 479376 w 6092533"/>
              <a:gd name="connsiteY2" fmla="*/ 0 h 6858000"/>
              <a:gd name="connsiteX3" fmla="*/ 1055344 w 6092533"/>
              <a:gd name="connsiteY3" fmla="*/ 0 h 6858000"/>
              <a:gd name="connsiteX4" fmla="*/ 1343471 w 6092533"/>
              <a:gd name="connsiteY4" fmla="*/ 0 h 6858000"/>
              <a:gd name="connsiteX5" fmla="*/ 2351584 w 6092533"/>
              <a:gd name="connsiteY5" fmla="*/ 0 h 6858000"/>
              <a:gd name="connsiteX6" fmla="*/ 4987704 w 6092533"/>
              <a:gd name="connsiteY6" fmla="*/ 0 h 6858000"/>
              <a:gd name="connsiteX7" fmla="*/ 5889029 w 6092533"/>
              <a:gd name="connsiteY7" fmla="*/ 0 h 6858000"/>
              <a:gd name="connsiteX8" fmla="*/ 5891016 w 6092533"/>
              <a:gd name="connsiteY8" fmla="*/ 4172 h 6858000"/>
              <a:gd name="connsiteX9" fmla="*/ 5910461 w 6092533"/>
              <a:gd name="connsiteY9" fmla="*/ 39526 h 6858000"/>
              <a:gd name="connsiteX10" fmla="*/ 5928137 w 6092533"/>
              <a:gd name="connsiteY10" fmla="*/ 76648 h 6858000"/>
              <a:gd name="connsiteX11" fmla="*/ 5944047 w 6092533"/>
              <a:gd name="connsiteY11" fmla="*/ 113770 h 6858000"/>
              <a:gd name="connsiteX12" fmla="*/ 5958188 w 6092533"/>
              <a:gd name="connsiteY12" fmla="*/ 150891 h 6858000"/>
              <a:gd name="connsiteX13" fmla="*/ 5972330 w 6092533"/>
              <a:gd name="connsiteY13" fmla="*/ 188013 h 6858000"/>
              <a:gd name="connsiteX14" fmla="*/ 5986472 w 6092533"/>
              <a:gd name="connsiteY14" fmla="*/ 226902 h 6858000"/>
              <a:gd name="connsiteX15" fmla="*/ 5998845 w 6092533"/>
              <a:gd name="connsiteY15" fmla="*/ 264024 h 6858000"/>
              <a:gd name="connsiteX16" fmla="*/ 6011219 w 6092533"/>
              <a:gd name="connsiteY16" fmla="*/ 302913 h 6858000"/>
              <a:gd name="connsiteX17" fmla="*/ 6032431 w 6092533"/>
              <a:gd name="connsiteY17" fmla="*/ 378924 h 6858000"/>
              <a:gd name="connsiteX18" fmla="*/ 6041270 w 6092533"/>
              <a:gd name="connsiteY18" fmla="*/ 417813 h 6858000"/>
              <a:gd name="connsiteX19" fmla="*/ 6050108 w 6092533"/>
              <a:gd name="connsiteY19" fmla="*/ 456703 h 6858000"/>
              <a:gd name="connsiteX20" fmla="*/ 6064250 w 6092533"/>
              <a:gd name="connsiteY20" fmla="*/ 534482 h 6858000"/>
              <a:gd name="connsiteX21" fmla="*/ 6071321 w 6092533"/>
              <a:gd name="connsiteY21" fmla="*/ 575139 h 6858000"/>
              <a:gd name="connsiteX22" fmla="*/ 6076624 w 6092533"/>
              <a:gd name="connsiteY22" fmla="*/ 614028 h 6858000"/>
              <a:gd name="connsiteX23" fmla="*/ 6080159 w 6092533"/>
              <a:gd name="connsiteY23" fmla="*/ 652917 h 6858000"/>
              <a:gd name="connsiteX24" fmla="*/ 6085462 w 6092533"/>
              <a:gd name="connsiteY24" fmla="*/ 691807 h 6858000"/>
              <a:gd name="connsiteX25" fmla="*/ 6090765 w 6092533"/>
              <a:gd name="connsiteY25" fmla="*/ 771353 h 6858000"/>
              <a:gd name="connsiteX26" fmla="*/ 6092533 w 6092533"/>
              <a:gd name="connsiteY26" fmla="*/ 850899 h 6858000"/>
              <a:gd name="connsiteX27" fmla="*/ 6092533 w 6092533"/>
              <a:gd name="connsiteY27" fmla="*/ 891556 h 6858000"/>
              <a:gd name="connsiteX28" fmla="*/ 6092533 w 6092533"/>
              <a:gd name="connsiteY28" fmla="*/ 932213 h 6858000"/>
              <a:gd name="connsiteX29" fmla="*/ 6090765 w 6092533"/>
              <a:gd name="connsiteY29" fmla="*/ 971103 h 6858000"/>
              <a:gd name="connsiteX30" fmla="*/ 6088998 w 6092533"/>
              <a:gd name="connsiteY30" fmla="*/ 1009992 h 6858000"/>
              <a:gd name="connsiteX31" fmla="*/ 6085462 w 6092533"/>
              <a:gd name="connsiteY31" fmla="*/ 1050649 h 6858000"/>
              <a:gd name="connsiteX32" fmla="*/ 6083695 w 6092533"/>
              <a:gd name="connsiteY32" fmla="*/ 1089538 h 6858000"/>
              <a:gd name="connsiteX33" fmla="*/ 6073088 w 6092533"/>
              <a:gd name="connsiteY33" fmla="*/ 1167317 h 6858000"/>
              <a:gd name="connsiteX34" fmla="*/ 6062482 w 6092533"/>
              <a:gd name="connsiteY34" fmla="*/ 1246863 h 6858000"/>
              <a:gd name="connsiteX35" fmla="*/ 6055412 w 6092533"/>
              <a:gd name="connsiteY35" fmla="*/ 1285753 h 6858000"/>
              <a:gd name="connsiteX36" fmla="*/ 6048341 w 6092533"/>
              <a:gd name="connsiteY36" fmla="*/ 1322874 h 6858000"/>
              <a:gd name="connsiteX37" fmla="*/ 6030664 w 6092533"/>
              <a:gd name="connsiteY37" fmla="*/ 1400653 h 6858000"/>
              <a:gd name="connsiteX38" fmla="*/ 6021825 w 6092533"/>
              <a:gd name="connsiteY38" fmla="*/ 1437775 h 6858000"/>
              <a:gd name="connsiteX39" fmla="*/ 6011219 w 6092533"/>
              <a:gd name="connsiteY39" fmla="*/ 1476664 h 6858000"/>
              <a:gd name="connsiteX40" fmla="*/ 5988239 w 6092533"/>
              <a:gd name="connsiteY40" fmla="*/ 1550907 h 6858000"/>
              <a:gd name="connsiteX41" fmla="*/ 5975866 w 6092533"/>
              <a:gd name="connsiteY41" fmla="*/ 1588029 h 6858000"/>
              <a:gd name="connsiteX42" fmla="*/ 5963491 w 6092533"/>
              <a:gd name="connsiteY42" fmla="*/ 1625151 h 6858000"/>
              <a:gd name="connsiteX43" fmla="*/ 5951117 w 6092533"/>
              <a:gd name="connsiteY43" fmla="*/ 1662272 h 6858000"/>
              <a:gd name="connsiteX44" fmla="*/ 5936976 w 6092533"/>
              <a:gd name="connsiteY44" fmla="*/ 1699394 h 6858000"/>
              <a:gd name="connsiteX45" fmla="*/ 5922834 w 6092533"/>
              <a:gd name="connsiteY45" fmla="*/ 1734748 h 6858000"/>
              <a:gd name="connsiteX46" fmla="*/ 5906925 w 6092533"/>
              <a:gd name="connsiteY46" fmla="*/ 1770102 h 6858000"/>
              <a:gd name="connsiteX47" fmla="*/ 5889249 w 6092533"/>
              <a:gd name="connsiteY47" fmla="*/ 1805456 h 6858000"/>
              <a:gd name="connsiteX48" fmla="*/ 5873339 w 6092533"/>
              <a:gd name="connsiteY48" fmla="*/ 1840810 h 6858000"/>
              <a:gd name="connsiteX49" fmla="*/ 5834449 w 6092533"/>
              <a:gd name="connsiteY49" fmla="*/ 1920356 h 6858000"/>
              <a:gd name="connsiteX50" fmla="*/ 5793792 w 6092533"/>
              <a:gd name="connsiteY50" fmla="*/ 1999902 h 6858000"/>
              <a:gd name="connsiteX51" fmla="*/ 5749600 w 6092533"/>
              <a:gd name="connsiteY51" fmla="*/ 2079449 h 6858000"/>
              <a:gd name="connsiteX52" fmla="*/ 5703640 w 6092533"/>
              <a:gd name="connsiteY52" fmla="*/ 2160763 h 6858000"/>
              <a:gd name="connsiteX53" fmla="*/ 5655912 w 6092533"/>
              <a:gd name="connsiteY53" fmla="*/ 2242077 h 6858000"/>
              <a:gd name="connsiteX54" fmla="*/ 5604649 w 6092533"/>
              <a:gd name="connsiteY54" fmla="*/ 2325159 h 6858000"/>
              <a:gd name="connsiteX55" fmla="*/ 5551619 w 6092533"/>
              <a:gd name="connsiteY55" fmla="*/ 2406473 h 6858000"/>
              <a:gd name="connsiteX56" fmla="*/ 5496819 w 6092533"/>
              <a:gd name="connsiteY56" fmla="*/ 2491322 h 6858000"/>
              <a:gd name="connsiteX57" fmla="*/ 5442021 w 6092533"/>
              <a:gd name="connsiteY57" fmla="*/ 2574404 h 6858000"/>
              <a:gd name="connsiteX58" fmla="*/ 5383687 w 6092533"/>
              <a:gd name="connsiteY58" fmla="*/ 2659254 h 6858000"/>
              <a:gd name="connsiteX59" fmla="*/ 5323585 w 6092533"/>
              <a:gd name="connsiteY59" fmla="*/ 2744103 h 6858000"/>
              <a:gd name="connsiteX60" fmla="*/ 5261717 w 6092533"/>
              <a:gd name="connsiteY60" fmla="*/ 2828952 h 6858000"/>
              <a:gd name="connsiteX61" fmla="*/ 5199846 w 6092533"/>
              <a:gd name="connsiteY61" fmla="*/ 2915570 h 6858000"/>
              <a:gd name="connsiteX62" fmla="*/ 5134441 w 6092533"/>
              <a:gd name="connsiteY62" fmla="*/ 3002187 h 6858000"/>
              <a:gd name="connsiteX63" fmla="*/ 5003633 w 6092533"/>
              <a:gd name="connsiteY63" fmla="*/ 3177189 h 6858000"/>
              <a:gd name="connsiteX64" fmla="*/ 4867519 w 6092533"/>
              <a:gd name="connsiteY64" fmla="*/ 3352191 h 6858000"/>
              <a:gd name="connsiteX65" fmla="*/ 4729639 w 6092533"/>
              <a:gd name="connsiteY65" fmla="*/ 3530728 h 6858000"/>
              <a:gd name="connsiteX66" fmla="*/ 4446807 w 6092533"/>
              <a:gd name="connsiteY66" fmla="*/ 3891338 h 6858000"/>
              <a:gd name="connsiteX67" fmla="*/ 4303624 w 6092533"/>
              <a:gd name="connsiteY67" fmla="*/ 4073411 h 6858000"/>
              <a:gd name="connsiteX68" fmla="*/ 4160440 w 6092533"/>
              <a:gd name="connsiteY68" fmla="*/ 4255484 h 6858000"/>
              <a:gd name="connsiteX69" fmla="*/ 4020792 w 6092533"/>
              <a:gd name="connsiteY69" fmla="*/ 4439324 h 6858000"/>
              <a:gd name="connsiteX70" fmla="*/ 3950084 w 6092533"/>
              <a:gd name="connsiteY70" fmla="*/ 4531245 h 6858000"/>
              <a:gd name="connsiteX71" fmla="*/ 3881144 w 6092533"/>
              <a:gd name="connsiteY71" fmla="*/ 4623165 h 6858000"/>
              <a:gd name="connsiteX72" fmla="*/ 3812204 w 6092533"/>
              <a:gd name="connsiteY72" fmla="*/ 4715085 h 6858000"/>
              <a:gd name="connsiteX73" fmla="*/ 3745032 w 6092533"/>
              <a:gd name="connsiteY73" fmla="*/ 4807005 h 6858000"/>
              <a:gd name="connsiteX74" fmla="*/ 3677859 w 6092533"/>
              <a:gd name="connsiteY74" fmla="*/ 4898926 h 6858000"/>
              <a:gd name="connsiteX75" fmla="*/ 3612454 w 6092533"/>
              <a:gd name="connsiteY75" fmla="*/ 4990846 h 6858000"/>
              <a:gd name="connsiteX76" fmla="*/ 3548817 w 6092533"/>
              <a:gd name="connsiteY76" fmla="*/ 5084534 h 6858000"/>
              <a:gd name="connsiteX77" fmla="*/ 3485180 w 6092533"/>
              <a:gd name="connsiteY77" fmla="*/ 5176454 h 6858000"/>
              <a:gd name="connsiteX78" fmla="*/ 3425079 w 6092533"/>
              <a:gd name="connsiteY78" fmla="*/ 5268374 h 6858000"/>
              <a:gd name="connsiteX79" fmla="*/ 3363209 w 6092533"/>
              <a:gd name="connsiteY79" fmla="*/ 5362062 h 6858000"/>
              <a:gd name="connsiteX80" fmla="*/ 3304875 w 6092533"/>
              <a:gd name="connsiteY80" fmla="*/ 5453983 h 6858000"/>
              <a:gd name="connsiteX81" fmla="*/ 3246541 w 6092533"/>
              <a:gd name="connsiteY81" fmla="*/ 5545903 h 6858000"/>
              <a:gd name="connsiteX82" fmla="*/ 3191742 w 6092533"/>
              <a:gd name="connsiteY82" fmla="*/ 5637823 h 6858000"/>
              <a:gd name="connsiteX83" fmla="*/ 3138712 w 6092533"/>
              <a:gd name="connsiteY83" fmla="*/ 5731511 h 6858000"/>
              <a:gd name="connsiteX84" fmla="*/ 3089216 w 6092533"/>
              <a:gd name="connsiteY84" fmla="*/ 5823431 h 6858000"/>
              <a:gd name="connsiteX85" fmla="*/ 3039721 w 6092533"/>
              <a:gd name="connsiteY85" fmla="*/ 5915351 h 6858000"/>
              <a:gd name="connsiteX86" fmla="*/ 2993760 w 6092533"/>
              <a:gd name="connsiteY86" fmla="*/ 6007272 h 6858000"/>
              <a:gd name="connsiteX87" fmla="*/ 2949568 w 6092533"/>
              <a:gd name="connsiteY87" fmla="*/ 6099192 h 6858000"/>
              <a:gd name="connsiteX88" fmla="*/ 2907143 w 6092533"/>
              <a:gd name="connsiteY88" fmla="*/ 6191112 h 6858000"/>
              <a:gd name="connsiteX89" fmla="*/ 2868254 w 6092533"/>
              <a:gd name="connsiteY89" fmla="*/ 6281265 h 6858000"/>
              <a:gd name="connsiteX90" fmla="*/ 2832900 w 6092533"/>
              <a:gd name="connsiteY90" fmla="*/ 6373185 h 6858000"/>
              <a:gd name="connsiteX91" fmla="*/ 2799314 w 6092533"/>
              <a:gd name="connsiteY91" fmla="*/ 6465105 h 6858000"/>
              <a:gd name="connsiteX92" fmla="*/ 2767495 w 6092533"/>
              <a:gd name="connsiteY92" fmla="*/ 6557025 h 6858000"/>
              <a:gd name="connsiteX93" fmla="*/ 2740980 w 6092533"/>
              <a:gd name="connsiteY93" fmla="*/ 6647178 h 6858000"/>
              <a:gd name="connsiteX94" fmla="*/ 2716232 w 6092533"/>
              <a:gd name="connsiteY94" fmla="*/ 6737331 h 6858000"/>
              <a:gd name="connsiteX95" fmla="*/ 2695020 w 6092533"/>
              <a:gd name="connsiteY95" fmla="*/ 6827483 h 6858000"/>
              <a:gd name="connsiteX96" fmla="*/ 2688916 w 6092533"/>
              <a:gd name="connsiteY96" fmla="*/ 6858000 h 6858000"/>
              <a:gd name="connsiteX97" fmla="*/ 2495600 w 6092533"/>
              <a:gd name="connsiteY97" fmla="*/ 6858000 h 6858000"/>
              <a:gd name="connsiteX98" fmla="*/ 2309228 w 6092533"/>
              <a:gd name="connsiteY98" fmla="*/ 6858000 h 6858000"/>
              <a:gd name="connsiteX99" fmla="*/ 0 w 6092533"/>
              <a:gd name="connsiteY99" fmla="*/ 6858000 h 6858000"/>
              <a:gd name="connsiteX100" fmla="*/ 0 w 6092533"/>
              <a:gd name="connsiteY100" fmla="*/ 6669088 h 6858000"/>
              <a:gd name="connsiteX101" fmla="*/ 0 w 6092533"/>
              <a:gd name="connsiteY101" fmla="*/ 630932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6092533" h="6858000">
                <a:moveTo>
                  <a:pt x="0" y="0"/>
                </a:moveTo>
                <a:lnTo>
                  <a:pt x="335359" y="0"/>
                </a:lnTo>
                <a:lnTo>
                  <a:pt x="479376" y="0"/>
                </a:lnTo>
                <a:lnTo>
                  <a:pt x="1055344" y="0"/>
                </a:lnTo>
                <a:lnTo>
                  <a:pt x="1343471" y="0"/>
                </a:lnTo>
                <a:lnTo>
                  <a:pt x="2351584" y="0"/>
                </a:lnTo>
                <a:lnTo>
                  <a:pt x="4987704" y="0"/>
                </a:lnTo>
                <a:lnTo>
                  <a:pt x="5889029" y="0"/>
                </a:lnTo>
                <a:lnTo>
                  <a:pt x="5891016" y="4172"/>
                </a:lnTo>
                <a:lnTo>
                  <a:pt x="5910461" y="39526"/>
                </a:lnTo>
                <a:lnTo>
                  <a:pt x="5928137" y="76648"/>
                </a:lnTo>
                <a:lnTo>
                  <a:pt x="5944047" y="113770"/>
                </a:lnTo>
                <a:lnTo>
                  <a:pt x="5958188" y="150891"/>
                </a:lnTo>
                <a:lnTo>
                  <a:pt x="5972330" y="188013"/>
                </a:lnTo>
                <a:lnTo>
                  <a:pt x="5986472" y="226902"/>
                </a:lnTo>
                <a:lnTo>
                  <a:pt x="5998845" y="264024"/>
                </a:lnTo>
                <a:lnTo>
                  <a:pt x="6011219" y="302913"/>
                </a:lnTo>
                <a:lnTo>
                  <a:pt x="6032431" y="378924"/>
                </a:lnTo>
                <a:lnTo>
                  <a:pt x="6041270" y="417813"/>
                </a:lnTo>
                <a:lnTo>
                  <a:pt x="6050108" y="456703"/>
                </a:lnTo>
                <a:lnTo>
                  <a:pt x="6064250" y="534482"/>
                </a:lnTo>
                <a:lnTo>
                  <a:pt x="6071321" y="575139"/>
                </a:lnTo>
                <a:lnTo>
                  <a:pt x="6076624" y="614028"/>
                </a:lnTo>
                <a:lnTo>
                  <a:pt x="6080159" y="652917"/>
                </a:lnTo>
                <a:lnTo>
                  <a:pt x="6085462" y="691807"/>
                </a:lnTo>
                <a:lnTo>
                  <a:pt x="6090765" y="771353"/>
                </a:lnTo>
                <a:lnTo>
                  <a:pt x="6092533" y="850899"/>
                </a:lnTo>
                <a:lnTo>
                  <a:pt x="6092533" y="891556"/>
                </a:lnTo>
                <a:lnTo>
                  <a:pt x="6092533" y="932213"/>
                </a:lnTo>
                <a:lnTo>
                  <a:pt x="6090765" y="971103"/>
                </a:lnTo>
                <a:lnTo>
                  <a:pt x="6088998" y="1009992"/>
                </a:lnTo>
                <a:lnTo>
                  <a:pt x="6085462" y="1050649"/>
                </a:lnTo>
                <a:lnTo>
                  <a:pt x="6083695" y="1089538"/>
                </a:lnTo>
                <a:lnTo>
                  <a:pt x="6073088" y="1167317"/>
                </a:lnTo>
                <a:lnTo>
                  <a:pt x="6062482" y="1246863"/>
                </a:lnTo>
                <a:lnTo>
                  <a:pt x="6055412" y="1285753"/>
                </a:lnTo>
                <a:lnTo>
                  <a:pt x="6048341" y="1322874"/>
                </a:lnTo>
                <a:lnTo>
                  <a:pt x="6030664" y="1400653"/>
                </a:lnTo>
                <a:lnTo>
                  <a:pt x="6021825" y="1437775"/>
                </a:lnTo>
                <a:lnTo>
                  <a:pt x="6011219" y="1476664"/>
                </a:lnTo>
                <a:lnTo>
                  <a:pt x="5988239" y="1550907"/>
                </a:lnTo>
                <a:lnTo>
                  <a:pt x="5975866" y="1588029"/>
                </a:lnTo>
                <a:lnTo>
                  <a:pt x="5963491" y="1625151"/>
                </a:lnTo>
                <a:lnTo>
                  <a:pt x="5951117" y="1662272"/>
                </a:lnTo>
                <a:lnTo>
                  <a:pt x="5936976" y="1699394"/>
                </a:lnTo>
                <a:lnTo>
                  <a:pt x="5922834" y="1734748"/>
                </a:lnTo>
                <a:lnTo>
                  <a:pt x="5906925" y="1770102"/>
                </a:lnTo>
                <a:lnTo>
                  <a:pt x="5889249" y="1805456"/>
                </a:lnTo>
                <a:lnTo>
                  <a:pt x="5873339" y="1840810"/>
                </a:lnTo>
                <a:lnTo>
                  <a:pt x="5834449" y="1920356"/>
                </a:lnTo>
                <a:lnTo>
                  <a:pt x="5793792" y="1999902"/>
                </a:lnTo>
                <a:lnTo>
                  <a:pt x="5749600" y="2079449"/>
                </a:lnTo>
                <a:lnTo>
                  <a:pt x="5703640" y="2160763"/>
                </a:lnTo>
                <a:lnTo>
                  <a:pt x="5655912" y="2242077"/>
                </a:lnTo>
                <a:lnTo>
                  <a:pt x="5604649" y="2325159"/>
                </a:lnTo>
                <a:lnTo>
                  <a:pt x="5551619" y="2406473"/>
                </a:lnTo>
                <a:lnTo>
                  <a:pt x="5496819" y="2491322"/>
                </a:lnTo>
                <a:lnTo>
                  <a:pt x="5442021" y="2574404"/>
                </a:lnTo>
                <a:lnTo>
                  <a:pt x="5383687" y="2659254"/>
                </a:lnTo>
                <a:lnTo>
                  <a:pt x="5323585" y="2744103"/>
                </a:lnTo>
                <a:lnTo>
                  <a:pt x="5261717" y="2828952"/>
                </a:lnTo>
                <a:lnTo>
                  <a:pt x="5199846" y="2915570"/>
                </a:lnTo>
                <a:lnTo>
                  <a:pt x="5134441" y="3002187"/>
                </a:lnTo>
                <a:lnTo>
                  <a:pt x="5003633" y="3177189"/>
                </a:lnTo>
                <a:lnTo>
                  <a:pt x="4867519" y="3352191"/>
                </a:lnTo>
                <a:lnTo>
                  <a:pt x="4729639" y="3530728"/>
                </a:lnTo>
                <a:lnTo>
                  <a:pt x="4446807" y="3891338"/>
                </a:lnTo>
                <a:lnTo>
                  <a:pt x="4303624" y="4073411"/>
                </a:lnTo>
                <a:lnTo>
                  <a:pt x="4160440" y="4255484"/>
                </a:lnTo>
                <a:lnTo>
                  <a:pt x="4020792" y="4439324"/>
                </a:lnTo>
                <a:lnTo>
                  <a:pt x="3950084" y="4531245"/>
                </a:lnTo>
                <a:lnTo>
                  <a:pt x="3881144" y="4623165"/>
                </a:lnTo>
                <a:lnTo>
                  <a:pt x="3812204" y="4715085"/>
                </a:lnTo>
                <a:lnTo>
                  <a:pt x="3745032" y="4807005"/>
                </a:lnTo>
                <a:lnTo>
                  <a:pt x="3677859" y="4898926"/>
                </a:lnTo>
                <a:lnTo>
                  <a:pt x="3612454" y="4990846"/>
                </a:lnTo>
                <a:lnTo>
                  <a:pt x="3548817" y="5084534"/>
                </a:lnTo>
                <a:lnTo>
                  <a:pt x="3485180" y="5176454"/>
                </a:lnTo>
                <a:lnTo>
                  <a:pt x="3425079" y="5268374"/>
                </a:lnTo>
                <a:lnTo>
                  <a:pt x="3363209" y="5362062"/>
                </a:lnTo>
                <a:lnTo>
                  <a:pt x="3304875" y="5453983"/>
                </a:lnTo>
                <a:lnTo>
                  <a:pt x="3246541" y="5545903"/>
                </a:lnTo>
                <a:lnTo>
                  <a:pt x="3191742" y="5637823"/>
                </a:lnTo>
                <a:lnTo>
                  <a:pt x="3138712" y="5731511"/>
                </a:lnTo>
                <a:lnTo>
                  <a:pt x="3089216" y="5823431"/>
                </a:lnTo>
                <a:lnTo>
                  <a:pt x="3039721" y="5915351"/>
                </a:lnTo>
                <a:lnTo>
                  <a:pt x="2993760" y="6007272"/>
                </a:lnTo>
                <a:lnTo>
                  <a:pt x="2949568" y="6099192"/>
                </a:lnTo>
                <a:lnTo>
                  <a:pt x="2907143" y="6191112"/>
                </a:lnTo>
                <a:lnTo>
                  <a:pt x="2868254" y="6281265"/>
                </a:lnTo>
                <a:lnTo>
                  <a:pt x="2832900" y="6373185"/>
                </a:lnTo>
                <a:lnTo>
                  <a:pt x="2799314" y="6465105"/>
                </a:lnTo>
                <a:lnTo>
                  <a:pt x="2767495" y="6557025"/>
                </a:lnTo>
                <a:lnTo>
                  <a:pt x="2740980" y="6647178"/>
                </a:lnTo>
                <a:lnTo>
                  <a:pt x="2716232" y="6737331"/>
                </a:lnTo>
                <a:lnTo>
                  <a:pt x="2695020" y="6827483"/>
                </a:lnTo>
                <a:lnTo>
                  <a:pt x="2688916" y="6858000"/>
                </a:lnTo>
                <a:lnTo>
                  <a:pt x="2495600" y="6858000"/>
                </a:lnTo>
                <a:lnTo>
                  <a:pt x="2309228" y="6858000"/>
                </a:lnTo>
                <a:lnTo>
                  <a:pt x="0" y="6858000"/>
                </a:lnTo>
                <a:lnTo>
                  <a:pt x="0" y="6669088"/>
                </a:lnTo>
                <a:lnTo>
                  <a:pt x="0" y="630932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 wrap="square">
            <a:noAutofit/>
          </a:bodyPr>
          <a:lstStyle>
            <a:lvl1pPr marL="0" indent="0" algn="l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672063" y="1773238"/>
            <a:ext cx="4896049" cy="10809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8705ABBA-42AE-28C6-340E-9FD442E803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2064" y="2996952"/>
            <a:ext cx="4896048" cy="316889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5D46E308-E890-A906-8F94-5AA6AC30A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1251724" y="476250"/>
            <a:ext cx="316884" cy="720000"/>
          </a:xfrm>
          <a:custGeom>
            <a:avLst/>
            <a:gdLst>
              <a:gd name="T0" fmla="*/ 2014 w 3164"/>
              <a:gd name="T1" fmla="*/ 541 h 7179"/>
              <a:gd name="T2" fmla="*/ 2075 w 3164"/>
              <a:gd name="T3" fmla="*/ 842 h 7179"/>
              <a:gd name="T4" fmla="*/ 2013 w 3164"/>
              <a:gd name="T5" fmla="*/ 1104 h 7179"/>
              <a:gd name="T6" fmla="*/ 1698 w 3164"/>
              <a:gd name="T7" fmla="*/ 1547 h 7179"/>
              <a:gd name="T8" fmla="*/ 1150 w 3164"/>
              <a:gd name="T9" fmla="*/ 2192 h 7179"/>
              <a:gd name="T10" fmla="*/ 1032 w 3164"/>
              <a:gd name="T11" fmla="*/ 2455 h 7179"/>
              <a:gd name="T12" fmla="*/ 1071 w 3164"/>
              <a:gd name="T13" fmla="*/ 2857 h 7179"/>
              <a:gd name="T14" fmla="*/ 758 w 3164"/>
              <a:gd name="T15" fmla="*/ 2524 h 7179"/>
              <a:gd name="T16" fmla="*/ 762 w 3164"/>
              <a:gd name="T17" fmla="*/ 2178 h 7179"/>
              <a:gd name="T18" fmla="*/ 878 w 3164"/>
              <a:gd name="T19" fmla="*/ 1919 h 7179"/>
              <a:gd name="T20" fmla="*/ 1196 w 3164"/>
              <a:gd name="T21" fmla="*/ 1511 h 7179"/>
              <a:gd name="T22" fmla="*/ 1734 w 3164"/>
              <a:gd name="T23" fmla="*/ 844 h 7179"/>
              <a:gd name="T24" fmla="*/ 1792 w 3164"/>
              <a:gd name="T25" fmla="*/ 666 h 7179"/>
              <a:gd name="T26" fmla="*/ 1725 w 3164"/>
              <a:gd name="T27" fmla="*/ 476 h 7179"/>
              <a:gd name="T28" fmla="*/ 1173 w 3164"/>
              <a:gd name="T29" fmla="*/ 2909 h 7179"/>
              <a:gd name="T30" fmla="*/ 1139 w 3164"/>
              <a:gd name="T31" fmla="*/ 2584 h 7179"/>
              <a:gd name="T32" fmla="*/ 1266 w 3164"/>
              <a:gd name="T33" fmla="*/ 2264 h 7179"/>
              <a:gd name="T34" fmla="*/ 1911 w 3164"/>
              <a:gd name="T35" fmla="*/ 1593 h 7179"/>
              <a:gd name="T36" fmla="*/ 2169 w 3164"/>
              <a:gd name="T37" fmla="*/ 1249 h 7179"/>
              <a:gd name="T38" fmla="*/ 2177 w 3164"/>
              <a:gd name="T39" fmla="*/ 1064 h 7179"/>
              <a:gd name="T40" fmla="*/ 2394 w 3164"/>
              <a:gd name="T41" fmla="*/ 984 h 7179"/>
              <a:gd name="T42" fmla="*/ 2487 w 3164"/>
              <a:gd name="T43" fmla="*/ 1278 h 7179"/>
              <a:gd name="T44" fmla="*/ 2430 w 3164"/>
              <a:gd name="T45" fmla="*/ 1557 h 7179"/>
              <a:gd name="T46" fmla="*/ 1934 w 3164"/>
              <a:gd name="T47" fmla="*/ 2124 h 7179"/>
              <a:gd name="T48" fmla="*/ 1530 w 3164"/>
              <a:gd name="T49" fmla="*/ 2581 h 7179"/>
              <a:gd name="T50" fmla="*/ 1523 w 3164"/>
              <a:gd name="T51" fmla="*/ 2799 h 7179"/>
              <a:gd name="T52" fmla="*/ 1749 w 3164"/>
              <a:gd name="T53" fmla="*/ 3171 h 7179"/>
              <a:gd name="T54" fmla="*/ 1647 w 3164"/>
              <a:gd name="T55" fmla="*/ 2738 h 7179"/>
              <a:gd name="T56" fmla="*/ 1728 w 3164"/>
              <a:gd name="T57" fmla="*/ 2523 h 7179"/>
              <a:gd name="T58" fmla="*/ 2273 w 3164"/>
              <a:gd name="T59" fmla="*/ 2071 h 7179"/>
              <a:gd name="T60" fmla="*/ 2387 w 3164"/>
              <a:gd name="T61" fmla="*/ 1910 h 7179"/>
              <a:gd name="T62" fmla="*/ 2546 w 3164"/>
              <a:gd name="T63" fmla="*/ 1669 h 7179"/>
              <a:gd name="T64" fmla="*/ 2645 w 3164"/>
              <a:gd name="T65" fmla="*/ 1917 h 7179"/>
              <a:gd name="T66" fmla="*/ 2601 w 3164"/>
              <a:gd name="T67" fmla="*/ 2194 h 7179"/>
              <a:gd name="T68" fmla="*/ 2181 w 3164"/>
              <a:gd name="T69" fmla="*/ 2594 h 7179"/>
              <a:gd name="T70" fmla="*/ 1994 w 3164"/>
              <a:gd name="T71" fmla="*/ 2803 h 7179"/>
              <a:gd name="T72" fmla="*/ 626 w 3164"/>
              <a:gd name="T73" fmla="*/ 2259 h 7179"/>
              <a:gd name="T74" fmla="*/ 521 w 3164"/>
              <a:gd name="T75" fmla="*/ 1956 h 7179"/>
              <a:gd name="T76" fmla="*/ 548 w 3164"/>
              <a:gd name="T77" fmla="*/ 1637 h 7179"/>
              <a:gd name="T78" fmla="*/ 766 w 3164"/>
              <a:gd name="T79" fmla="*/ 1219 h 7179"/>
              <a:gd name="T80" fmla="*/ 1325 w 3164"/>
              <a:gd name="T81" fmla="*/ 408 h 7179"/>
              <a:gd name="T82" fmla="*/ 1347 w 3164"/>
              <a:gd name="T83" fmla="*/ 223 h 7179"/>
              <a:gd name="T84" fmla="*/ 1533 w 3164"/>
              <a:gd name="T85" fmla="*/ 73 h 7179"/>
              <a:gd name="T86" fmla="*/ 1635 w 3164"/>
              <a:gd name="T87" fmla="*/ 329 h 7179"/>
              <a:gd name="T88" fmla="*/ 1602 w 3164"/>
              <a:gd name="T89" fmla="*/ 617 h 7179"/>
              <a:gd name="T90" fmla="*/ 1366 w 3164"/>
              <a:gd name="T91" fmla="*/ 1012 h 7179"/>
              <a:gd name="T92" fmla="*/ 795 w 3164"/>
              <a:gd name="T93" fmla="*/ 1791 h 7179"/>
              <a:gd name="T94" fmla="*/ 663 w 3164"/>
              <a:gd name="T95" fmla="*/ 2130 h 7179"/>
              <a:gd name="T96" fmla="*/ 1308 w 3164"/>
              <a:gd name="T97" fmla="*/ 4296 h 7179"/>
              <a:gd name="T98" fmla="*/ 1674 w 3164"/>
              <a:gd name="T99" fmla="*/ 4340 h 7179"/>
              <a:gd name="T100" fmla="*/ 1548 w 3164"/>
              <a:gd name="T101" fmla="*/ 4163 h 7179"/>
              <a:gd name="T102" fmla="*/ 1133 w 3164"/>
              <a:gd name="T103" fmla="*/ 4107 h 7179"/>
              <a:gd name="T104" fmla="*/ 683 w 3164"/>
              <a:gd name="T105" fmla="*/ 3926 h 7179"/>
              <a:gd name="T106" fmla="*/ 292 w 3164"/>
              <a:gd name="T107" fmla="*/ 3639 h 7179"/>
              <a:gd name="T108" fmla="*/ 0 w 3164"/>
              <a:gd name="T109" fmla="*/ 3291 h 7179"/>
              <a:gd name="T110" fmla="*/ 2943 w 3164"/>
              <a:gd name="T111" fmla="*/ 3581 h 7179"/>
              <a:gd name="T112" fmla="*/ 2588 w 3164"/>
              <a:gd name="T113" fmla="*/ 3876 h 7179"/>
              <a:gd name="T114" fmla="*/ 2199 w 3164"/>
              <a:gd name="T115" fmla="*/ 4064 h 7179"/>
              <a:gd name="T116" fmla="*/ 1643 w 3164"/>
              <a:gd name="T117" fmla="*/ 4163 h 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164" h="7179">
                <a:moveTo>
                  <a:pt x="1875" y="352"/>
                </a:moveTo>
                <a:lnTo>
                  <a:pt x="1888" y="364"/>
                </a:lnTo>
                <a:lnTo>
                  <a:pt x="1899" y="376"/>
                </a:lnTo>
                <a:lnTo>
                  <a:pt x="1911" y="388"/>
                </a:lnTo>
                <a:lnTo>
                  <a:pt x="1922" y="400"/>
                </a:lnTo>
                <a:lnTo>
                  <a:pt x="1932" y="413"/>
                </a:lnTo>
                <a:lnTo>
                  <a:pt x="1942" y="425"/>
                </a:lnTo>
                <a:lnTo>
                  <a:pt x="1961" y="450"/>
                </a:lnTo>
                <a:lnTo>
                  <a:pt x="1970" y="463"/>
                </a:lnTo>
                <a:lnTo>
                  <a:pt x="1978" y="476"/>
                </a:lnTo>
                <a:lnTo>
                  <a:pt x="1994" y="502"/>
                </a:lnTo>
                <a:lnTo>
                  <a:pt x="2007" y="528"/>
                </a:lnTo>
                <a:lnTo>
                  <a:pt x="2014" y="541"/>
                </a:lnTo>
                <a:lnTo>
                  <a:pt x="2020" y="554"/>
                </a:lnTo>
                <a:lnTo>
                  <a:pt x="2031" y="582"/>
                </a:lnTo>
                <a:lnTo>
                  <a:pt x="2040" y="608"/>
                </a:lnTo>
                <a:lnTo>
                  <a:pt x="2049" y="636"/>
                </a:lnTo>
                <a:lnTo>
                  <a:pt x="2056" y="662"/>
                </a:lnTo>
                <a:lnTo>
                  <a:pt x="2058" y="676"/>
                </a:lnTo>
                <a:lnTo>
                  <a:pt x="2062" y="689"/>
                </a:lnTo>
                <a:lnTo>
                  <a:pt x="2066" y="715"/>
                </a:lnTo>
                <a:lnTo>
                  <a:pt x="2069" y="742"/>
                </a:lnTo>
                <a:lnTo>
                  <a:pt x="2073" y="768"/>
                </a:lnTo>
                <a:lnTo>
                  <a:pt x="2074" y="793"/>
                </a:lnTo>
                <a:lnTo>
                  <a:pt x="2075" y="818"/>
                </a:lnTo>
                <a:lnTo>
                  <a:pt x="2075" y="842"/>
                </a:lnTo>
                <a:lnTo>
                  <a:pt x="2074" y="856"/>
                </a:lnTo>
                <a:lnTo>
                  <a:pt x="2074" y="866"/>
                </a:lnTo>
                <a:lnTo>
                  <a:pt x="2073" y="890"/>
                </a:lnTo>
                <a:lnTo>
                  <a:pt x="2070" y="913"/>
                </a:lnTo>
                <a:lnTo>
                  <a:pt x="2064" y="955"/>
                </a:lnTo>
                <a:lnTo>
                  <a:pt x="2060" y="976"/>
                </a:lnTo>
                <a:lnTo>
                  <a:pt x="2056" y="994"/>
                </a:lnTo>
                <a:lnTo>
                  <a:pt x="2051" y="1012"/>
                </a:lnTo>
                <a:lnTo>
                  <a:pt x="2046" y="1028"/>
                </a:lnTo>
                <a:lnTo>
                  <a:pt x="2036" y="1057"/>
                </a:lnTo>
                <a:lnTo>
                  <a:pt x="2031" y="1070"/>
                </a:lnTo>
                <a:lnTo>
                  <a:pt x="2025" y="1081"/>
                </a:lnTo>
                <a:lnTo>
                  <a:pt x="2013" y="1104"/>
                </a:lnTo>
                <a:lnTo>
                  <a:pt x="2000" y="1128"/>
                </a:lnTo>
                <a:lnTo>
                  <a:pt x="1986" y="1152"/>
                </a:lnTo>
                <a:lnTo>
                  <a:pt x="1972" y="1175"/>
                </a:lnTo>
                <a:lnTo>
                  <a:pt x="1964" y="1188"/>
                </a:lnTo>
                <a:lnTo>
                  <a:pt x="1956" y="1200"/>
                </a:lnTo>
                <a:lnTo>
                  <a:pt x="1941" y="1224"/>
                </a:lnTo>
                <a:lnTo>
                  <a:pt x="1908" y="1272"/>
                </a:lnTo>
                <a:lnTo>
                  <a:pt x="1874" y="1321"/>
                </a:lnTo>
                <a:lnTo>
                  <a:pt x="1838" y="1369"/>
                </a:lnTo>
                <a:lnTo>
                  <a:pt x="1803" y="1416"/>
                </a:lnTo>
                <a:lnTo>
                  <a:pt x="1767" y="1461"/>
                </a:lnTo>
                <a:lnTo>
                  <a:pt x="1732" y="1506"/>
                </a:lnTo>
                <a:lnTo>
                  <a:pt x="1698" y="1547"/>
                </a:lnTo>
                <a:lnTo>
                  <a:pt x="1636" y="1621"/>
                </a:lnTo>
                <a:lnTo>
                  <a:pt x="1584" y="1681"/>
                </a:lnTo>
                <a:lnTo>
                  <a:pt x="1550" y="1724"/>
                </a:lnTo>
                <a:lnTo>
                  <a:pt x="1524" y="1753"/>
                </a:lnTo>
                <a:lnTo>
                  <a:pt x="1496" y="1787"/>
                </a:lnTo>
                <a:lnTo>
                  <a:pt x="1425" y="1863"/>
                </a:lnTo>
                <a:lnTo>
                  <a:pt x="1346" y="1952"/>
                </a:lnTo>
                <a:lnTo>
                  <a:pt x="1305" y="1999"/>
                </a:lnTo>
                <a:lnTo>
                  <a:pt x="1264" y="2047"/>
                </a:lnTo>
                <a:lnTo>
                  <a:pt x="1224" y="2096"/>
                </a:lnTo>
                <a:lnTo>
                  <a:pt x="1205" y="2120"/>
                </a:lnTo>
                <a:lnTo>
                  <a:pt x="1186" y="2144"/>
                </a:lnTo>
                <a:lnTo>
                  <a:pt x="1150" y="2192"/>
                </a:lnTo>
                <a:lnTo>
                  <a:pt x="1134" y="2216"/>
                </a:lnTo>
                <a:lnTo>
                  <a:pt x="1119" y="2240"/>
                </a:lnTo>
                <a:lnTo>
                  <a:pt x="1103" y="2263"/>
                </a:lnTo>
                <a:lnTo>
                  <a:pt x="1090" y="2286"/>
                </a:lnTo>
                <a:lnTo>
                  <a:pt x="1078" y="2307"/>
                </a:lnTo>
                <a:lnTo>
                  <a:pt x="1067" y="2329"/>
                </a:lnTo>
                <a:lnTo>
                  <a:pt x="1058" y="2349"/>
                </a:lnTo>
                <a:lnTo>
                  <a:pt x="1049" y="2370"/>
                </a:lnTo>
                <a:lnTo>
                  <a:pt x="1043" y="2389"/>
                </a:lnTo>
                <a:lnTo>
                  <a:pt x="1038" y="2408"/>
                </a:lnTo>
                <a:lnTo>
                  <a:pt x="1036" y="2424"/>
                </a:lnTo>
                <a:lnTo>
                  <a:pt x="1034" y="2439"/>
                </a:lnTo>
                <a:lnTo>
                  <a:pt x="1032" y="2455"/>
                </a:lnTo>
                <a:lnTo>
                  <a:pt x="1030" y="2472"/>
                </a:lnTo>
                <a:lnTo>
                  <a:pt x="1030" y="2488"/>
                </a:lnTo>
                <a:lnTo>
                  <a:pt x="1029" y="2505"/>
                </a:lnTo>
                <a:lnTo>
                  <a:pt x="1029" y="2540"/>
                </a:lnTo>
                <a:lnTo>
                  <a:pt x="1029" y="2558"/>
                </a:lnTo>
                <a:lnTo>
                  <a:pt x="1030" y="2575"/>
                </a:lnTo>
                <a:lnTo>
                  <a:pt x="1032" y="2611"/>
                </a:lnTo>
                <a:lnTo>
                  <a:pt x="1035" y="2646"/>
                </a:lnTo>
                <a:lnTo>
                  <a:pt x="1040" y="2680"/>
                </a:lnTo>
                <a:lnTo>
                  <a:pt x="1049" y="2745"/>
                </a:lnTo>
                <a:lnTo>
                  <a:pt x="1060" y="2805"/>
                </a:lnTo>
                <a:lnTo>
                  <a:pt x="1065" y="2833"/>
                </a:lnTo>
                <a:lnTo>
                  <a:pt x="1071" y="2857"/>
                </a:lnTo>
                <a:lnTo>
                  <a:pt x="1079" y="2896"/>
                </a:lnTo>
                <a:lnTo>
                  <a:pt x="857" y="2896"/>
                </a:lnTo>
                <a:lnTo>
                  <a:pt x="846" y="2868"/>
                </a:lnTo>
                <a:lnTo>
                  <a:pt x="834" y="2836"/>
                </a:lnTo>
                <a:lnTo>
                  <a:pt x="824" y="2802"/>
                </a:lnTo>
                <a:lnTo>
                  <a:pt x="812" y="2764"/>
                </a:lnTo>
                <a:lnTo>
                  <a:pt x="800" y="2726"/>
                </a:lnTo>
                <a:lnTo>
                  <a:pt x="789" y="2685"/>
                </a:lnTo>
                <a:lnTo>
                  <a:pt x="778" y="2641"/>
                </a:lnTo>
                <a:lnTo>
                  <a:pt x="768" y="2596"/>
                </a:lnTo>
                <a:lnTo>
                  <a:pt x="765" y="2572"/>
                </a:lnTo>
                <a:lnTo>
                  <a:pt x="760" y="2548"/>
                </a:lnTo>
                <a:lnTo>
                  <a:pt x="758" y="2524"/>
                </a:lnTo>
                <a:lnTo>
                  <a:pt x="754" y="2500"/>
                </a:lnTo>
                <a:lnTo>
                  <a:pt x="752" y="2475"/>
                </a:lnTo>
                <a:lnTo>
                  <a:pt x="749" y="2449"/>
                </a:lnTo>
                <a:lnTo>
                  <a:pt x="748" y="2424"/>
                </a:lnTo>
                <a:lnTo>
                  <a:pt x="747" y="2397"/>
                </a:lnTo>
                <a:lnTo>
                  <a:pt x="746" y="2371"/>
                </a:lnTo>
                <a:lnTo>
                  <a:pt x="747" y="2344"/>
                </a:lnTo>
                <a:lnTo>
                  <a:pt x="747" y="2317"/>
                </a:lnTo>
                <a:lnTo>
                  <a:pt x="748" y="2289"/>
                </a:lnTo>
                <a:lnTo>
                  <a:pt x="750" y="2262"/>
                </a:lnTo>
                <a:lnTo>
                  <a:pt x="754" y="2234"/>
                </a:lnTo>
                <a:lnTo>
                  <a:pt x="758" y="2206"/>
                </a:lnTo>
                <a:lnTo>
                  <a:pt x="762" y="2178"/>
                </a:lnTo>
                <a:lnTo>
                  <a:pt x="766" y="2156"/>
                </a:lnTo>
                <a:lnTo>
                  <a:pt x="770" y="2145"/>
                </a:lnTo>
                <a:lnTo>
                  <a:pt x="772" y="2134"/>
                </a:lnTo>
                <a:lnTo>
                  <a:pt x="776" y="2124"/>
                </a:lnTo>
                <a:lnTo>
                  <a:pt x="779" y="2112"/>
                </a:lnTo>
                <a:lnTo>
                  <a:pt x="789" y="2089"/>
                </a:lnTo>
                <a:lnTo>
                  <a:pt x="798" y="2065"/>
                </a:lnTo>
                <a:lnTo>
                  <a:pt x="809" y="2041"/>
                </a:lnTo>
                <a:lnTo>
                  <a:pt x="821" y="2017"/>
                </a:lnTo>
                <a:lnTo>
                  <a:pt x="834" y="1993"/>
                </a:lnTo>
                <a:lnTo>
                  <a:pt x="849" y="1968"/>
                </a:lnTo>
                <a:lnTo>
                  <a:pt x="863" y="1944"/>
                </a:lnTo>
                <a:lnTo>
                  <a:pt x="878" y="1919"/>
                </a:lnTo>
                <a:lnTo>
                  <a:pt x="894" y="1895"/>
                </a:lnTo>
                <a:lnTo>
                  <a:pt x="910" y="1869"/>
                </a:lnTo>
                <a:lnTo>
                  <a:pt x="927" y="1845"/>
                </a:lnTo>
                <a:lnTo>
                  <a:pt x="944" y="1821"/>
                </a:lnTo>
                <a:lnTo>
                  <a:pt x="960" y="1797"/>
                </a:lnTo>
                <a:lnTo>
                  <a:pt x="995" y="1752"/>
                </a:lnTo>
                <a:lnTo>
                  <a:pt x="1029" y="1709"/>
                </a:lnTo>
                <a:lnTo>
                  <a:pt x="1061" y="1669"/>
                </a:lnTo>
                <a:lnTo>
                  <a:pt x="1091" y="1633"/>
                </a:lnTo>
                <a:lnTo>
                  <a:pt x="1118" y="1601"/>
                </a:lnTo>
                <a:lnTo>
                  <a:pt x="1142" y="1573"/>
                </a:lnTo>
                <a:lnTo>
                  <a:pt x="1174" y="1536"/>
                </a:lnTo>
                <a:lnTo>
                  <a:pt x="1196" y="1511"/>
                </a:lnTo>
                <a:lnTo>
                  <a:pt x="1222" y="1481"/>
                </a:lnTo>
                <a:lnTo>
                  <a:pt x="1282" y="1409"/>
                </a:lnTo>
                <a:lnTo>
                  <a:pt x="1352" y="1325"/>
                </a:lnTo>
                <a:lnTo>
                  <a:pt x="1427" y="1235"/>
                </a:lnTo>
                <a:lnTo>
                  <a:pt x="1503" y="1142"/>
                </a:lnTo>
                <a:lnTo>
                  <a:pt x="1574" y="1054"/>
                </a:lnTo>
                <a:lnTo>
                  <a:pt x="1638" y="973"/>
                </a:lnTo>
                <a:lnTo>
                  <a:pt x="1666" y="938"/>
                </a:lnTo>
                <a:lnTo>
                  <a:pt x="1690" y="907"/>
                </a:lnTo>
                <a:lnTo>
                  <a:pt x="1702" y="890"/>
                </a:lnTo>
                <a:lnTo>
                  <a:pt x="1714" y="875"/>
                </a:lnTo>
                <a:lnTo>
                  <a:pt x="1725" y="859"/>
                </a:lnTo>
                <a:lnTo>
                  <a:pt x="1734" y="844"/>
                </a:lnTo>
                <a:lnTo>
                  <a:pt x="1743" y="828"/>
                </a:lnTo>
                <a:lnTo>
                  <a:pt x="1751" y="814"/>
                </a:lnTo>
                <a:lnTo>
                  <a:pt x="1758" y="799"/>
                </a:lnTo>
                <a:lnTo>
                  <a:pt x="1766" y="785"/>
                </a:lnTo>
                <a:lnTo>
                  <a:pt x="1772" y="772"/>
                </a:lnTo>
                <a:lnTo>
                  <a:pt x="1776" y="757"/>
                </a:lnTo>
                <a:lnTo>
                  <a:pt x="1781" y="744"/>
                </a:lnTo>
                <a:lnTo>
                  <a:pt x="1785" y="731"/>
                </a:lnTo>
                <a:lnTo>
                  <a:pt x="1787" y="718"/>
                </a:lnTo>
                <a:lnTo>
                  <a:pt x="1790" y="704"/>
                </a:lnTo>
                <a:lnTo>
                  <a:pt x="1791" y="691"/>
                </a:lnTo>
                <a:lnTo>
                  <a:pt x="1792" y="679"/>
                </a:lnTo>
                <a:lnTo>
                  <a:pt x="1792" y="666"/>
                </a:lnTo>
                <a:lnTo>
                  <a:pt x="1792" y="654"/>
                </a:lnTo>
                <a:lnTo>
                  <a:pt x="1791" y="641"/>
                </a:lnTo>
                <a:lnTo>
                  <a:pt x="1790" y="629"/>
                </a:lnTo>
                <a:lnTo>
                  <a:pt x="1787" y="616"/>
                </a:lnTo>
                <a:lnTo>
                  <a:pt x="1784" y="604"/>
                </a:lnTo>
                <a:lnTo>
                  <a:pt x="1782" y="598"/>
                </a:lnTo>
                <a:lnTo>
                  <a:pt x="1780" y="592"/>
                </a:lnTo>
                <a:lnTo>
                  <a:pt x="1776" y="578"/>
                </a:lnTo>
                <a:lnTo>
                  <a:pt x="1767" y="554"/>
                </a:lnTo>
                <a:lnTo>
                  <a:pt x="1761" y="541"/>
                </a:lnTo>
                <a:lnTo>
                  <a:pt x="1755" y="529"/>
                </a:lnTo>
                <a:lnTo>
                  <a:pt x="1740" y="503"/>
                </a:lnTo>
                <a:lnTo>
                  <a:pt x="1725" y="476"/>
                </a:lnTo>
                <a:lnTo>
                  <a:pt x="1726" y="475"/>
                </a:lnTo>
                <a:lnTo>
                  <a:pt x="1731" y="472"/>
                </a:lnTo>
                <a:lnTo>
                  <a:pt x="1749" y="458"/>
                </a:lnTo>
                <a:lnTo>
                  <a:pt x="1800" y="415"/>
                </a:lnTo>
                <a:lnTo>
                  <a:pt x="1875" y="352"/>
                </a:lnTo>
                <a:close/>
                <a:moveTo>
                  <a:pt x="1641" y="3193"/>
                </a:moveTo>
                <a:lnTo>
                  <a:pt x="1258" y="3193"/>
                </a:lnTo>
                <a:lnTo>
                  <a:pt x="1228" y="3103"/>
                </a:lnTo>
                <a:lnTo>
                  <a:pt x="1214" y="3056"/>
                </a:lnTo>
                <a:lnTo>
                  <a:pt x="1206" y="3032"/>
                </a:lnTo>
                <a:lnTo>
                  <a:pt x="1199" y="3008"/>
                </a:lnTo>
                <a:lnTo>
                  <a:pt x="1186" y="2959"/>
                </a:lnTo>
                <a:lnTo>
                  <a:pt x="1173" y="2909"/>
                </a:lnTo>
                <a:lnTo>
                  <a:pt x="1167" y="2884"/>
                </a:lnTo>
                <a:lnTo>
                  <a:pt x="1162" y="2859"/>
                </a:lnTo>
                <a:lnTo>
                  <a:pt x="1156" y="2834"/>
                </a:lnTo>
                <a:lnTo>
                  <a:pt x="1152" y="2809"/>
                </a:lnTo>
                <a:lnTo>
                  <a:pt x="1148" y="2784"/>
                </a:lnTo>
                <a:lnTo>
                  <a:pt x="1144" y="2758"/>
                </a:lnTo>
                <a:lnTo>
                  <a:pt x="1142" y="2733"/>
                </a:lnTo>
                <a:lnTo>
                  <a:pt x="1139" y="2708"/>
                </a:lnTo>
                <a:lnTo>
                  <a:pt x="1138" y="2683"/>
                </a:lnTo>
                <a:lnTo>
                  <a:pt x="1137" y="2658"/>
                </a:lnTo>
                <a:lnTo>
                  <a:pt x="1137" y="2634"/>
                </a:lnTo>
                <a:lnTo>
                  <a:pt x="1137" y="2608"/>
                </a:lnTo>
                <a:lnTo>
                  <a:pt x="1139" y="2584"/>
                </a:lnTo>
                <a:lnTo>
                  <a:pt x="1142" y="2559"/>
                </a:lnTo>
                <a:lnTo>
                  <a:pt x="1144" y="2535"/>
                </a:lnTo>
                <a:lnTo>
                  <a:pt x="1149" y="2511"/>
                </a:lnTo>
                <a:lnTo>
                  <a:pt x="1154" y="2488"/>
                </a:lnTo>
                <a:lnTo>
                  <a:pt x="1160" y="2464"/>
                </a:lnTo>
                <a:lnTo>
                  <a:pt x="1167" y="2442"/>
                </a:lnTo>
                <a:lnTo>
                  <a:pt x="1175" y="2419"/>
                </a:lnTo>
                <a:lnTo>
                  <a:pt x="1186" y="2395"/>
                </a:lnTo>
                <a:lnTo>
                  <a:pt x="1198" y="2370"/>
                </a:lnTo>
                <a:lnTo>
                  <a:pt x="1212" y="2343"/>
                </a:lnTo>
                <a:lnTo>
                  <a:pt x="1229" y="2318"/>
                </a:lnTo>
                <a:lnTo>
                  <a:pt x="1247" y="2290"/>
                </a:lnTo>
                <a:lnTo>
                  <a:pt x="1266" y="2264"/>
                </a:lnTo>
                <a:lnTo>
                  <a:pt x="1288" y="2235"/>
                </a:lnTo>
                <a:lnTo>
                  <a:pt x="1311" y="2208"/>
                </a:lnTo>
                <a:lnTo>
                  <a:pt x="1335" y="2179"/>
                </a:lnTo>
                <a:lnTo>
                  <a:pt x="1360" y="2150"/>
                </a:lnTo>
                <a:lnTo>
                  <a:pt x="1386" y="2120"/>
                </a:lnTo>
                <a:lnTo>
                  <a:pt x="1414" y="2090"/>
                </a:lnTo>
                <a:lnTo>
                  <a:pt x="1470" y="2030"/>
                </a:lnTo>
                <a:lnTo>
                  <a:pt x="1532" y="1969"/>
                </a:lnTo>
                <a:lnTo>
                  <a:pt x="1594" y="1907"/>
                </a:lnTo>
                <a:lnTo>
                  <a:pt x="1658" y="1844"/>
                </a:lnTo>
                <a:lnTo>
                  <a:pt x="1786" y="1718"/>
                </a:lnTo>
                <a:lnTo>
                  <a:pt x="1850" y="1656"/>
                </a:lnTo>
                <a:lnTo>
                  <a:pt x="1911" y="1593"/>
                </a:lnTo>
                <a:lnTo>
                  <a:pt x="1941" y="1562"/>
                </a:lnTo>
                <a:lnTo>
                  <a:pt x="1970" y="1532"/>
                </a:lnTo>
                <a:lnTo>
                  <a:pt x="1998" y="1501"/>
                </a:lnTo>
                <a:lnTo>
                  <a:pt x="2026" y="1471"/>
                </a:lnTo>
                <a:lnTo>
                  <a:pt x="2054" y="1436"/>
                </a:lnTo>
                <a:lnTo>
                  <a:pt x="2079" y="1401"/>
                </a:lnTo>
                <a:lnTo>
                  <a:pt x="2091" y="1386"/>
                </a:lnTo>
                <a:lnTo>
                  <a:pt x="2102" y="1369"/>
                </a:lnTo>
                <a:lnTo>
                  <a:pt x="2112" y="1353"/>
                </a:lnTo>
                <a:lnTo>
                  <a:pt x="2123" y="1338"/>
                </a:lnTo>
                <a:lnTo>
                  <a:pt x="2141" y="1308"/>
                </a:lnTo>
                <a:lnTo>
                  <a:pt x="2156" y="1278"/>
                </a:lnTo>
                <a:lnTo>
                  <a:pt x="2169" y="1249"/>
                </a:lnTo>
                <a:lnTo>
                  <a:pt x="2174" y="1235"/>
                </a:lnTo>
                <a:lnTo>
                  <a:pt x="2178" y="1220"/>
                </a:lnTo>
                <a:lnTo>
                  <a:pt x="2182" y="1206"/>
                </a:lnTo>
                <a:lnTo>
                  <a:pt x="2186" y="1193"/>
                </a:lnTo>
                <a:lnTo>
                  <a:pt x="2187" y="1178"/>
                </a:lnTo>
                <a:lnTo>
                  <a:pt x="2189" y="1164"/>
                </a:lnTo>
                <a:lnTo>
                  <a:pt x="2189" y="1151"/>
                </a:lnTo>
                <a:lnTo>
                  <a:pt x="2189" y="1136"/>
                </a:lnTo>
                <a:lnTo>
                  <a:pt x="2189" y="1122"/>
                </a:lnTo>
                <a:lnTo>
                  <a:pt x="2187" y="1108"/>
                </a:lnTo>
                <a:lnTo>
                  <a:pt x="2184" y="1093"/>
                </a:lnTo>
                <a:lnTo>
                  <a:pt x="2182" y="1079"/>
                </a:lnTo>
                <a:lnTo>
                  <a:pt x="2177" y="1064"/>
                </a:lnTo>
                <a:lnTo>
                  <a:pt x="2172" y="1050"/>
                </a:lnTo>
                <a:lnTo>
                  <a:pt x="2168" y="1036"/>
                </a:lnTo>
                <a:lnTo>
                  <a:pt x="2160" y="1020"/>
                </a:lnTo>
                <a:lnTo>
                  <a:pt x="2153" y="1006"/>
                </a:lnTo>
                <a:lnTo>
                  <a:pt x="2145" y="990"/>
                </a:lnTo>
                <a:lnTo>
                  <a:pt x="2297" y="864"/>
                </a:lnTo>
                <a:lnTo>
                  <a:pt x="2312" y="877"/>
                </a:lnTo>
                <a:lnTo>
                  <a:pt x="2327" y="893"/>
                </a:lnTo>
                <a:lnTo>
                  <a:pt x="2342" y="908"/>
                </a:lnTo>
                <a:lnTo>
                  <a:pt x="2355" y="926"/>
                </a:lnTo>
                <a:lnTo>
                  <a:pt x="2369" y="944"/>
                </a:lnTo>
                <a:lnTo>
                  <a:pt x="2382" y="964"/>
                </a:lnTo>
                <a:lnTo>
                  <a:pt x="2394" y="984"/>
                </a:lnTo>
                <a:lnTo>
                  <a:pt x="2406" y="1006"/>
                </a:lnTo>
                <a:lnTo>
                  <a:pt x="2417" y="1028"/>
                </a:lnTo>
                <a:lnTo>
                  <a:pt x="2428" y="1051"/>
                </a:lnTo>
                <a:lnTo>
                  <a:pt x="2439" y="1074"/>
                </a:lnTo>
                <a:lnTo>
                  <a:pt x="2447" y="1098"/>
                </a:lnTo>
                <a:lnTo>
                  <a:pt x="2456" y="1123"/>
                </a:lnTo>
                <a:lnTo>
                  <a:pt x="2464" y="1148"/>
                </a:lnTo>
                <a:lnTo>
                  <a:pt x="2470" y="1174"/>
                </a:lnTo>
                <a:lnTo>
                  <a:pt x="2476" y="1200"/>
                </a:lnTo>
                <a:lnTo>
                  <a:pt x="2481" y="1225"/>
                </a:lnTo>
                <a:lnTo>
                  <a:pt x="2482" y="1238"/>
                </a:lnTo>
                <a:lnTo>
                  <a:pt x="2484" y="1251"/>
                </a:lnTo>
                <a:lnTo>
                  <a:pt x="2487" y="1278"/>
                </a:lnTo>
                <a:lnTo>
                  <a:pt x="2488" y="1304"/>
                </a:lnTo>
                <a:lnTo>
                  <a:pt x="2488" y="1331"/>
                </a:lnTo>
                <a:lnTo>
                  <a:pt x="2488" y="1357"/>
                </a:lnTo>
                <a:lnTo>
                  <a:pt x="2486" y="1383"/>
                </a:lnTo>
                <a:lnTo>
                  <a:pt x="2482" y="1410"/>
                </a:lnTo>
                <a:lnTo>
                  <a:pt x="2477" y="1435"/>
                </a:lnTo>
                <a:lnTo>
                  <a:pt x="2471" y="1461"/>
                </a:lnTo>
                <a:lnTo>
                  <a:pt x="2466" y="1473"/>
                </a:lnTo>
                <a:lnTo>
                  <a:pt x="2463" y="1485"/>
                </a:lnTo>
                <a:lnTo>
                  <a:pt x="2458" y="1499"/>
                </a:lnTo>
                <a:lnTo>
                  <a:pt x="2453" y="1511"/>
                </a:lnTo>
                <a:lnTo>
                  <a:pt x="2442" y="1535"/>
                </a:lnTo>
                <a:lnTo>
                  <a:pt x="2430" y="1557"/>
                </a:lnTo>
                <a:lnTo>
                  <a:pt x="2423" y="1569"/>
                </a:lnTo>
                <a:lnTo>
                  <a:pt x="2416" y="1580"/>
                </a:lnTo>
                <a:lnTo>
                  <a:pt x="2400" y="1602"/>
                </a:lnTo>
                <a:lnTo>
                  <a:pt x="2361" y="1653"/>
                </a:lnTo>
                <a:lnTo>
                  <a:pt x="2320" y="1703"/>
                </a:lnTo>
                <a:lnTo>
                  <a:pt x="2277" y="1752"/>
                </a:lnTo>
                <a:lnTo>
                  <a:pt x="2256" y="1777"/>
                </a:lnTo>
                <a:lnTo>
                  <a:pt x="2234" y="1801"/>
                </a:lnTo>
                <a:lnTo>
                  <a:pt x="2189" y="1851"/>
                </a:lnTo>
                <a:lnTo>
                  <a:pt x="2141" y="1903"/>
                </a:lnTo>
                <a:lnTo>
                  <a:pt x="2039" y="2013"/>
                </a:lnTo>
                <a:lnTo>
                  <a:pt x="1988" y="2069"/>
                </a:lnTo>
                <a:lnTo>
                  <a:pt x="1934" y="2124"/>
                </a:lnTo>
                <a:lnTo>
                  <a:pt x="1824" y="2236"/>
                </a:lnTo>
                <a:lnTo>
                  <a:pt x="1766" y="2298"/>
                </a:lnTo>
                <a:lnTo>
                  <a:pt x="1704" y="2362"/>
                </a:lnTo>
                <a:lnTo>
                  <a:pt x="1673" y="2397"/>
                </a:lnTo>
                <a:lnTo>
                  <a:pt x="1641" y="2433"/>
                </a:lnTo>
                <a:lnTo>
                  <a:pt x="1607" y="2472"/>
                </a:lnTo>
                <a:lnTo>
                  <a:pt x="1571" y="2511"/>
                </a:lnTo>
                <a:lnTo>
                  <a:pt x="1565" y="2520"/>
                </a:lnTo>
                <a:lnTo>
                  <a:pt x="1559" y="2527"/>
                </a:lnTo>
                <a:lnTo>
                  <a:pt x="1548" y="2545"/>
                </a:lnTo>
                <a:lnTo>
                  <a:pt x="1544" y="2553"/>
                </a:lnTo>
                <a:lnTo>
                  <a:pt x="1539" y="2562"/>
                </a:lnTo>
                <a:lnTo>
                  <a:pt x="1530" y="2581"/>
                </a:lnTo>
                <a:lnTo>
                  <a:pt x="1528" y="2590"/>
                </a:lnTo>
                <a:lnTo>
                  <a:pt x="1524" y="2600"/>
                </a:lnTo>
                <a:lnTo>
                  <a:pt x="1522" y="2610"/>
                </a:lnTo>
                <a:lnTo>
                  <a:pt x="1520" y="2620"/>
                </a:lnTo>
                <a:lnTo>
                  <a:pt x="1516" y="2641"/>
                </a:lnTo>
                <a:lnTo>
                  <a:pt x="1515" y="2652"/>
                </a:lnTo>
                <a:lnTo>
                  <a:pt x="1514" y="2662"/>
                </a:lnTo>
                <a:lnTo>
                  <a:pt x="1514" y="2684"/>
                </a:lnTo>
                <a:lnTo>
                  <a:pt x="1514" y="2707"/>
                </a:lnTo>
                <a:lnTo>
                  <a:pt x="1514" y="2730"/>
                </a:lnTo>
                <a:lnTo>
                  <a:pt x="1516" y="2752"/>
                </a:lnTo>
                <a:lnTo>
                  <a:pt x="1520" y="2775"/>
                </a:lnTo>
                <a:lnTo>
                  <a:pt x="1523" y="2799"/>
                </a:lnTo>
                <a:lnTo>
                  <a:pt x="1527" y="2822"/>
                </a:lnTo>
                <a:lnTo>
                  <a:pt x="1533" y="2846"/>
                </a:lnTo>
                <a:lnTo>
                  <a:pt x="1538" y="2870"/>
                </a:lnTo>
                <a:lnTo>
                  <a:pt x="1545" y="2894"/>
                </a:lnTo>
                <a:lnTo>
                  <a:pt x="1558" y="2941"/>
                </a:lnTo>
                <a:lnTo>
                  <a:pt x="1572" y="2987"/>
                </a:lnTo>
                <a:lnTo>
                  <a:pt x="1588" y="3033"/>
                </a:lnTo>
                <a:lnTo>
                  <a:pt x="1617" y="3118"/>
                </a:lnTo>
                <a:lnTo>
                  <a:pt x="1630" y="3157"/>
                </a:lnTo>
                <a:lnTo>
                  <a:pt x="1641" y="3193"/>
                </a:lnTo>
                <a:close/>
                <a:moveTo>
                  <a:pt x="2080" y="3193"/>
                </a:moveTo>
                <a:lnTo>
                  <a:pt x="1755" y="3193"/>
                </a:lnTo>
                <a:lnTo>
                  <a:pt x="1749" y="3171"/>
                </a:lnTo>
                <a:lnTo>
                  <a:pt x="1743" y="3148"/>
                </a:lnTo>
                <a:lnTo>
                  <a:pt x="1730" y="3104"/>
                </a:lnTo>
                <a:lnTo>
                  <a:pt x="1702" y="3015"/>
                </a:lnTo>
                <a:lnTo>
                  <a:pt x="1688" y="2971"/>
                </a:lnTo>
                <a:lnTo>
                  <a:pt x="1676" y="2926"/>
                </a:lnTo>
                <a:lnTo>
                  <a:pt x="1670" y="2904"/>
                </a:lnTo>
                <a:lnTo>
                  <a:pt x="1665" y="2881"/>
                </a:lnTo>
                <a:lnTo>
                  <a:pt x="1660" y="2859"/>
                </a:lnTo>
                <a:lnTo>
                  <a:pt x="1656" y="2836"/>
                </a:lnTo>
                <a:lnTo>
                  <a:pt x="1653" y="2810"/>
                </a:lnTo>
                <a:lnTo>
                  <a:pt x="1649" y="2785"/>
                </a:lnTo>
                <a:lnTo>
                  <a:pt x="1648" y="2761"/>
                </a:lnTo>
                <a:lnTo>
                  <a:pt x="1647" y="2738"/>
                </a:lnTo>
                <a:lnTo>
                  <a:pt x="1647" y="2716"/>
                </a:lnTo>
                <a:lnTo>
                  <a:pt x="1648" y="2696"/>
                </a:lnTo>
                <a:lnTo>
                  <a:pt x="1650" y="2676"/>
                </a:lnTo>
                <a:lnTo>
                  <a:pt x="1654" y="2655"/>
                </a:lnTo>
                <a:lnTo>
                  <a:pt x="1656" y="2646"/>
                </a:lnTo>
                <a:lnTo>
                  <a:pt x="1660" y="2636"/>
                </a:lnTo>
                <a:lnTo>
                  <a:pt x="1667" y="2618"/>
                </a:lnTo>
                <a:lnTo>
                  <a:pt x="1671" y="2608"/>
                </a:lnTo>
                <a:lnTo>
                  <a:pt x="1676" y="2599"/>
                </a:lnTo>
                <a:lnTo>
                  <a:pt x="1686" y="2581"/>
                </a:lnTo>
                <a:lnTo>
                  <a:pt x="1698" y="2562"/>
                </a:lnTo>
                <a:lnTo>
                  <a:pt x="1713" y="2542"/>
                </a:lnTo>
                <a:lnTo>
                  <a:pt x="1728" y="2523"/>
                </a:lnTo>
                <a:lnTo>
                  <a:pt x="1748" y="2504"/>
                </a:lnTo>
                <a:lnTo>
                  <a:pt x="1762" y="2490"/>
                </a:lnTo>
                <a:lnTo>
                  <a:pt x="1778" y="2474"/>
                </a:lnTo>
                <a:lnTo>
                  <a:pt x="1812" y="2443"/>
                </a:lnTo>
                <a:lnTo>
                  <a:pt x="1850" y="2410"/>
                </a:lnTo>
                <a:lnTo>
                  <a:pt x="1892" y="2377"/>
                </a:lnTo>
                <a:lnTo>
                  <a:pt x="1935" y="2342"/>
                </a:lnTo>
                <a:lnTo>
                  <a:pt x="1979" y="2306"/>
                </a:lnTo>
                <a:lnTo>
                  <a:pt x="2070" y="2235"/>
                </a:lnTo>
                <a:lnTo>
                  <a:pt x="2159" y="2166"/>
                </a:lnTo>
                <a:lnTo>
                  <a:pt x="2200" y="2132"/>
                </a:lnTo>
                <a:lnTo>
                  <a:pt x="2238" y="2101"/>
                </a:lnTo>
                <a:lnTo>
                  <a:pt x="2273" y="2071"/>
                </a:lnTo>
                <a:lnTo>
                  <a:pt x="2303" y="2043"/>
                </a:lnTo>
                <a:lnTo>
                  <a:pt x="2330" y="2018"/>
                </a:lnTo>
                <a:lnTo>
                  <a:pt x="2339" y="2006"/>
                </a:lnTo>
                <a:lnTo>
                  <a:pt x="2349" y="1995"/>
                </a:lnTo>
                <a:lnTo>
                  <a:pt x="2355" y="1986"/>
                </a:lnTo>
                <a:lnTo>
                  <a:pt x="2362" y="1976"/>
                </a:lnTo>
                <a:lnTo>
                  <a:pt x="2367" y="1968"/>
                </a:lnTo>
                <a:lnTo>
                  <a:pt x="2372" y="1958"/>
                </a:lnTo>
                <a:lnTo>
                  <a:pt x="2376" y="1949"/>
                </a:lnTo>
                <a:lnTo>
                  <a:pt x="2380" y="1939"/>
                </a:lnTo>
                <a:lnTo>
                  <a:pt x="2382" y="1929"/>
                </a:lnTo>
                <a:lnTo>
                  <a:pt x="2385" y="1920"/>
                </a:lnTo>
                <a:lnTo>
                  <a:pt x="2387" y="1910"/>
                </a:lnTo>
                <a:lnTo>
                  <a:pt x="2390" y="1901"/>
                </a:lnTo>
                <a:lnTo>
                  <a:pt x="2392" y="1883"/>
                </a:lnTo>
                <a:lnTo>
                  <a:pt x="2392" y="1865"/>
                </a:lnTo>
                <a:lnTo>
                  <a:pt x="2392" y="1848"/>
                </a:lnTo>
                <a:lnTo>
                  <a:pt x="2391" y="1832"/>
                </a:lnTo>
                <a:lnTo>
                  <a:pt x="2390" y="1818"/>
                </a:lnTo>
                <a:lnTo>
                  <a:pt x="2387" y="1805"/>
                </a:lnTo>
                <a:lnTo>
                  <a:pt x="2385" y="1794"/>
                </a:lnTo>
                <a:lnTo>
                  <a:pt x="2381" y="1778"/>
                </a:lnTo>
                <a:lnTo>
                  <a:pt x="2379" y="1773"/>
                </a:lnTo>
                <a:lnTo>
                  <a:pt x="2454" y="1711"/>
                </a:lnTo>
                <a:lnTo>
                  <a:pt x="2529" y="1649"/>
                </a:lnTo>
                <a:lnTo>
                  <a:pt x="2546" y="1669"/>
                </a:lnTo>
                <a:lnTo>
                  <a:pt x="2553" y="1679"/>
                </a:lnTo>
                <a:lnTo>
                  <a:pt x="2561" y="1689"/>
                </a:lnTo>
                <a:lnTo>
                  <a:pt x="2574" y="1711"/>
                </a:lnTo>
                <a:lnTo>
                  <a:pt x="2582" y="1722"/>
                </a:lnTo>
                <a:lnTo>
                  <a:pt x="2588" y="1733"/>
                </a:lnTo>
                <a:lnTo>
                  <a:pt x="2600" y="1755"/>
                </a:lnTo>
                <a:lnTo>
                  <a:pt x="2609" y="1778"/>
                </a:lnTo>
                <a:lnTo>
                  <a:pt x="2619" y="1801"/>
                </a:lnTo>
                <a:lnTo>
                  <a:pt x="2626" y="1824"/>
                </a:lnTo>
                <a:lnTo>
                  <a:pt x="2633" y="1847"/>
                </a:lnTo>
                <a:lnTo>
                  <a:pt x="2638" y="1871"/>
                </a:lnTo>
                <a:lnTo>
                  <a:pt x="2643" y="1893"/>
                </a:lnTo>
                <a:lnTo>
                  <a:pt x="2645" y="1917"/>
                </a:lnTo>
                <a:lnTo>
                  <a:pt x="2648" y="1940"/>
                </a:lnTo>
                <a:lnTo>
                  <a:pt x="2649" y="1963"/>
                </a:lnTo>
                <a:lnTo>
                  <a:pt x="2649" y="1986"/>
                </a:lnTo>
                <a:lnTo>
                  <a:pt x="2649" y="2009"/>
                </a:lnTo>
                <a:lnTo>
                  <a:pt x="2646" y="2031"/>
                </a:lnTo>
                <a:lnTo>
                  <a:pt x="2644" y="2053"/>
                </a:lnTo>
                <a:lnTo>
                  <a:pt x="2640" y="2075"/>
                </a:lnTo>
                <a:lnTo>
                  <a:pt x="2636" y="2096"/>
                </a:lnTo>
                <a:lnTo>
                  <a:pt x="2631" y="2116"/>
                </a:lnTo>
                <a:lnTo>
                  <a:pt x="2625" y="2137"/>
                </a:lnTo>
                <a:lnTo>
                  <a:pt x="2618" y="2157"/>
                </a:lnTo>
                <a:lnTo>
                  <a:pt x="2609" y="2175"/>
                </a:lnTo>
                <a:lnTo>
                  <a:pt x="2601" y="2194"/>
                </a:lnTo>
                <a:lnTo>
                  <a:pt x="2592" y="2211"/>
                </a:lnTo>
                <a:lnTo>
                  <a:pt x="2583" y="2228"/>
                </a:lnTo>
                <a:lnTo>
                  <a:pt x="2572" y="2244"/>
                </a:lnTo>
                <a:lnTo>
                  <a:pt x="2561" y="2258"/>
                </a:lnTo>
                <a:lnTo>
                  <a:pt x="2549" y="2272"/>
                </a:lnTo>
                <a:lnTo>
                  <a:pt x="2537" y="2284"/>
                </a:lnTo>
                <a:lnTo>
                  <a:pt x="2530" y="2290"/>
                </a:lnTo>
                <a:lnTo>
                  <a:pt x="2524" y="2296"/>
                </a:lnTo>
                <a:lnTo>
                  <a:pt x="2429" y="2377"/>
                </a:lnTo>
                <a:lnTo>
                  <a:pt x="2309" y="2480"/>
                </a:lnTo>
                <a:lnTo>
                  <a:pt x="2277" y="2508"/>
                </a:lnTo>
                <a:lnTo>
                  <a:pt x="2244" y="2536"/>
                </a:lnTo>
                <a:lnTo>
                  <a:pt x="2181" y="2594"/>
                </a:lnTo>
                <a:lnTo>
                  <a:pt x="2150" y="2623"/>
                </a:lnTo>
                <a:lnTo>
                  <a:pt x="2120" y="2650"/>
                </a:lnTo>
                <a:lnTo>
                  <a:pt x="2090" y="2679"/>
                </a:lnTo>
                <a:lnTo>
                  <a:pt x="2062" y="2706"/>
                </a:lnTo>
                <a:lnTo>
                  <a:pt x="2037" y="2732"/>
                </a:lnTo>
                <a:lnTo>
                  <a:pt x="2026" y="2744"/>
                </a:lnTo>
                <a:lnTo>
                  <a:pt x="2018" y="2755"/>
                </a:lnTo>
                <a:lnTo>
                  <a:pt x="2009" y="2764"/>
                </a:lnTo>
                <a:lnTo>
                  <a:pt x="2003" y="2774"/>
                </a:lnTo>
                <a:lnTo>
                  <a:pt x="1998" y="2784"/>
                </a:lnTo>
                <a:lnTo>
                  <a:pt x="1995" y="2793"/>
                </a:lnTo>
                <a:lnTo>
                  <a:pt x="1994" y="2798"/>
                </a:lnTo>
                <a:lnTo>
                  <a:pt x="1994" y="2803"/>
                </a:lnTo>
                <a:lnTo>
                  <a:pt x="1992" y="2814"/>
                </a:lnTo>
                <a:lnTo>
                  <a:pt x="1992" y="2827"/>
                </a:lnTo>
                <a:lnTo>
                  <a:pt x="1994" y="2840"/>
                </a:lnTo>
                <a:lnTo>
                  <a:pt x="1995" y="2854"/>
                </a:lnTo>
                <a:lnTo>
                  <a:pt x="1998" y="2872"/>
                </a:lnTo>
                <a:lnTo>
                  <a:pt x="2007" y="2912"/>
                </a:lnTo>
                <a:lnTo>
                  <a:pt x="2025" y="2986"/>
                </a:lnTo>
                <a:lnTo>
                  <a:pt x="2044" y="3063"/>
                </a:lnTo>
                <a:lnTo>
                  <a:pt x="2063" y="3134"/>
                </a:lnTo>
                <a:lnTo>
                  <a:pt x="2080" y="3193"/>
                </a:lnTo>
                <a:close/>
                <a:moveTo>
                  <a:pt x="657" y="2306"/>
                </a:moveTo>
                <a:lnTo>
                  <a:pt x="641" y="2282"/>
                </a:lnTo>
                <a:lnTo>
                  <a:pt x="626" y="2259"/>
                </a:lnTo>
                <a:lnTo>
                  <a:pt x="612" y="2235"/>
                </a:lnTo>
                <a:lnTo>
                  <a:pt x="599" y="2211"/>
                </a:lnTo>
                <a:lnTo>
                  <a:pt x="587" y="2187"/>
                </a:lnTo>
                <a:lnTo>
                  <a:pt x="576" y="2163"/>
                </a:lnTo>
                <a:lnTo>
                  <a:pt x="567" y="2138"/>
                </a:lnTo>
                <a:lnTo>
                  <a:pt x="557" y="2114"/>
                </a:lnTo>
                <a:lnTo>
                  <a:pt x="549" y="2089"/>
                </a:lnTo>
                <a:lnTo>
                  <a:pt x="542" y="2064"/>
                </a:lnTo>
                <a:lnTo>
                  <a:pt x="536" y="2037"/>
                </a:lnTo>
                <a:lnTo>
                  <a:pt x="533" y="2024"/>
                </a:lnTo>
                <a:lnTo>
                  <a:pt x="531" y="2011"/>
                </a:lnTo>
                <a:lnTo>
                  <a:pt x="526" y="1983"/>
                </a:lnTo>
                <a:lnTo>
                  <a:pt x="521" y="1956"/>
                </a:lnTo>
                <a:lnTo>
                  <a:pt x="519" y="1926"/>
                </a:lnTo>
                <a:lnTo>
                  <a:pt x="516" y="1897"/>
                </a:lnTo>
                <a:lnTo>
                  <a:pt x="515" y="1880"/>
                </a:lnTo>
                <a:lnTo>
                  <a:pt x="515" y="1863"/>
                </a:lnTo>
                <a:lnTo>
                  <a:pt x="515" y="1847"/>
                </a:lnTo>
                <a:lnTo>
                  <a:pt x="515" y="1830"/>
                </a:lnTo>
                <a:lnTo>
                  <a:pt x="516" y="1813"/>
                </a:lnTo>
                <a:lnTo>
                  <a:pt x="518" y="1796"/>
                </a:lnTo>
                <a:lnTo>
                  <a:pt x="521" y="1764"/>
                </a:lnTo>
                <a:lnTo>
                  <a:pt x="526" y="1731"/>
                </a:lnTo>
                <a:lnTo>
                  <a:pt x="532" y="1699"/>
                </a:lnTo>
                <a:lnTo>
                  <a:pt x="539" y="1668"/>
                </a:lnTo>
                <a:lnTo>
                  <a:pt x="548" y="1637"/>
                </a:lnTo>
                <a:lnTo>
                  <a:pt x="557" y="1605"/>
                </a:lnTo>
                <a:lnTo>
                  <a:pt x="568" y="1574"/>
                </a:lnTo>
                <a:lnTo>
                  <a:pt x="580" y="1543"/>
                </a:lnTo>
                <a:lnTo>
                  <a:pt x="593" y="1513"/>
                </a:lnTo>
                <a:lnTo>
                  <a:pt x="608" y="1483"/>
                </a:lnTo>
                <a:lnTo>
                  <a:pt x="622" y="1453"/>
                </a:lnTo>
                <a:lnTo>
                  <a:pt x="638" y="1423"/>
                </a:lnTo>
                <a:lnTo>
                  <a:pt x="654" y="1394"/>
                </a:lnTo>
                <a:lnTo>
                  <a:pt x="671" y="1364"/>
                </a:lnTo>
                <a:lnTo>
                  <a:pt x="689" y="1335"/>
                </a:lnTo>
                <a:lnTo>
                  <a:pt x="707" y="1305"/>
                </a:lnTo>
                <a:lnTo>
                  <a:pt x="726" y="1277"/>
                </a:lnTo>
                <a:lnTo>
                  <a:pt x="766" y="1219"/>
                </a:lnTo>
                <a:lnTo>
                  <a:pt x="806" y="1163"/>
                </a:lnTo>
                <a:lnTo>
                  <a:pt x="848" y="1105"/>
                </a:lnTo>
                <a:lnTo>
                  <a:pt x="888" y="1049"/>
                </a:lnTo>
                <a:lnTo>
                  <a:pt x="930" y="991"/>
                </a:lnTo>
                <a:lnTo>
                  <a:pt x="971" y="935"/>
                </a:lnTo>
                <a:lnTo>
                  <a:pt x="1107" y="745"/>
                </a:lnTo>
                <a:lnTo>
                  <a:pt x="1168" y="658"/>
                </a:lnTo>
                <a:lnTo>
                  <a:pt x="1223" y="576"/>
                </a:lnTo>
                <a:lnTo>
                  <a:pt x="1248" y="538"/>
                </a:lnTo>
                <a:lnTo>
                  <a:pt x="1271" y="502"/>
                </a:lnTo>
                <a:lnTo>
                  <a:pt x="1292" y="468"/>
                </a:lnTo>
                <a:lnTo>
                  <a:pt x="1310" y="437"/>
                </a:lnTo>
                <a:lnTo>
                  <a:pt x="1325" y="408"/>
                </a:lnTo>
                <a:lnTo>
                  <a:pt x="1337" y="382"/>
                </a:lnTo>
                <a:lnTo>
                  <a:pt x="1342" y="370"/>
                </a:lnTo>
                <a:lnTo>
                  <a:pt x="1347" y="358"/>
                </a:lnTo>
                <a:lnTo>
                  <a:pt x="1350" y="347"/>
                </a:lnTo>
                <a:lnTo>
                  <a:pt x="1353" y="337"/>
                </a:lnTo>
                <a:lnTo>
                  <a:pt x="1355" y="323"/>
                </a:lnTo>
                <a:lnTo>
                  <a:pt x="1356" y="309"/>
                </a:lnTo>
                <a:lnTo>
                  <a:pt x="1356" y="294"/>
                </a:lnTo>
                <a:lnTo>
                  <a:pt x="1356" y="280"/>
                </a:lnTo>
                <a:lnTo>
                  <a:pt x="1355" y="265"/>
                </a:lnTo>
                <a:lnTo>
                  <a:pt x="1353" y="252"/>
                </a:lnTo>
                <a:lnTo>
                  <a:pt x="1350" y="238"/>
                </a:lnTo>
                <a:lnTo>
                  <a:pt x="1347" y="223"/>
                </a:lnTo>
                <a:lnTo>
                  <a:pt x="1344" y="210"/>
                </a:lnTo>
                <a:lnTo>
                  <a:pt x="1340" y="197"/>
                </a:lnTo>
                <a:lnTo>
                  <a:pt x="1331" y="172"/>
                </a:lnTo>
                <a:lnTo>
                  <a:pt x="1322" y="149"/>
                </a:lnTo>
                <a:lnTo>
                  <a:pt x="1313" y="129"/>
                </a:lnTo>
                <a:lnTo>
                  <a:pt x="1384" y="69"/>
                </a:lnTo>
                <a:lnTo>
                  <a:pt x="1436" y="25"/>
                </a:lnTo>
                <a:lnTo>
                  <a:pt x="1455" y="10"/>
                </a:lnTo>
                <a:lnTo>
                  <a:pt x="1467" y="0"/>
                </a:lnTo>
                <a:lnTo>
                  <a:pt x="1485" y="18"/>
                </a:lnTo>
                <a:lnTo>
                  <a:pt x="1502" y="36"/>
                </a:lnTo>
                <a:lnTo>
                  <a:pt x="1517" y="54"/>
                </a:lnTo>
                <a:lnTo>
                  <a:pt x="1533" y="73"/>
                </a:lnTo>
                <a:lnTo>
                  <a:pt x="1540" y="83"/>
                </a:lnTo>
                <a:lnTo>
                  <a:pt x="1546" y="93"/>
                </a:lnTo>
                <a:lnTo>
                  <a:pt x="1559" y="113"/>
                </a:lnTo>
                <a:lnTo>
                  <a:pt x="1571" y="133"/>
                </a:lnTo>
                <a:lnTo>
                  <a:pt x="1582" y="154"/>
                </a:lnTo>
                <a:lnTo>
                  <a:pt x="1592" y="174"/>
                </a:lnTo>
                <a:lnTo>
                  <a:pt x="1601" y="196"/>
                </a:lnTo>
                <a:lnTo>
                  <a:pt x="1608" y="217"/>
                </a:lnTo>
                <a:lnTo>
                  <a:pt x="1616" y="239"/>
                </a:lnTo>
                <a:lnTo>
                  <a:pt x="1622" y="262"/>
                </a:lnTo>
                <a:lnTo>
                  <a:pt x="1628" y="283"/>
                </a:lnTo>
                <a:lnTo>
                  <a:pt x="1631" y="306"/>
                </a:lnTo>
                <a:lnTo>
                  <a:pt x="1635" y="329"/>
                </a:lnTo>
                <a:lnTo>
                  <a:pt x="1637" y="351"/>
                </a:lnTo>
                <a:lnTo>
                  <a:pt x="1638" y="373"/>
                </a:lnTo>
                <a:lnTo>
                  <a:pt x="1640" y="396"/>
                </a:lnTo>
                <a:lnTo>
                  <a:pt x="1640" y="419"/>
                </a:lnTo>
                <a:lnTo>
                  <a:pt x="1638" y="442"/>
                </a:lnTo>
                <a:lnTo>
                  <a:pt x="1636" y="464"/>
                </a:lnTo>
                <a:lnTo>
                  <a:pt x="1634" y="486"/>
                </a:lnTo>
                <a:lnTo>
                  <a:pt x="1630" y="509"/>
                </a:lnTo>
                <a:lnTo>
                  <a:pt x="1626" y="530"/>
                </a:lnTo>
                <a:lnTo>
                  <a:pt x="1622" y="553"/>
                </a:lnTo>
                <a:lnTo>
                  <a:pt x="1616" y="575"/>
                </a:lnTo>
                <a:lnTo>
                  <a:pt x="1610" y="596"/>
                </a:lnTo>
                <a:lnTo>
                  <a:pt x="1602" y="617"/>
                </a:lnTo>
                <a:lnTo>
                  <a:pt x="1594" y="638"/>
                </a:lnTo>
                <a:lnTo>
                  <a:pt x="1586" y="659"/>
                </a:lnTo>
                <a:lnTo>
                  <a:pt x="1577" y="679"/>
                </a:lnTo>
                <a:lnTo>
                  <a:pt x="1566" y="702"/>
                </a:lnTo>
                <a:lnTo>
                  <a:pt x="1554" y="725"/>
                </a:lnTo>
                <a:lnTo>
                  <a:pt x="1541" y="748"/>
                </a:lnTo>
                <a:lnTo>
                  <a:pt x="1528" y="770"/>
                </a:lnTo>
                <a:lnTo>
                  <a:pt x="1515" y="793"/>
                </a:lnTo>
                <a:lnTo>
                  <a:pt x="1500" y="817"/>
                </a:lnTo>
                <a:lnTo>
                  <a:pt x="1469" y="865"/>
                </a:lnTo>
                <a:lnTo>
                  <a:pt x="1437" y="913"/>
                </a:lnTo>
                <a:lnTo>
                  <a:pt x="1402" y="962"/>
                </a:lnTo>
                <a:lnTo>
                  <a:pt x="1366" y="1012"/>
                </a:lnTo>
                <a:lnTo>
                  <a:pt x="1328" y="1061"/>
                </a:lnTo>
                <a:lnTo>
                  <a:pt x="1250" y="1163"/>
                </a:lnTo>
                <a:lnTo>
                  <a:pt x="1168" y="1265"/>
                </a:lnTo>
                <a:lnTo>
                  <a:pt x="1086" y="1369"/>
                </a:lnTo>
                <a:lnTo>
                  <a:pt x="1047" y="1422"/>
                </a:lnTo>
                <a:lnTo>
                  <a:pt x="1007" y="1475"/>
                </a:lnTo>
                <a:lnTo>
                  <a:pt x="968" y="1527"/>
                </a:lnTo>
                <a:lnTo>
                  <a:pt x="930" y="1580"/>
                </a:lnTo>
                <a:lnTo>
                  <a:pt x="893" y="1633"/>
                </a:lnTo>
                <a:lnTo>
                  <a:pt x="858" y="1686"/>
                </a:lnTo>
                <a:lnTo>
                  <a:pt x="826" y="1739"/>
                </a:lnTo>
                <a:lnTo>
                  <a:pt x="810" y="1765"/>
                </a:lnTo>
                <a:lnTo>
                  <a:pt x="795" y="1791"/>
                </a:lnTo>
                <a:lnTo>
                  <a:pt x="780" y="1818"/>
                </a:lnTo>
                <a:lnTo>
                  <a:pt x="766" y="1844"/>
                </a:lnTo>
                <a:lnTo>
                  <a:pt x="753" y="1871"/>
                </a:lnTo>
                <a:lnTo>
                  <a:pt x="741" y="1897"/>
                </a:lnTo>
                <a:lnTo>
                  <a:pt x="729" y="1923"/>
                </a:lnTo>
                <a:lnTo>
                  <a:pt x="718" y="1950"/>
                </a:lnTo>
                <a:lnTo>
                  <a:pt x="707" y="1975"/>
                </a:lnTo>
                <a:lnTo>
                  <a:pt x="698" y="2001"/>
                </a:lnTo>
                <a:lnTo>
                  <a:pt x="689" y="2028"/>
                </a:lnTo>
                <a:lnTo>
                  <a:pt x="681" y="2053"/>
                </a:lnTo>
                <a:lnTo>
                  <a:pt x="674" y="2079"/>
                </a:lnTo>
                <a:lnTo>
                  <a:pt x="668" y="2104"/>
                </a:lnTo>
                <a:lnTo>
                  <a:pt x="663" y="2130"/>
                </a:lnTo>
                <a:lnTo>
                  <a:pt x="659" y="2156"/>
                </a:lnTo>
                <a:lnTo>
                  <a:pt x="656" y="2181"/>
                </a:lnTo>
                <a:lnTo>
                  <a:pt x="653" y="2206"/>
                </a:lnTo>
                <a:lnTo>
                  <a:pt x="653" y="2232"/>
                </a:lnTo>
                <a:lnTo>
                  <a:pt x="653" y="2257"/>
                </a:lnTo>
                <a:lnTo>
                  <a:pt x="654" y="2282"/>
                </a:lnTo>
                <a:lnTo>
                  <a:pt x="657" y="2306"/>
                </a:lnTo>
                <a:close/>
                <a:moveTo>
                  <a:pt x="1857" y="7179"/>
                </a:moveTo>
                <a:lnTo>
                  <a:pt x="1308" y="7179"/>
                </a:lnTo>
                <a:lnTo>
                  <a:pt x="1308" y="6458"/>
                </a:lnTo>
                <a:lnTo>
                  <a:pt x="1308" y="5737"/>
                </a:lnTo>
                <a:lnTo>
                  <a:pt x="1308" y="5016"/>
                </a:lnTo>
                <a:lnTo>
                  <a:pt x="1308" y="4296"/>
                </a:lnTo>
                <a:lnTo>
                  <a:pt x="1316" y="4299"/>
                </a:lnTo>
                <a:lnTo>
                  <a:pt x="1354" y="4308"/>
                </a:lnTo>
                <a:lnTo>
                  <a:pt x="1390" y="4318"/>
                </a:lnTo>
                <a:lnTo>
                  <a:pt x="1425" y="4326"/>
                </a:lnTo>
                <a:lnTo>
                  <a:pt x="1458" y="4332"/>
                </a:lnTo>
                <a:lnTo>
                  <a:pt x="1491" y="4337"/>
                </a:lnTo>
                <a:lnTo>
                  <a:pt x="1506" y="4340"/>
                </a:lnTo>
                <a:lnTo>
                  <a:pt x="1522" y="4342"/>
                </a:lnTo>
                <a:lnTo>
                  <a:pt x="1552" y="4344"/>
                </a:lnTo>
                <a:lnTo>
                  <a:pt x="1582" y="4346"/>
                </a:lnTo>
                <a:lnTo>
                  <a:pt x="1613" y="4346"/>
                </a:lnTo>
                <a:lnTo>
                  <a:pt x="1643" y="4343"/>
                </a:lnTo>
                <a:lnTo>
                  <a:pt x="1674" y="4340"/>
                </a:lnTo>
                <a:lnTo>
                  <a:pt x="1707" y="4335"/>
                </a:lnTo>
                <a:lnTo>
                  <a:pt x="1722" y="4332"/>
                </a:lnTo>
                <a:lnTo>
                  <a:pt x="1739" y="4329"/>
                </a:lnTo>
                <a:lnTo>
                  <a:pt x="1774" y="4320"/>
                </a:lnTo>
                <a:lnTo>
                  <a:pt x="1811" y="4311"/>
                </a:lnTo>
                <a:lnTo>
                  <a:pt x="1850" y="4299"/>
                </a:lnTo>
                <a:lnTo>
                  <a:pt x="1857" y="4296"/>
                </a:lnTo>
                <a:lnTo>
                  <a:pt x="1857" y="5016"/>
                </a:lnTo>
                <a:lnTo>
                  <a:pt x="1857" y="5737"/>
                </a:lnTo>
                <a:lnTo>
                  <a:pt x="1857" y="6458"/>
                </a:lnTo>
                <a:lnTo>
                  <a:pt x="1857" y="7179"/>
                </a:lnTo>
                <a:close/>
                <a:moveTo>
                  <a:pt x="1582" y="4163"/>
                </a:moveTo>
                <a:lnTo>
                  <a:pt x="1548" y="4163"/>
                </a:lnTo>
                <a:lnTo>
                  <a:pt x="1515" y="4162"/>
                </a:lnTo>
                <a:lnTo>
                  <a:pt x="1482" y="4161"/>
                </a:lnTo>
                <a:lnTo>
                  <a:pt x="1449" y="4158"/>
                </a:lnTo>
                <a:lnTo>
                  <a:pt x="1416" y="4156"/>
                </a:lnTo>
                <a:lnTo>
                  <a:pt x="1384" y="4152"/>
                </a:lnTo>
                <a:lnTo>
                  <a:pt x="1352" y="4149"/>
                </a:lnTo>
                <a:lnTo>
                  <a:pt x="1320" y="4144"/>
                </a:lnTo>
                <a:lnTo>
                  <a:pt x="1288" y="4139"/>
                </a:lnTo>
                <a:lnTo>
                  <a:pt x="1257" y="4134"/>
                </a:lnTo>
                <a:lnTo>
                  <a:pt x="1226" y="4128"/>
                </a:lnTo>
                <a:lnTo>
                  <a:pt x="1194" y="4121"/>
                </a:lnTo>
                <a:lnTo>
                  <a:pt x="1163" y="4114"/>
                </a:lnTo>
                <a:lnTo>
                  <a:pt x="1133" y="4107"/>
                </a:lnTo>
                <a:lnTo>
                  <a:pt x="1103" y="4098"/>
                </a:lnTo>
                <a:lnTo>
                  <a:pt x="1073" y="4090"/>
                </a:lnTo>
                <a:lnTo>
                  <a:pt x="1043" y="4082"/>
                </a:lnTo>
                <a:lnTo>
                  <a:pt x="1014" y="4072"/>
                </a:lnTo>
                <a:lnTo>
                  <a:pt x="984" y="4062"/>
                </a:lnTo>
                <a:lnTo>
                  <a:pt x="956" y="4052"/>
                </a:lnTo>
                <a:lnTo>
                  <a:pt x="899" y="4030"/>
                </a:lnTo>
                <a:lnTo>
                  <a:pt x="870" y="4018"/>
                </a:lnTo>
                <a:lnTo>
                  <a:pt x="843" y="4006"/>
                </a:lnTo>
                <a:lnTo>
                  <a:pt x="815" y="3993"/>
                </a:lnTo>
                <a:lnTo>
                  <a:pt x="789" y="3981"/>
                </a:lnTo>
                <a:lnTo>
                  <a:pt x="735" y="3953"/>
                </a:lnTo>
                <a:lnTo>
                  <a:pt x="683" y="3926"/>
                </a:lnTo>
                <a:lnTo>
                  <a:pt x="657" y="3911"/>
                </a:lnTo>
                <a:lnTo>
                  <a:pt x="632" y="3896"/>
                </a:lnTo>
                <a:lnTo>
                  <a:pt x="582" y="3866"/>
                </a:lnTo>
                <a:lnTo>
                  <a:pt x="557" y="3849"/>
                </a:lnTo>
                <a:lnTo>
                  <a:pt x="533" y="3833"/>
                </a:lnTo>
                <a:lnTo>
                  <a:pt x="510" y="3816"/>
                </a:lnTo>
                <a:lnTo>
                  <a:pt x="486" y="3800"/>
                </a:lnTo>
                <a:lnTo>
                  <a:pt x="464" y="3783"/>
                </a:lnTo>
                <a:lnTo>
                  <a:pt x="441" y="3766"/>
                </a:lnTo>
                <a:lnTo>
                  <a:pt x="396" y="3730"/>
                </a:lnTo>
                <a:lnTo>
                  <a:pt x="353" y="3694"/>
                </a:lnTo>
                <a:lnTo>
                  <a:pt x="312" y="3657"/>
                </a:lnTo>
                <a:lnTo>
                  <a:pt x="292" y="3639"/>
                </a:lnTo>
                <a:lnTo>
                  <a:pt x="272" y="3620"/>
                </a:lnTo>
                <a:lnTo>
                  <a:pt x="252" y="3601"/>
                </a:lnTo>
                <a:lnTo>
                  <a:pt x="233" y="3581"/>
                </a:lnTo>
                <a:lnTo>
                  <a:pt x="196" y="3542"/>
                </a:lnTo>
                <a:lnTo>
                  <a:pt x="161" y="3503"/>
                </a:lnTo>
                <a:lnTo>
                  <a:pt x="143" y="3483"/>
                </a:lnTo>
                <a:lnTo>
                  <a:pt x="126" y="3463"/>
                </a:lnTo>
                <a:lnTo>
                  <a:pt x="94" y="3423"/>
                </a:lnTo>
                <a:lnTo>
                  <a:pt x="63" y="3382"/>
                </a:lnTo>
                <a:lnTo>
                  <a:pt x="34" y="3341"/>
                </a:lnTo>
                <a:lnTo>
                  <a:pt x="20" y="3321"/>
                </a:lnTo>
                <a:lnTo>
                  <a:pt x="6" y="3301"/>
                </a:lnTo>
                <a:lnTo>
                  <a:pt x="0" y="3291"/>
                </a:lnTo>
                <a:lnTo>
                  <a:pt x="791" y="3291"/>
                </a:lnTo>
                <a:lnTo>
                  <a:pt x="1582" y="3291"/>
                </a:lnTo>
                <a:lnTo>
                  <a:pt x="2373" y="3291"/>
                </a:lnTo>
                <a:lnTo>
                  <a:pt x="3164" y="3291"/>
                </a:lnTo>
                <a:lnTo>
                  <a:pt x="3158" y="3299"/>
                </a:lnTo>
                <a:lnTo>
                  <a:pt x="3125" y="3350"/>
                </a:lnTo>
                <a:lnTo>
                  <a:pt x="3092" y="3399"/>
                </a:lnTo>
                <a:lnTo>
                  <a:pt x="3074" y="3423"/>
                </a:lnTo>
                <a:lnTo>
                  <a:pt x="3056" y="3447"/>
                </a:lnTo>
                <a:lnTo>
                  <a:pt x="3020" y="3493"/>
                </a:lnTo>
                <a:lnTo>
                  <a:pt x="3000" y="3515"/>
                </a:lnTo>
                <a:lnTo>
                  <a:pt x="2981" y="3538"/>
                </a:lnTo>
                <a:lnTo>
                  <a:pt x="2943" y="3581"/>
                </a:lnTo>
                <a:lnTo>
                  <a:pt x="2922" y="3603"/>
                </a:lnTo>
                <a:lnTo>
                  <a:pt x="2902" y="3623"/>
                </a:lnTo>
                <a:lnTo>
                  <a:pt x="2882" y="3644"/>
                </a:lnTo>
                <a:lnTo>
                  <a:pt x="2861" y="3664"/>
                </a:lnTo>
                <a:lnTo>
                  <a:pt x="2818" y="3704"/>
                </a:lnTo>
                <a:lnTo>
                  <a:pt x="2796" y="3722"/>
                </a:lnTo>
                <a:lnTo>
                  <a:pt x="2774" y="3741"/>
                </a:lnTo>
                <a:lnTo>
                  <a:pt x="2752" y="3759"/>
                </a:lnTo>
                <a:lnTo>
                  <a:pt x="2729" y="3777"/>
                </a:lnTo>
                <a:lnTo>
                  <a:pt x="2684" y="3812"/>
                </a:lnTo>
                <a:lnTo>
                  <a:pt x="2660" y="3828"/>
                </a:lnTo>
                <a:lnTo>
                  <a:pt x="2637" y="3845"/>
                </a:lnTo>
                <a:lnTo>
                  <a:pt x="2588" y="3876"/>
                </a:lnTo>
                <a:lnTo>
                  <a:pt x="2564" y="3892"/>
                </a:lnTo>
                <a:lnTo>
                  <a:pt x="2540" y="3906"/>
                </a:lnTo>
                <a:lnTo>
                  <a:pt x="2514" y="3921"/>
                </a:lnTo>
                <a:lnTo>
                  <a:pt x="2489" y="3935"/>
                </a:lnTo>
                <a:lnTo>
                  <a:pt x="2464" y="3950"/>
                </a:lnTo>
                <a:lnTo>
                  <a:pt x="2439" y="3963"/>
                </a:lnTo>
                <a:lnTo>
                  <a:pt x="2386" y="3988"/>
                </a:lnTo>
                <a:lnTo>
                  <a:pt x="2361" y="4000"/>
                </a:lnTo>
                <a:lnTo>
                  <a:pt x="2333" y="4012"/>
                </a:lnTo>
                <a:lnTo>
                  <a:pt x="2280" y="4034"/>
                </a:lnTo>
                <a:lnTo>
                  <a:pt x="2253" y="4044"/>
                </a:lnTo>
                <a:lnTo>
                  <a:pt x="2226" y="4054"/>
                </a:lnTo>
                <a:lnTo>
                  <a:pt x="2199" y="4064"/>
                </a:lnTo>
                <a:lnTo>
                  <a:pt x="2171" y="4073"/>
                </a:lnTo>
                <a:lnTo>
                  <a:pt x="2115" y="4090"/>
                </a:lnTo>
                <a:lnTo>
                  <a:pt x="2087" y="4097"/>
                </a:lnTo>
                <a:lnTo>
                  <a:pt x="2058" y="4106"/>
                </a:lnTo>
                <a:lnTo>
                  <a:pt x="2030" y="4112"/>
                </a:lnTo>
                <a:lnTo>
                  <a:pt x="2001" y="4119"/>
                </a:lnTo>
                <a:lnTo>
                  <a:pt x="1943" y="4131"/>
                </a:lnTo>
                <a:lnTo>
                  <a:pt x="1884" y="4140"/>
                </a:lnTo>
                <a:lnTo>
                  <a:pt x="1824" y="4149"/>
                </a:lnTo>
                <a:lnTo>
                  <a:pt x="1766" y="4155"/>
                </a:lnTo>
                <a:lnTo>
                  <a:pt x="1704" y="4160"/>
                </a:lnTo>
                <a:lnTo>
                  <a:pt x="1674" y="4162"/>
                </a:lnTo>
                <a:lnTo>
                  <a:pt x="1643" y="4163"/>
                </a:lnTo>
                <a:lnTo>
                  <a:pt x="1582" y="41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63253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Half Picture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64ACFC97-E08E-9599-60AA-48EEB4A8D7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092533" cy="6858000"/>
          </a:xfrm>
          <a:custGeom>
            <a:avLst/>
            <a:gdLst>
              <a:gd name="connsiteX0" fmla="*/ 0 w 6092533"/>
              <a:gd name="connsiteY0" fmla="*/ 0 h 6858000"/>
              <a:gd name="connsiteX1" fmla="*/ 335359 w 6092533"/>
              <a:gd name="connsiteY1" fmla="*/ 0 h 6858000"/>
              <a:gd name="connsiteX2" fmla="*/ 479376 w 6092533"/>
              <a:gd name="connsiteY2" fmla="*/ 0 h 6858000"/>
              <a:gd name="connsiteX3" fmla="*/ 1055344 w 6092533"/>
              <a:gd name="connsiteY3" fmla="*/ 0 h 6858000"/>
              <a:gd name="connsiteX4" fmla="*/ 1343471 w 6092533"/>
              <a:gd name="connsiteY4" fmla="*/ 0 h 6858000"/>
              <a:gd name="connsiteX5" fmla="*/ 2351584 w 6092533"/>
              <a:gd name="connsiteY5" fmla="*/ 0 h 6858000"/>
              <a:gd name="connsiteX6" fmla="*/ 4987704 w 6092533"/>
              <a:gd name="connsiteY6" fmla="*/ 0 h 6858000"/>
              <a:gd name="connsiteX7" fmla="*/ 5889029 w 6092533"/>
              <a:gd name="connsiteY7" fmla="*/ 0 h 6858000"/>
              <a:gd name="connsiteX8" fmla="*/ 5891016 w 6092533"/>
              <a:gd name="connsiteY8" fmla="*/ 4172 h 6858000"/>
              <a:gd name="connsiteX9" fmla="*/ 5910461 w 6092533"/>
              <a:gd name="connsiteY9" fmla="*/ 39526 h 6858000"/>
              <a:gd name="connsiteX10" fmla="*/ 5928137 w 6092533"/>
              <a:gd name="connsiteY10" fmla="*/ 76648 h 6858000"/>
              <a:gd name="connsiteX11" fmla="*/ 5944047 w 6092533"/>
              <a:gd name="connsiteY11" fmla="*/ 113770 h 6858000"/>
              <a:gd name="connsiteX12" fmla="*/ 5958188 w 6092533"/>
              <a:gd name="connsiteY12" fmla="*/ 150891 h 6858000"/>
              <a:gd name="connsiteX13" fmla="*/ 5972330 w 6092533"/>
              <a:gd name="connsiteY13" fmla="*/ 188013 h 6858000"/>
              <a:gd name="connsiteX14" fmla="*/ 5986472 w 6092533"/>
              <a:gd name="connsiteY14" fmla="*/ 226902 h 6858000"/>
              <a:gd name="connsiteX15" fmla="*/ 5998845 w 6092533"/>
              <a:gd name="connsiteY15" fmla="*/ 264024 h 6858000"/>
              <a:gd name="connsiteX16" fmla="*/ 6011219 w 6092533"/>
              <a:gd name="connsiteY16" fmla="*/ 302913 h 6858000"/>
              <a:gd name="connsiteX17" fmla="*/ 6032431 w 6092533"/>
              <a:gd name="connsiteY17" fmla="*/ 378924 h 6858000"/>
              <a:gd name="connsiteX18" fmla="*/ 6041270 w 6092533"/>
              <a:gd name="connsiteY18" fmla="*/ 417813 h 6858000"/>
              <a:gd name="connsiteX19" fmla="*/ 6050108 w 6092533"/>
              <a:gd name="connsiteY19" fmla="*/ 456703 h 6858000"/>
              <a:gd name="connsiteX20" fmla="*/ 6064250 w 6092533"/>
              <a:gd name="connsiteY20" fmla="*/ 534482 h 6858000"/>
              <a:gd name="connsiteX21" fmla="*/ 6071321 w 6092533"/>
              <a:gd name="connsiteY21" fmla="*/ 575139 h 6858000"/>
              <a:gd name="connsiteX22" fmla="*/ 6076624 w 6092533"/>
              <a:gd name="connsiteY22" fmla="*/ 614028 h 6858000"/>
              <a:gd name="connsiteX23" fmla="*/ 6080159 w 6092533"/>
              <a:gd name="connsiteY23" fmla="*/ 652917 h 6858000"/>
              <a:gd name="connsiteX24" fmla="*/ 6085462 w 6092533"/>
              <a:gd name="connsiteY24" fmla="*/ 691807 h 6858000"/>
              <a:gd name="connsiteX25" fmla="*/ 6090765 w 6092533"/>
              <a:gd name="connsiteY25" fmla="*/ 771353 h 6858000"/>
              <a:gd name="connsiteX26" fmla="*/ 6092533 w 6092533"/>
              <a:gd name="connsiteY26" fmla="*/ 850899 h 6858000"/>
              <a:gd name="connsiteX27" fmla="*/ 6092533 w 6092533"/>
              <a:gd name="connsiteY27" fmla="*/ 891556 h 6858000"/>
              <a:gd name="connsiteX28" fmla="*/ 6092533 w 6092533"/>
              <a:gd name="connsiteY28" fmla="*/ 932213 h 6858000"/>
              <a:gd name="connsiteX29" fmla="*/ 6090765 w 6092533"/>
              <a:gd name="connsiteY29" fmla="*/ 971103 h 6858000"/>
              <a:gd name="connsiteX30" fmla="*/ 6088998 w 6092533"/>
              <a:gd name="connsiteY30" fmla="*/ 1009992 h 6858000"/>
              <a:gd name="connsiteX31" fmla="*/ 6085462 w 6092533"/>
              <a:gd name="connsiteY31" fmla="*/ 1050649 h 6858000"/>
              <a:gd name="connsiteX32" fmla="*/ 6083695 w 6092533"/>
              <a:gd name="connsiteY32" fmla="*/ 1089538 h 6858000"/>
              <a:gd name="connsiteX33" fmla="*/ 6073088 w 6092533"/>
              <a:gd name="connsiteY33" fmla="*/ 1167317 h 6858000"/>
              <a:gd name="connsiteX34" fmla="*/ 6062482 w 6092533"/>
              <a:gd name="connsiteY34" fmla="*/ 1246863 h 6858000"/>
              <a:gd name="connsiteX35" fmla="*/ 6055412 w 6092533"/>
              <a:gd name="connsiteY35" fmla="*/ 1285753 h 6858000"/>
              <a:gd name="connsiteX36" fmla="*/ 6048341 w 6092533"/>
              <a:gd name="connsiteY36" fmla="*/ 1322874 h 6858000"/>
              <a:gd name="connsiteX37" fmla="*/ 6030664 w 6092533"/>
              <a:gd name="connsiteY37" fmla="*/ 1400653 h 6858000"/>
              <a:gd name="connsiteX38" fmla="*/ 6021825 w 6092533"/>
              <a:gd name="connsiteY38" fmla="*/ 1437775 h 6858000"/>
              <a:gd name="connsiteX39" fmla="*/ 6011219 w 6092533"/>
              <a:gd name="connsiteY39" fmla="*/ 1476664 h 6858000"/>
              <a:gd name="connsiteX40" fmla="*/ 5988239 w 6092533"/>
              <a:gd name="connsiteY40" fmla="*/ 1550907 h 6858000"/>
              <a:gd name="connsiteX41" fmla="*/ 5975866 w 6092533"/>
              <a:gd name="connsiteY41" fmla="*/ 1588029 h 6858000"/>
              <a:gd name="connsiteX42" fmla="*/ 5963491 w 6092533"/>
              <a:gd name="connsiteY42" fmla="*/ 1625151 h 6858000"/>
              <a:gd name="connsiteX43" fmla="*/ 5951117 w 6092533"/>
              <a:gd name="connsiteY43" fmla="*/ 1662272 h 6858000"/>
              <a:gd name="connsiteX44" fmla="*/ 5936976 w 6092533"/>
              <a:gd name="connsiteY44" fmla="*/ 1699394 h 6858000"/>
              <a:gd name="connsiteX45" fmla="*/ 5922834 w 6092533"/>
              <a:gd name="connsiteY45" fmla="*/ 1734748 h 6858000"/>
              <a:gd name="connsiteX46" fmla="*/ 5906925 w 6092533"/>
              <a:gd name="connsiteY46" fmla="*/ 1770102 h 6858000"/>
              <a:gd name="connsiteX47" fmla="*/ 5889249 w 6092533"/>
              <a:gd name="connsiteY47" fmla="*/ 1805456 h 6858000"/>
              <a:gd name="connsiteX48" fmla="*/ 5873339 w 6092533"/>
              <a:gd name="connsiteY48" fmla="*/ 1840810 h 6858000"/>
              <a:gd name="connsiteX49" fmla="*/ 5834449 w 6092533"/>
              <a:gd name="connsiteY49" fmla="*/ 1920356 h 6858000"/>
              <a:gd name="connsiteX50" fmla="*/ 5793792 w 6092533"/>
              <a:gd name="connsiteY50" fmla="*/ 1999902 h 6858000"/>
              <a:gd name="connsiteX51" fmla="*/ 5749600 w 6092533"/>
              <a:gd name="connsiteY51" fmla="*/ 2079449 h 6858000"/>
              <a:gd name="connsiteX52" fmla="*/ 5703640 w 6092533"/>
              <a:gd name="connsiteY52" fmla="*/ 2160763 h 6858000"/>
              <a:gd name="connsiteX53" fmla="*/ 5655912 w 6092533"/>
              <a:gd name="connsiteY53" fmla="*/ 2242077 h 6858000"/>
              <a:gd name="connsiteX54" fmla="*/ 5604649 w 6092533"/>
              <a:gd name="connsiteY54" fmla="*/ 2325159 h 6858000"/>
              <a:gd name="connsiteX55" fmla="*/ 5551619 w 6092533"/>
              <a:gd name="connsiteY55" fmla="*/ 2406473 h 6858000"/>
              <a:gd name="connsiteX56" fmla="*/ 5496819 w 6092533"/>
              <a:gd name="connsiteY56" fmla="*/ 2491322 h 6858000"/>
              <a:gd name="connsiteX57" fmla="*/ 5442021 w 6092533"/>
              <a:gd name="connsiteY57" fmla="*/ 2574404 h 6858000"/>
              <a:gd name="connsiteX58" fmla="*/ 5383687 w 6092533"/>
              <a:gd name="connsiteY58" fmla="*/ 2659254 h 6858000"/>
              <a:gd name="connsiteX59" fmla="*/ 5323585 w 6092533"/>
              <a:gd name="connsiteY59" fmla="*/ 2744103 h 6858000"/>
              <a:gd name="connsiteX60" fmla="*/ 5261717 w 6092533"/>
              <a:gd name="connsiteY60" fmla="*/ 2828952 h 6858000"/>
              <a:gd name="connsiteX61" fmla="*/ 5199846 w 6092533"/>
              <a:gd name="connsiteY61" fmla="*/ 2915570 h 6858000"/>
              <a:gd name="connsiteX62" fmla="*/ 5134441 w 6092533"/>
              <a:gd name="connsiteY62" fmla="*/ 3002187 h 6858000"/>
              <a:gd name="connsiteX63" fmla="*/ 5003633 w 6092533"/>
              <a:gd name="connsiteY63" fmla="*/ 3177189 h 6858000"/>
              <a:gd name="connsiteX64" fmla="*/ 4867519 w 6092533"/>
              <a:gd name="connsiteY64" fmla="*/ 3352191 h 6858000"/>
              <a:gd name="connsiteX65" fmla="*/ 4729639 w 6092533"/>
              <a:gd name="connsiteY65" fmla="*/ 3530728 h 6858000"/>
              <a:gd name="connsiteX66" fmla="*/ 4446807 w 6092533"/>
              <a:gd name="connsiteY66" fmla="*/ 3891338 h 6858000"/>
              <a:gd name="connsiteX67" fmla="*/ 4303624 w 6092533"/>
              <a:gd name="connsiteY67" fmla="*/ 4073411 h 6858000"/>
              <a:gd name="connsiteX68" fmla="*/ 4160440 w 6092533"/>
              <a:gd name="connsiteY68" fmla="*/ 4255484 h 6858000"/>
              <a:gd name="connsiteX69" fmla="*/ 4020792 w 6092533"/>
              <a:gd name="connsiteY69" fmla="*/ 4439324 h 6858000"/>
              <a:gd name="connsiteX70" fmla="*/ 3950084 w 6092533"/>
              <a:gd name="connsiteY70" fmla="*/ 4531245 h 6858000"/>
              <a:gd name="connsiteX71" fmla="*/ 3881144 w 6092533"/>
              <a:gd name="connsiteY71" fmla="*/ 4623165 h 6858000"/>
              <a:gd name="connsiteX72" fmla="*/ 3812204 w 6092533"/>
              <a:gd name="connsiteY72" fmla="*/ 4715085 h 6858000"/>
              <a:gd name="connsiteX73" fmla="*/ 3745032 w 6092533"/>
              <a:gd name="connsiteY73" fmla="*/ 4807005 h 6858000"/>
              <a:gd name="connsiteX74" fmla="*/ 3677859 w 6092533"/>
              <a:gd name="connsiteY74" fmla="*/ 4898926 h 6858000"/>
              <a:gd name="connsiteX75" fmla="*/ 3612454 w 6092533"/>
              <a:gd name="connsiteY75" fmla="*/ 4990846 h 6858000"/>
              <a:gd name="connsiteX76" fmla="*/ 3548817 w 6092533"/>
              <a:gd name="connsiteY76" fmla="*/ 5084534 h 6858000"/>
              <a:gd name="connsiteX77" fmla="*/ 3485180 w 6092533"/>
              <a:gd name="connsiteY77" fmla="*/ 5176454 h 6858000"/>
              <a:gd name="connsiteX78" fmla="*/ 3425079 w 6092533"/>
              <a:gd name="connsiteY78" fmla="*/ 5268374 h 6858000"/>
              <a:gd name="connsiteX79" fmla="*/ 3363209 w 6092533"/>
              <a:gd name="connsiteY79" fmla="*/ 5362062 h 6858000"/>
              <a:gd name="connsiteX80" fmla="*/ 3304875 w 6092533"/>
              <a:gd name="connsiteY80" fmla="*/ 5453983 h 6858000"/>
              <a:gd name="connsiteX81" fmla="*/ 3246541 w 6092533"/>
              <a:gd name="connsiteY81" fmla="*/ 5545903 h 6858000"/>
              <a:gd name="connsiteX82" fmla="*/ 3191742 w 6092533"/>
              <a:gd name="connsiteY82" fmla="*/ 5637823 h 6858000"/>
              <a:gd name="connsiteX83" fmla="*/ 3138712 w 6092533"/>
              <a:gd name="connsiteY83" fmla="*/ 5731511 h 6858000"/>
              <a:gd name="connsiteX84" fmla="*/ 3089216 w 6092533"/>
              <a:gd name="connsiteY84" fmla="*/ 5823431 h 6858000"/>
              <a:gd name="connsiteX85" fmla="*/ 3039721 w 6092533"/>
              <a:gd name="connsiteY85" fmla="*/ 5915351 h 6858000"/>
              <a:gd name="connsiteX86" fmla="*/ 2993760 w 6092533"/>
              <a:gd name="connsiteY86" fmla="*/ 6007272 h 6858000"/>
              <a:gd name="connsiteX87" fmla="*/ 2949568 w 6092533"/>
              <a:gd name="connsiteY87" fmla="*/ 6099192 h 6858000"/>
              <a:gd name="connsiteX88" fmla="*/ 2907143 w 6092533"/>
              <a:gd name="connsiteY88" fmla="*/ 6191112 h 6858000"/>
              <a:gd name="connsiteX89" fmla="*/ 2868254 w 6092533"/>
              <a:gd name="connsiteY89" fmla="*/ 6281265 h 6858000"/>
              <a:gd name="connsiteX90" fmla="*/ 2832900 w 6092533"/>
              <a:gd name="connsiteY90" fmla="*/ 6373185 h 6858000"/>
              <a:gd name="connsiteX91" fmla="*/ 2799314 w 6092533"/>
              <a:gd name="connsiteY91" fmla="*/ 6465105 h 6858000"/>
              <a:gd name="connsiteX92" fmla="*/ 2767495 w 6092533"/>
              <a:gd name="connsiteY92" fmla="*/ 6557025 h 6858000"/>
              <a:gd name="connsiteX93" fmla="*/ 2740980 w 6092533"/>
              <a:gd name="connsiteY93" fmla="*/ 6647178 h 6858000"/>
              <a:gd name="connsiteX94" fmla="*/ 2716232 w 6092533"/>
              <a:gd name="connsiteY94" fmla="*/ 6737331 h 6858000"/>
              <a:gd name="connsiteX95" fmla="*/ 2695020 w 6092533"/>
              <a:gd name="connsiteY95" fmla="*/ 6827483 h 6858000"/>
              <a:gd name="connsiteX96" fmla="*/ 2688916 w 6092533"/>
              <a:gd name="connsiteY96" fmla="*/ 6858000 h 6858000"/>
              <a:gd name="connsiteX97" fmla="*/ 2495600 w 6092533"/>
              <a:gd name="connsiteY97" fmla="*/ 6858000 h 6858000"/>
              <a:gd name="connsiteX98" fmla="*/ 2309228 w 6092533"/>
              <a:gd name="connsiteY98" fmla="*/ 6858000 h 6858000"/>
              <a:gd name="connsiteX99" fmla="*/ 0 w 6092533"/>
              <a:gd name="connsiteY99" fmla="*/ 6858000 h 6858000"/>
              <a:gd name="connsiteX100" fmla="*/ 0 w 6092533"/>
              <a:gd name="connsiteY100" fmla="*/ 6669088 h 6858000"/>
              <a:gd name="connsiteX101" fmla="*/ 0 w 6092533"/>
              <a:gd name="connsiteY101" fmla="*/ 630932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6092533" h="6858000">
                <a:moveTo>
                  <a:pt x="0" y="0"/>
                </a:moveTo>
                <a:lnTo>
                  <a:pt x="335359" y="0"/>
                </a:lnTo>
                <a:lnTo>
                  <a:pt x="479376" y="0"/>
                </a:lnTo>
                <a:lnTo>
                  <a:pt x="1055344" y="0"/>
                </a:lnTo>
                <a:lnTo>
                  <a:pt x="1343471" y="0"/>
                </a:lnTo>
                <a:lnTo>
                  <a:pt x="2351584" y="0"/>
                </a:lnTo>
                <a:lnTo>
                  <a:pt x="4987704" y="0"/>
                </a:lnTo>
                <a:lnTo>
                  <a:pt x="5889029" y="0"/>
                </a:lnTo>
                <a:lnTo>
                  <a:pt x="5891016" y="4172"/>
                </a:lnTo>
                <a:lnTo>
                  <a:pt x="5910461" y="39526"/>
                </a:lnTo>
                <a:lnTo>
                  <a:pt x="5928137" y="76648"/>
                </a:lnTo>
                <a:lnTo>
                  <a:pt x="5944047" y="113770"/>
                </a:lnTo>
                <a:lnTo>
                  <a:pt x="5958188" y="150891"/>
                </a:lnTo>
                <a:lnTo>
                  <a:pt x="5972330" y="188013"/>
                </a:lnTo>
                <a:lnTo>
                  <a:pt x="5986472" y="226902"/>
                </a:lnTo>
                <a:lnTo>
                  <a:pt x="5998845" y="264024"/>
                </a:lnTo>
                <a:lnTo>
                  <a:pt x="6011219" y="302913"/>
                </a:lnTo>
                <a:lnTo>
                  <a:pt x="6032431" y="378924"/>
                </a:lnTo>
                <a:lnTo>
                  <a:pt x="6041270" y="417813"/>
                </a:lnTo>
                <a:lnTo>
                  <a:pt x="6050108" y="456703"/>
                </a:lnTo>
                <a:lnTo>
                  <a:pt x="6064250" y="534482"/>
                </a:lnTo>
                <a:lnTo>
                  <a:pt x="6071321" y="575139"/>
                </a:lnTo>
                <a:lnTo>
                  <a:pt x="6076624" y="614028"/>
                </a:lnTo>
                <a:lnTo>
                  <a:pt x="6080159" y="652917"/>
                </a:lnTo>
                <a:lnTo>
                  <a:pt x="6085462" y="691807"/>
                </a:lnTo>
                <a:lnTo>
                  <a:pt x="6090765" y="771353"/>
                </a:lnTo>
                <a:lnTo>
                  <a:pt x="6092533" y="850899"/>
                </a:lnTo>
                <a:lnTo>
                  <a:pt x="6092533" y="891556"/>
                </a:lnTo>
                <a:lnTo>
                  <a:pt x="6092533" y="932213"/>
                </a:lnTo>
                <a:lnTo>
                  <a:pt x="6090765" y="971103"/>
                </a:lnTo>
                <a:lnTo>
                  <a:pt x="6088998" y="1009992"/>
                </a:lnTo>
                <a:lnTo>
                  <a:pt x="6085462" y="1050649"/>
                </a:lnTo>
                <a:lnTo>
                  <a:pt x="6083695" y="1089538"/>
                </a:lnTo>
                <a:lnTo>
                  <a:pt x="6073088" y="1167317"/>
                </a:lnTo>
                <a:lnTo>
                  <a:pt x="6062482" y="1246863"/>
                </a:lnTo>
                <a:lnTo>
                  <a:pt x="6055412" y="1285753"/>
                </a:lnTo>
                <a:lnTo>
                  <a:pt x="6048341" y="1322874"/>
                </a:lnTo>
                <a:lnTo>
                  <a:pt x="6030664" y="1400653"/>
                </a:lnTo>
                <a:lnTo>
                  <a:pt x="6021825" y="1437775"/>
                </a:lnTo>
                <a:lnTo>
                  <a:pt x="6011219" y="1476664"/>
                </a:lnTo>
                <a:lnTo>
                  <a:pt x="5988239" y="1550907"/>
                </a:lnTo>
                <a:lnTo>
                  <a:pt x="5975866" y="1588029"/>
                </a:lnTo>
                <a:lnTo>
                  <a:pt x="5963491" y="1625151"/>
                </a:lnTo>
                <a:lnTo>
                  <a:pt x="5951117" y="1662272"/>
                </a:lnTo>
                <a:lnTo>
                  <a:pt x="5936976" y="1699394"/>
                </a:lnTo>
                <a:lnTo>
                  <a:pt x="5922834" y="1734748"/>
                </a:lnTo>
                <a:lnTo>
                  <a:pt x="5906925" y="1770102"/>
                </a:lnTo>
                <a:lnTo>
                  <a:pt x="5889249" y="1805456"/>
                </a:lnTo>
                <a:lnTo>
                  <a:pt x="5873339" y="1840810"/>
                </a:lnTo>
                <a:lnTo>
                  <a:pt x="5834449" y="1920356"/>
                </a:lnTo>
                <a:lnTo>
                  <a:pt x="5793792" y="1999902"/>
                </a:lnTo>
                <a:lnTo>
                  <a:pt x="5749600" y="2079449"/>
                </a:lnTo>
                <a:lnTo>
                  <a:pt x="5703640" y="2160763"/>
                </a:lnTo>
                <a:lnTo>
                  <a:pt x="5655912" y="2242077"/>
                </a:lnTo>
                <a:lnTo>
                  <a:pt x="5604649" y="2325159"/>
                </a:lnTo>
                <a:lnTo>
                  <a:pt x="5551619" y="2406473"/>
                </a:lnTo>
                <a:lnTo>
                  <a:pt x="5496819" y="2491322"/>
                </a:lnTo>
                <a:lnTo>
                  <a:pt x="5442021" y="2574404"/>
                </a:lnTo>
                <a:lnTo>
                  <a:pt x="5383687" y="2659254"/>
                </a:lnTo>
                <a:lnTo>
                  <a:pt x="5323585" y="2744103"/>
                </a:lnTo>
                <a:lnTo>
                  <a:pt x="5261717" y="2828952"/>
                </a:lnTo>
                <a:lnTo>
                  <a:pt x="5199846" y="2915570"/>
                </a:lnTo>
                <a:lnTo>
                  <a:pt x="5134441" y="3002187"/>
                </a:lnTo>
                <a:lnTo>
                  <a:pt x="5003633" y="3177189"/>
                </a:lnTo>
                <a:lnTo>
                  <a:pt x="4867519" y="3352191"/>
                </a:lnTo>
                <a:lnTo>
                  <a:pt x="4729639" y="3530728"/>
                </a:lnTo>
                <a:lnTo>
                  <a:pt x="4446807" y="3891338"/>
                </a:lnTo>
                <a:lnTo>
                  <a:pt x="4303624" y="4073411"/>
                </a:lnTo>
                <a:lnTo>
                  <a:pt x="4160440" y="4255484"/>
                </a:lnTo>
                <a:lnTo>
                  <a:pt x="4020792" y="4439324"/>
                </a:lnTo>
                <a:lnTo>
                  <a:pt x="3950084" y="4531245"/>
                </a:lnTo>
                <a:lnTo>
                  <a:pt x="3881144" y="4623165"/>
                </a:lnTo>
                <a:lnTo>
                  <a:pt x="3812204" y="4715085"/>
                </a:lnTo>
                <a:lnTo>
                  <a:pt x="3745032" y="4807005"/>
                </a:lnTo>
                <a:lnTo>
                  <a:pt x="3677859" y="4898926"/>
                </a:lnTo>
                <a:lnTo>
                  <a:pt x="3612454" y="4990846"/>
                </a:lnTo>
                <a:lnTo>
                  <a:pt x="3548817" y="5084534"/>
                </a:lnTo>
                <a:lnTo>
                  <a:pt x="3485180" y="5176454"/>
                </a:lnTo>
                <a:lnTo>
                  <a:pt x="3425079" y="5268374"/>
                </a:lnTo>
                <a:lnTo>
                  <a:pt x="3363209" y="5362062"/>
                </a:lnTo>
                <a:lnTo>
                  <a:pt x="3304875" y="5453983"/>
                </a:lnTo>
                <a:lnTo>
                  <a:pt x="3246541" y="5545903"/>
                </a:lnTo>
                <a:lnTo>
                  <a:pt x="3191742" y="5637823"/>
                </a:lnTo>
                <a:lnTo>
                  <a:pt x="3138712" y="5731511"/>
                </a:lnTo>
                <a:lnTo>
                  <a:pt x="3089216" y="5823431"/>
                </a:lnTo>
                <a:lnTo>
                  <a:pt x="3039721" y="5915351"/>
                </a:lnTo>
                <a:lnTo>
                  <a:pt x="2993760" y="6007272"/>
                </a:lnTo>
                <a:lnTo>
                  <a:pt x="2949568" y="6099192"/>
                </a:lnTo>
                <a:lnTo>
                  <a:pt x="2907143" y="6191112"/>
                </a:lnTo>
                <a:lnTo>
                  <a:pt x="2868254" y="6281265"/>
                </a:lnTo>
                <a:lnTo>
                  <a:pt x="2832900" y="6373185"/>
                </a:lnTo>
                <a:lnTo>
                  <a:pt x="2799314" y="6465105"/>
                </a:lnTo>
                <a:lnTo>
                  <a:pt x="2767495" y="6557025"/>
                </a:lnTo>
                <a:lnTo>
                  <a:pt x="2740980" y="6647178"/>
                </a:lnTo>
                <a:lnTo>
                  <a:pt x="2716232" y="6737331"/>
                </a:lnTo>
                <a:lnTo>
                  <a:pt x="2695020" y="6827483"/>
                </a:lnTo>
                <a:lnTo>
                  <a:pt x="2688916" y="6858000"/>
                </a:lnTo>
                <a:lnTo>
                  <a:pt x="2495600" y="6858000"/>
                </a:lnTo>
                <a:lnTo>
                  <a:pt x="2309228" y="6858000"/>
                </a:lnTo>
                <a:lnTo>
                  <a:pt x="0" y="6858000"/>
                </a:lnTo>
                <a:lnTo>
                  <a:pt x="0" y="6669088"/>
                </a:lnTo>
                <a:lnTo>
                  <a:pt x="0" y="630932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 wrap="square">
            <a:noAutofit/>
          </a:bodyPr>
          <a:lstStyle>
            <a:lvl1pPr marL="0" indent="0" algn="l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672063" y="1773238"/>
            <a:ext cx="4896049" cy="108096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8705ABBA-42AE-28C6-340E-9FD442E803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2064" y="2996952"/>
            <a:ext cx="4896048" cy="316889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4947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l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A38093-ADEF-4186-B183-F189E8EE4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0913E-09E8-4F19-9E92-DC463A77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C6687-22A2-4DBC-A00E-1B87A3B93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AC3D7-F99C-42CD-98EE-4CA07AAE5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0FEBA6D0-4C69-1898-7D11-48792D237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56632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and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BB10F241-A7A8-F0C2-EEB5-E9C64FFC8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l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0913E-09E8-4F19-9E92-DC463A77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C6687-22A2-4DBC-A00E-1B87A3B93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AC3D7-F99C-42CD-98EE-4CA07AAE5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2349451"/>
            <a:ext cx="10944224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DC195ED-F8E6-0076-F167-763CA71B4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82835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and Picture Ne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A8504763-0F82-BADA-39D1-A4DBB0BCF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l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0913E-09E8-4F19-9E92-DC463A77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C6687-22A2-4DBC-A00E-1B87A3B93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AC3D7-F99C-42CD-98EE-4CA07AAE5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2349451"/>
            <a:ext cx="10944224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3E576B48-7759-CE0C-3FC1-2284ECA29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3796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38093-ADEF-4186-B183-F189E8EE4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0913E-09E8-4F19-9E92-DC463A77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C6687-22A2-4DBC-A00E-1B87A3B93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AC3D7-F99C-42CD-98EE-4CA07AAE5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34321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2839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659A81E-C5A2-8646-3414-B785C9C76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4368000" y="1916832"/>
            <a:ext cx="3456000" cy="2239841"/>
            <a:chOff x="4527550" y="2341563"/>
            <a:chExt cx="3135313" cy="2032001"/>
          </a:xfrm>
          <a:solidFill>
            <a:schemeClr val="bg1"/>
          </a:solidFill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A445C5A7-9EB3-87B8-D215-FF7EA0B986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68975" y="2341563"/>
              <a:ext cx="644525" cy="1463675"/>
            </a:xfrm>
            <a:custGeom>
              <a:avLst/>
              <a:gdLst>
                <a:gd name="T0" fmla="*/ 1546 w 2436"/>
                <a:gd name="T1" fmla="*/ 407 h 5531"/>
                <a:gd name="T2" fmla="*/ 1598 w 2436"/>
                <a:gd name="T3" fmla="*/ 630 h 5531"/>
                <a:gd name="T4" fmla="*/ 1568 w 2436"/>
                <a:gd name="T5" fmla="*/ 815 h 5531"/>
                <a:gd name="T6" fmla="*/ 1415 w 2436"/>
                <a:gd name="T7" fmla="*/ 1055 h 5531"/>
                <a:gd name="T8" fmla="*/ 1005 w 2436"/>
                <a:gd name="T9" fmla="*/ 1539 h 5531"/>
                <a:gd name="T10" fmla="*/ 830 w 2436"/>
                <a:gd name="T11" fmla="*/ 1777 h 5531"/>
                <a:gd name="T12" fmla="*/ 792 w 2436"/>
                <a:gd name="T13" fmla="*/ 1957 h 5531"/>
                <a:gd name="T14" fmla="*/ 831 w 2436"/>
                <a:gd name="T15" fmla="*/ 2231 h 5531"/>
                <a:gd name="T16" fmla="*/ 579 w 2436"/>
                <a:gd name="T17" fmla="*/ 1907 h 5531"/>
                <a:gd name="T18" fmla="*/ 594 w 2436"/>
                <a:gd name="T19" fmla="*/ 1644 h 5531"/>
                <a:gd name="T20" fmla="*/ 740 w 2436"/>
                <a:gd name="T21" fmla="*/ 1385 h 5531"/>
                <a:gd name="T22" fmla="*/ 1262 w 2436"/>
                <a:gd name="T23" fmla="*/ 750 h 5531"/>
                <a:gd name="T24" fmla="*/ 1377 w 2436"/>
                <a:gd name="T25" fmla="*/ 553 h 5531"/>
                <a:gd name="T26" fmla="*/ 1360 w 2436"/>
                <a:gd name="T27" fmla="*/ 427 h 5531"/>
                <a:gd name="T28" fmla="*/ 934 w 2436"/>
                <a:gd name="T29" fmla="*/ 2354 h 5531"/>
                <a:gd name="T30" fmla="*/ 875 w 2436"/>
                <a:gd name="T31" fmla="*/ 2047 h 5531"/>
                <a:gd name="T32" fmla="*/ 914 w 2436"/>
                <a:gd name="T33" fmla="*/ 1844 h 5531"/>
                <a:gd name="T34" fmla="*/ 1089 w 2436"/>
                <a:gd name="T35" fmla="*/ 1610 h 5531"/>
                <a:gd name="T36" fmla="*/ 1560 w 2436"/>
                <a:gd name="T37" fmla="*/ 1133 h 5531"/>
                <a:gd name="T38" fmla="*/ 1670 w 2436"/>
                <a:gd name="T39" fmla="*/ 962 h 5531"/>
                <a:gd name="T40" fmla="*/ 1677 w 2436"/>
                <a:gd name="T41" fmla="*/ 819 h 5531"/>
                <a:gd name="T42" fmla="*/ 1824 w 2436"/>
                <a:gd name="T43" fmla="*/ 727 h 5531"/>
                <a:gd name="T44" fmla="*/ 1907 w 2436"/>
                <a:gd name="T45" fmla="*/ 924 h 5531"/>
                <a:gd name="T46" fmla="*/ 1907 w 2436"/>
                <a:gd name="T47" fmla="*/ 1105 h 5531"/>
                <a:gd name="T48" fmla="*/ 1754 w 2436"/>
                <a:gd name="T49" fmla="*/ 1350 h 5531"/>
                <a:gd name="T50" fmla="*/ 1205 w 2436"/>
                <a:gd name="T51" fmla="*/ 1940 h 5531"/>
                <a:gd name="T52" fmla="*/ 1166 w 2436"/>
                <a:gd name="T53" fmla="*/ 2051 h 5531"/>
                <a:gd name="T54" fmla="*/ 1199 w 2436"/>
                <a:gd name="T55" fmla="*/ 2265 h 5531"/>
                <a:gd name="T56" fmla="*/ 1300 w 2436"/>
                <a:gd name="T57" fmla="*/ 2288 h 5531"/>
                <a:gd name="T58" fmla="*/ 1274 w 2436"/>
                <a:gd name="T59" fmla="*/ 2046 h 5531"/>
                <a:gd name="T60" fmla="*/ 1425 w 2436"/>
                <a:gd name="T61" fmla="*/ 1856 h 5531"/>
                <a:gd name="T62" fmla="*/ 1809 w 2436"/>
                <a:gd name="T63" fmla="*/ 1537 h 5531"/>
                <a:gd name="T64" fmla="*/ 1842 w 2436"/>
                <a:gd name="T65" fmla="*/ 1423 h 5531"/>
                <a:gd name="T66" fmla="*/ 1983 w 2436"/>
                <a:gd name="T67" fmla="*/ 1317 h 5531"/>
                <a:gd name="T68" fmla="*/ 2040 w 2436"/>
                <a:gd name="T69" fmla="*/ 1512 h 5531"/>
                <a:gd name="T70" fmla="*/ 2003 w 2436"/>
                <a:gd name="T71" fmla="*/ 1689 h 5531"/>
                <a:gd name="T72" fmla="*/ 1728 w 2436"/>
                <a:gd name="T73" fmla="*/ 1953 h 5531"/>
                <a:gd name="T74" fmla="*/ 1536 w 2436"/>
                <a:gd name="T75" fmla="*/ 2151 h 5531"/>
                <a:gd name="T76" fmla="*/ 1601 w 2436"/>
                <a:gd name="T77" fmla="*/ 2459 h 5531"/>
                <a:gd name="T78" fmla="*/ 423 w 2436"/>
                <a:gd name="T79" fmla="*/ 1609 h 5531"/>
                <a:gd name="T80" fmla="*/ 401 w 2436"/>
                <a:gd name="T81" fmla="*/ 1358 h 5531"/>
                <a:gd name="T82" fmla="*/ 491 w 2436"/>
                <a:gd name="T83" fmla="*/ 1097 h 5531"/>
                <a:gd name="T84" fmla="*/ 899 w 2436"/>
                <a:gd name="T85" fmla="*/ 506 h 5531"/>
                <a:gd name="T86" fmla="*/ 1043 w 2436"/>
                <a:gd name="T87" fmla="*/ 248 h 5531"/>
                <a:gd name="T88" fmla="*/ 1066 w 2436"/>
                <a:gd name="T89" fmla="*/ 53 h 5531"/>
                <a:gd name="T90" fmla="*/ 1233 w 2436"/>
                <a:gd name="T91" fmla="*/ 151 h 5531"/>
                <a:gd name="T92" fmla="*/ 1262 w 2436"/>
                <a:gd name="T93" fmla="*/ 339 h 5531"/>
                <a:gd name="T94" fmla="*/ 1215 w 2436"/>
                <a:gd name="T95" fmla="*/ 523 h 5531"/>
                <a:gd name="T96" fmla="*/ 993 w 2436"/>
                <a:gd name="T97" fmla="*/ 855 h 5531"/>
                <a:gd name="T98" fmla="*/ 624 w 2436"/>
                <a:gd name="T99" fmla="*/ 1359 h 5531"/>
                <a:gd name="T100" fmla="*/ 525 w 2436"/>
                <a:gd name="T101" fmla="*/ 1581 h 5531"/>
                <a:gd name="T102" fmla="*/ 1430 w 2436"/>
                <a:gd name="T103" fmla="*/ 5531 h 5531"/>
                <a:gd name="T104" fmla="*/ 1148 w 2436"/>
                <a:gd name="T105" fmla="*/ 3342 h 5531"/>
                <a:gd name="T106" fmla="*/ 1395 w 2436"/>
                <a:gd name="T107" fmla="*/ 3320 h 5531"/>
                <a:gd name="T108" fmla="*/ 1066 w 2436"/>
                <a:gd name="T109" fmla="*/ 3199 h 5531"/>
                <a:gd name="T110" fmla="*/ 714 w 2436"/>
                <a:gd name="T111" fmla="*/ 3113 h 5531"/>
                <a:gd name="T112" fmla="*/ 357 w 2436"/>
                <a:gd name="T113" fmla="*/ 2913 h 5531"/>
                <a:gd name="T114" fmla="*/ 124 w 2436"/>
                <a:gd name="T115" fmla="*/ 2699 h 5531"/>
                <a:gd name="T116" fmla="*/ 2436 w 2436"/>
                <a:gd name="T117" fmla="*/ 2535 h 5531"/>
                <a:gd name="T118" fmla="*/ 2204 w 2436"/>
                <a:gd name="T119" fmla="*/ 2822 h 5531"/>
                <a:gd name="T120" fmla="*/ 1917 w 2436"/>
                <a:gd name="T121" fmla="*/ 3031 h 5531"/>
                <a:gd name="T122" fmla="*/ 1629 w 2436"/>
                <a:gd name="T123" fmla="*/ 3150 h 5531"/>
                <a:gd name="T124" fmla="*/ 1289 w 2436"/>
                <a:gd name="T125" fmla="*/ 3205 h 5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36" h="5531">
                  <a:moveTo>
                    <a:pt x="1444" y="271"/>
                  </a:moveTo>
                  <a:lnTo>
                    <a:pt x="1463" y="289"/>
                  </a:lnTo>
                  <a:lnTo>
                    <a:pt x="1472" y="299"/>
                  </a:lnTo>
                  <a:lnTo>
                    <a:pt x="1480" y="308"/>
                  </a:lnTo>
                  <a:lnTo>
                    <a:pt x="1496" y="327"/>
                  </a:lnTo>
                  <a:lnTo>
                    <a:pt x="1503" y="337"/>
                  </a:lnTo>
                  <a:lnTo>
                    <a:pt x="1510" y="347"/>
                  </a:lnTo>
                  <a:lnTo>
                    <a:pt x="1523" y="366"/>
                  </a:lnTo>
                  <a:lnTo>
                    <a:pt x="1535" y="386"/>
                  </a:lnTo>
                  <a:lnTo>
                    <a:pt x="1541" y="397"/>
                  </a:lnTo>
                  <a:lnTo>
                    <a:pt x="1546" y="407"/>
                  </a:lnTo>
                  <a:lnTo>
                    <a:pt x="1556" y="427"/>
                  </a:lnTo>
                  <a:lnTo>
                    <a:pt x="1564" y="447"/>
                  </a:lnTo>
                  <a:lnTo>
                    <a:pt x="1571" y="469"/>
                  </a:lnTo>
                  <a:lnTo>
                    <a:pt x="1577" y="489"/>
                  </a:lnTo>
                  <a:lnTo>
                    <a:pt x="1583" y="510"/>
                  </a:lnTo>
                  <a:lnTo>
                    <a:pt x="1588" y="530"/>
                  </a:lnTo>
                  <a:lnTo>
                    <a:pt x="1592" y="551"/>
                  </a:lnTo>
                  <a:lnTo>
                    <a:pt x="1594" y="571"/>
                  </a:lnTo>
                  <a:lnTo>
                    <a:pt x="1596" y="591"/>
                  </a:lnTo>
                  <a:lnTo>
                    <a:pt x="1598" y="611"/>
                  </a:lnTo>
                  <a:lnTo>
                    <a:pt x="1598" y="630"/>
                  </a:lnTo>
                  <a:lnTo>
                    <a:pt x="1598" y="649"/>
                  </a:lnTo>
                  <a:lnTo>
                    <a:pt x="1598" y="667"/>
                  </a:lnTo>
                  <a:lnTo>
                    <a:pt x="1596" y="685"/>
                  </a:lnTo>
                  <a:lnTo>
                    <a:pt x="1594" y="703"/>
                  </a:lnTo>
                  <a:lnTo>
                    <a:pt x="1592" y="720"/>
                  </a:lnTo>
                  <a:lnTo>
                    <a:pt x="1589" y="735"/>
                  </a:lnTo>
                  <a:lnTo>
                    <a:pt x="1587" y="751"/>
                  </a:lnTo>
                  <a:lnTo>
                    <a:pt x="1583" y="765"/>
                  </a:lnTo>
                  <a:lnTo>
                    <a:pt x="1576" y="792"/>
                  </a:lnTo>
                  <a:lnTo>
                    <a:pt x="1572" y="804"/>
                  </a:lnTo>
                  <a:lnTo>
                    <a:pt x="1568" y="815"/>
                  </a:lnTo>
                  <a:lnTo>
                    <a:pt x="1564" y="824"/>
                  </a:lnTo>
                  <a:lnTo>
                    <a:pt x="1559" y="833"/>
                  </a:lnTo>
                  <a:lnTo>
                    <a:pt x="1551" y="851"/>
                  </a:lnTo>
                  <a:lnTo>
                    <a:pt x="1540" y="869"/>
                  </a:lnTo>
                  <a:lnTo>
                    <a:pt x="1529" y="887"/>
                  </a:lnTo>
                  <a:lnTo>
                    <a:pt x="1518" y="905"/>
                  </a:lnTo>
                  <a:lnTo>
                    <a:pt x="1494" y="942"/>
                  </a:lnTo>
                  <a:lnTo>
                    <a:pt x="1469" y="980"/>
                  </a:lnTo>
                  <a:lnTo>
                    <a:pt x="1443" y="1017"/>
                  </a:lnTo>
                  <a:lnTo>
                    <a:pt x="1430" y="1035"/>
                  </a:lnTo>
                  <a:lnTo>
                    <a:pt x="1415" y="1055"/>
                  </a:lnTo>
                  <a:lnTo>
                    <a:pt x="1388" y="1091"/>
                  </a:lnTo>
                  <a:lnTo>
                    <a:pt x="1360" y="1125"/>
                  </a:lnTo>
                  <a:lnTo>
                    <a:pt x="1307" y="1191"/>
                  </a:lnTo>
                  <a:lnTo>
                    <a:pt x="1259" y="1249"/>
                  </a:lnTo>
                  <a:lnTo>
                    <a:pt x="1221" y="1295"/>
                  </a:lnTo>
                  <a:lnTo>
                    <a:pt x="1193" y="1327"/>
                  </a:lnTo>
                  <a:lnTo>
                    <a:pt x="1174" y="1350"/>
                  </a:lnTo>
                  <a:lnTo>
                    <a:pt x="1151" y="1376"/>
                  </a:lnTo>
                  <a:lnTo>
                    <a:pt x="1097" y="1435"/>
                  </a:lnTo>
                  <a:lnTo>
                    <a:pt x="1037" y="1503"/>
                  </a:lnTo>
                  <a:lnTo>
                    <a:pt x="1005" y="1539"/>
                  </a:lnTo>
                  <a:lnTo>
                    <a:pt x="974" y="1577"/>
                  </a:lnTo>
                  <a:lnTo>
                    <a:pt x="958" y="1596"/>
                  </a:lnTo>
                  <a:lnTo>
                    <a:pt x="942" y="1614"/>
                  </a:lnTo>
                  <a:lnTo>
                    <a:pt x="914" y="1651"/>
                  </a:lnTo>
                  <a:lnTo>
                    <a:pt x="886" y="1688"/>
                  </a:lnTo>
                  <a:lnTo>
                    <a:pt x="873" y="1707"/>
                  </a:lnTo>
                  <a:lnTo>
                    <a:pt x="861" y="1725"/>
                  </a:lnTo>
                  <a:lnTo>
                    <a:pt x="850" y="1742"/>
                  </a:lnTo>
                  <a:lnTo>
                    <a:pt x="839" y="1760"/>
                  </a:lnTo>
                  <a:lnTo>
                    <a:pt x="834" y="1769"/>
                  </a:lnTo>
                  <a:lnTo>
                    <a:pt x="830" y="1777"/>
                  </a:lnTo>
                  <a:lnTo>
                    <a:pt x="821" y="1794"/>
                  </a:lnTo>
                  <a:lnTo>
                    <a:pt x="814" y="1809"/>
                  </a:lnTo>
                  <a:lnTo>
                    <a:pt x="808" y="1825"/>
                  </a:lnTo>
                  <a:lnTo>
                    <a:pt x="803" y="1841"/>
                  </a:lnTo>
                  <a:lnTo>
                    <a:pt x="800" y="1855"/>
                  </a:lnTo>
                  <a:lnTo>
                    <a:pt x="796" y="1879"/>
                  </a:lnTo>
                  <a:lnTo>
                    <a:pt x="795" y="1891"/>
                  </a:lnTo>
                  <a:lnTo>
                    <a:pt x="794" y="1904"/>
                  </a:lnTo>
                  <a:lnTo>
                    <a:pt x="792" y="1916"/>
                  </a:lnTo>
                  <a:lnTo>
                    <a:pt x="792" y="1929"/>
                  </a:lnTo>
                  <a:lnTo>
                    <a:pt x="792" y="1957"/>
                  </a:lnTo>
                  <a:lnTo>
                    <a:pt x="792" y="1983"/>
                  </a:lnTo>
                  <a:lnTo>
                    <a:pt x="795" y="2011"/>
                  </a:lnTo>
                  <a:lnTo>
                    <a:pt x="797" y="2037"/>
                  </a:lnTo>
                  <a:lnTo>
                    <a:pt x="800" y="2064"/>
                  </a:lnTo>
                  <a:lnTo>
                    <a:pt x="803" y="2090"/>
                  </a:lnTo>
                  <a:lnTo>
                    <a:pt x="808" y="2115"/>
                  </a:lnTo>
                  <a:lnTo>
                    <a:pt x="812" y="2138"/>
                  </a:lnTo>
                  <a:lnTo>
                    <a:pt x="816" y="2161"/>
                  </a:lnTo>
                  <a:lnTo>
                    <a:pt x="820" y="2181"/>
                  </a:lnTo>
                  <a:lnTo>
                    <a:pt x="824" y="2201"/>
                  </a:lnTo>
                  <a:lnTo>
                    <a:pt x="831" y="2231"/>
                  </a:lnTo>
                  <a:lnTo>
                    <a:pt x="660" y="2231"/>
                  </a:lnTo>
                  <a:lnTo>
                    <a:pt x="642" y="2184"/>
                  </a:lnTo>
                  <a:lnTo>
                    <a:pt x="634" y="2157"/>
                  </a:lnTo>
                  <a:lnTo>
                    <a:pt x="624" y="2130"/>
                  </a:lnTo>
                  <a:lnTo>
                    <a:pt x="616" y="2100"/>
                  </a:lnTo>
                  <a:lnTo>
                    <a:pt x="608" y="2067"/>
                  </a:lnTo>
                  <a:lnTo>
                    <a:pt x="599" y="2035"/>
                  </a:lnTo>
                  <a:lnTo>
                    <a:pt x="592" y="1999"/>
                  </a:lnTo>
                  <a:lnTo>
                    <a:pt x="586" y="1963"/>
                  </a:lnTo>
                  <a:lnTo>
                    <a:pt x="580" y="1926"/>
                  </a:lnTo>
                  <a:lnTo>
                    <a:pt x="579" y="1907"/>
                  </a:lnTo>
                  <a:lnTo>
                    <a:pt x="576" y="1886"/>
                  </a:lnTo>
                  <a:lnTo>
                    <a:pt x="575" y="1867"/>
                  </a:lnTo>
                  <a:lnTo>
                    <a:pt x="575" y="1847"/>
                  </a:lnTo>
                  <a:lnTo>
                    <a:pt x="574" y="1826"/>
                  </a:lnTo>
                  <a:lnTo>
                    <a:pt x="574" y="1806"/>
                  </a:lnTo>
                  <a:lnTo>
                    <a:pt x="576" y="1764"/>
                  </a:lnTo>
                  <a:lnTo>
                    <a:pt x="578" y="1742"/>
                  </a:lnTo>
                  <a:lnTo>
                    <a:pt x="580" y="1721"/>
                  </a:lnTo>
                  <a:lnTo>
                    <a:pt x="586" y="1677"/>
                  </a:lnTo>
                  <a:lnTo>
                    <a:pt x="590" y="1661"/>
                  </a:lnTo>
                  <a:lnTo>
                    <a:pt x="594" y="1644"/>
                  </a:lnTo>
                  <a:lnTo>
                    <a:pt x="600" y="1627"/>
                  </a:lnTo>
                  <a:lnTo>
                    <a:pt x="606" y="1609"/>
                  </a:lnTo>
                  <a:lnTo>
                    <a:pt x="615" y="1591"/>
                  </a:lnTo>
                  <a:lnTo>
                    <a:pt x="623" y="1572"/>
                  </a:lnTo>
                  <a:lnTo>
                    <a:pt x="633" y="1554"/>
                  </a:lnTo>
                  <a:lnTo>
                    <a:pt x="642" y="1535"/>
                  </a:lnTo>
                  <a:lnTo>
                    <a:pt x="664" y="1496"/>
                  </a:lnTo>
                  <a:lnTo>
                    <a:pt x="676" y="1478"/>
                  </a:lnTo>
                  <a:lnTo>
                    <a:pt x="688" y="1459"/>
                  </a:lnTo>
                  <a:lnTo>
                    <a:pt x="713" y="1422"/>
                  </a:lnTo>
                  <a:lnTo>
                    <a:pt x="740" y="1385"/>
                  </a:lnTo>
                  <a:lnTo>
                    <a:pt x="766" y="1350"/>
                  </a:lnTo>
                  <a:lnTo>
                    <a:pt x="792" y="1316"/>
                  </a:lnTo>
                  <a:lnTo>
                    <a:pt x="840" y="1257"/>
                  </a:lnTo>
                  <a:lnTo>
                    <a:pt x="879" y="1212"/>
                  </a:lnTo>
                  <a:lnTo>
                    <a:pt x="904" y="1183"/>
                  </a:lnTo>
                  <a:lnTo>
                    <a:pt x="941" y="1140"/>
                  </a:lnTo>
                  <a:lnTo>
                    <a:pt x="988" y="1085"/>
                  </a:lnTo>
                  <a:lnTo>
                    <a:pt x="1098" y="950"/>
                  </a:lnTo>
                  <a:lnTo>
                    <a:pt x="1157" y="879"/>
                  </a:lnTo>
                  <a:lnTo>
                    <a:pt x="1212" y="811"/>
                  </a:lnTo>
                  <a:lnTo>
                    <a:pt x="1262" y="750"/>
                  </a:lnTo>
                  <a:lnTo>
                    <a:pt x="1301" y="698"/>
                  </a:lnTo>
                  <a:lnTo>
                    <a:pt x="1311" y="686"/>
                  </a:lnTo>
                  <a:lnTo>
                    <a:pt x="1319" y="673"/>
                  </a:lnTo>
                  <a:lnTo>
                    <a:pt x="1336" y="649"/>
                  </a:lnTo>
                  <a:lnTo>
                    <a:pt x="1342" y="638"/>
                  </a:lnTo>
                  <a:lnTo>
                    <a:pt x="1349" y="626"/>
                  </a:lnTo>
                  <a:lnTo>
                    <a:pt x="1360" y="605"/>
                  </a:lnTo>
                  <a:lnTo>
                    <a:pt x="1364" y="594"/>
                  </a:lnTo>
                  <a:lnTo>
                    <a:pt x="1368" y="583"/>
                  </a:lnTo>
                  <a:lnTo>
                    <a:pt x="1374" y="563"/>
                  </a:lnTo>
                  <a:lnTo>
                    <a:pt x="1377" y="553"/>
                  </a:lnTo>
                  <a:lnTo>
                    <a:pt x="1378" y="542"/>
                  </a:lnTo>
                  <a:lnTo>
                    <a:pt x="1380" y="523"/>
                  </a:lnTo>
                  <a:lnTo>
                    <a:pt x="1380" y="504"/>
                  </a:lnTo>
                  <a:lnTo>
                    <a:pt x="1379" y="493"/>
                  </a:lnTo>
                  <a:lnTo>
                    <a:pt x="1378" y="483"/>
                  </a:lnTo>
                  <a:lnTo>
                    <a:pt x="1376" y="475"/>
                  </a:lnTo>
                  <a:lnTo>
                    <a:pt x="1374" y="465"/>
                  </a:lnTo>
                  <a:lnTo>
                    <a:pt x="1371" y="456"/>
                  </a:lnTo>
                  <a:lnTo>
                    <a:pt x="1368" y="446"/>
                  </a:lnTo>
                  <a:lnTo>
                    <a:pt x="1365" y="437"/>
                  </a:lnTo>
                  <a:lnTo>
                    <a:pt x="1360" y="427"/>
                  </a:lnTo>
                  <a:lnTo>
                    <a:pt x="1352" y="407"/>
                  </a:lnTo>
                  <a:lnTo>
                    <a:pt x="1341" y="387"/>
                  </a:lnTo>
                  <a:lnTo>
                    <a:pt x="1328" y="367"/>
                  </a:lnTo>
                  <a:lnTo>
                    <a:pt x="1334" y="363"/>
                  </a:lnTo>
                  <a:lnTo>
                    <a:pt x="1347" y="353"/>
                  </a:lnTo>
                  <a:lnTo>
                    <a:pt x="1386" y="319"/>
                  </a:lnTo>
                  <a:lnTo>
                    <a:pt x="1444" y="271"/>
                  </a:lnTo>
                  <a:close/>
                  <a:moveTo>
                    <a:pt x="1264" y="2459"/>
                  </a:moveTo>
                  <a:lnTo>
                    <a:pt x="969" y="2459"/>
                  </a:lnTo>
                  <a:lnTo>
                    <a:pt x="946" y="2390"/>
                  </a:lnTo>
                  <a:lnTo>
                    <a:pt x="934" y="2354"/>
                  </a:lnTo>
                  <a:lnTo>
                    <a:pt x="923" y="2317"/>
                  </a:lnTo>
                  <a:lnTo>
                    <a:pt x="912" y="2279"/>
                  </a:lnTo>
                  <a:lnTo>
                    <a:pt x="903" y="2241"/>
                  </a:lnTo>
                  <a:lnTo>
                    <a:pt x="894" y="2203"/>
                  </a:lnTo>
                  <a:lnTo>
                    <a:pt x="887" y="2163"/>
                  </a:lnTo>
                  <a:lnTo>
                    <a:pt x="884" y="2144"/>
                  </a:lnTo>
                  <a:lnTo>
                    <a:pt x="881" y="2125"/>
                  </a:lnTo>
                  <a:lnTo>
                    <a:pt x="879" y="2106"/>
                  </a:lnTo>
                  <a:lnTo>
                    <a:pt x="878" y="2085"/>
                  </a:lnTo>
                  <a:lnTo>
                    <a:pt x="876" y="2066"/>
                  </a:lnTo>
                  <a:lnTo>
                    <a:pt x="875" y="2047"/>
                  </a:lnTo>
                  <a:lnTo>
                    <a:pt x="875" y="2028"/>
                  </a:lnTo>
                  <a:lnTo>
                    <a:pt x="875" y="2009"/>
                  </a:lnTo>
                  <a:lnTo>
                    <a:pt x="876" y="1991"/>
                  </a:lnTo>
                  <a:lnTo>
                    <a:pt x="879" y="1971"/>
                  </a:lnTo>
                  <a:lnTo>
                    <a:pt x="881" y="1953"/>
                  </a:lnTo>
                  <a:lnTo>
                    <a:pt x="885" y="1934"/>
                  </a:lnTo>
                  <a:lnTo>
                    <a:pt x="888" y="1916"/>
                  </a:lnTo>
                  <a:lnTo>
                    <a:pt x="893" y="1898"/>
                  </a:lnTo>
                  <a:lnTo>
                    <a:pt x="898" y="1880"/>
                  </a:lnTo>
                  <a:lnTo>
                    <a:pt x="905" y="1863"/>
                  </a:lnTo>
                  <a:lnTo>
                    <a:pt x="914" y="1844"/>
                  </a:lnTo>
                  <a:lnTo>
                    <a:pt x="923" y="1825"/>
                  </a:lnTo>
                  <a:lnTo>
                    <a:pt x="934" y="1806"/>
                  </a:lnTo>
                  <a:lnTo>
                    <a:pt x="946" y="1785"/>
                  </a:lnTo>
                  <a:lnTo>
                    <a:pt x="960" y="1765"/>
                  </a:lnTo>
                  <a:lnTo>
                    <a:pt x="976" y="1743"/>
                  </a:lnTo>
                  <a:lnTo>
                    <a:pt x="992" y="1722"/>
                  </a:lnTo>
                  <a:lnTo>
                    <a:pt x="1010" y="1700"/>
                  </a:lnTo>
                  <a:lnTo>
                    <a:pt x="1028" y="1679"/>
                  </a:lnTo>
                  <a:lnTo>
                    <a:pt x="1047" y="1656"/>
                  </a:lnTo>
                  <a:lnTo>
                    <a:pt x="1067" y="1633"/>
                  </a:lnTo>
                  <a:lnTo>
                    <a:pt x="1089" y="1610"/>
                  </a:lnTo>
                  <a:lnTo>
                    <a:pt x="1132" y="1563"/>
                  </a:lnTo>
                  <a:lnTo>
                    <a:pt x="1156" y="1541"/>
                  </a:lnTo>
                  <a:lnTo>
                    <a:pt x="1179" y="1517"/>
                  </a:lnTo>
                  <a:lnTo>
                    <a:pt x="1227" y="1469"/>
                  </a:lnTo>
                  <a:lnTo>
                    <a:pt x="1276" y="1421"/>
                  </a:lnTo>
                  <a:lnTo>
                    <a:pt x="1376" y="1323"/>
                  </a:lnTo>
                  <a:lnTo>
                    <a:pt x="1425" y="1275"/>
                  </a:lnTo>
                  <a:lnTo>
                    <a:pt x="1472" y="1227"/>
                  </a:lnTo>
                  <a:lnTo>
                    <a:pt x="1517" y="1179"/>
                  </a:lnTo>
                  <a:lnTo>
                    <a:pt x="1539" y="1157"/>
                  </a:lnTo>
                  <a:lnTo>
                    <a:pt x="1560" y="1133"/>
                  </a:lnTo>
                  <a:lnTo>
                    <a:pt x="1571" y="1119"/>
                  </a:lnTo>
                  <a:lnTo>
                    <a:pt x="1582" y="1106"/>
                  </a:lnTo>
                  <a:lnTo>
                    <a:pt x="1601" y="1080"/>
                  </a:lnTo>
                  <a:lnTo>
                    <a:pt x="1619" y="1055"/>
                  </a:lnTo>
                  <a:lnTo>
                    <a:pt x="1628" y="1043"/>
                  </a:lnTo>
                  <a:lnTo>
                    <a:pt x="1635" y="1031"/>
                  </a:lnTo>
                  <a:lnTo>
                    <a:pt x="1642" y="1019"/>
                  </a:lnTo>
                  <a:lnTo>
                    <a:pt x="1648" y="1007"/>
                  </a:lnTo>
                  <a:lnTo>
                    <a:pt x="1660" y="984"/>
                  </a:lnTo>
                  <a:lnTo>
                    <a:pt x="1665" y="973"/>
                  </a:lnTo>
                  <a:lnTo>
                    <a:pt x="1670" y="962"/>
                  </a:lnTo>
                  <a:lnTo>
                    <a:pt x="1674" y="950"/>
                  </a:lnTo>
                  <a:lnTo>
                    <a:pt x="1678" y="939"/>
                  </a:lnTo>
                  <a:lnTo>
                    <a:pt x="1683" y="918"/>
                  </a:lnTo>
                  <a:lnTo>
                    <a:pt x="1684" y="907"/>
                  </a:lnTo>
                  <a:lnTo>
                    <a:pt x="1685" y="896"/>
                  </a:lnTo>
                  <a:lnTo>
                    <a:pt x="1686" y="885"/>
                  </a:lnTo>
                  <a:lnTo>
                    <a:pt x="1686" y="875"/>
                  </a:lnTo>
                  <a:lnTo>
                    <a:pt x="1684" y="853"/>
                  </a:lnTo>
                  <a:lnTo>
                    <a:pt x="1683" y="842"/>
                  </a:lnTo>
                  <a:lnTo>
                    <a:pt x="1680" y="831"/>
                  </a:lnTo>
                  <a:lnTo>
                    <a:pt x="1677" y="819"/>
                  </a:lnTo>
                  <a:lnTo>
                    <a:pt x="1673" y="809"/>
                  </a:lnTo>
                  <a:lnTo>
                    <a:pt x="1668" y="798"/>
                  </a:lnTo>
                  <a:lnTo>
                    <a:pt x="1664" y="786"/>
                  </a:lnTo>
                  <a:lnTo>
                    <a:pt x="1658" y="774"/>
                  </a:lnTo>
                  <a:lnTo>
                    <a:pt x="1652" y="762"/>
                  </a:lnTo>
                  <a:lnTo>
                    <a:pt x="1769" y="665"/>
                  </a:lnTo>
                  <a:lnTo>
                    <a:pt x="1780" y="675"/>
                  </a:lnTo>
                  <a:lnTo>
                    <a:pt x="1792" y="687"/>
                  </a:lnTo>
                  <a:lnTo>
                    <a:pt x="1803" y="699"/>
                  </a:lnTo>
                  <a:lnTo>
                    <a:pt x="1814" y="713"/>
                  </a:lnTo>
                  <a:lnTo>
                    <a:pt x="1824" y="727"/>
                  </a:lnTo>
                  <a:lnTo>
                    <a:pt x="1834" y="743"/>
                  </a:lnTo>
                  <a:lnTo>
                    <a:pt x="1844" y="758"/>
                  </a:lnTo>
                  <a:lnTo>
                    <a:pt x="1853" y="775"/>
                  </a:lnTo>
                  <a:lnTo>
                    <a:pt x="1862" y="792"/>
                  </a:lnTo>
                  <a:lnTo>
                    <a:pt x="1870" y="809"/>
                  </a:lnTo>
                  <a:lnTo>
                    <a:pt x="1878" y="828"/>
                  </a:lnTo>
                  <a:lnTo>
                    <a:pt x="1884" y="846"/>
                  </a:lnTo>
                  <a:lnTo>
                    <a:pt x="1892" y="865"/>
                  </a:lnTo>
                  <a:lnTo>
                    <a:pt x="1898" y="884"/>
                  </a:lnTo>
                  <a:lnTo>
                    <a:pt x="1902" y="903"/>
                  </a:lnTo>
                  <a:lnTo>
                    <a:pt x="1907" y="924"/>
                  </a:lnTo>
                  <a:lnTo>
                    <a:pt x="1911" y="944"/>
                  </a:lnTo>
                  <a:lnTo>
                    <a:pt x="1912" y="954"/>
                  </a:lnTo>
                  <a:lnTo>
                    <a:pt x="1913" y="965"/>
                  </a:lnTo>
                  <a:lnTo>
                    <a:pt x="1916" y="984"/>
                  </a:lnTo>
                  <a:lnTo>
                    <a:pt x="1917" y="1004"/>
                  </a:lnTo>
                  <a:lnTo>
                    <a:pt x="1917" y="1025"/>
                  </a:lnTo>
                  <a:lnTo>
                    <a:pt x="1916" y="1045"/>
                  </a:lnTo>
                  <a:lnTo>
                    <a:pt x="1916" y="1056"/>
                  </a:lnTo>
                  <a:lnTo>
                    <a:pt x="1914" y="1065"/>
                  </a:lnTo>
                  <a:lnTo>
                    <a:pt x="1911" y="1086"/>
                  </a:lnTo>
                  <a:lnTo>
                    <a:pt x="1907" y="1105"/>
                  </a:lnTo>
                  <a:lnTo>
                    <a:pt x="1902" y="1125"/>
                  </a:lnTo>
                  <a:lnTo>
                    <a:pt x="1896" y="1145"/>
                  </a:lnTo>
                  <a:lnTo>
                    <a:pt x="1889" y="1163"/>
                  </a:lnTo>
                  <a:lnTo>
                    <a:pt x="1881" y="1182"/>
                  </a:lnTo>
                  <a:lnTo>
                    <a:pt x="1871" y="1200"/>
                  </a:lnTo>
                  <a:lnTo>
                    <a:pt x="1866" y="1208"/>
                  </a:lnTo>
                  <a:lnTo>
                    <a:pt x="1860" y="1217"/>
                  </a:lnTo>
                  <a:lnTo>
                    <a:pt x="1848" y="1233"/>
                  </a:lnTo>
                  <a:lnTo>
                    <a:pt x="1817" y="1273"/>
                  </a:lnTo>
                  <a:lnTo>
                    <a:pt x="1786" y="1311"/>
                  </a:lnTo>
                  <a:lnTo>
                    <a:pt x="1754" y="1350"/>
                  </a:lnTo>
                  <a:lnTo>
                    <a:pt x="1720" y="1387"/>
                  </a:lnTo>
                  <a:lnTo>
                    <a:pt x="1649" y="1465"/>
                  </a:lnTo>
                  <a:lnTo>
                    <a:pt x="1571" y="1550"/>
                  </a:lnTo>
                  <a:lnTo>
                    <a:pt x="1530" y="1593"/>
                  </a:lnTo>
                  <a:lnTo>
                    <a:pt x="1490" y="1635"/>
                  </a:lnTo>
                  <a:lnTo>
                    <a:pt x="1404" y="1723"/>
                  </a:lnTo>
                  <a:lnTo>
                    <a:pt x="1360" y="1770"/>
                  </a:lnTo>
                  <a:lnTo>
                    <a:pt x="1313" y="1820"/>
                  </a:lnTo>
                  <a:lnTo>
                    <a:pt x="1263" y="1874"/>
                  </a:lnTo>
                  <a:lnTo>
                    <a:pt x="1210" y="1934"/>
                  </a:lnTo>
                  <a:lnTo>
                    <a:pt x="1205" y="1940"/>
                  </a:lnTo>
                  <a:lnTo>
                    <a:pt x="1200" y="1946"/>
                  </a:lnTo>
                  <a:lnTo>
                    <a:pt x="1192" y="1959"/>
                  </a:lnTo>
                  <a:lnTo>
                    <a:pt x="1188" y="1967"/>
                  </a:lnTo>
                  <a:lnTo>
                    <a:pt x="1185" y="1974"/>
                  </a:lnTo>
                  <a:lnTo>
                    <a:pt x="1179" y="1988"/>
                  </a:lnTo>
                  <a:lnTo>
                    <a:pt x="1174" y="2003"/>
                  </a:lnTo>
                  <a:lnTo>
                    <a:pt x="1172" y="2011"/>
                  </a:lnTo>
                  <a:lnTo>
                    <a:pt x="1170" y="2018"/>
                  </a:lnTo>
                  <a:lnTo>
                    <a:pt x="1169" y="2027"/>
                  </a:lnTo>
                  <a:lnTo>
                    <a:pt x="1168" y="2034"/>
                  </a:lnTo>
                  <a:lnTo>
                    <a:pt x="1166" y="2051"/>
                  </a:lnTo>
                  <a:lnTo>
                    <a:pt x="1166" y="2067"/>
                  </a:lnTo>
                  <a:lnTo>
                    <a:pt x="1166" y="2084"/>
                  </a:lnTo>
                  <a:lnTo>
                    <a:pt x="1166" y="2102"/>
                  </a:lnTo>
                  <a:lnTo>
                    <a:pt x="1168" y="2120"/>
                  </a:lnTo>
                  <a:lnTo>
                    <a:pt x="1170" y="2138"/>
                  </a:lnTo>
                  <a:lnTo>
                    <a:pt x="1173" y="2156"/>
                  </a:lnTo>
                  <a:lnTo>
                    <a:pt x="1176" y="2174"/>
                  </a:lnTo>
                  <a:lnTo>
                    <a:pt x="1180" y="2192"/>
                  </a:lnTo>
                  <a:lnTo>
                    <a:pt x="1185" y="2210"/>
                  </a:lnTo>
                  <a:lnTo>
                    <a:pt x="1190" y="2229"/>
                  </a:lnTo>
                  <a:lnTo>
                    <a:pt x="1199" y="2265"/>
                  </a:lnTo>
                  <a:lnTo>
                    <a:pt x="1211" y="2301"/>
                  </a:lnTo>
                  <a:lnTo>
                    <a:pt x="1223" y="2336"/>
                  </a:lnTo>
                  <a:lnTo>
                    <a:pt x="1245" y="2401"/>
                  </a:lnTo>
                  <a:lnTo>
                    <a:pt x="1256" y="2431"/>
                  </a:lnTo>
                  <a:lnTo>
                    <a:pt x="1264" y="2459"/>
                  </a:lnTo>
                  <a:close/>
                  <a:moveTo>
                    <a:pt x="1601" y="2459"/>
                  </a:moveTo>
                  <a:lnTo>
                    <a:pt x="1352" y="2459"/>
                  </a:lnTo>
                  <a:lnTo>
                    <a:pt x="1342" y="2425"/>
                  </a:lnTo>
                  <a:lnTo>
                    <a:pt x="1331" y="2391"/>
                  </a:lnTo>
                  <a:lnTo>
                    <a:pt x="1311" y="2323"/>
                  </a:lnTo>
                  <a:lnTo>
                    <a:pt x="1300" y="2288"/>
                  </a:lnTo>
                  <a:lnTo>
                    <a:pt x="1290" y="2253"/>
                  </a:lnTo>
                  <a:lnTo>
                    <a:pt x="1282" y="2220"/>
                  </a:lnTo>
                  <a:lnTo>
                    <a:pt x="1276" y="2185"/>
                  </a:lnTo>
                  <a:lnTo>
                    <a:pt x="1272" y="2165"/>
                  </a:lnTo>
                  <a:lnTo>
                    <a:pt x="1270" y="2145"/>
                  </a:lnTo>
                  <a:lnTo>
                    <a:pt x="1269" y="2127"/>
                  </a:lnTo>
                  <a:lnTo>
                    <a:pt x="1268" y="2109"/>
                  </a:lnTo>
                  <a:lnTo>
                    <a:pt x="1268" y="2093"/>
                  </a:lnTo>
                  <a:lnTo>
                    <a:pt x="1269" y="2076"/>
                  </a:lnTo>
                  <a:lnTo>
                    <a:pt x="1271" y="2060"/>
                  </a:lnTo>
                  <a:lnTo>
                    <a:pt x="1274" y="2046"/>
                  </a:lnTo>
                  <a:lnTo>
                    <a:pt x="1278" y="2030"/>
                  </a:lnTo>
                  <a:lnTo>
                    <a:pt x="1283" y="2016"/>
                  </a:lnTo>
                  <a:lnTo>
                    <a:pt x="1290" y="2001"/>
                  </a:lnTo>
                  <a:lnTo>
                    <a:pt x="1299" y="1987"/>
                  </a:lnTo>
                  <a:lnTo>
                    <a:pt x="1307" y="1973"/>
                  </a:lnTo>
                  <a:lnTo>
                    <a:pt x="1319" y="1958"/>
                  </a:lnTo>
                  <a:lnTo>
                    <a:pt x="1331" y="1944"/>
                  </a:lnTo>
                  <a:lnTo>
                    <a:pt x="1346" y="1928"/>
                  </a:lnTo>
                  <a:lnTo>
                    <a:pt x="1368" y="1907"/>
                  </a:lnTo>
                  <a:lnTo>
                    <a:pt x="1395" y="1881"/>
                  </a:lnTo>
                  <a:lnTo>
                    <a:pt x="1425" y="1856"/>
                  </a:lnTo>
                  <a:lnTo>
                    <a:pt x="1456" y="1831"/>
                  </a:lnTo>
                  <a:lnTo>
                    <a:pt x="1524" y="1776"/>
                  </a:lnTo>
                  <a:lnTo>
                    <a:pt x="1594" y="1722"/>
                  </a:lnTo>
                  <a:lnTo>
                    <a:pt x="1662" y="1668"/>
                  </a:lnTo>
                  <a:lnTo>
                    <a:pt x="1695" y="1643"/>
                  </a:lnTo>
                  <a:lnTo>
                    <a:pt x="1724" y="1619"/>
                  </a:lnTo>
                  <a:lnTo>
                    <a:pt x="1751" y="1595"/>
                  </a:lnTo>
                  <a:lnTo>
                    <a:pt x="1774" y="1573"/>
                  </a:lnTo>
                  <a:lnTo>
                    <a:pt x="1793" y="1554"/>
                  </a:lnTo>
                  <a:lnTo>
                    <a:pt x="1802" y="1545"/>
                  </a:lnTo>
                  <a:lnTo>
                    <a:pt x="1809" y="1537"/>
                  </a:lnTo>
                  <a:lnTo>
                    <a:pt x="1818" y="1523"/>
                  </a:lnTo>
                  <a:lnTo>
                    <a:pt x="1823" y="1515"/>
                  </a:lnTo>
                  <a:lnTo>
                    <a:pt x="1827" y="1508"/>
                  </a:lnTo>
                  <a:lnTo>
                    <a:pt x="1829" y="1501"/>
                  </a:lnTo>
                  <a:lnTo>
                    <a:pt x="1832" y="1497"/>
                  </a:lnTo>
                  <a:lnTo>
                    <a:pt x="1833" y="1493"/>
                  </a:lnTo>
                  <a:lnTo>
                    <a:pt x="1836" y="1478"/>
                  </a:lnTo>
                  <a:lnTo>
                    <a:pt x="1840" y="1464"/>
                  </a:lnTo>
                  <a:lnTo>
                    <a:pt x="1841" y="1449"/>
                  </a:lnTo>
                  <a:lnTo>
                    <a:pt x="1842" y="1436"/>
                  </a:lnTo>
                  <a:lnTo>
                    <a:pt x="1842" y="1423"/>
                  </a:lnTo>
                  <a:lnTo>
                    <a:pt x="1841" y="1411"/>
                  </a:lnTo>
                  <a:lnTo>
                    <a:pt x="1840" y="1400"/>
                  </a:lnTo>
                  <a:lnTo>
                    <a:pt x="1839" y="1391"/>
                  </a:lnTo>
                  <a:lnTo>
                    <a:pt x="1836" y="1382"/>
                  </a:lnTo>
                  <a:lnTo>
                    <a:pt x="1834" y="1370"/>
                  </a:lnTo>
                  <a:lnTo>
                    <a:pt x="1833" y="1365"/>
                  </a:lnTo>
                  <a:lnTo>
                    <a:pt x="1890" y="1317"/>
                  </a:lnTo>
                  <a:lnTo>
                    <a:pt x="1948" y="1269"/>
                  </a:lnTo>
                  <a:lnTo>
                    <a:pt x="1960" y="1285"/>
                  </a:lnTo>
                  <a:lnTo>
                    <a:pt x="1972" y="1302"/>
                  </a:lnTo>
                  <a:lnTo>
                    <a:pt x="1983" y="1317"/>
                  </a:lnTo>
                  <a:lnTo>
                    <a:pt x="1992" y="1335"/>
                  </a:lnTo>
                  <a:lnTo>
                    <a:pt x="2002" y="1352"/>
                  </a:lnTo>
                  <a:lnTo>
                    <a:pt x="2009" y="1369"/>
                  </a:lnTo>
                  <a:lnTo>
                    <a:pt x="2016" y="1387"/>
                  </a:lnTo>
                  <a:lnTo>
                    <a:pt x="2022" y="1405"/>
                  </a:lnTo>
                  <a:lnTo>
                    <a:pt x="2027" y="1423"/>
                  </a:lnTo>
                  <a:lnTo>
                    <a:pt x="2032" y="1441"/>
                  </a:lnTo>
                  <a:lnTo>
                    <a:pt x="2036" y="1459"/>
                  </a:lnTo>
                  <a:lnTo>
                    <a:pt x="2038" y="1477"/>
                  </a:lnTo>
                  <a:lnTo>
                    <a:pt x="2039" y="1494"/>
                  </a:lnTo>
                  <a:lnTo>
                    <a:pt x="2040" y="1512"/>
                  </a:lnTo>
                  <a:lnTo>
                    <a:pt x="2040" y="1530"/>
                  </a:lnTo>
                  <a:lnTo>
                    <a:pt x="2039" y="1548"/>
                  </a:lnTo>
                  <a:lnTo>
                    <a:pt x="2038" y="1565"/>
                  </a:lnTo>
                  <a:lnTo>
                    <a:pt x="2036" y="1581"/>
                  </a:lnTo>
                  <a:lnTo>
                    <a:pt x="2033" y="1598"/>
                  </a:lnTo>
                  <a:lnTo>
                    <a:pt x="2030" y="1615"/>
                  </a:lnTo>
                  <a:lnTo>
                    <a:pt x="2026" y="1631"/>
                  </a:lnTo>
                  <a:lnTo>
                    <a:pt x="2021" y="1646"/>
                  </a:lnTo>
                  <a:lnTo>
                    <a:pt x="2015" y="1662"/>
                  </a:lnTo>
                  <a:lnTo>
                    <a:pt x="2010" y="1676"/>
                  </a:lnTo>
                  <a:lnTo>
                    <a:pt x="2003" y="1689"/>
                  </a:lnTo>
                  <a:lnTo>
                    <a:pt x="1996" y="1704"/>
                  </a:lnTo>
                  <a:lnTo>
                    <a:pt x="1989" y="1716"/>
                  </a:lnTo>
                  <a:lnTo>
                    <a:pt x="1980" y="1728"/>
                  </a:lnTo>
                  <a:lnTo>
                    <a:pt x="1972" y="1740"/>
                  </a:lnTo>
                  <a:lnTo>
                    <a:pt x="1964" y="1751"/>
                  </a:lnTo>
                  <a:lnTo>
                    <a:pt x="1954" y="1760"/>
                  </a:lnTo>
                  <a:lnTo>
                    <a:pt x="1944" y="1769"/>
                  </a:lnTo>
                  <a:lnTo>
                    <a:pt x="1871" y="1831"/>
                  </a:lnTo>
                  <a:lnTo>
                    <a:pt x="1826" y="1868"/>
                  </a:lnTo>
                  <a:lnTo>
                    <a:pt x="1778" y="1910"/>
                  </a:lnTo>
                  <a:lnTo>
                    <a:pt x="1728" y="1953"/>
                  </a:lnTo>
                  <a:lnTo>
                    <a:pt x="1679" y="1998"/>
                  </a:lnTo>
                  <a:lnTo>
                    <a:pt x="1655" y="2019"/>
                  </a:lnTo>
                  <a:lnTo>
                    <a:pt x="1632" y="2042"/>
                  </a:lnTo>
                  <a:lnTo>
                    <a:pt x="1610" y="2064"/>
                  </a:lnTo>
                  <a:lnTo>
                    <a:pt x="1588" y="2084"/>
                  </a:lnTo>
                  <a:lnTo>
                    <a:pt x="1569" y="2105"/>
                  </a:lnTo>
                  <a:lnTo>
                    <a:pt x="1553" y="2121"/>
                  </a:lnTo>
                  <a:lnTo>
                    <a:pt x="1547" y="2129"/>
                  </a:lnTo>
                  <a:lnTo>
                    <a:pt x="1542" y="2136"/>
                  </a:lnTo>
                  <a:lnTo>
                    <a:pt x="1539" y="2144"/>
                  </a:lnTo>
                  <a:lnTo>
                    <a:pt x="1536" y="2151"/>
                  </a:lnTo>
                  <a:lnTo>
                    <a:pt x="1535" y="2159"/>
                  </a:lnTo>
                  <a:lnTo>
                    <a:pt x="1534" y="2167"/>
                  </a:lnTo>
                  <a:lnTo>
                    <a:pt x="1534" y="2177"/>
                  </a:lnTo>
                  <a:lnTo>
                    <a:pt x="1535" y="2187"/>
                  </a:lnTo>
                  <a:lnTo>
                    <a:pt x="1536" y="2199"/>
                  </a:lnTo>
                  <a:lnTo>
                    <a:pt x="1539" y="2211"/>
                  </a:lnTo>
                  <a:lnTo>
                    <a:pt x="1545" y="2244"/>
                  </a:lnTo>
                  <a:lnTo>
                    <a:pt x="1559" y="2300"/>
                  </a:lnTo>
                  <a:lnTo>
                    <a:pt x="1575" y="2359"/>
                  </a:lnTo>
                  <a:lnTo>
                    <a:pt x="1589" y="2414"/>
                  </a:lnTo>
                  <a:lnTo>
                    <a:pt x="1601" y="2459"/>
                  </a:lnTo>
                  <a:close/>
                  <a:moveTo>
                    <a:pt x="506" y="1777"/>
                  </a:moveTo>
                  <a:lnTo>
                    <a:pt x="494" y="1758"/>
                  </a:lnTo>
                  <a:lnTo>
                    <a:pt x="482" y="1740"/>
                  </a:lnTo>
                  <a:lnTo>
                    <a:pt x="471" y="1722"/>
                  </a:lnTo>
                  <a:lnTo>
                    <a:pt x="461" y="1703"/>
                  </a:lnTo>
                  <a:lnTo>
                    <a:pt x="456" y="1694"/>
                  </a:lnTo>
                  <a:lnTo>
                    <a:pt x="452" y="1685"/>
                  </a:lnTo>
                  <a:lnTo>
                    <a:pt x="443" y="1667"/>
                  </a:lnTo>
                  <a:lnTo>
                    <a:pt x="436" y="1647"/>
                  </a:lnTo>
                  <a:lnTo>
                    <a:pt x="429" y="1628"/>
                  </a:lnTo>
                  <a:lnTo>
                    <a:pt x="423" y="1609"/>
                  </a:lnTo>
                  <a:lnTo>
                    <a:pt x="417" y="1589"/>
                  </a:lnTo>
                  <a:lnTo>
                    <a:pt x="412" y="1569"/>
                  </a:lnTo>
                  <a:lnTo>
                    <a:pt x="408" y="1549"/>
                  </a:lnTo>
                  <a:lnTo>
                    <a:pt x="405" y="1527"/>
                  </a:lnTo>
                  <a:lnTo>
                    <a:pt x="401" y="1506"/>
                  </a:lnTo>
                  <a:lnTo>
                    <a:pt x="399" y="1484"/>
                  </a:lnTo>
                  <a:lnTo>
                    <a:pt x="398" y="1460"/>
                  </a:lnTo>
                  <a:lnTo>
                    <a:pt x="396" y="1435"/>
                  </a:lnTo>
                  <a:lnTo>
                    <a:pt x="396" y="1409"/>
                  </a:lnTo>
                  <a:lnTo>
                    <a:pt x="399" y="1383"/>
                  </a:lnTo>
                  <a:lnTo>
                    <a:pt x="401" y="1358"/>
                  </a:lnTo>
                  <a:lnTo>
                    <a:pt x="405" y="1333"/>
                  </a:lnTo>
                  <a:lnTo>
                    <a:pt x="410" y="1309"/>
                  </a:lnTo>
                  <a:lnTo>
                    <a:pt x="416" y="1284"/>
                  </a:lnTo>
                  <a:lnTo>
                    <a:pt x="422" y="1260"/>
                  </a:lnTo>
                  <a:lnTo>
                    <a:pt x="429" y="1236"/>
                  </a:lnTo>
                  <a:lnTo>
                    <a:pt x="437" y="1212"/>
                  </a:lnTo>
                  <a:lnTo>
                    <a:pt x="447" y="1189"/>
                  </a:lnTo>
                  <a:lnTo>
                    <a:pt x="456" y="1165"/>
                  </a:lnTo>
                  <a:lnTo>
                    <a:pt x="467" y="1142"/>
                  </a:lnTo>
                  <a:lnTo>
                    <a:pt x="479" y="1119"/>
                  </a:lnTo>
                  <a:lnTo>
                    <a:pt x="491" y="1097"/>
                  </a:lnTo>
                  <a:lnTo>
                    <a:pt x="504" y="1074"/>
                  </a:lnTo>
                  <a:lnTo>
                    <a:pt x="531" y="1028"/>
                  </a:lnTo>
                  <a:lnTo>
                    <a:pt x="545" y="1005"/>
                  </a:lnTo>
                  <a:lnTo>
                    <a:pt x="560" y="984"/>
                  </a:lnTo>
                  <a:lnTo>
                    <a:pt x="590" y="939"/>
                  </a:lnTo>
                  <a:lnTo>
                    <a:pt x="621" y="895"/>
                  </a:lnTo>
                  <a:lnTo>
                    <a:pt x="684" y="807"/>
                  </a:lnTo>
                  <a:lnTo>
                    <a:pt x="717" y="763"/>
                  </a:lnTo>
                  <a:lnTo>
                    <a:pt x="748" y="720"/>
                  </a:lnTo>
                  <a:lnTo>
                    <a:pt x="852" y="573"/>
                  </a:lnTo>
                  <a:lnTo>
                    <a:pt x="899" y="506"/>
                  </a:lnTo>
                  <a:lnTo>
                    <a:pt x="942" y="444"/>
                  </a:lnTo>
                  <a:lnTo>
                    <a:pt x="962" y="414"/>
                  </a:lnTo>
                  <a:lnTo>
                    <a:pt x="980" y="386"/>
                  </a:lnTo>
                  <a:lnTo>
                    <a:pt x="995" y="361"/>
                  </a:lnTo>
                  <a:lnTo>
                    <a:pt x="1008" y="336"/>
                  </a:lnTo>
                  <a:lnTo>
                    <a:pt x="1020" y="314"/>
                  </a:lnTo>
                  <a:lnTo>
                    <a:pt x="1030" y="294"/>
                  </a:lnTo>
                  <a:lnTo>
                    <a:pt x="1037" y="276"/>
                  </a:lnTo>
                  <a:lnTo>
                    <a:pt x="1041" y="260"/>
                  </a:lnTo>
                  <a:lnTo>
                    <a:pt x="1042" y="254"/>
                  </a:lnTo>
                  <a:lnTo>
                    <a:pt x="1043" y="248"/>
                  </a:lnTo>
                  <a:lnTo>
                    <a:pt x="1044" y="237"/>
                  </a:lnTo>
                  <a:lnTo>
                    <a:pt x="1044" y="227"/>
                  </a:lnTo>
                  <a:lnTo>
                    <a:pt x="1044" y="216"/>
                  </a:lnTo>
                  <a:lnTo>
                    <a:pt x="1043" y="205"/>
                  </a:lnTo>
                  <a:lnTo>
                    <a:pt x="1042" y="193"/>
                  </a:lnTo>
                  <a:lnTo>
                    <a:pt x="1037" y="173"/>
                  </a:lnTo>
                  <a:lnTo>
                    <a:pt x="1032" y="151"/>
                  </a:lnTo>
                  <a:lnTo>
                    <a:pt x="1025" y="132"/>
                  </a:lnTo>
                  <a:lnTo>
                    <a:pt x="1018" y="115"/>
                  </a:lnTo>
                  <a:lnTo>
                    <a:pt x="1011" y="98"/>
                  </a:lnTo>
                  <a:lnTo>
                    <a:pt x="1066" y="53"/>
                  </a:lnTo>
                  <a:lnTo>
                    <a:pt x="1130" y="0"/>
                  </a:lnTo>
                  <a:lnTo>
                    <a:pt x="1143" y="13"/>
                  </a:lnTo>
                  <a:lnTo>
                    <a:pt x="1156" y="27"/>
                  </a:lnTo>
                  <a:lnTo>
                    <a:pt x="1169" y="42"/>
                  </a:lnTo>
                  <a:lnTo>
                    <a:pt x="1180" y="56"/>
                  </a:lnTo>
                  <a:lnTo>
                    <a:pt x="1191" y="72"/>
                  </a:lnTo>
                  <a:lnTo>
                    <a:pt x="1200" y="86"/>
                  </a:lnTo>
                  <a:lnTo>
                    <a:pt x="1210" y="102"/>
                  </a:lnTo>
                  <a:lnTo>
                    <a:pt x="1218" y="119"/>
                  </a:lnTo>
                  <a:lnTo>
                    <a:pt x="1226" y="134"/>
                  </a:lnTo>
                  <a:lnTo>
                    <a:pt x="1233" y="151"/>
                  </a:lnTo>
                  <a:lnTo>
                    <a:pt x="1239" y="168"/>
                  </a:lnTo>
                  <a:lnTo>
                    <a:pt x="1245" y="185"/>
                  </a:lnTo>
                  <a:lnTo>
                    <a:pt x="1250" y="201"/>
                  </a:lnTo>
                  <a:lnTo>
                    <a:pt x="1253" y="218"/>
                  </a:lnTo>
                  <a:lnTo>
                    <a:pt x="1256" y="235"/>
                  </a:lnTo>
                  <a:lnTo>
                    <a:pt x="1259" y="253"/>
                  </a:lnTo>
                  <a:lnTo>
                    <a:pt x="1260" y="270"/>
                  </a:lnTo>
                  <a:lnTo>
                    <a:pt x="1262" y="288"/>
                  </a:lnTo>
                  <a:lnTo>
                    <a:pt x="1263" y="305"/>
                  </a:lnTo>
                  <a:lnTo>
                    <a:pt x="1263" y="323"/>
                  </a:lnTo>
                  <a:lnTo>
                    <a:pt x="1262" y="339"/>
                  </a:lnTo>
                  <a:lnTo>
                    <a:pt x="1260" y="357"/>
                  </a:lnTo>
                  <a:lnTo>
                    <a:pt x="1258" y="374"/>
                  </a:lnTo>
                  <a:lnTo>
                    <a:pt x="1256" y="392"/>
                  </a:lnTo>
                  <a:lnTo>
                    <a:pt x="1252" y="409"/>
                  </a:lnTo>
                  <a:lnTo>
                    <a:pt x="1248" y="426"/>
                  </a:lnTo>
                  <a:lnTo>
                    <a:pt x="1245" y="443"/>
                  </a:lnTo>
                  <a:lnTo>
                    <a:pt x="1240" y="459"/>
                  </a:lnTo>
                  <a:lnTo>
                    <a:pt x="1234" y="475"/>
                  </a:lnTo>
                  <a:lnTo>
                    <a:pt x="1228" y="492"/>
                  </a:lnTo>
                  <a:lnTo>
                    <a:pt x="1222" y="507"/>
                  </a:lnTo>
                  <a:lnTo>
                    <a:pt x="1215" y="523"/>
                  </a:lnTo>
                  <a:lnTo>
                    <a:pt x="1206" y="540"/>
                  </a:lnTo>
                  <a:lnTo>
                    <a:pt x="1197" y="558"/>
                  </a:lnTo>
                  <a:lnTo>
                    <a:pt x="1178" y="594"/>
                  </a:lnTo>
                  <a:lnTo>
                    <a:pt x="1167" y="611"/>
                  </a:lnTo>
                  <a:lnTo>
                    <a:pt x="1155" y="630"/>
                  </a:lnTo>
                  <a:lnTo>
                    <a:pt x="1132" y="666"/>
                  </a:lnTo>
                  <a:lnTo>
                    <a:pt x="1107" y="703"/>
                  </a:lnTo>
                  <a:lnTo>
                    <a:pt x="1079" y="740"/>
                  </a:lnTo>
                  <a:lnTo>
                    <a:pt x="1052" y="779"/>
                  </a:lnTo>
                  <a:lnTo>
                    <a:pt x="1023" y="817"/>
                  </a:lnTo>
                  <a:lnTo>
                    <a:pt x="993" y="855"/>
                  </a:lnTo>
                  <a:lnTo>
                    <a:pt x="962" y="895"/>
                  </a:lnTo>
                  <a:lnTo>
                    <a:pt x="899" y="974"/>
                  </a:lnTo>
                  <a:lnTo>
                    <a:pt x="837" y="1055"/>
                  </a:lnTo>
                  <a:lnTo>
                    <a:pt x="776" y="1135"/>
                  </a:lnTo>
                  <a:lnTo>
                    <a:pt x="746" y="1176"/>
                  </a:lnTo>
                  <a:lnTo>
                    <a:pt x="717" y="1217"/>
                  </a:lnTo>
                  <a:lnTo>
                    <a:pt x="688" y="1257"/>
                  </a:lnTo>
                  <a:lnTo>
                    <a:pt x="675" y="1278"/>
                  </a:lnTo>
                  <a:lnTo>
                    <a:pt x="662" y="1298"/>
                  </a:lnTo>
                  <a:lnTo>
                    <a:pt x="636" y="1339"/>
                  </a:lnTo>
                  <a:lnTo>
                    <a:pt x="624" y="1359"/>
                  </a:lnTo>
                  <a:lnTo>
                    <a:pt x="612" y="1380"/>
                  </a:lnTo>
                  <a:lnTo>
                    <a:pt x="600" y="1400"/>
                  </a:lnTo>
                  <a:lnTo>
                    <a:pt x="591" y="1421"/>
                  </a:lnTo>
                  <a:lnTo>
                    <a:pt x="580" y="1441"/>
                  </a:lnTo>
                  <a:lnTo>
                    <a:pt x="570" y="1461"/>
                  </a:lnTo>
                  <a:lnTo>
                    <a:pt x="561" y="1481"/>
                  </a:lnTo>
                  <a:lnTo>
                    <a:pt x="552" y="1501"/>
                  </a:lnTo>
                  <a:lnTo>
                    <a:pt x="544" y="1521"/>
                  </a:lnTo>
                  <a:lnTo>
                    <a:pt x="537" y="1542"/>
                  </a:lnTo>
                  <a:lnTo>
                    <a:pt x="531" y="1561"/>
                  </a:lnTo>
                  <a:lnTo>
                    <a:pt x="525" y="1581"/>
                  </a:lnTo>
                  <a:lnTo>
                    <a:pt x="519" y="1602"/>
                  </a:lnTo>
                  <a:lnTo>
                    <a:pt x="514" y="1621"/>
                  </a:lnTo>
                  <a:lnTo>
                    <a:pt x="510" y="1640"/>
                  </a:lnTo>
                  <a:lnTo>
                    <a:pt x="507" y="1661"/>
                  </a:lnTo>
                  <a:lnTo>
                    <a:pt x="504" y="1680"/>
                  </a:lnTo>
                  <a:lnTo>
                    <a:pt x="503" y="1699"/>
                  </a:lnTo>
                  <a:lnTo>
                    <a:pt x="502" y="1719"/>
                  </a:lnTo>
                  <a:lnTo>
                    <a:pt x="503" y="1739"/>
                  </a:lnTo>
                  <a:lnTo>
                    <a:pt x="503" y="1758"/>
                  </a:lnTo>
                  <a:lnTo>
                    <a:pt x="506" y="1777"/>
                  </a:lnTo>
                  <a:close/>
                  <a:moveTo>
                    <a:pt x="1430" y="5531"/>
                  </a:moveTo>
                  <a:lnTo>
                    <a:pt x="1007" y="5531"/>
                  </a:lnTo>
                  <a:lnTo>
                    <a:pt x="1007" y="4975"/>
                  </a:lnTo>
                  <a:lnTo>
                    <a:pt x="1007" y="4419"/>
                  </a:lnTo>
                  <a:lnTo>
                    <a:pt x="1007" y="3864"/>
                  </a:lnTo>
                  <a:lnTo>
                    <a:pt x="1007" y="3309"/>
                  </a:lnTo>
                  <a:lnTo>
                    <a:pt x="1013" y="3311"/>
                  </a:lnTo>
                  <a:lnTo>
                    <a:pt x="1042" y="3319"/>
                  </a:lnTo>
                  <a:lnTo>
                    <a:pt x="1071" y="3326"/>
                  </a:lnTo>
                  <a:lnTo>
                    <a:pt x="1097" y="3332"/>
                  </a:lnTo>
                  <a:lnTo>
                    <a:pt x="1122" y="3337"/>
                  </a:lnTo>
                  <a:lnTo>
                    <a:pt x="1148" y="3342"/>
                  </a:lnTo>
                  <a:lnTo>
                    <a:pt x="1172" y="3344"/>
                  </a:lnTo>
                  <a:lnTo>
                    <a:pt x="1196" y="3347"/>
                  </a:lnTo>
                  <a:lnTo>
                    <a:pt x="1218" y="3348"/>
                  </a:lnTo>
                  <a:lnTo>
                    <a:pt x="1242" y="3347"/>
                  </a:lnTo>
                  <a:lnTo>
                    <a:pt x="1253" y="3347"/>
                  </a:lnTo>
                  <a:lnTo>
                    <a:pt x="1265" y="3345"/>
                  </a:lnTo>
                  <a:lnTo>
                    <a:pt x="1289" y="3343"/>
                  </a:lnTo>
                  <a:lnTo>
                    <a:pt x="1314" y="3339"/>
                  </a:lnTo>
                  <a:lnTo>
                    <a:pt x="1340" y="3335"/>
                  </a:lnTo>
                  <a:lnTo>
                    <a:pt x="1366" y="3327"/>
                  </a:lnTo>
                  <a:lnTo>
                    <a:pt x="1395" y="3320"/>
                  </a:lnTo>
                  <a:lnTo>
                    <a:pt x="1424" y="3312"/>
                  </a:lnTo>
                  <a:lnTo>
                    <a:pt x="1430" y="3309"/>
                  </a:lnTo>
                  <a:lnTo>
                    <a:pt x="1430" y="3864"/>
                  </a:lnTo>
                  <a:lnTo>
                    <a:pt x="1430" y="4419"/>
                  </a:lnTo>
                  <a:lnTo>
                    <a:pt x="1430" y="4975"/>
                  </a:lnTo>
                  <a:lnTo>
                    <a:pt x="1430" y="5531"/>
                  </a:lnTo>
                  <a:close/>
                  <a:moveTo>
                    <a:pt x="1218" y="3207"/>
                  </a:moveTo>
                  <a:lnTo>
                    <a:pt x="1167" y="3206"/>
                  </a:lnTo>
                  <a:lnTo>
                    <a:pt x="1116" y="3204"/>
                  </a:lnTo>
                  <a:lnTo>
                    <a:pt x="1091" y="3201"/>
                  </a:lnTo>
                  <a:lnTo>
                    <a:pt x="1066" y="3199"/>
                  </a:lnTo>
                  <a:lnTo>
                    <a:pt x="1017" y="3193"/>
                  </a:lnTo>
                  <a:lnTo>
                    <a:pt x="992" y="3188"/>
                  </a:lnTo>
                  <a:lnTo>
                    <a:pt x="968" y="3185"/>
                  </a:lnTo>
                  <a:lnTo>
                    <a:pt x="920" y="3175"/>
                  </a:lnTo>
                  <a:lnTo>
                    <a:pt x="896" y="3169"/>
                  </a:lnTo>
                  <a:lnTo>
                    <a:pt x="873" y="3163"/>
                  </a:lnTo>
                  <a:lnTo>
                    <a:pt x="849" y="3157"/>
                  </a:lnTo>
                  <a:lnTo>
                    <a:pt x="826" y="3151"/>
                  </a:lnTo>
                  <a:lnTo>
                    <a:pt x="780" y="3137"/>
                  </a:lnTo>
                  <a:lnTo>
                    <a:pt x="736" y="3121"/>
                  </a:lnTo>
                  <a:lnTo>
                    <a:pt x="714" y="3113"/>
                  </a:lnTo>
                  <a:lnTo>
                    <a:pt x="692" y="3104"/>
                  </a:lnTo>
                  <a:lnTo>
                    <a:pt x="650" y="3086"/>
                  </a:lnTo>
                  <a:lnTo>
                    <a:pt x="608" y="3066"/>
                  </a:lnTo>
                  <a:lnTo>
                    <a:pt x="586" y="3056"/>
                  </a:lnTo>
                  <a:lnTo>
                    <a:pt x="566" y="3045"/>
                  </a:lnTo>
                  <a:lnTo>
                    <a:pt x="526" y="3024"/>
                  </a:lnTo>
                  <a:lnTo>
                    <a:pt x="486" y="3001"/>
                  </a:lnTo>
                  <a:lnTo>
                    <a:pt x="448" y="2977"/>
                  </a:lnTo>
                  <a:lnTo>
                    <a:pt x="411" y="2953"/>
                  </a:lnTo>
                  <a:lnTo>
                    <a:pt x="375" y="2927"/>
                  </a:lnTo>
                  <a:lnTo>
                    <a:pt x="357" y="2913"/>
                  </a:lnTo>
                  <a:lnTo>
                    <a:pt x="339" y="2900"/>
                  </a:lnTo>
                  <a:lnTo>
                    <a:pt x="305" y="2874"/>
                  </a:lnTo>
                  <a:lnTo>
                    <a:pt x="288" y="2859"/>
                  </a:lnTo>
                  <a:lnTo>
                    <a:pt x="272" y="2846"/>
                  </a:lnTo>
                  <a:lnTo>
                    <a:pt x="240" y="2817"/>
                  </a:lnTo>
                  <a:lnTo>
                    <a:pt x="209" y="2789"/>
                  </a:lnTo>
                  <a:lnTo>
                    <a:pt x="195" y="2773"/>
                  </a:lnTo>
                  <a:lnTo>
                    <a:pt x="179" y="2759"/>
                  </a:lnTo>
                  <a:lnTo>
                    <a:pt x="150" y="2729"/>
                  </a:lnTo>
                  <a:lnTo>
                    <a:pt x="137" y="2713"/>
                  </a:lnTo>
                  <a:lnTo>
                    <a:pt x="124" y="2699"/>
                  </a:lnTo>
                  <a:lnTo>
                    <a:pt x="111" y="2683"/>
                  </a:lnTo>
                  <a:lnTo>
                    <a:pt x="98" y="2667"/>
                  </a:lnTo>
                  <a:lnTo>
                    <a:pt x="72" y="2636"/>
                  </a:lnTo>
                  <a:lnTo>
                    <a:pt x="48" y="2605"/>
                  </a:lnTo>
                  <a:lnTo>
                    <a:pt x="26" y="2574"/>
                  </a:lnTo>
                  <a:lnTo>
                    <a:pt x="5" y="2541"/>
                  </a:lnTo>
                  <a:lnTo>
                    <a:pt x="0" y="2535"/>
                  </a:lnTo>
                  <a:lnTo>
                    <a:pt x="609" y="2535"/>
                  </a:lnTo>
                  <a:lnTo>
                    <a:pt x="1218" y="2535"/>
                  </a:lnTo>
                  <a:lnTo>
                    <a:pt x="1827" y="2535"/>
                  </a:lnTo>
                  <a:lnTo>
                    <a:pt x="2436" y="2535"/>
                  </a:lnTo>
                  <a:lnTo>
                    <a:pt x="2432" y="2541"/>
                  </a:lnTo>
                  <a:lnTo>
                    <a:pt x="2420" y="2562"/>
                  </a:lnTo>
                  <a:lnTo>
                    <a:pt x="2406" y="2581"/>
                  </a:lnTo>
                  <a:lnTo>
                    <a:pt x="2381" y="2618"/>
                  </a:lnTo>
                  <a:lnTo>
                    <a:pt x="2354" y="2655"/>
                  </a:lnTo>
                  <a:lnTo>
                    <a:pt x="2325" y="2690"/>
                  </a:lnTo>
                  <a:lnTo>
                    <a:pt x="2296" y="2725"/>
                  </a:lnTo>
                  <a:lnTo>
                    <a:pt x="2266" y="2759"/>
                  </a:lnTo>
                  <a:lnTo>
                    <a:pt x="2250" y="2775"/>
                  </a:lnTo>
                  <a:lnTo>
                    <a:pt x="2235" y="2791"/>
                  </a:lnTo>
                  <a:lnTo>
                    <a:pt x="2204" y="2822"/>
                  </a:lnTo>
                  <a:lnTo>
                    <a:pt x="2170" y="2852"/>
                  </a:lnTo>
                  <a:lnTo>
                    <a:pt x="2136" y="2881"/>
                  </a:lnTo>
                  <a:lnTo>
                    <a:pt x="2120" y="2895"/>
                  </a:lnTo>
                  <a:lnTo>
                    <a:pt x="2102" y="2910"/>
                  </a:lnTo>
                  <a:lnTo>
                    <a:pt x="2067" y="2936"/>
                  </a:lnTo>
                  <a:lnTo>
                    <a:pt x="2049" y="2949"/>
                  </a:lnTo>
                  <a:lnTo>
                    <a:pt x="2031" y="2961"/>
                  </a:lnTo>
                  <a:lnTo>
                    <a:pt x="1994" y="2987"/>
                  </a:lnTo>
                  <a:lnTo>
                    <a:pt x="1955" y="3009"/>
                  </a:lnTo>
                  <a:lnTo>
                    <a:pt x="1936" y="3020"/>
                  </a:lnTo>
                  <a:lnTo>
                    <a:pt x="1917" y="3031"/>
                  </a:lnTo>
                  <a:lnTo>
                    <a:pt x="1898" y="3042"/>
                  </a:lnTo>
                  <a:lnTo>
                    <a:pt x="1877" y="3053"/>
                  </a:lnTo>
                  <a:lnTo>
                    <a:pt x="1838" y="3072"/>
                  </a:lnTo>
                  <a:lnTo>
                    <a:pt x="1797" y="3090"/>
                  </a:lnTo>
                  <a:lnTo>
                    <a:pt x="1776" y="3098"/>
                  </a:lnTo>
                  <a:lnTo>
                    <a:pt x="1756" y="3107"/>
                  </a:lnTo>
                  <a:lnTo>
                    <a:pt x="1736" y="3115"/>
                  </a:lnTo>
                  <a:lnTo>
                    <a:pt x="1714" y="3122"/>
                  </a:lnTo>
                  <a:lnTo>
                    <a:pt x="1694" y="3131"/>
                  </a:lnTo>
                  <a:lnTo>
                    <a:pt x="1672" y="3137"/>
                  </a:lnTo>
                  <a:lnTo>
                    <a:pt x="1629" y="3150"/>
                  </a:lnTo>
                  <a:lnTo>
                    <a:pt x="1586" y="3162"/>
                  </a:lnTo>
                  <a:lnTo>
                    <a:pt x="1541" y="3173"/>
                  </a:lnTo>
                  <a:lnTo>
                    <a:pt x="1518" y="3177"/>
                  </a:lnTo>
                  <a:lnTo>
                    <a:pt x="1497" y="3182"/>
                  </a:lnTo>
                  <a:lnTo>
                    <a:pt x="1451" y="3189"/>
                  </a:lnTo>
                  <a:lnTo>
                    <a:pt x="1428" y="3193"/>
                  </a:lnTo>
                  <a:lnTo>
                    <a:pt x="1406" y="3195"/>
                  </a:lnTo>
                  <a:lnTo>
                    <a:pt x="1359" y="3200"/>
                  </a:lnTo>
                  <a:lnTo>
                    <a:pt x="1336" y="3203"/>
                  </a:lnTo>
                  <a:lnTo>
                    <a:pt x="1313" y="3204"/>
                  </a:lnTo>
                  <a:lnTo>
                    <a:pt x="1289" y="3205"/>
                  </a:lnTo>
                  <a:lnTo>
                    <a:pt x="1265" y="3206"/>
                  </a:lnTo>
                  <a:lnTo>
                    <a:pt x="1242" y="3207"/>
                  </a:lnTo>
                  <a:lnTo>
                    <a:pt x="1218" y="3207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C682EF3D-D64D-6665-E630-993DE9AA17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94238" y="3829051"/>
              <a:ext cx="2776538" cy="250825"/>
            </a:xfrm>
            <a:custGeom>
              <a:avLst/>
              <a:gdLst>
                <a:gd name="T0" fmla="*/ 10362 w 10493"/>
                <a:gd name="T1" fmla="*/ 658 h 945"/>
                <a:gd name="T2" fmla="*/ 10028 w 10493"/>
                <a:gd name="T3" fmla="*/ 233 h 945"/>
                <a:gd name="T4" fmla="*/ 10067 w 10493"/>
                <a:gd name="T5" fmla="*/ 176 h 945"/>
                <a:gd name="T6" fmla="*/ 10451 w 10493"/>
                <a:gd name="T7" fmla="*/ 629 h 945"/>
                <a:gd name="T8" fmla="*/ 9848 w 10493"/>
                <a:gd name="T9" fmla="*/ 482 h 945"/>
                <a:gd name="T10" fmla="*/ 34 w 10493"/>
                <a:gd name="T11" fmla="*/ 944 h 945"/>
                <a:gd name="T12" fmla="*/ 90 w 10493"/>
                <a:gd name="T13" fmla="*/ 206 h 945"/>
                <a:gd name="T14" fmla="*/ 840 w 10493"/>
                <a:gd name="T15" fmla="*/ 218 h 945"/>
                <a:gd name="T16" fmla="*/ 544 w 10493"/>
                <a:gd name="T17" fmla="*/ 744 h 945"/>
                <a:gd name="T18" fmla="*/ 893 w 10493"/>
                <a:gd name="T19" fmla="*/ 177 h 945"/>
                <a:gd name="T20" fmla="*/ 1495 w 10493"/>
                <a:gd name="T21" fmla="*/ 173 h 945"/>
                <a:gd name="T22" fmla="*/ 1765 w 10493"/>
                <a:gd name="T23" fmla="*/ 167 h 945"/>
                <a:gd name="T24" fmla="*/ 1549 w 10493"/>
                <a:gd name="T25" fmla="*/ 729 h 945"/>
                <a:gd name="T26" fmla="*/ 1601 w 10493"/>
                <a:gd name="T27" fmla="*/ 22 h 945"/>
                <a:gd name="T28" fmla="*/ 1811 w 10493"/>
                <a:gd name="T29" fmla="*/ 75 h 945"/>
                <a:gd name="T30" fmla="*/ 2122 w 10493"/>
                <a:gd name="T31" fmla="*/ 629 h 945"/>
                <a:gd name="T32" fmla="*/ 2447 w 10493"/>
                <a:gd name="T33" fmla="*/ 575 h 945"/>
                <a:gd name="T34" fmla="*/ 2176 w 10493"/>
                <a:gd name="T35" fmla="*/ 212 h 945"/>
                <a:gd name="T36" fmla="*/ 2366 w 10493"/>
                <a:gd name="T37" fmla="*/ 202 h 945"/>
                <a:gd name="T38" fmla="*/ 2430 w 10493"/>
                <a:gd name="T39" fmla="*/ 444 h 945"/>
                <a:gd name="T40" fmla="*/ 2230 w 10493"/>
                <a:gd name="T41" fmla="*/ 789 h 945"/>
                <a:gd name="T42" fmla="*/ 3119 w 10493"/>
                <a:gd name="T43" fmla="*/ 728 h 945"/>
                <a:gd name="T44" fmla="*/ 2693 w 10493"/>
                <a:gd name="T45" fmla="*/ 776 h 945"/>
                <a:gd name="T46" fmla="*/ 2815 w 10493"/>
                <a:gd name="T47" fmla="*/ 173 h 945"/>
                <a:gd name="T48" fmla="*/ 3680 w 10493"/>
                <a:gd name="T49" fmla="*/ 173 h 945"/>
                <a:gd name="T50" fmla="*/ 3359 w 10493"/>
                <a:gd name="T51" fmla="*/ 779 h 945"/>
                <a:gd name="T52" fmla="*/ 3980 w 10493"/>
                <a:gd name="T53" fmla="*/ 203 h 945"/>
                <a:gd name="T54" fmla="*/ 4037 w 10493"/>
                <a:gd name="T55" fmla="*/ 776 h 945"/>
                <a:gd name="T56" fmla="*/ 4310 w 10493"/>
                <a:gd name="T57" fmla="*/ 753 h 945"/>
                <a:gd name="T58" fmla="*/ 4787 w 10493"/>
                <a:gd name="T59" fmla="*/ 746 h 945"/>
                <a:gd name="T60" fmla="*/ 4508 w 10493"/>
                <a:gd name="T61" fmla="*/ 539 h 945"/>
                <a:gd name="T62" fmla="*/ 4572 w 10493"/>
                <a:gd name="T63" fmla="*/ 66 h 945"/>
                <a:gd name="T64" fmla="*/ 4771 w 10493"/>
                <a:gd name="T65" fmla="*/ 14 h 945"/>
                <a:gd name="T66" fmla="*/ 5074 w 10493"/>
                <a:gd name="T67" fmla="*/ 250 h 945"/>
                <a:gd name="T68" fmla="*/ 5581 w 10493"/>
                <a:gd name="T69" fmla="*/ 177 h 945"/>
                <a:gd name="T70" fmla="*/ 5138 w 10493"/>
                <a:gd name="T71" fmla="*/ 748 h 945"/>
                <a:gd name="T72" fmla="*/ 6418 w 10493"/>
                <a:gd name="T73" fmla="*/ 269 h 945"/>
                <a:gd name="T74" fmla="*/ 6167 w 10493"/>
                <a:gd name="T75" fmla="*/ 741 h 945"/>
                <a:gd name="T76" fmla="*/ 6689 w 10493"/>
                <a:gd name="T77" fmla="*/ 218 h 945"/>
                <a:gd name="T78" fmla="*/ 6563 w 10493"/>
                <a:gd name="T79" fmla="*/ 756 h 945"/>
                <a:gd name="T80" fmla="*/ 7243 w 10493"/>
                <a:gd name="T81" fmla="*/ 206 h 945"/>
                <a:gd name="T82" fmla="*/ 7122 w 10493"/>
                <a:gd name="T83" fmla="*/ 744 h 945"/>
                <a:gd name="T84" fmla="*/ 7376 w 10493"/>
                <a:gd name="T85" fmla="*/ 335 h 945"/>
                <a:gd name="T86" fmla="*/ 7980 w 10493"/>
                <a:gd name="T87" fmla="*/ 362 h 945"/>
                <a:gd name="T88" fmla="*/ 7447 w 10493"/>
                <a:gd name="T89" fmla="*/ 720 h 945"/>
                <a:gd name="T90" fmla="*/ 7652 w 10493"/>
                <a:gd name="T91" fmla="*/ 752 h 945"/>
                <a:gd name="T92" fmla="*/ 7756 w 10493"/>
                <a:gd name="T93" fmla="*/ 215 h 945"/>
                <a:gd name="T94" fmla="*/ 8384 w 10493"/>
                <a:gd name="T95" fmla="*/ 176 h 945"/>
                <a:gd name="T96" fmla="*/ 8291 w 10493"/>
                <a:gd name="T97" fmla="*/ 490 h 945"/>
                <a:gd name="T98" fmla="*/ 8291 w 10493"/>
                <a:gd name="T99" fmla="*/ 204 h 945"/>
                <a:gd name="T100" fmla="*/ 8116 w 10493"/>
                <a:gd name="T101" fmla="*/ 723 h 945"/>
                <a:gd name="T102" fmla="*/ 8738 w 10493"/>
                <a:gd name="T103" fmla="*/ 213 h 945"/>
                <a:gd name="T104" fmla="*/ 8640 w 10493"/>
                <a:gd name="T105" fmla="*/ 734 h 945"/>
                <a:gd name="T106" fmla="*/ 8947 w 10493"/>
                <a:gd name="T107" fmla="*/ 734 h 945"/>
                <a:gd name="T108" fmla="*/ 9122 w 10493"/>
                <a:gd name="T109" fmla="*/ 513 h 945"/>
                <a:gd name="T110" fmla="*/ 9109 w 10493"/>
                <a:gd name="T111" fmla="*/ 162 h 945"/>
                <a:gd name="T112" fmla="*/ 8965 w 10493"/>
                <a:gd name="T113" fmla="*/ 243 h 945"/>
                <a:gd name="T114" fmla="*/ 9266 w 10493"/>
                <a:gd name="T115" fmla="*/ 536 h 945"/>
                <a:gd name="T116" fmla="*/ 9808 w 10493"/>
                <a:gd name="T117" fmla="*/ 173 h 945"/>
                <a:gd name="T118" fmla="*/ 9685 w 10493"/>
                <a:gd name="T119" fmla="*/ 776 h 945"/>
                <a:gd name="T120" fmla="*/ 9336 w 10493"/>
                <a:gd name="T121" fmla="*/ 314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493" h="945">
                  <a:moveTo>
                    <a:pt x="9936" y="454"/>
                  </a:moveTo>
                  <a:lnTo>
                    <a:pt x="9937" y="480"/>
                  </a:lnTo>
                  <a:lnTo>
                    <a:pt x="9941" y="508"/>
                  </a:lnTo>
                  <a:lnTo>
                    <a:pt x="9946" y="536"/>
                  </a:lnTo>
                  <a:lnTo>
                    <a:pt x="9954" y="566"/>
                  </a:lnTo>
                  <a:lnTo>
                    <a:pt x="9962" y="594"/>
                  </a:lnTo>
                  <a:lnTo>
                    <a:pt x="9974" y="621"/>
                  </a:lnTo>
                  <a:lnTo>
                    <a:pt x="9988" y="646"/>
                  </a:lnTo>
                  <a:lnTo>
                    <a:pt x="10003" y="668"/>
                  </a:lnTo>
                  <a:lnTo>
                    <a:pt x="10021" y="688"/>
                  </a:lnTo>
                  <a:lnTo>
                    <a:pt x="10039" y="706"/>
                  </a:lnTo>
                  <a:lnTo>
                    <a:pt x="10060" y="720"/>
                  </a:lnTo>
                  <a:lnTo>
                    <a:pt x="10081" y="731"/>
                  </a:lnTo>
                  <a:lnTo>
                    <a:pt x="10104" y="741"/>
                  </a:lnTo>
                  <a:lnTo>
                    <a:pt x="10128" y="748"/>
                  </a:lnTo>
                  <a:lnTo>
                    <a:pt x="10153" y="752"/>
                  </a:lnTo>
                  <a:lnTo>
                    <a:pt x="10181" y="753"/>
                  </a:lnTo>
                  <a:lnTo>
                    <a:pt x="10212" y="750"/>
                  </a:lnTo>
                  <a:lnTo>
                    <a:pt x="10243" y="746"/>
                  </a:lnTo>
                  <a:lnTo>
                    <a:pt x="10271" y="736"/>
                  </a:lnTo>
                  <a:lnTo>
                    <a:pt x="10298" y="723"/>
                  </a:lnTo>
                  <a:lnTo>
                    <a:pt x="10322" y="705"/>
                  </a:lnTo>
                  <a:lnTo>
                    <a:pt x="10343" y="683"/>
                  </a:lnTo>
                  <a:lnTo>
                    <a:pt x="10362" y="658"/>
                  </a:lnTo>
                  <a:lnTo>
                    <a:pt x="10369" y="644"/>
                  </a:lnTo>
                  <a:lnTo>
                    <a:pt x="10376" y="628"/>
                  </a:lnTo>
                  <a:lnTo>
                    <a:pt x="10388" y="596"/>
                  </a:lnTo>
                  <a:lnTo>
                    <a:pt x="10397" y="561"/>
                  </a:lnTo>
                  <a:lnTo>
                    <a:pt x="10402" y="524"/>
                  </a:lnTo>
                  <a:lnTo>
                    <a:pt x="10403" y="485"/>
                  </a:lnTo>
                  <a:lnTo>
                    <a:pt x="10402" y="443"/>
                  </a:lnTo>
                  <a:lnTo>
                    <a:pt x="10396" y="404"/>
                  </a:lnTo>
                  <a:lnTo>
                    <a:pt x="10386" y="365"/>
                  </a:lnTo>
                  <a:lnTo>
                    <a:pt x="10373" y="330"/>
                  </a:lnTo>
                  <a:lnTo>
                    <a:pt x="10356" y="298"/>
                  </a:lnTo>
                  <a:lnTo>
                    <a:pt x="10336" y="270"/>
                  </a:lnTo>
                  <a:lnTo>
                    <a:pt x="10312" y="248"/>
                  </a:lnTo>
                  <a:lnTo>
                    <a:pt x="10298" y="237"/>
                  </a:lnTo>
                  <a:lnTo>
                    <a:pt x="10285" y="228"/>
                  </a:lnTo>
                  <a:lnTo>
                    <a:pt x="10256" y="215"/>
                  </a:lnTo>
                  <a:lnTo>
                    <a:pt x="10225" y="206"/>
                  </a:lnTo>
                  <a:lnTo>
                    <a:pt x="10193" y="200"/>
                  </a:lnTo>
                  <a:lnTo>
                    <a:pt x="10159" y="197"/>
                  </a:lnTo>
                  <a:lnTo>
                    <a:pt x="10110" y="202"/>
                  </a:lnTo>
                  <a:lnTo>
                    <a:pt x="10088" y="207"/>
                  </a:lnTo>
                  <a:lnTo>
                    <a:pt x="10067" y="214"/>
                  </a:lnTo>
                  <a:lnTo>
                    <a:pt x="10048" y="222"/>
                  </a:lnTo>
                  <a:lnTo>
                    <a:pt x="10028" y="233"/>
                  </a:lnTo>
                  <a:lnTo>
                    <a:pt x="10012" y="246"/>
                  </a:lnTo>
                  <a:lnTo>
                    <a:pt x="9996" y="262"/>
                  </a:lnTo>
                  <a:lnTo>
                    <a:pt x="9983" y="279"/>
                  </a:lnTo>
                  <a:lnTo>
                    <a:pt x="9970" y="298"/>
                  </a:lnTo>
                  <a:lnTo>
                    <a:pt x="9960" y="320"/>
                  </a:lnTo>
                  <a:lnTo>
                    <a:pt x="9952" y="342"/>
                  </a:lnTo>
                  <a:lnTo>
                    <a:pt x="9944" y="368"/>
                  </a:lnTo>
                  <a:lnTo>
                    <a:pt x="9941" y="394"/>
                  </a:lnTo>
                  <a:lnTo>
                    <a:pt x="9937" y="423"/>
                  </a:lnTo>
                  <a:lnTo>
                    <a:pt x="9936" y="454"/>
                  </a:lnTo>
                  <a:close/>
                  <a:moveTo>
                    <a:pt x="9848" y="482"/>
                  </a:moveTo>
                  <a:lnTo>
                    <a:pt x="9850" y="450"/>
                  </a:lnTo>
                  <a:lnTo>
                    <a:pt x="9852" y="420"/>
                  </a:lnTo>
                  <a:lnTo>
                    <a:pt x="9858" y="390"/>
                  </a:lnTo>
                  <a:lnTo>
                    <a:pt x="9866" y="363"/>
                  </a:lnTo>
                  <a:lnTo>
                    <a:pt x="9877" y="335"/>
                  </a:lnTo>
                  <a:lnTo>
                    <a:pt x="9892" y="309"/>
                  </a:lnTo>
                  <a:lnTo>
                    <a:pt x="9908" y="284"/>
                  </a:lnTo>
                  <a:lnTo>
                    <a:pt x="9929" y="260"/>
                  </a:lnTo>
                  <a:lnTo>
                    <a:pt x="9952" y="238"/>
                  </a:lnTo>
                  <a:lnTo>
                    <a:pt x="9977" y="218"/>
                  </a:lnTo>
                  <a:lnTo>
                    <a:pt x="10006" y="201"/>
                  </a:lnTo>
                  <a:lnTo>
                    <a:pt x="10036" y="186"/>
                  </a:lnTo>
                  <a:lnTo>
                    <a:pt x="10067" y="176"/>
                  </a:lnTo>
                  <a:lnTo>
                    <a:pt x="10102" y="167"/>
                  </a:lnTo>
                  <a:lnTo>
                    <a:pt x="10138" y="162"/>
                  </a:lnTo>
                  <a:lnTo>
                    <a:pt x="10176" y="161"/>
                  </a:lnTo>
                  <a:lnTo>
                    <a:pt x="10211" y="162"/>
                  </a:lnTo>
                  <a:lnTo>
                    <a:pt x="10244" y="166"/>
                  </a:lnTo>
                  <a:lnTo>
                    <a:pt x="10277" y="172"/>
                  </a:lnTo>
                  <a:lnTo>
                    <a:pt x="10307" y="180"/>
                  </a:lnTo>
                  <a:lnTo>
                    <a:pt x="10334" y="192"/>
                  </a:lnTo>
                  <a:lnTo>
                    <a:pt x="10361" y="206"/>
                  </a:lnTo>
                  <a:lnTo>
                    <a:pt x="10385" y="221"/>
                  </a:lnTo>
                  <a:lnTo>
                    <a:pt x="10408" y="240"/>
                  </a:lnTo>
                  <a:lnTo>
                    <a:pt x="10427" y="261"/>
                  </a:lnTo>
                  <a:lnTo>
                    <a:pt x="10445" y="284"/>
                  </a:lnTo>
                  <a:lnTo>
                    <a:pt x="10459" y="308"/>
                  </a:lnTo>
                  <a:lnTo>
                    <a:pt x="10471" y="334"/>
                  </a:lnTo>
                  <a:lnTo>
                    <a:pt x="10481" y="362"/>
                  </a:lnTo>
                  <a:lnTo>
                    <a:pt x="10488" y="392"/>
                  </a:lnTo>
                  <a:lnTo>
                    <a:pt x="10492" y="423"/>
                  </a:lnTo>
                  <a:lnTo>
                    <a:pt x="10493" y="456"/>
                  </a:lnTo>
                  <a:lnTo>
                    <a:pt x="10490" y="503"/>
                  </a:lnTo>
                  <a:lnTo>
                    <a:pt x="10487" y="526"/>
                  </a:lnTo>
                  <a:lnTo>
                    <a:pt x="10483" y="548"/>
                  </a:lnTo>
                  <a:lnTo>
                    <a:pt x="10470" y="590"/>
                  </a:lnTo>
                  <a:lnTo>
                    <a:pt x="10451" y="629"/>
                  </a:lnTo>
                  <a:lnTo>
                    <a:pt x="10428" y="665"/>
                  </a:lnTo>
                  <a:lnTo>
                    <a:pt x="10399" y="698"/>
                  </a:lnTo>
                  <a:lnTo>
                    <a:pt x="10384" y="712"/>
                  </a:lnTo>
                  <a:lnTo>
                    <a:pt x="10367" y="725"/>
                  </a:lnTo>
                  <a:lnTo>
                    <a:pt x="10330" y="748"/>
                  </a:lnTo>
                  <a:lnTo>
                    <a:pt x="10290" y="767"/>
                  </a:lnTo>
                  <a:lnTo>
                    <a:pt x="10247" y="780"/>
                  </a:lnTo>
                  <a:lnTo>
                    <a:pt x="10201" y="789"/>
                  </a:lnTo>
                  <a:lnTo>
                    <a:pt x="10153" y="791"/>
                  </a:lnTo>
                  <a:lnTo>
                    <a:pt x="10120" y="790"/>
                  </a:lnTo>
                  <a:lnTo>
                    <a:pt x="10087" y="785"/>
                  </a:lnTo>
                  <a:lnTo>
                    <a:pt x="10056" y="778"/>
                  </a:lnTo>
                  <a:lnTo>
                    <a:pt x="10026" y="768"/>
                  </a:lnTo>
                  <a:lnTo>
                    <a:pt x="9997" y="755"/>
                  </a:lnTo>
                  <a:lnTo>
                    <a:pt x="9972" y="738"/>
                  </a:lnTo>
                  <a:lnTo>
                    <a:pt x="9948" y="720"/>
                  </a:lnTo>
                  <a:lnTo>
                    <a:pt x="9926" y="699"/>
                  </a:lnTo>
                  <a:lnTo>
                    <a:pt x="9907" y="675"/>
                  </a:lnTo>
                  <a:lnTo>
                    <a:pt x="9890" y="648"/>
                  </a:lnTo>
                  <a:lnTo>
                    <a:pt x="9877" y="621"/>
                  </a:lnTo>
                  <a:lnTo>
                    <a:pt x="9866" y="592"/>
                  </a:lnTo>
                  <a:lnTo>
                    <a:pt x="9852" y="534"/>
                  </a:lnTo>
                  <a:lnTo>
                    <a:pt x="9850" y="507"/>
                  </a:lnTo>
                  <a:lnTo>
                    <a:pt x="9848" y="482"/>
                  </a:lnTo>
                  <a:close/>
                  <a:moveTo>
                    <a:pt x="281" y="176"/>
                  </a:moveTo>
                  <a:lnTo>
                    <a:pt x="281" y="197"/>
                  </a:lnTo>
                  <a:lnTo>
                    <a:pt x="233" y="203"/>
                  </a:lnTo>
                  <a:lnTo>
                    <a:pt x="218" y="206"/>
                  </a:lnTo>
                  <a:lnTo>
                    <a:pt x="209" y="209"/>
                  </a:lnTo>
                  <a:lnTo>
                    <a:pt x="205" y="213"/>
                  </a:lnTo>
                  <a:lnTo>
                    <a:pt x="203" y="218"/>
                  </a:lnTo>
                  <a:lnTo>
                    <a:pt x="199" y="231"/>
                  </a:lnTo>
                  <a:lnTo>
                    <a:pt x="197" y="279"/>
                  </a:lnTo>
                  <a:lnTo>
                    <a:pt x="197" y="377"/>
                  </a:lnTo>
                  <a:lnTo>
                    <a:pt x="197" y="683"/>
                  </a:lnTo>
                  <a:lnTo>
                    <a:pt x="193" y="744"/>
                  </a:lnTo>
                  <a:lnTo>
                    <a:pt x="185" y="794"/>
                  </a:lnTo>
                  <a:lnTo>
                    <a:pt x="178" y="814"/>
                  </a:lnTo>
                  <a:lnTo>
                    <a:pt x="168" y="834"/>
                  </a:lnTo>
                  <a:lnTo>
                    <a:pt x="156" y="854"/>
                  </a:lnTo>
                  <a:lnTo>
                    <a:pt x="143" y="873"/>
                  </a:lnTo>
                  <a:lnTo>
                    <a:pt x="127" y="890"/>
                  </a:lnTo>
                  <a:lnTo>
                    <a:pt x="113" y="904"/>
                  </a:lnTo>
                  <a:lnTo>
                    <a:pt x="97" y="917"/>
                  </a:lnTo>
                  <a:lnTo>
                    <a:pt x="80" y="927"/>
                  </a:lnTo>
                  <a:lnTo>
                    <a:pt x="65" y="934"/>
                  </a:lnTo>
                  <a:lnTo>
                    <a:pt x="49" y="940"/>
                  </a:lnTo>
                  <a:lnTo>
                    <a:pt x="34" y="944"/>
                  </a:lnTo>
                  <a:lnTo>
                    <a:pt x="18" y="945"/>
                  </a:lnTo>
                  <a:lnTo>
                    <a:pt x="0" y="942"/>
                  </a:lnTo>
                  <a:lnTo>
                    <a:pt x="1" y="909"/>
                  </a:lnTo>
                  <a:lnTo>
                    <a:pt x="0" y="876"/>
                  </a:lnTo>
                  <a:lnTo>
                    <a:pt x="8" y="872"/>
                  </a:lnTo>
                  <a:lnTo>
                    <a:pt x="19" y="879"/>
                  </a:lnTo>
                  <a:lnTo>
                    <a:pt x="30" y="884"/>
                  </a:lnTo>
                  <a:lnTo>
                    <a:pt x="54" y="887"/>
                  </a:lnTo>
                  <a:lnTo>
                    <a:pt x="73" y="885"/>
                  </a:lnTo>
                  <a:lnTo>
                    <a:pt x="89" y="880"/>
                  </a:lnTo>
                  <a:lnTo>
                    <a:pt x="100" y="870"/>
                  </a:lnTo>
                  <a:lnTo>
                    <a:pt x="104" y="864"/>
                  </a:lnTo>
                  <a:lnTo>
                    <a:pt x="107" y="858"/>
                  </a:lnTo>
                  <a:lnTo>
                    <a:pt x="112" y="839"/>
                  </a:lnTo>
                  <a:lnTo>
                    <a:pt x="114" y="809"/>
                  </a:lnTo>
                  <a:lnTo>
                    <a:pt x="115" y="748"/>
                  </a:lnTo>
                  <a:lnTo>
                    <a:pt x="115" y="377"/>
                  </a:lnTo>
                  <a:lnTo>
                    <a:pt x="114" y="294"/>
                  </a:lnTo>
                  <a:lnTo>
                    <a:pt x="114" y="254"/>
                  </a:lnTo>
                  <a:lnTo>
                    <a:pt x="112" y="232"/>
                  </a:lnTo>
                  <a:lnTo>
                    <a:pt x="109" y="220"/>
                  </a:lnTo>
                  <a:lnTo>
                    <a:pt x="106" y="213"/>
                  </a:lnTo>
                  <a:lnTo>
                    <a:pt x="100" y="208"/>
                  </a:lnTo>
                  <a:lnTo>
                    <a:pt x="90" y="206"/>
                  </a:lnTo>
                  <a:lnTo>
                    <a:pt x="71" y="202"/>
                  </a:lnTo>
                  <a:lnTo>
                    <a:pt x="34" y="201"/>
                  </a:lnTo>
                  <a:lnTo>
                    <a:pt x="30" y="176"/>
                  </a:lnTo>
                  <a:lnTo>
                    <a:pt x="156" y="177"/>
                  </a:lnTo>
                  <a:lnTo>
                    <a:pt x="278" y="173"/>
                  </a:lnTo>
                  <a:lnTo>
                    <a:pt x="281" y="176"/>
                  </a:lnTo>
                  <a:close/>
                  <a:moveTo>
                    <a:pt x="307" y="213"/>
                  </a:moveTo>
                  <a:lnTo>
                    <a:pt x="304" y="209"/>
                  </a:lnTo>
                  <a:lnTo>
                    <a:pt x="304" y="191"/>
                  </a:lnTo>
                  <a:lnTo>
                    <a:pt x="307" y="188"/>
                  </a:lnTo>
                  <a:lnTo>
                    <a:pt x="428" y="167"/>
                  </a:lnTo>
                  <a:lnTo>
                    <a:pt x="440" y="178"/>
                  </a:lnTo>
                  <a:lnTo>
                    <a:pt x="454" y="190"/>
                  </a:lnTo>
                  <a:lnTo>
                    <a:pt x="468" y="209"/>
                  </a:lnTo>
                  <a:lnTo>
                    <a:pt x="488" y="242"/>
                  </a:lnTo>
                  <a:lnTo>
                    <a:pt x="548" y="345"/>
                  </a:lnTo>
                  <a:lnTo>
                    <a:pt x="619" y="479"/>
                  </a:lnTo>
                  <a:lnTo>
                    <a:pt x="662" y="410"/>
                  </a:lnTo>
                  <a:lnTo>
                    <a:pt x="712" y="328"/>
                  </a:lnTo>
                  <a:lnTo>
                    <a:pt x="802" y="173"/>
                  </a:lnTo>
                  <a:lnTo>
                    <a:pt x="834" y="174"/>
                  </a:lnTo>
                  <a:lnTo>
                    <a:pt x="864" y="173"/>
                  </a:lnTo>
                  <a:lnTo>
                    <a:pt x="868" y="184"/>
                  </a:lnTo>
                  <a:lnTo>
                    <a:pt x="840" y="218"/>
                  </a:lnTo>
                  <a:lnTo>
                    <a:pt x="802" y="269"/>
                  </a:lnTo>
                  <a:lnTo>
                    <a:pt x="734" y="366"/>
                  </a:lnTo>
                  <a:lnTo>
                    <a:pt x="680" y="453"/>
                  </a:lnTo>
                  <a:lnTo>
                    <a:pt x="655" y="496"/>
                  </a:lnTo>
                  <a:lnTo>
                    <a:pt x="646" y="516"/>
                  </a:lnTo>
                  <a:lnTo>
                    <a:pt x="643" y="528"/>
                  </a:lnTo>
                  <a:lnTo>
                    <a:pt x="642" y="542"/>
                  </a:lnTo>
                  <a:lnTo>
                    <a:pt x="642" y="604"/>
                  </a:lnTo>
                  <a:lnTo>
                    <a:pt x="643" y="669"/>
                  </a:lnTo>
                  <a:lnTo>
                    <a:pt x="646" y="720"/>
                  </a:lnTo>
                  <a:lnTo>
                    <a:pt x="648" y="732"/>
                  </a:lnTo>
                  <a:lnTo>
                    <a:pt x="652" y="740"/>
                  </a:lnTo>
                  <a:lnTo>
                    <a:pt x="658" y="743"/>
                  </a:lnTo>
                  <a:lnTo>
                    <a:pt x="667" y="747"/>
                  </a:lnTo>
                  <a:lnTo>
                    <a:pt x="688" y="749"/>
                  </a:lnTo>
                  <a:lnTo>
                    <a:pt x="724" y="752"/>
                  </a:lnTo>
                  <a:lnTo>
                    <a:pt x="727" y="776"/>
                  </a:lnTo>
                  <a:lnTo>
                    <a:pt x="649" y="776"/>
                  </a:lnTo>
                  <a:lnTo>
                    <a:pt x="601" y="776"/>
                  </a:lnTo>
                  <a:lnTo>
                    <a:pt x="480" y="779"/>
                  </a:lnTo>
                  <a:lnTo>
                    <a:pt x="476" y="754"/>
                  </a:lnTo>
                  <a:lnTo>
                    <a:pt x="512" y="749"/>
                  </a:lnTo>
                  <a:lnTo>
                    <a:pt x="533" y="747"/>
                  </a:lnTo>
                  <a:lnTo>
                    <a:pt x="544" y="744"/>
                  </a:lnTo>
                  <a:lnTo>
                    <a:pt x="551" y="741"/>
                  </a:lnTo>
                  <a:lnTo>
                    <a:pt x="557" y="725"/>
                  </a:lnTo>
                  <a:lnTo>
                    <a:pt x="560" y="677"/>
                  </a:lnTo>
                  <a:lnTo>
                    <a:pt x="562" y="604"/>
                  </a:lnTo>
                  <a:lnTo>
                    <a:pt x="562" y="522"/>
                  </a:lnTo>
                  <a:lnTo>
                    <a:pt x="541" y="484"/>
                  </a:lnTo>
                  <a:lnTo>
                    <a:pt x="498" y="412"/>
                  </a:lnTo>
                  <a:lnTo>
                    <a:pt x="461" y="352"/>
                  </a:lnTo>
                  <a:lnTo>
                    <a:pt x="416" y="284"/>
                  </a:lnTo>
                  <a:lnTo>
                    <a:pt x="392" y="251"/>
                  </a:lnTo>
                  <a:lnTo>
                    <a:pt x="374" y="232"/>
                  </a:lnTo>
                  <a:lnTo>
                    <a:pt x="361" y="221"/>
                  </a:lnTo>
                  <a:lnTo>
                    <a:pt x="350" y="215"/>
                  </a:lnTo>
                  <a:lnTo>
                    <a:pt x="336" y="214"/>
                  </a:lnTo>
                  <a:lnTo>
                    <a:pt x="307" y="213"/>
                  </a:lnTo>
                  <a:close/>
                  <a:moveTo>
                    <a:pt x="1176" y="783"/>
                  </a:moveTo>
                  <a:lnTo>
                    <a:pt x="1123" y="640"/>
                  </a:lnTo>
                  <a:lnTo>
                    <a:pt x="978" y="281"/>
                  </a:lnTo>
                  <a:lnTo>
                    <a:pt x="958" y="233"/>
                  </a:lnTo>
                  <a:lnTo>
                    <a:pt x="947" y="212"/>
                  </a:lnTo>
                  <a:lnTo>
                    <a:pt x="931" y="204"/>
                  </a:lnTo>
                  <a:lnTo>
                    <a:pt x="896" y="201"/>
                  </a:lnTo>
                  <a:lnTo>
                    <a:pt x="893" y="196"/>
                  </a:lnTo>
                  <a:lnTo>
                    <a:pt x="893" y="177"/>
                  </a:lnTo>
                  <a:lnTo>
                    <a:pt x="896" y="173"/>
                  </a:lnTo>
                  <a:lnTo>
                    <a:pt x="1007" y="177"/>
                  </a:lnTo>
                  <a:lnTo>
                    <a:pt x="1120" y="173"/>
                  </a:lnTo>
                  <a:lnTo>
                    <a:pt x="1123" y="200"/>
                  </a:lnTo>
                  <a:lnTo>
                    <a:pt x="1058" y="207"/>
                  </a:lnTo>
                  <a:lnTo>
                    <a:pt x="1051" y="212"/>
                  </a:lnTo>
                  <a:lnTo>
                    <a:pt x="1049" y="219"/>
                  </a:lnTo>
                  <a:lnTo>
                    <a:pt x="1062" y="264"/>
                  </a:lnTo>
                  <a:lnTo>
                    <a:pt x="1086" y="332"/>
                  </a:lnTo>
                  <a:lnTo>
                    <a:pt x="1219" y="669"/>
                  </a:lnTo>
                  <a:lnTo>
                    <a:pt x="1331" y="389"/>
                  </a:lnTo>
                  <a:lnTo>
                    <a:pt x="1364" y="298"/>
                  </a:lnTo>
                  <a:lnTo>
                    <a:pt x="1381" y="246"/>
                  </a:lnTo>
                  <a:lnTo>
                    <a:pt x="1387" y="221"/>
                  </a:lnTo>
                  <a:lnTo>
                    <a:pt x="1384" y="213"/>
                  </a:lnTo>
                  <a:lnTo>
                    <a:pt x="1381" y="209"/>
                  </a:lnTo>
                  <a:lnTo>
                    <a:pt x="1376" y="208"/>
                  </a:lnTo>
                  <a:lnTo>
                    <a:pt x="1355" y="204"/>
                  </a:lnTo>
                  <a:lnTo>
                    <a:pt x="1314" y="201"/>
                  </a:lnTo>
                  <a:lnTo>
                    <a:pt x="1310" y="197"/>
                  </a:lnTo>
                  <a:lnTo>
                    <a:pt x="1310" y="177"/>
                  </a:lnTo>
                  <a:lnTo>
                    <a:pt x="1314" y="173"/>
                  </a:lnTo>
                  <a:lnTo>
                    <a:pt x="1409" y="177"/>
                  </a:lnTo>
                  <a:lnTo>
                    <a:pt x="1495" y="173"/>
                  </a:lnTo>
                  <a:lnTo>
                    <a:pt x="1499" y="197"/>
                  </a:lnTo>
                  <a:lnTo>
                    <a:pt x="1471" y="202"/>
                  </a:lnTo>
                  <a:lnTo>
                    <a:pt x="1458" y="206"/>
                  </a:lnTo>
                  <a:lnTo>
                    <a:pt x="1452" y="210"/>
                  </a:lnTo>
                  <a:lnTo>
                    <a:pt x="1446" y="219"/>
                  </a:lnTo>
                  <a:lnTo>
                    <a:pt x="1416" y="286"/>
                  </a:lnTo>
                  <a:lnTo>
                    <a:pt x="1283" y="612"/>
                  </a:lnTo>
                  <a:lnTo>
                    <a:pt x="1244" y="710"/>
                  </a:lnTo>
                  <a:lnTo>
                    <a:pt x="1219" y="783"/>
                  </a:lnTo>
                  <a:lnTo>
                    <a:pt x="1176" y="783"/>
                  </a:lnTo>
                  <a:close/>
                  <a:moveTo>
                    <a:pt x="1428" y="779"/>
                  </a:moveTo>
                  <a:lnTo>
                    <a:pt x="1423" y="776"/>
                  </a:lnTo>
                  <a:lnTo>
                    <a:pt x="1423" y="753"/>
                  </a:lnTo>
                  <a:lnTo>
                    <a:pt x="1428" y="749"/>
                  </a:lnTo>
                  <a:lnTo>
                    <a:pt x="1453" y="749"/>
                  </a:lnTo>
                  <a:lnTo>
                    <a:pt x="1468" y="747"/>
                  </a:lnTo>
                  <a:lnTo>
                    <a:pt x="1476" y="742"/>
                  </a:lnTo>
                  <a:lnTo>
                    <a:pt x="1483" y="736"/>
                  </a:lnTo>
                  <a:lnTo>
                    <a:pt x="1494" y="718"/>
                  </a:lnTo>
                  <a:lnTo>
                    <a:pt x="1512" y="681"/>
                  </a:lnTo>
                  <a:lnTo>
                    <a:pt x="1556" y="584"/>
                  </a:lnTo>
                  <a:lnTo>
                    <a:pt x="1673" y="321"/>
                  </a:lnTo>
                  <a:lnTo>
                    <a:pt x="1738" y="167"/>
                  </a:lnTo>
                  <a:lnTo>
                    <a:pt x="1765" y="167"/>
                  </a:lnTo>
                  <a:lnTo>
                    <a:pt x="1948" y="594"/>
                  </a:lnTo>
                  <a:lnTo>
                    <a:pt x="1972" y="652"/>
                  </a:lnTo>
                  <a:lnTo>
                    <a:pt x="1997" y="705"/>
                  </a:lnTo>
                  <a:lnTo>
                    <a:pt x="2016" y="738"/>
                  </a:lnTo>
                  <a:lnTo>
                    <a:pt x="2029" y="747"/>
                  </a:lnTo>
                  <a:lnTo>
                    <a:pt x="2041" y="749"/>
                  </a:lnTo>
                  <a:lnTo>
                    <a:pt x="2064" y="749"/>
                  </a:lnTo>
                  <a:lnTo>
                    <a:pt x="2068" y="776"/>
                  </a:lnTo>
                  <a:lnTo>
                    <a:pt x="1982" y="774"/>
                  </a:lnTo>
                  <a:lnTo>
                    <a:pt x="1841" y="779"/>
                  </a:lnTo>
                  <a:lnTo>
                    <a:pt x="1837" y="753"/>
                  </a:lnTo>
                  <a:lnTo>
                    <a:pt x="1879" y="749"/>
                  </a:lnTo>
                  <a:lnTo>
                    <a:pt x="1901" y="746"/>
                  </a:lnTo>
                  <a:lnTo>
                    <a:pt x="1906" y="743"/>
                  </a:lnTo>
                  <a:lnTo>
                    <a:pt x="1909" y="741"/>
                  </a:lnTo>
                  <a:lnTo>
                    <a:pt x="1912" y="736"/>
                  </a:lnTo>
                  <a:lnTo>
                    <a:pt x="1913" y="731"/>
                  </a:lnTo>
                  <a:lnTo>
                    <a:pt x="1912" y="720"/>
                  </a:lnTo>
                  <a:lnTo>
                    <a:pt x="1907" y="706"/>
                  </a:lnTo>
                  <a:lnTo>
                    <a:pt x="1854" y="576"/>
                  </a:lnTo>
                  <a:lnTo>
                    <a:pt x="1608" y="576"/>
                  </a:lnTo>
                  <a:lnTo>
                    <a:pt x="1561" y="686"/>
                  </a:lnTo>
                  <a:lnTo>
                    <a:pt x="1552" y="711"/>
                  </a:lnTo>
                  <a:lnTo>
                    <a:pt x="1549" y="729"/>
                  </a:lnTo>
                  <a:lnTo>
                    <a:pt x="1552" y="737"/>
                  </a:lnTo>
                  <a:lnTo>
                    <a:pt x="1560" y="744"/>
                  </a:lnTo>
                  <a:lnTo>
                    <a:pt x="1568" y="747"/>
                  </a:lnTo>
                  <a:lnTo>
                    <a:pt x="1580" y="748"/>
                  </a:lnTo>
                  <a:lnTo>
                    <a:pt x="1618" y="749"/>
                  </a:lnTo>
                  <a:lnTo>
                    <a:pt x="1622" y="753"/>
                  </a:lnTo>
                  <a:lnTo>
                    <a:pt x="1622" y="776"/>
                  </a:lnTo>
                  <a:lnTo>
                    <a:pt x="1523" y="776"/>
                  </a:lnTo>
                  <a:lnTo>
                    <a:pt x="1428" y="779"/>
                  </a:lnTo>
                  <a:close/>
                  <a:moveTo>
                    <a:pt x="1622" y="539"/>
                  </a:moveTo>
                  <a:lnTo>
                    <a:pt x="1837" y="539"/>
                  </a:lnTo>
                  <a:lnTo>
                    <a:pt x="1730" y="282"/>
                  </a:lnTo>
                  <a:lnTo>
                    <a:pt x="1622" y="539"/>
                  </a:lnTo>
                  <a:close/>
                  <a:moveTo>
                    <a:pt x="1642" y="96"/>
                  </a:moveTo>
                  <a:lnTo>
                    <a:pt x="1632" y="95"/>
                  </a:lnTo>
                  <a:lnTo>
                    <a:pt x="1622" y="93"/>
                  </a:lnTo>
                  <a:lnTo>
                    <a:pt x="1614" y="88"/>
                  </a:lnTo>
                  <a:lnTo>
                    <a:pt x="1607" y="82"/>
                  </a:lnTo>
                  <a:lnTo>
                    <a:pt x="1601" y="75"/>
                  </a:lnTo>
                  <a:lnTo>
                    <a:pt x="1596" y="66"/>
                  </a:lnTo>
                  <a:lnTo>
                    <a:pt x="1592" y="48"/>
                  </a:lnTo>
                  <a:lnTo>
                    <a:pt x="1594" y="39"/>
                  </a:lnTo>
                  <a:lnTo>
                    <a:pt x="1596" y="29"/>
                  </a:lnTo>
                  <a:lnTo>
                    <a:pt x="1601" y="22"/>
                  </a:lnTo>
                  <a:lnTo>
                    <a:pt x="1607" y="14"/>
                  </a:lnTo>
                  <a:lnTo>
                    <a:pt x="1614" y="8"/>
                  </a:lnTo>
                  <a:lnTo>
                    <a:pt x="1622" y="4"/>
                  </a:lnTo>
                  <a:lnTo>
                    <a:pt x="1642" y="0"/>
                  </a:lnTo>
                  <a:lnTo>
                    <a:pt x="1651" y="0"/>
                  </a:lnTo>
                  <a:lnTo>
                    <a:pt x="1660" y="4"/>
                  </a:lnTo>
                  <a:lnTo>
                    <a:pt x="1668" y="8"/>
                  </a:lnTo>
                  <a:lnTo>
                    <a:pt x="1675" y="14"/>
                  </a:lnTo>
                  <a:lnTo>
                    <a:pt x="1681" y="22"/>
                  </a:lnTo>
                  <a:lnTo>
                    <a:pt x="1686" y="29"/>
                  </a:lnTo>
                  <a:lnTo>
                    <a:pt x="1688" y="48"/>
                  </a:lnTo>
                  <a:lnTo>
                    <a:pt x="1688" y="58"/>
                  </a:lnTo>
                  <a:lnTo>
                    <a:pt x="1686" y="66"/>
                  </a:lnTo>
                  <a:lnTo>
                    <a:pt x="1681" y="75"/>
                  </a:lnTo>
                  <a:lnTo>
                    <a:pt x="1675" y="82"/>
                  </a:lnTo>
                  <a:lnTo>
                    <a:pt x="1668" y="88"/>
                  </a:lnTo>
                  <a:lnTo>
                    <a:pt x="1660" y="93"/>
                  </a:lnTo>
                  <a:lnTo>
                    <a:pt x="1642" y="96"/>
                  </a:lnTo>
                  <a:close/>
                  <a:moveTo>
                    <a:pt x="1852" y="96"/>
                  </a:moveTo>
                  <a:lnTo>
                    <a:pt x="1842" y="95"/>
                  </a:lnTo>
                  <a:lnTo>
                    <a:pt x="1832" y="93"/>
                  </a:lnTo>
                  <a:lnTo>
                    <a:pt x="1824" y="88"/>
                  </a:lnTo>
                  <a:lnTo>
                    <a:pt x="1817" y="82"/>
                  </a:lnTo>
                  <a:lnTo>
                    <a:pt x="1811" y="75"/>
                  </a:lnTo>
                  <a:lnTo>
                    <a:pt x="1807" y="66"/>
                  </a:lnTo>
                  <a:lnTo>
                    <a:pt x="1804" y="48"/>
                  </a:lnTo>
                  <a:lnTo>
                    <a:pt x="1804" y="39"/>
                  </a:lnTo>
                  <a:lnTo>
                    <a:pt x="1807" y="29"/>
                  </a:lnTo>
                  <a:lnTo>
                    <a:pt x="1811" y="22"/>
                  </a:lnTo>
                  <a:lnTo>
                    <a:pt x="1817" y="14"/>
                  </a:lnTo>
                  <a:lnTo>
                    <a:pt x="1824" y="8"/>
                  </a:lnTo>
                  <a:lnTo>
                    <a:pt x="1832" y="4"/>
                  </a:lnTo>
                  <a:lnTo>
                    <a:pt x="1852" y="0"/>
                  </a:lnTo>
                  <a:lnTo>
                    <a:pt x="1861" y="0"/>
                  </a:lnTo>
                  <a:lnTo>
                    <a:pt x="1870" y="4"/>
                  </a:lnTo>
                  <a:lnTo>
                    <a:pt x="1878" y="8"/>
                  </a:lnTo>
                  <a:lnTo>
                    <a:pt x="1885" y="14"/>
                  </a:lnTo>
                  <a:lnTo>
                    <a:pt x="1891" y="22"/>
                  </a:lnTo>
                  <a:lnTo>
                    <a:pt x="1896" y="29"/>
                  </a:lnTo>
                  <a:lnTo>
                    <a:pt x="1898" y="48"/>
                  </a:lnTo>
                  <a:lnTo>
                    <a:pt x="1898" y="58"/>
                  </a:lnTo>
                  <a:lnTo>
                    <a:pt x="1896" y="66"/>
                  </a:lnTo>
                  <a:lnTo>
                    <a:pt x="1891" y="75"/>
                  </a:lnTo>
                  <a:lnTo>
                    <a:pt x="1885" y="82"/>
                  </a:lnTo>
                  <a:lnTo>
                    <a:pt x="1878" y="88"/>
                  </a:lnTo>
                  <a:lnTo>
                    <a:pt x="1870" y="93"/>
                  </a:lnTo>
                  <a:lnTo>
                    <a:pt x="1852" y="96"/>
                  </a:lnTo>
                  <a:close/>
                  <a:moveTo>
                    <a:pt x="2122" y="629"/>
                  </a:moveTo>
                  <a:lnTo>
                    <a:pt x="2146" y="626"/>
                  </a:lnTo>
                  <a:lnTo>
                    <a:pt x="2152" y="672"/>
                  </a:lnTo>
                  <a:lnTo>
                    <a:pt x="2155" y="695"/>
                  </a:lnTo>
                  <a:lnTo>
                    <a:pt x="2162" y="708"/>
                  </a:lnTo>
                  <a:lnTo>
                    <a:pt x="2178" y="720"/>
                  </a:lnTo>
                  <a:lnTo>
                    <a:pt x="2189" y="728"/>
                  </a:lnTo>
                  <a:lnTo>
                    <a:pt x="2201" y="734"/>
                  </a:lnTo>
                  <a:lnTo>
                    <a:pt x="2230" y="743"/>
                  </a:lnTo>
                  <a:lnTo>
                    <a:pt x="2262" y="749"/>
                  </a:lnTo>
                  <a:lnTo>
                    <a:pt x="2294" y="752"/>
                  </a:lnTo>
                  <a:lnTo>
                    <a:pt x="2316" y="750"/>
                  </a:lnTo>
                  <a:lnTo>
                    <a:pt x="2338" y="747"/>
                  </a:lnTo>
                  <a:lnTo>
                    <a:pt x="2357" y="742"/>
                  </a:lnTo>
                  <a:lnTo>
                    <a:pt x="2376" y="735"/>
                  </a:lnTo>
                  <a:lnTo>
                    <a:pt x="2393" y="725"/>
                  </a:lnTo>
                  <a:lnTo>
                    <a:pt x="2407" y="714"/>
                  </a:lnTo>
                  <a:lnTo>
                    <a:pt x="2420" y="701"/>
                  </a:lnTo>
                  <a:lnTo>
                    <a:pt x="2431" y="686"/>
                  </a:lnTo>
                  <a:lnTo>
                    <a:pt x="2441" y="670"/>
                  </a:lnTo>
                  <a:lnTo>
                    <a:pt x="2447" y="652"/>
                  </a:lnTo>
                  <a:lnTo>
                    <a:pt x="2450" y="633"/>
                  </a:lnTo>
                  <a:lnTo>
                    <a:pt x="2452" y="614"/>
                  </a:lnTo>
                  <a:lnTo>
                    <a:pt x="2449" y="587"/>
                  </a:lnTo>
                  <a:lnTo>
                    <a:pt x="2447" y="575"/>
                  </a:lnTo>
                  <a:lnTo>
                    <a:pt x="2442" y="564"/>
                  </a:lnTo>
                  <a:lnTo>
                    <a:pt x="2431" y="546"/>
                  </a:lnTo>
                  <a:lnTo>
                    <a:pt x="2424" y="538"/>
                  </a:lnTo>
                  <a:lnTo>
                    <a:pt x="2416" y="531"/>
                  </a:lnTo>
                  <a:lnTo>
                    <a:pt x="2396" y="520"/>
                  </a:lnTo>
                  <a:lnTo>
                    <a:pt x="2387" y="516"/>
                  </a:lnTo>
                  <a:lnTo>
                    <a:pt x="2376" y="513"/>
                  </a:lnTo>
                  <a:lnTo>
                    <a:pt x="2310" y="500"/>
                  </a:lnTo>
                  <a:lnTo>
                    <a:pt x="2243" y="486"/>
                  </a:lnTo>
                  <a:lnTo>
                    <a:pt x="2219" y="479"/>
                  </a:lnTo>
                  <a:lnTo>
                    <a:pt x="2195" y="470"/>
                  </a:lnTo>
                  <a:lnTo>
                    <a:pt x="2173" y="456"/>
                  </a:lnTo>
                  <a:lnTo>
                    <a:pt x="2155" y="441"/>
                  </a:lnTo>
                  <a:lnTo>
                    <a:pt x="2141" y="420"/>
                  </a:lnTo>
                  <a:lnTo>
                    <a:pt x="2135" y="410"/>
                  </a:lnTo>
                  <a:lnTo>
                    <a:pt x="2130" y="398"/>
                  </a:lnTo>
                  <a:lnTo>
                    <a:pt x="2123" y="370"/>
                  </a:lnTo>
                  <a:lnTo>
                    <a:pt x="2120" y="342"/>
                  </a:lnTo>
                  <a:lnTo>
                    <a:pt x="2122" y="322"/>
                  </a:lnTo>
                  <a:lnTo>
                    <a:pt x="2124" y="304"/>
                  </a:lnTo>
                  <a:lnTo>
                    <a:pt x="2128" y="286"/>
                  </a:lnTo>
                  <a:lnTo>
                    <a:pt x="2134" y="269"/>
                  </a:lnTo>
                  <a:lnTo>
                    <a:pt x="2152" y="238"/>
                  </a:lnTo>
                  <a:lnTo>
                    <a:pt x="2176" y="212"/>
                  </a:lnTo>
                  <a:lnTo>
                    <a:pt x="2206" y="189"/>
                  </a:lnTo>
                  <a:lnTo>
                    <a:pt x="2222" y="180"/>
                  </a:lnTo>
                  <a:lnTo>
                    <a:pt x="2240" y="173"/>
                  </a:lnTo>
                  <a:lnTo>
                    <a:pt x="2260" y="167"/>
                  </a:lnTo>
                  <a:lnTo>
                    <a:pt x="2280" y="164"/>
                  </a:lnTo>
                  <a:lnTo>
                    <a:pt x="2324" y="160"/>
                  </a:lnTo>
                  <a:lnTo>
                    <a:pt x="2363" y="162"/>
                  </a:lnTo>
                  <a:lnTo>
                    <a:pt x="2405" y="170"/>
                  </a:lnTo>
                  <a:lnTo>
                    <a:pt x="2447" y="180"/>
                  </a:lnTo>
                  <a:lnTo>
                    <a:pt x="2484" y="196"/>
                  </a:lnTo>
                  <a:lnTo>
                    <a:pt x="2488" y="202"/>
                  </a:lnTo>
                  <a:lnTo>
                    <a:pt x="2483" y="224"/>
                  </a:lnTo>
                  <a:lnTo>
                    <a:pt x="2480" y="249"/>
                  </a:lnTo>
                  <a:lnTo>
                    <a:pt x="2478" y="279"/>
                  </a:lnTo>
                  <a:lnTo>
                    <a:pt x="2476" y="314"/>
                  </a:lnTo>
                  <a:lnTo>
                    <a:pt x="2472" y="317"/>
                  </a:lnTo>
                  <a:lnTo>
                    <a:pt x="2450" y="317"/>
                  </a:lnTo>
                  <a:lnTo>
                    <a:pt x="2444" y="249"/>
                  </a:lnTo>
                  <a:lnTo>
                    <a:pt x="2441" y="243"/>
                  </a:lnTo>
                  <a:lnTo>
                    <a:pt x="2434" y="234"/>
                  </a:lnTo>
                  <a:lnTo>
                    <a:pt x="2422" y="226"/>
                  </a:lnTo>
                  <a:lnTo>
                    <a:pt x="2405" y="216"/>
                  </a:lnTo>
                  <a:lnTo>
                    <a:pt x="2387" y="208"/>
                  </a:lnTo>
                  <a:lnTo>
                    <a:pt x="2366" y="202"/>
                  </a:lnTo>
                  <a:lnTo>
                    <a:pt x="2346" y="198"/>
                  </a:lnTo>
                  <a:lnTo>
                    <a:pt x="2324" y="197"/>
                  </a:lnTo>
                  <a:lnTo>
                    <a:pt x="2290" y="201"/>
                  </a:lnTo>
                  <a:lnTo>
                    <a:pt x="2257" y="212"/>
                  </a:lnTo>
                  <a:lnTo>
                    <a:pt x="2242" y="220"/>
                  </a:lnTo>
                  <a:lnTo>
                    <a:pt x="2230" y="230"/>
                  </a:lnTo>
                  <a:lnTo>
                    <a:pt x="2219" y="243"/>
                  </a:lnTo>
                  <a:lnTo>
                    <a:pt x="2209" y="257"/>
                  </a:lnTo>
                  <a:lnTo>
                    <a:pt x="2202" y="273"/>
                  </a:lnTo>
                  <a:lnTo>
                    <a:pt x="2197" y="288"/>
                  </a:lnTo>
                  <a:lnTo>
                    <a:pt x="2194" y="321"/>
                  </a:lnTo>
                  <a:lnTo>
                    <a:pt x="2196" y="345"/>
                  </a:lnTo>
                  <a:lnTo>
                    <a:pt x="2198" y="354"/>
                  </a:lnTo>
                  <a:lnTo>
                    <a:pt x="2203" y="365"/>
                  </a:lnTo>
                  <a:lnTo>
                    <a:pt x="2214" y="382"/>
                  </a:lnTo>
                  <a:lnTo>
                    <a:pt x="2221" y="389"/>
                  </a:lnTo>
                  <a:lnTo>
                    <a:pt x="2228" y="395"/>
                  </a:lnTo>
                  <a:lnTo>
                    <a:pt x="2245" y="406"/>
                  </a:lnTo>
                  <a:lnTo>
                    <a:pt x="2264" y="412"/>
                  </a:lnTo>
                  <a:lnTo>
                    <a:pt x="2293" y="419"/>
                  </a:lnTo>
                  <a:lnTo>
                    <a:pt x="2340" y="426"/>
                  </a:lnTo>
                  <a:lnTo>
                    <a:pt x="2375" y="432"/>
                  </a:lnTo>
                  <a:lnTo>
                    <a:pt x="2405" y="438"/>
                  </a:lnTo>
                  <a:lnTo>
                    <a:pt x="2430" y="444"/>
                  </a:lnTo>
                  <a:lnTo>
                    <a:pt x="2450" y="452"/>
                  </a:lnTo>
                  <a:lnTo>
                    <a:pt x="2466" y="461"/>
                  </a:lnTo>
                  <a:lnTo>
                    <a:pt x="2480" y="472"/>
                  </a:lnTo>
                  <a:lnTo>
                    <a:pt x="2494" y="485"/>
                  </a:lnTo>
                  <a:lnTo>
                    <a:pt x="2504" y="500"/>
                  </a:lnTo>
                  <a:lnTo>
                    <a:pt x="2514" y="518"/>
                  </a:lnTo>
                  <a:lnTo>
                    <a:pt x="2520" y="536"/>
                  </a:lnTo>
                  <a:lnTo>
                    <a:pt x="2525" y="557"/>
                  </a:lnTo>
                  <a:lnTo>
                    <a:pt x="2526" y="579"/>
                  </a:lnTo>
                  <a:lnTo>
                    <a:pt x="2525" y="602"/>
                  </a:lnTo>
                  <a:lnTo>
                    <a:pt x="2521" y="623"/>
                  </a:lnTo>
                  <a:lnTo>
                    <a:pt x="2515" y="644"/>
                  </a:lnTo>
                  <a:lnTo>
                    <a:pt x="2507" y="663"/>
                  </a:lnTo>
                  <a:lnTo>
                    <a:pt x="2497" y="681"/>
                  </a:lnTo>
                  <a:lnTo>
                    <a:pt x="2484" y="699"/>
                  </a:lnTo>
                  <a:lnTo>
                    <a:pt x="2452" y="730"/>
                  </a:lnTo>
                  <a:lnTo>
                    <a:pt x="2432" y="744"/>
                  </a:lnTo>
                  <a:lnTo>
                    <a:pt x="2413" y="756"/>
                  </a:lnTo>
                  <a:lnTo>
                    <a:pt x="2392" y="767"/>
                  </a:lnTo>
                  <a:lnTo>
                    <a:pt x="2370" y="776"/>
                  </a:lnTo>
                  <a:lnTo>
                    <a:pt x="2347" y="783"/>
                  </a:lnTo>
                  <a:lnTo>
                    <a:pt x="2323" y="788"/>
                  </a:lnTo>
                  <a:lnTo>
                    <a:pt x="2273" y="791"/>
                  </a:lnTo>
                  <a:lnTo>
                    <a:pt x="2230" y="789"/>
                  </a:lnTo>
                  <a:lnTo>
                    <a:pt x="2190" y="783"/>
                  </a:lnTo>
                  <a:lnTo>
                    <a:pt x="2153" y="773"/>
                  </a:lnTo>
                  <a:lnTo>
                    <a:pt x="2118" y="760"/>
                  </a:lnTo>
                  <a:lnTo>
                    <a:pt x="2116" y="754"/>
                  </a:lnTo>
                  <a:lnTo>
                    <a:pt x="2119" y="710"/>
                  </a:lnTo>
                  <a:lnTo>
                    <a:pt x="2122" y="629"/>
                  </a:lnTo>
                  <a:close/>
                  <a:moveTo>
                    <a:pt x="2734" y="467"/>
                  </a:moveTo>
                  <a:lnTo>
                    <a:pt x="2888" y="322"/>
                  </a:lnTo>
                  <a:lnTo>
                    <a:pt x="2966" y="244"/>
                  </a:lnTo>
                  <a:lnTo>
                    <a:pt x="3004" y="204"/>
                  </a:lnTo>
                  <a:lnTo>
                    <a:pt x="3004" y="177"/>
                  </a:lnTo>
                  <a:lnTo>
                    <a:pt x="3008" y="173"/>
                  </a:lnTo>
                  <a:lnTo>
                    <a:pt x="3079" y="174"/>
                  </a:lnTo>
                  <a:lnTo>
                    <a:pt x="3146" y="173"/>
                  </a:lnTo>
                  <a:lnTo>
                    <a:pt x="3150" y="177"/>
                  </a:lnTo>
                  <a:lnTo>
                    <a:pt x="3150" y="197"/>
                  </a:lnTo>
                  <a:lnTo>
                    <a:pt x="3114" y="202"/>
                  </a:lnTo>
                  <a:lnTo>
                    <a:pt x="3092" y="206"/>
                  </a:lnTo>
                  <a:lnTo>
                    <a:pt x="3074" y="214"/>
                  </a:lnTo>
                  <a:lnTo>
                    <a:pt x="3050" y="232"/>
                  </a:lnTo>
                  <a:lnTo>
                    <a:pt x="2987" y="288"/>
                  </a:lnTo>
                  <a:lnTo>
                    <a:pt x="2814" y="447"/>
                  </a:lnTo>
                  <a:lnTo>
                    <a:pt x="3070" y="683"/>
                  </a:lnTo>
                  <a:lnTo>
                    <a:pt x="3119" y="728"/>
                  </a:lnTo>
                  <a:lnTo>
                    <a:pt x="3132" y="741"/>
                  </a:lnTo>
                  <a:lnTo>
                    <a:pt x="3139" y="747"/>
                  </a:lnTo>
                  <a:lnTo>
                    <a:pt x="3144" y="748"/>
                  </a:lnTo>
                  <a:lnTo>
                    <a:pt x="3151" y="750"/>
                  </a:lnTo>
                  <a:lnTo>
                    <a:pt x="3170" y="753"/>
                  </a:lnTo>
                  <a:lnTo>
                    <a:pt x="3173" y="773"/>
                  </a:lnTo>
                  <a:lnTo>
                    <a:pt x="3145" y="776"/>
                  </a:lnTo>
                  <a:lnTo>
                    <a:pt x="3119" y="776"/>
                  </a:lnTo>
                  <a:lnTo>
                    <a:pt x="3050" y="777"/>
                  </a:lnTo>
                  <a:lnTo>
                    <a:pt x="2982" y="712"/>
                  </a:lnTo>
                  <a:lnTo>
                    <a:pt x="2734" y="484"/>
                  </a:lnTo>
                  <a:lnTo>
                    <a:pt x="2734" y="574"/>
                  </a:lnTo>
                  <a:lnTo>
                    <a:pt x="2735" y="658"/>
                  </a:lnTo>
                  <a:lnTo>
                    <a:pt x="2735" y="698"/>
                  </a:lnTo>
                  <a:lnTo>
                    <a:pt x="2737" y="720"/>
                  </a:lnTo>
                  <a:lnTo>
                    <a:pt x="2740" y="731"/>
                  </a:lnTo>
                  <a:lnTo>
                    <a:pt x="2743" y="738"/>
                  </a:lnTo>
                  <a:lnTo>
                    <a:pt x="2749" y="743"/>
                  </a:lnTo>
                  <a:lnTo>
                    <a:pt x="2759" y="747"/>
                  </a:lnTo>
                  <a:lnTo>
                    <a:pt x="2778" y="749"/>
                  </a:lnTo>
                  <a:lnTo>
                    <a:pt x="2815" y="752"/>
                  </a:lnTo>
                  <a:lnTo>
                    <a:pt x="2819" y="776"/>
                  </a:lnTo>
                  <a:lnTo>
                    <a:pt x="2741" y="776"/>
                  </a:lnTo>
                  <a:lnTo>
                    <a:pt x="2693" y="776"/>
                  </a:lnTo>
                  <a:lnTo>
                    <a:pt x="2572" y="779"/>
                  </a:lnTo>
                  <a:lnTo>
                    <a:pt x="2568" y="754"/>
                  </a:lnTo>
                  <a:lnTo>
                    <a:pt x="2604" y="749"/>
                  </a:lnTo>
                  <a:lnTo>
                    <a:pt x="2624" y="747"/>
                  </a:lnTo>
                  <a:lnTo>
                    <a:pt x="2635" y="744"/>
                  </a:lnTo>
                  <a:lnTo>
                    <a:pt x="2641" y="741"/>
                  </a:lnTo>
                  <a:lnTo>
                    <a:pt x="2648" y="723"/>
                  </a:lnTo>
                  <a:lnTo>
                    <a:pt x="2651" y="702"/>
                  </a:lnTo>
                  <a:lnTo>
                    <a:pt x="2652" y="664"/>
                  </a:lnTo>
                  <a:lnTo>
                    <a:pt x="2652" y="574"/>
                  </a:lnTo>
                  <a:lnTo>
                    <a:pt x="2652" y="377"/>
                  </a:lnTo>
                  <a:lnTo>
                    <a:pt x="2652" y="294"/>
                  </a:lnTo>
                  <a:lnTo>
                    <a:pt x="2651" y="254"/>
                  </a:lnTo>
                  <a:lnTo>
                    <a:pt x="2650" y="232"/>
                  </a:lnTo>
                  <a:lnTo>
                    <a:pt x="2647" y="220"/>
                  </a:lnTo>
                  <a:lnTo>
                    <a:pt x="2644" y="213"/>
                  </a:lnTo>
                  <a:lnTo>
                    <a:pt x="2638" y="208"/>
                  </a:lnTo>
                  <a:lnTo>
                    <a:pt x="2628" y="206"/>
                  </a:lnTo>
                  <a:lnTo>
                    <a:pt x="2608" y="202"/>
                  </a:lnTo>
                  <a:lnTo>
                    <a:pt x="2572" y="201"/>
                  </a:lnTo>
                  <a:lnTo>
                    <a:pt x="2568" y="176"/>
                  </a:lnTo>
                  <a:lnTo>
                    <a:pt x="2624" y="174"/>
                  </a:lnTo>
                  <a:lnTo>
                    <a:pt x="2693" y="177"/>
                  </a:lnTo>
                  <a:lnTo>
                    <a:pt x="2815" y="173"/>
                  </a:lnTo>
                  <a:lnTo>
                    <a:pt x="2819" y="197"/>
                  </a:lnTo>
                  <a:lnTo>
                    <a:pt x="2770" y="203"/>
                  </a:lnTo>
                  <a:lnTo>
                    <a:pt x="2756" y="206"/>
                  </a:lnTo>
                  <a:lnTo>
                    <a:pt x="2747" y="209"/>
                  </a:lnTo>
                  <a:lnTo>
                    <a:pt x="2743" y="213"/>
                  </a:lnTo>
                  <a:lnTo>
                    <a:pt x="2741" y="218"/>
                  </a:lnTo>
                  <a:lnTo>
                    <a:pt x="2737" y="231"/>
                  </a:lnTo>
                  <a:lnTo>
                    <a:pt x="2735" y="279"/>
                  </a:lnTo>
                  <a:lnTo>
                    <a:pt x="2734" y="377"/>
                  </a:lnTo>
                  <a:lnTo>
                    <a:pt x="2734" y="467"/>
                  </a:lnTo>
                  <a:close/>
                  <a:moveTo>
                    <a:pt x="3186" y="213"/>
                  </a:moveTo>
                  <a:lnTo>
                    <a:pt x="3182" y="209"/>
                  </a:lnTo>
                  <a:lnTo>
                    <a:pt x="3182" y="191"/>
                  </a:lnTo>
                  <a:lnTo>
                    <a:pt x="3186" y="188"/>
                  </a:lnTo>
                  <a:lnTo>
                    <a:pt x="3307" y="167"/>
                  </a:lnTo>
                  <a:lnTo>
                    <a:pt x="3319" y="178"/>
                  </a:lnTo>
                  <a:lnTo>
                    <a:pt x="3331" y="190"/>
                  </a:lnTo>
                  <a:lnTo>
                    <a:pt x="3347" y="209"/>
                  </a:lnTo>
                  <a:lnTo>
                    <a:pt x="3367" y="242"/>
                  </a:lnTo>
                  <a:lnTo>
                    <a:pt x="3427" y="345"/>
                  </a:lnTo>
                  <a:lnTo>
                    <a:pt x="3497" y="479"/>
                  </a:lnTo>
                  <a:lnTo>
                    <a:pt x="3541" y="410"/>
                  </a:lnTo>
                  <a:lnTo>
                    <a:pt x="3589" y="328"/>
                  </a:lnTo>
                  <a:lnTo>
                    <a:pt x="3680" y="173"/>
                  </a:lnTo>
                  <a:lnTo>
                    <a:pt x="3713" y="174"/>
                  </a:lnTo>
                  <a:lnTo>
                    <a:pt x="3743" y="173"/>
                  </a:lnTo>
                  <a:lnTo>
                    <a:pt x="3745" y="184"/>
                  </a:lnTo>
                  <a:lnTo>
                    <a:pt x="3719" y="218"/>
                  </a:lnTo>
                  <a:lnTo>
                    <a:pt x="3679" y="269"/>
                  </a:lnTo>
                  <a:lnTo>
                    <a:pt x="3613" y="366"/>
                  </a:lnTo>
                  <a:lnTo>
                    <a:pt x="3559" y="453"/>
                  </a:lnTo>
                  <a:lnTo>
                    <a:pt x="3534" y="496"/>
                  </a:lnTo>
                  <a:lnTo>
                    <a:pt x="3524" y="516"/>
                  </a:lnTo>
                  <a:lnTo>
                    <a:pt x="3522" y="528"/>
                  </a:lnTo>
                  <a:lnTo>
                    <a:pt x="3521" y="542"/>
                  </a:lnTo>
                  <a:lnTo>
                    <a:pt x="3521" y="604"/>
                  </a:lnTo>
                  <a:lnTo>
                    <a:pt x="3522" y="669"/>
                  </a:lnTo>
                  <a:lnTo>
                    <a:pt x="3524" y="720"/>
                  </a:lnTo>
                  <a:lnTo>
                    <a:pt x="3527" y="732"/>
                  </a:lnTo>
                  <a:lnTo>
                    <a:pt x="3530" y="740"/>
                  </a:lnTo>
                  <a:lnTo>
                    <a:pt x="3536" y="743"/>
                  </a:lnTo>
                  <a:lnTo>
                    <a:pt x="3546" y="747"/>
                  </a:lnTo>
                  <a:lnTo>
                    <a:pt x="3565" y="749"/>
                  </a:lnTo>
                  <a:lnTo>
                    <a:pt x="3602" y="752"/>
                  </a:lnTo>
                  <a:lnTo>
                    <a:pt x="3606" y="776"/>
                  </a:lnTo>
                  <a:lnTo>
                    <a:pt x="3528" y="776"/>
                  </a:lnTo>
                  <a:lnTo>
                    <a:pt x="3480" y="776"/>
                  </a:lnTo>
                  <a:lnTo>
                    <a:pt x="3359" y="779"/>
                  </a:lnTo>
                  <a:lnTo>
                    <a:pt x="3355" y="754"/>
                  </a:lnTo>
                  <a:lnTo>
                    <a:pt x="3391" y="749"/>
                  </a:lnTo>
                  <a:lnTo>
                    <a:pt x="3412" y="747"/>
                  </a:lnTo>
                  <a:lnTo>
                    <a:pt x="3422" y="744"/>
                  </a:lnTo>
                  <a:lnTo>
                    <a:pt x="3428" y="741"/>
                  </a:lnTo>
                  <a:lnTo>
                    <a:pt x="3436" y="725"/>
                  </a:lnTo>
                  <a:lnTo>
                    <a:pt x="3439" y="677"/>
                  </a:lnTo>
                  <a:lnTo>
                    <a:pt x="3439" y="604"/>
                  </a:lnTo>
                  <a:lnTo>
                    <a:pt x="3439" y="522"/>
                  </a:lnTo>
                  <a:lnTo>
                    <a:pt x="3419" y="484"/>
                  </a:lnTo>
                  <a:lnTo>
                    <a:pt x="3377" y="412"/>
                  </a:lnTo>
                  <a:lnTo>
                    <a:pt x="3340" y="352"/>
                  </a:lnTo>
                  <a:lnTo>
                    <a:pt x="3294" y="284"/>
                  </a:lnTo>
                  <a:lnTo>
                    <a:pt x="3270" y="251"/>
                  </a:lnTo>
                  <a:lnTo>
                    <a:pt x="3252" y="232"/>
                  </a:lnTo>
                  <a:lnTo>
                    <a:pt x="3239" y="221"/>
                  </a:lnTo>
                  <a:lnTo>
                    <a:pt x="3229" y="215"/>
                  </a:lnTo>
                  <a:lnTo>
                    <a:pt x="3215" y="214"/>
                  </a:lnTo>
                  <a:lnTo>
                    <a:pt x="3186" y="213"/>
                  </a:lnTo>
                  <a:close/>
                  <a:moveTo>
                    <a:pt x="3778" y="176"/>
                  </a:moveTo>
                  <a:lnTo>
                    <a:pt x="3902" y="177"/>
                  </a:lnTo>
                  <a:lnTo>
                    <a:pt x="4025" y="173"/>
                  </a:lnTo>
                  <a:lnTo>
                    <a:pt x="4028" y="197"/>
                  </a:lnTo>
                  <a:lnTo>
                    <a:pt x="3980" y="203"/>
                  </a:lnTo>
                  <a:lnTo>
                    <a:pt x="3966" y="206"/>
                  </a:lnTo>
                  <a:lnTo>
                    <a:pt x="3956" y="209"/>
                  </a:lnTo>
                  <a:lnTo>
                    <a:pt x="3953" y="213"/>
                  </a:lnTo>
                  <a:lnTo>
                    <a:pt x="3950" y="218"/>
                  </a:lnTo>
                  <a:lnTo>
                    <a:pt x="3947" y="231"/>
                  </a:lnTo>
                  <a:lnTo>
                    <a:pt x="3944" y="279"/>
                  </a:lnTo>
                  <a:lnTo>
                    <a:pt x="3944" y="377"/>
                  </a:lnTo>
                  <a:lnTo>
                    <a:pt x="3944" y="566"/>
                  </a:lnTo>
                  <a:lnTo>
                    <a:pt x="3944" y="664"/>
                  </a:lnTo>
                  <a:lnTo>
                    <a:pt x="3947" y="738"/>
                  </a:lnTo>
                  <a:lnTo>
                    <a:pt x="4034" y="738"/>
                  </a:lnTo>
                  <a:lnTo>
                    <a:pt x="4118" y="737"/>
                  </a:lnTo>
                  <a:lnTo>
                    <a:pt x="4164" y="736"/>
                  </a:lnTo>
                  <a:lnTo>
                    <a:pt x="4189" y="731"/>
                  </a:lnTo>
                  <a:lnTo>
                    <a:pt x="4213" y="723"/>
                  </a:lnTo>
                  <a:lnTo>
                    <a:pt x="4219" y="706"/>
                  </a:lnTo>
                  <a:lnTo>
                    <a:pt x="4226" y="675"/>
                  </a:lnTo>
                  <a:lnTo>
                    <a:pt x="4236" y="630"/>
                  </a:lnTo>
                  <a:lnTo>
                    <a:pt x="4240" y="627"/>
                  </a:lnTo>
                  <a:lnTo>
                    <a:pt x="4260" y="627"/>
                  </a:lnTo>
                  <a:lnTo>
                    <a:pt x="4260" y="654"/>
                  </a:lnTo>
                  <a:lnTo>
                    <a:pt x="4256" y="696"/>
                  </a:lnTo>
                  <a:lnTo>
                    <a:pt x="4253" y="776"/>
                  </a:lnTo>
                  <a:lnTo>
                    <a:pt x="4037" y="776"/>
                  </a:lnTo>
                  <a:lnTo>
                    <a:pt x="3912" y="776"/>
                  </a:lnTo>
                  <a:lnTo>
                    <a:pt x="3826" y="779"/>
                  </a:lnTo>
                  <a:lnTo>
                    <a:pt x="3822" y="761"/>
                  </a:lnTo>
                  <a:lnTo>
                    <a:pt x="3826" y="756"/>
                  </a:lnTo>
                  <a:lnTo>
                    <a:pt x="3846" y="746"/>
                  </a:lnTo>
                  <a:lnTo>
                    <a:pt x="3854" y="741"/>
                  </a:lnTo>
                  <a:lnTo>
                    <a:pt x="3857" y="725"/>
                  </a:lnTo>
                  <a:lnTo>
                    <a:pt x="3859" y="686"/>
                  </a:lnTo>
                  <a:lnTo>
                    <a:pt x="3862" y="628"/>
                  </a:lnTo>
                  <a:lnTo>
                    <a:pt x="3863" y="560"/>
                  </a:lnTo>
                  <a:lnTo>
                    <a:pt x="3863" y="377"/>
                  </a:lnTo>
                  <a:lnTo>
                    <a:pt x="3862" y="294"/>
                  </a:lnTo>
                  <a:lnTo>
                    <a:pt x="3860" y="254"/>
                  </a:lnTo>
                  <a:lnTo>
                    <a:pt x="3859" y="232"/>
                  </a:lnTo>
                  <a:lnTo>
                    <a:pt x="3857" y="220"/>
                  </a:lnTo>
                  <a:lnTo>
                    <a:pt x="3853" y="213"/>
                  </a:lnTo>
                  <a:lnTo>
                    <a:pt x="3847" y="208"/>
                  </a:lnTo>
                  <a:lnTo>
                    <a:pt x="3838" y="206"/>
                  </a:lnTo>
                  <a:lnTo>
                    <a:pt x="3818" y="202"/>
                  </a:lnTo>
                  <a:lnTo>
                    <a:pt x="3781" y="201"/>
                  </a:lnTo>
                  <a:lnTo>
                    <a:pt x="3778" y="176"/>
                  </a:lnTo>
                  <a:close/>
                  <a:moveTo>
                    <a:pt x="4314" y="779"/>
                  </a:moveTo>
                  <a:lnTo>
                    <a:pt x="4310" y="776"/>
                  </a:lnTo>
                  <a:lnTo>
                    <a:pt x="4310" y="753"/>
                  </a:lnTo>
                  <a:lnTo>
                    <a:pt x="4314" y="749"/>
                  </a:lnTo>
                  <a:lnTo>
                    <a:pt x="4339" y="749"/>
                  </a:lnTo>
                  <a:lnTo>
                    <a:pt x="4354" y="747"/>
                  </a:lnTo>
                  <a:lnTo>
                    <a:pt x="4362" y="742"/>
                  </a:lnTo>
                  <a:lnTo>
                    <a:pt x="4370" y="736"/>
                  </a:lnTo>
                  <a:lnTo>
                    <a:pt x="4380" y="718"/>
                  </a:lnTo>
                  <a:lnTo>
                    <a:pt x="4398" y="681"/>
                  </a:lnTo>
                  <a:lnTo>
                    <a:pt x="4442" y="584"/>
                  </a:lnTo>
                  <a:lnTo>
                    <a:pt x="4559" y="321"/>
                  </a:lnTo>
                  <a:lnTo>
                    <a:pt x="4624" y="167"/>
                  </a:lnTo>
                  <a:lnTo>
                    <a:pt x="4651" y="167"/>
                  </a:lnTo>
                  <a:lnTo>
                    <a:pt x="4834" y="594"/>
                  </a:lnTo>
                  <a:lnTo>
                    <a:pt x="4858" y="652"/>
                  </a:lnTo>
                  <a:lnTo>
                    <a:pt x="4883" y="705"/>
                  </a:lnTo>
                  <a:lnTo>
                    <a:pt x="4902" y="738"/>
                  </a:lnTo>
                  <a:lnTo>
                    <a:pt x="4915" y="747"/>
                  </a:lnTo>
                  <a:lnTo>
                    <a:pt x="4927" y="749"/>
                  </a:lnTo>
                  <a:lnTo>
                    <a:pt x="4950" y="749"/>
                  </a:lnTo>
                  <a:lnTo>
                    <a:pt x="4954" y="776"/>
                  </a:lnTo>
                  <a:lnTo>
                    <a:pt x="4868" y="774"/>
                  </a:lnTo>
                  <a:lnTo>
                    <a:pt x="4727" y="779"/>
                  </a:lnTo>
                  <a:lnTo>
                    <a:pt x="4724" y="753"/>
                  </a:lnTo>
                  <a:lnTo>
                    <a:pt x="4765" y="749"/>
                  </a:lnTo>
                  <a:lnTo>
                    <a:pt x="4787" y="746"/>
                  </a:lnTo>
                  <a:lnTo>
                    <a:pt x="4792" y="743"/>
                  </a:lnTo>
                  <a:lnTo>
                    <a:pt x="4796" y="741"/>
                  </a:lnTo>
                  <a:lnTo>
                    <a:pt x="4798" y="736"/>
                  </a:lnTo>
                  <a:lnTo>
                    <a:pt x="4799" y="731"/>
                  </a:lnTo>
                  <a:lnTo>
                    <a:pt x="4798" y="720"/>
                  </a:lnTo>
                  <a:lnTo>
                    <a:pt x="4793" y="706"/>
                  </a:lnTo>
                  <a:lnTo>
                    <a:pt x="4740" y="576"/>
                  </a:lnTo>
                  <a:lnTo>
                    <a:pt x="4494" y="576"/>
                  </a:lnTo>
                  <a:lnTo>
                    <a:pt x="4447" y="686"/>
                  </a:lnTo>
                  <a:lnTo>
                    <a:pt x="4438" y="711"/>
                  </a:lnTo>
                  <a:lnTo>
                    <a:pt x="4435" y="729"/>
                  </a:lnTo>
                  <a:lnTo>
                    <a:pt x="4438" y="737"/>
                  </a:lnTo>
                  <a:lnTo>
                    <a:pt x="4446" y="744"/>
                  </a:lnTo>
                  <a:lnTo>
                    <a:pt x="4454" y="747"/>
                  </a:lnTo>
                  <a:lnTo>
                    <a:pt x="4466" y="748"/>
                  </a:lnTo>
                  <a:lnTo>
                    <a:pt x="4505" y="749"/>
                  </a:lnTo>
                  <a:lnTo>
                    <a:pt x="4508" y="753"/>
                  </a:lnTo>
                  <a:lnTo>
                    <a:pt x="4508" y="776"/>
                  </a:lnTo>
                  <a:lnTo>
                    <a:pt x="4409" y="776"/>
                  </a:lnTo>
                  <a:lnTo>
                    <a:pt x="4314" y="779"/>
                  </a:lnTo>
                  <a:close/>
                  <a:moveTo>
                    <a:pt x="4508" y="539"/>
                  </a:moveTo>
                  <a:lnTo>
                    <a:pt x="4724" y="539"/>
                  </a:lnTo>
                  <a:lnTo>
                    <a:pt x="4616" y="282"/>
                  </a:lnTo>
                  <a:lnTo>
                    <a:pt x="4508" y="539"/>
                  </a:lnTo>
                  <a:close/>
                  <a:moveTo>
                    <a:pt x="4528" y="96"/>
                  </a:moveTo>
                  <a:lnTo>
                    <a:pt x="4518" y="95"/>
                  </a:lnTo>
                  <a:lnTo>
                    <a:pt x="4508" y="93"/>
                  </a:lnTo>
                  <a:lnTo>
                    <a:pt x="4501" y="88"/>
                  </a:lnTo>
                  <a:lnTo>
                    <a:pt x="4493" y="82"/>
                  </a:lnTo>
                  <a:lnTo>
                    <a:pt x="4487" y="75"/>
                  </a:lnTo>
                  <a:lnTo>
                    <a:pt x="4483" y="66"/>
                  </a:lnTo>
                  <a:lnTo>
                    <a:pt x="4480" y="48"/>
                  </a:lnTo>
                  <a:lnTo>
                    <a:pt x="4480" y="39"/>
                  </a:lnTo>
                  <a:lnTo>
                    <a:pt x="4483" y="29"/>
                  </a:lnTo>
                  <a:lnTo>
                    <a:pt x="4487" y="22"/>
                  </a:lnTo>
                  <a:lnTo>
                    <a:pt x="4493" y="14"/>
                  </a:lnTo>
                  <a:lnTo>
                    <a:pt x="4501" y="8"/>
                  </a:lnTo>
                  <a:lnTo>
                    <a:pt x="4508" y="4"/>
                  </a:lnTo>
                  <a:lnTo>
                    <a:pt x="4528" y="0"/>
                  </a:lnTo>
                  <a:lnTo>
                    <a:pt x="4537" y="0"/>
                  </a:lnTo>
                  <a:lnTo>
                    <a:pt x="4546" y="4"/>
                  </a:lnTo>
                  <a:lnTo>
                    <a:pt x="4554" y="8"/>
                  </a:lnTo>
                  <a:lnTo>
                    <a:pt x="4561" y="14"/>
                  </a:lnTo>
                  <a:lnTo>
                    <a:pt x="4567" y="22"/>
                  </a:lnTo>
                  <a:lnTo>
                    <a:pt x="4572" y="29"/>
                  </a:lnTo>
                  <a:lnTo>
                    <a:pt x="4576" y="48"/>
                  </a:lnTo>
                  <a:lnTo>
                    <a:pt x="4574" y="58"/>
                  </a:lnTo>
                  <a:lnTo>
                    <a:pt x="4572" y="66"/>
                  </a:lnTo>
                  <a:lnTo>
                    <a:pt x="4567" y="75"/>
                  </a:lnTo>
                  <a:lnTo>
                    <a:pt x="4561" y="82"/>
                  </a:lnTo>
                  <a:lnTo>
                    <a:pt x="4554" y="88"/>
                  </a:lnTo>
                  <a:lnTo>
                    <a:pt x="4546" y="93"/>
                  </a:lnTo>
                  <a:lnTo>
                    <a:pt x="4528" y="96"/>
                  </a:lnTo>
                  <a:close/>
                  <a:moveTo>
                    <a:pt x="4738" y="96"/>
                  </a:moveTo>
                  <a:lnTo>
                    <a:pt x="4728" y="95"/>
                  </a:lnTo>
                  <a:lnTo>
                    <a:pt x="4718" y="93"/>
                  </a:lnTo>
                  <a:lnTo>
                    <a:pt x="4711" y="88"/>
                  </a:lnTo>
                  <a:lnTo>
                    <a:pt x="4703" y="82"/>
                  </a:lnTo>
                  <a:lnTo>
                    <a:pt x="4697" y="75"/>
                  </a:lnTo>
                  <a:lnTo>
                    <a:pt x="4693" y="66"/>
                  </a:lnTo>
                  <a:lnTo>
                    <a:pt x="4690" y="48"/>
                  </a:lnTo>
                  <a:lnTo>
                    <a:pt x="4690" y="39"/>
                  </a:lnTo>
                  <a:lnTo>
                    <a:pt x="4693" y="29"/>
                  </a:lnTo>
                  <a:lnTo>
                    <a:pt x="4697" y="22"/>
                  </a:lnTo>
                  <a:lnTo>
                    <a:pt x="4703" y="14"/>
                  </a:lnTo>
                  <a:lnTo>
                    <a:pt x="4711" y="8"/>
                  </a:lnTo>
                  <a:lnTo>
                    <a:pt x="4718" y="4"/>
                  </a:lnTo>
                  <a:lnTo>
                    <a:pt x="4738" y="0"/>
                  </a:lnTo>
                  <a:lnTo>
                    <a:pt x="4747" y="0"/>
                  </a:lnTo>
                  <a:lnTo>
                    <a:pt x="4756" y="4"/>
                  </a:lnTo>
                  <a:lnTo>
                    <a:pt x="4764" y="8"/>
                  </a:lnTo>
                  <a:lnTo>
                    <a:pt x="4771" y="14"/>
                  </a:lnTo>
                  <a:lnTo>
                    <a:pt x="4777" y="22"/>
                  </a:lnTo>
                  <a:lnTo>
                    <a:pt x="4782" y="29"/>
                  </a:lnTo>
                  <a:lnTo>
                    <a:pt x="4786" y="48"/>
                  </a:lnTo>
                  <a:lnTo>
                    <a:pt x="4784" y="58"/>
                  </a:lnTo>
                  <a:lnTo>
                    <a:pt x="4782" y="66"/>
                  </a:lnTo>
                  <a:lnTo>
                    <a:pt x="4777" y="75"/>
                  </a:lnTo>
                  <a:lnTo>
                    <a:pt x="4771" y="82"/>
                  </a:lnTo>
                  <a:lnTo>
                    <a:pt x="4764" y="88"/>
                  </a:lnTo>
                  <a:lnTo>
                    <a:pt x="4756" y="93"/>
                  </a:lnTo>
                  <a:lnTo>
                    <a:pt x="4738" y="96"/>
                  </a:lnTo>
                  <a:close/>
                  <a:moveTo>
                    <a:pt x="5002" y="778"/>
                  </a:moveTo>
                  <a:lnTo>
                    <a:pt x="4998" y="774"/>
                  </a:lnTo>
                  <a:lnTo>
                    <a:pt x="4998" y="755"/>
                  </a:lnTo>
                  <a:lnTo>
                    <a:pt x="5002" y="752"/>
                  </a:lnTo>
                  <a:lnTo>
                    <a:pt x="5026" y="750"/>
                  </a:lnTo>
                  <a:lnTo>
                    <a:pt x="5044" y="748"/>
                  </a:lnTo>
                  <a:lnTo>
                    <a:pt x="5057" y="746"/>
                  </a:lnTo>
                  <a:lnTo>
                    <a:pt x="5064" y="740"/>
                  </a:lnTo>
                  <a:lnTo>
                    <a:pt x="5068" y="732"/>
                  </a:lnTo>
                  <a:lnTo>
                    <a:pt x="5070" y="720"/>
                  </a:lnTo>
                  <a:lnTo>
                    <a:pt x="5071" y="699"/>
                  </a:lnTo>
                  <a:lnTo>
                    <a:pt x="5072" y="662"/>
                  </a:lnTo>
                  <a:lnTo>
                    <a:pt x="5074" y="594"/>
                  </a:lnTo>
                  <a:lnTo>
                    <a:pt x="5074" y="250"/>
                  </a:lnTo>
                  <a:lnTo>
                    <a:pt x="5072" y="231"/>
                  </a:lnTo>
                  <a:lnTo>
                    <a:pt x="5066" y="218"/>
                  </a:lnTo>
                  <a:lnTo>
                    <a:pt x="5057" y="209"/>
                  </a:lnTo>
                  <a:lnTo>
                    <a:pt x="5045" y="204"/>
                  </a:lnTo>
                  <a:lnTo>
                    <a:pt x="5027" y="203"/>
                  </a:lnTo>
                  <a:lnTo>
                    <a:pt x="4998" y="202"/>
                  </a:lnTo>
                  <a:lnTo>
                    <a:pt x="4994" y="178"/>
                  </a:lnTo>
                  <a:lnTo>
                    <a:pt x="4998" y="174"/>
                  </a:lnTo>
                  <a:lnTo>
                    <a:pt x="5076" y="177"/>
                  </a:lnTo>
                  <a:lnTo>
                    <a:pt x="5146" y="174"/>
                  </a:lnTo>
                  <a:lnTo>
                    <a:pt x="5282" y="351"/>
                  </a:lnTo>
                  <a:lnTo>
                    <a:pt x="5482" y="602"/>
                  </a:lnTo>
                  <a:lnTo>
                    <a:pt x="5556" y="688"/>
                  </a:lnTo>
                  <a:lnTo>
                    <a:pt x="5556" y="358"/>
                  </a:lnTo>
                  <a:lnTo>
                    <a:pt x="5555" y="293"/>
                  </a:lnTo>
                  <a:lnTo>
                    <a:pt x="5551" y="230"/>
                  </a:lnTo>
                  <a:lnTo>
                    <a:pt x="5548" y="218"/>
                  </a:lnTo>
                  <a:lnTo>
                    <a:pt x="5543" y="210"/>
                  </a:lnTo>
                  <a:lnTo>
                    <a:pt x="5536" y="207"/>
                  </a:lnTo>
                  <a:lnTo>
                    <a:pt x="5524" y="204"/>
                  </a:lnTo>
                  <a:lnTo>
                    <a:pt x="5483" y="201"/>
                  </a:lnTo>
                  <a:lnTo>
                    <a:pt x="5480" y="178"/>
                  </a:lnTo>
                  <a:lnTo>
                    <a:pt x="5483" y="174"/>
                  </a:lnTo>
                  <a:lnTo>
                    <a:pt x="5581" y="177"/>
                  </a:lnTo>
                  <a:lnTo>
                    <a:pt x="5666" y="174"/>
                  </a:lnTo>
                  <a:lnTo>
                    <a:pt x="5670" y="178"/>
                  </a:lnTo>
                  <a:lnTo>
                    <a:pt x="5670" y="197"/>
                  </a:lnTo>
                  <a:lnTo>
                    <a:pt x="5623" y="204"/>
                  </a:lnTo>
                  <a:lnTo>
                    <a:pt x="5611" y="208"/>
                  </a:lnTo>
                  <a:lnTo>
                    <a:pt x="5604" y="214"/>
                  </a:lnTo>
                  <a:lnTo>
                    <a:pt x="5602" y="221"/>
                  </a:lnTo>
                  <a:lnTo>
                    <a:pt x="5599" y="232"/>
                  </a:lnTo>
                  <a:lnTo>
                    <a:pt x="5598" y="254"/>
                  </a:lnTo>
                  <a:lnTo>
                    <a:pt x="5596" y="291"/>
                  </a:lnTo>
                  <a:lnTo>
                    <a:pt x="5594" y="358"/>
                  </a:lnTo>
                  <a:lnTo>
                    <a:pt x="5594" y="561"/>
                  </a:lnTo>
                  <a:lnTo>
                    <a:pt x="5594" y="677"/>
                  </a:lnTo>
                  <a:lnTo>
                    <a:pt x="5597" y="794"/>
                  </a:lnTo>
                  <a:lnTo>
                    <a:pt x="5522" y="776"/>
                  </a:lnTo>
                  <a:lnTo>
                    <a:pt x="5492" y="740"/>
                  </a:lnTo>
                  <a:lnTo>
                    <a:pt x="5402" y="629"/>
                  </a:lnTo>
                  <a:lnTo>
                    <a:pt x="5113" y="268"/>
                  </a:lnTo>
                  <a:lnTo>
                    <a:pt x="5113" y="594"/>
                  </a:lnTo>
                  <a:lnTo>
                    <a:pt x="5114" y="664"/>
                  </a:lnTo>
                  <a:lnTo>
                    <a:pt x="5118" y="725"/>
                  </a:lnTo>
                  <a:lnTo>
                    <a:pt x="5120" y="735"/>
                  </a:lnTo>
                  <a:lnTo>
                    <a:pt x="5124" y="740"/>
                  </a:lnTo>
                  <a:lnTo>
                    <a:pt x="5138" y="748"/>
                  </a:lnTo>
                  <a:lnTo>
                    <a:pt x="5155" y="750"/>
                  </a:lnTo>
                  <a:lnTo>
                    <a:pt x="5185" y="752"/>
                  </a:lnTo>
                  <a:lnTo>
                    <a:pt x="5189" y="774"/>
                  </a:lnTo>
                  <a:lnTo>
                    <a:pt x="5113" y="776"/>
                  </a:lnTo>
                  <a:lnTo>
                    <a:pt x="5002" y="778"/>
                  </a:lnTo>
                  <a:close/>
                  <a:moveTo>
                    <a:pt x="5924" y="213"/>
                  </a:moveTo>
                  <a:lnTo>
                    <a:pt x="5920" y="209"/>
                  </a:lnTo>
                  <a:lnTo>
                    <a:pt x="5920" y="191"/>
                  </a:lnTo>
                  <a:lnTo>
                    <a:pt x="5924" y="188"/>
                  </a:lnTo>
                  <a:lnTo>
                    <a:pt x="6044" y="167"/>
                  </a:lnTo>
                  <a:lnTo>
                    <a:pt x="6058" y="178"/>
                  </a:lnTo>
                  <a:lnTo>
                    <a:pt x="6070" y="190"/>
                  </a:lnTo>
                  <a:lnTo>
                    <a:pt x="6084" y="209"/>
                  </a:lnTo>
                  <a:lnTo>
                    <a:pt x="6104" y="242"/>
                  </a:lnTo>
                  <a:lnTo>
                    <a:pt x="6164" y="345"/>
                  </a:lnTo>
                  <a:lnTo>
                    <a:pt x="6235" y="479"/>
                  </a:lnTo>
                  <a:lnTo>
                    <a:pt x="6278" y="410"/>
                  </a:lnTo>
                  <a:lnTo>
                    <a:pt x="6328" y="328"/>
                  </a:lnTo>
                  <a:lnTo>
                    <a:pt x="6418" y="173"/>
                  </a:lnTo>
                  <a:lnTo>
                    <a:pt x="6450" y="174"/>
                  </a:lnTo>
                  <a:lnTo>
                    <a:pt x="6480" y="173"/>
                  </a:lnTo>
                  <a:lnTo>
                    <a:pt x="6484" y="184"/>
                  </a:lnTo>
                  <a:lnTo>
                    <a:pt x="6456" y="218"/>
                  </a:lnTo>
                  <a:lnTo>
                    <a:pt x="6418" y="269"/>
                  </a:lnTo>
                  <a:lnTo>
                    <a:pt x="6350" y="366"/>
                  </a:lnTo>
                  <a:lnTo>
                    <a:pt x="6296" y="453"/>
                  </a:lnTo>
                  <a:lnTo>
                    <a:pt x="6272" y="496"/>
                  </a:lnTo>
                  <a:lnTo>
                    <a:pt x="6262" y="516"/>
                  </a:lnTo>
                  <a:lnTo>
                    <a:pt x="6259" y="528"/>
                  </a:lnTo>
                  <a:lnTo>
                    <a:pt x="6259" y="542"/>
                  </a:lnTo>
                  <a:lnTo>
                    <a:pt x="6259" y="604"/>
                  </a:lnTo>
                  <a:lnTo>
                    <a:pt x="6259" y="669"/>
                  </a:lnTo>
                  <a:lnTo>
                    <a:pt x="6262" y="720"/>
                  </a:lnTo>
                  <a:lnTo>
                    <a:pt x="6265" y="732"/>
                  </a:lnTo>
                  <a:lnTo>
                    <a:pt x="6269" y="740"/>
                  </a:lnTo>
                  <a:lnTo>
                    <a:pt x="6275" y="743"/>
                  </a:lnTo>
                  <a:lnTo>
                    <a:pt x="6284" y="747"/>
                  </a:lnTo>
                  <a:lnTo>
                    <a:pt x="6304" y="749"/>
                  </a:lnTo>
                  <a:lnTo>
                    <a:pt x="6341" y="752"/>
                  </a:lnTo>
                  <a:lnTo>
                    <a:pt x="6343" y="776"/>
                  </a:lnTo>
                  <a:lnTo>
                    <a:pt x="6265" y="776"/>
                  </a:lnTo>
                  <a:lnTo>
                    <a:pt x="6218" y="776"/>
                  </a:lnTo>
                  <a:lnTo>
                    <a:pt x="6096" y="779"/>
                  </a:lnTo>
                  <a:lnTo>
                    <a:pt x="6092" y="754"/>
                  </a:lnTo>
                  <a:lnTo>
                    <a:pt x="6130" y="749"/>
                  </a:lnTo>
                  <a:lnTo>
                    <a:pt x="6150" y="747"/>
                  </a:lnTo>
                  <a:lnTo>
                    <a:pt x="6160" y="744"/>
                  </a:lnTo>
                  <a:lnTo>
                    <a:pt x="6167" y="741"/>
                  </a:lnTo>
                  <a:lnTo>
                    <a:pt x="6170" y="735"/>
                  </a:lnTo>
                  <a:lnTo>
                    <a:pt x="6174" y="725"/>
                  </a:lnTo>
                  <a:lnTo>
                    <a:pt x="6176" y="677"/>
                  </a:lnTo>
                  <a:lnTo>
                    <a:pt x="6178" y="604"/>
                  </a:lnTo>
                  <a:lnTo>
                    <a:pt x="6178" y="522"/>
                  </a:lnTo>
                  <a:lnTo>
                    <a:pt x="6157" y="484"/>
                  </a:lnTo>
                  <a:lnTo>
                    <a:pt x="6115" y="412"/>
                  </a:lnTo>
                  <a:lnTo>
                    <a:pt x="6077" y="352"/>
                  </a:lnTo>
                  <a:lnTo>
                    <a:pt x="6032" y="284"/>
                  </a:lnTo>
                  <a:lnTo>
                    <a:pt x="6008" y="251"/>
                  </a:lnTo>
                  <a:lnTo>
                    <a:pt x="5990" y="232"/>
                  </a:lnTo>
                  <a:lnTo>
                    <a:pt x="5977" y="221"/>
                  </a:lnTo>
                  <a:lnTo>
                    <a:pt x="5968" y="215"/>
                  </a:lnTo>
                  <a:lnTo>
                    <a:pt x="5952" y="214"/>
                  </a:lnTo>
                  <a:lnTo>
                    <a:pt x="5924" y="213"/>
                  </a:lnTo>
                  <a:close/>
                  <a:moveTo>
                    <a:pt x="6516" y="176"/>
                  </a:moveTo>
                  <a:lnTo>
                    <a:pt x="6641" y="177"/>
                  </a:lnTo>
                  <a:lnTo>
                    <a:pt x="6763" y="173"/>
                  </a:lnTo>
                  <a:lnTo>
                    <a:pt x="6767" y="197"/>
                  </a:lnTo>
                  <a:lnTo>
                    <a:pt x="6718" y="203"/>
                  </a:lnTo>
                  <a:lnTo>
                    <a:pt x="6704" y="206"/>
                  </a:lnTo>
                  <a:lnTo>
                    <a:pt x="6695" y="209"/>
                  </a:lnTo>
                  <a:lnTo>
                    <a:pt x="6691" y="213"/>
                  </a:lnTo>
                  <a:lnTo>
                    <a:pt x="6689" y="218"/>
                  </a:lnTo>
                  <a:lnTo>
                    <a:pt x="6685" y="231"/>
                  </a:lnTo>
                  <a:lnTo>
                    <a:pt x="6683" y="279"/>
                  </a:lnTo>
                  <a:lnTo>
                    <a:pt x="6682" y="377"/>
                  </a:lnTo>
                  <a:lnTo>
                    <a:pt x="6682" y="566"/>
                  </a:lnTo>
                  <a:lnTo>
                    <a:pt x="6683" y="664"/>
                  </a:lnTo>
                  <a:lnTo>
                    <a:pt x="6685" y="738"/>
                  </a:lnTo>
                  <a:lnTo>
                    <a:pt x="6772" y="738"/>
                  </a:lnTo>
                  <a:lnTo>
                    <a:pt x="6856" y="737"/>
                  </a:lnTo>
                  <a:lnTo>
                    <a:pt x="6901" y="736"/>
                  </a:lnTo>
                  <a:lnTo>
                    <a:pt x="6926" y="731"/>
                  </a:lnTo>
                  <a:lnTo>
                    <a:pt x="6952" y="723"/>
                  </a:lnTo>
                  <a:lnTo>
                    <a:pt x="6956" y="706"/>
                  </a:lnTo>
                  <a:lnTo>
                    <a:pt x="6965" y="675"/>
                  </a:lnTo>
                  <a:lnTo>
                    <a:pt x="6973" y="630"/>
                  </a:lnTo>
                  <a:lnTo>
                    <a:pt x="6978" y="627"/>
                  </a:lnTo>
                  <a:lnTo>
                    <a:pt x="6998" y="627"/>
                  </a:lnTo>
                  <a:lnTo>
                    <a:pt x="6997" y="654"/>
                  </a:lnTo>
                  <a:lnTo>
                    <a:pt x="6995" y="696"/>
                  </a:lnTo>
                  <a:lnTo>
                    <a:pt x="6991" y="776"/>
                  </a:lnTo>
                  <a:lnTo>
                    <a:pt x="6775" y="776"/>
                  </a:lnTo>
                  <a:lnTo>
                    <a:pt x="6650" y="776"/>
                  </a:lnTo>
                  <a:lnTo>
                    <a:pt x="6563" y="779"/>
                  </a:lnTo>
                  <a:lnTo>
                    <a:pt x="6560" y="761"/>
                  </a:lnTo>
                  <a:lnTo>
                    <a:pt x="6563" y="756"/>
                  </a:lnTo>
                  <a:lnTo>
                    <a:pt x="6583" y="746"/>
                  </a:lnTo>
                  <a:lnTo>
                    <a:pt x="6593" y="741"/>
                  </a:lnTo>
                  <a:lnTo>
                    <a:pt x="6595" y="725"/>
                  </a:lnTo>
                  <a:lnTo>
                    <a:pt x="6598" y="686"/>
                  </a:lnTo>
                  <a:lnTo>
                    <a:pt x="6600" y="628"/>
                  </a:lnTo>
                  <a:lnTo>
                    <a:pt x="6600" y="560"/>
                  </a:lnTo>
                  <a:lnTo>
                    <a:pt x="6600" y="377"/>
                  </a:lnTo>
                  <a:lnTo>
                    <a:pt x="6600" y="294"/>
                  </a:lnTo>
                  <a:lnTo>
                    <a:pt x="6599" y="254"/>
                  </a:lnTo>
                  <a:lnTo>
                    <a:pt x="6598" y="232"/>
                  </a:lnTo>
                  <a:lnTo>
                    <a:pt x="6595" y="220"/>
                  </a:lnTo>
                  <a:lnTo>
                    <a:pt x="6592" y="213"/>
                  </a:lnTo>
                  <a:lnTo>
                    <a:pt x="6586" y="208"/>
                  </a:lnTo>
                  <a:lnTo>
                    <a:pt x="6576" y="206"/>
                  </a:lnTo>
                  <a:lnTo>
                    <a:pt x="6556" y="202"/>
                  </a:lnTo>
                  <a:lnTo>
                    <a:pt x="6518" y="201"/>
                  </a:lnTo>
                  <a:lnTo>
                    <a:pt x="6516" y="176"/>
                  </a:lnTo>
                  <a:close/>
                  <a:moveTo>
                    <a:pt x="7058" y="173"/>
                  </a:moveTo>
                  <a:lnTo>
                    <a:pt x="7111" y="174"/>
                  </a:lnTo>
                  <a:lnTo>
                    <a:pt x="7180" y="177"/>
                  </a:lnTo>
                  <a:lnTo>
                    <a:pt x="7302" y="173"/>
                  </a:lnTo>
                  <a:lnTo>
                    <a:pt x="7306" y="197"/>
                  </a:lnTo>
                  <a:lnTo>
                    <a:pt x="7256" y="203"/>
                  </a:lnTo>
                  <a:lnTo>
                    <a:pt x="7243" y="206"/>
                  </a:lnTo>
                  <a:lnTo>
                    <a:pt x="7234" y="209"/>
                  </a:lnTo>
                  <a:lnTo>
                    <a:pt x="7230" y="213"/>
                  </a:lnTo>
                  <a:lnTo>
                    <a:pt x="7228" y="218"/>
                  </a:lnTo>
                  <a:lnTo>
                    <a:pt x="7224" y="231"/>
                  </a:lnTo>
                  <a:lnTo>
                    <a:pt x="7222" y="279"/>
                  </a:lnTo>
                  <a:lnTo>
                    <a:pt x="7220" y="377"/>
                  </a:lnTo>
                  <a:lnTo>
                    <a:pt x="7220" y="574"/>
                  </a:lnTo>
                  <a:lnTo>
                    <a:pt x="7222" y="658"/>
                  </a:lnTo>
                  <a:lnTo>
                    <a:pt x="7222" y="698"/>
                  </a:lnTo>
                  <a:lnTo>
                    <a:pt x="7224" y="720"/>
                  </a:lnTo>
                  <a:lnTo>
                    <a:pt x="7226" y="731"/>
                  </a:lnTo>
                  <a:lnTo>
                    <a:pt x="7230" y="738"/>
                  </a:lnTo>
                  <a:lnTo>
                    <a:pt x="7236" y="743"/>
                  </a:lnTo>
                  <a:lnTo>
                    <a:pt x="7246" y="747"/>
                  </a:lnTo>
                  <a:lnTo>
                    <a:pt x="7266" y="749"/>
                  </a:lnTo>
                  <a:lnTo>
                    <a:pt x="7302" y="752"/>
                  </a:lnTo>
                  <a:lnTo>
                    <a:pt x="7306" y="776"/>
                  </a:lnTo>
                  <a:lnTo>
                    <a:pt x="7228" y="776"/>
                  </a:lnTo>
                  <a:lnTo>
                    <a:pt x="7180" y="776"/>
                  </a:lnTo>
                  <a:lnTo>
                    <a:pt x="7058" y="779"/>
                  </a:lnTo>
                  <a:lnTo>
                    <a:pt x="7055" y="754"/>
                  </a:lnTo>
                  <a:lnTo>
                    <a:pt x="7091" y="749"/>
                  </a:lnTo>
                  <a:lnTo>
                    <a:pt x="7111" y="747"/>
                  </a:lnTo>
                  <a:lnTo>
                    <a:pt x="7122" y="744"/>
                  </a:lnTo>
                  <a:lnTo>
                    <a:pt x="7129" y="741"/>
                  </a:lnTo>
                  <a:lnTo>
                    <a:pt x="7133" y="734"/>
                  </a:lnTo>
                  <a:lnTo>
                    <a:pt x="7136" y="723"/>
                  </a:lnTo>
                  <a:lnTo>
                    <a:pt x="7138" y="702"/>
                  </a:lnTo>
                  <a:lnTo>
                    <a:pt x="7139" y="664"/>
                  </a:lnTo>
                  <a:lnTo>
                    <a:pt x="7140" y="574"/>
                  </a:lnTo>
                  <a:lnTo>
                    <a:pt x="7140" y="377"/>
                  </a:lnTo>
                  <a:lnTo>
                    <a:pt x="7139" y="294"/>
                  </a:lnTo>
                  <a:lnTo>
                    <a:pt x="7138" y="254"/>
                  </a:lnTo>
                  <a:lnTo>
                    <a:pt x="7136" y="232"/>
                  </a:lnTo>
                  <a:lnTo>
                    <a:pt x="7134" y="220"/>
                  </a:lnTo>
                  <a:lnTo>
                    <a:pt x="7130" y="213"/>
                  </a:lnTo>
                  <a:lnTo>
                    <a:pt x="7124" y="208"/>
                  </a:lnTo>
                  <a:lnTo>
                    <a:pt x="7115" y="206"/>
                  </a:lnTo>
                  <a:lnTo>
                    <a:pt x="7094" y="202"/>
                  </a:lnTo>
                  <a:lnTo>
                    <a:pt x="7058" y="201"/>
                  </a:lnTo>
                  <a:lnTo>
                    <a:pt x="7055" y="176"/>
                  </a:lnTo>
                  <a:lnTo>
                    <a:pt x="7058" y="173"/>
                  </a:lnTo>
                  <a:close/>
                  <a:moveTo>
                    <a:pt x="7348" y="482"/>
                  </a:moveTo>
                  <a:lnTo>
                    <a:pt x="7349" y="450"/>
                  </a:lnTo>
                  <a:lnTo>
                    <a:pt x="7352" y="420"/>
                  </a:lnTo>
                  <a:lnTo>
                    <a:pt x="7357" y="390"/>
                  </a:lnTo>
                  <a:lnTo>
                    <a:pt x="7366" y="363"/>
                  </a:lnTo>
                  <a:lnTo>
                    <a:pt x="7376" y="335"/>
                  </a:lnTo>
                  <a:lnTo>
                    <a:pt x="7391" y="309"/>
                  </a:lnTo>
                  <a:lnTo>
                    <a:pt x="7408" y="284"/>
                  </a:lnTo>
                  <a:lnTo>
                    <a:pt x="7428" y="260"/>
                  </a:lnTo>
                  <a:lnTo>
                    <a:pt x="7452" y="238"/>
                  </a:lnTo>
                  <a:lnTo>
                    <a:pt x="7477" y="218"/>
                  </a:lnTo>
                  <a:lnTo>
                    <a:pt x="7505" y="201"/>
                  </a:lnTo>
                  <a:lnTo>
                    <a:pt x="7535" y="186"/>
                  </a:lnTo>
                  <a:lnTo>
                    <a:pt x="7567" y="176"/>
                  </a:lnTo>
                  <a:lnTo>
                    <a:pt x="7601" y="167"/>
                  </a:lnTo>
                  <a:lnTo>
                    <a:pt x="7637" y="162"/>
                  </a:lnTo>
                  <a:lnTo>
                    <a:pt x="7675" y="161"/>
                  </a:lnTo>
                  <a:lnTo>
                    <a:pt x="7711" y="162"/>
                  </a:lnTo>
                  <a:lnTo>
                    <a:pt x="7744" y="166"/>
                  </a:lnTo>
                  <a:lnTo>
                    <a:pt x="7776" y="172"/>
                  </a:lnTo>
                  <a:lnTo>
                    <a:pt x="7806" y="180"/>
                  </a:lnTo>
                  <a:lnTo>
                    <a:pt x="7834" y="192"/>
                  </a:lnTo>
                  <a:lnTo>
                    <a:pt x="7860" y="206"/>
                  </a:lnTo>
                  <a:lnTo>
                    <a:pt x="7884" y="221"/>
                  </a:lnTo>
                  <a:lnTo>
                    <a:pt x="7907" y="240"/>
                  </a:lnTo>
                  <a:lnTo>
                    <a:pt x="7927" y="261"/>
                  </a:lnTo>
                  <a:lnTo>
                    <a:pt x="7944" y="284"/>
                  </a:lnTo>
                  <a:lnTo>
                    <a:pt x="7960" y="308"/>
                  </a:lnTo>
                  <a:lnTo>
                    <a:pt x="7972" y="334"/>
                  </a:lnTo>
                  <a:lnTo>
                    <a:pt x="7980" y="362"/>
                  </a:lnTo>
                  <a:lnTo>
                    <a:pt x="7987" y="392"/>
                  </a:lnTo>
                  <a:lnTo>
                    <a:pt x="7991" y="423"/>
                  </a:lnTo>
                  <a:lnTo>
                    <a:pt x="7993" y="456"/>
                  </a:lnTo>
                  <a:lnTo>
                    <a:pt x="7990" y="503"/>
                  </a:lnTo>
                  <a:lnTo>
                    <a:pt x="7987" y="526"/>
                  </a:lnTo>
                  <a:lnTo>
                    <a:pt x="7982" y="548"/>
                  </a:lnTo>
                  <a:lnTo>
                    <a:pt x="7969" y="590"/>
                  </a:lnTo>
                  <a:lnTo>
                    <a:pt x="7950" y="629"/>
                  </a:lnTo>
                  <a:lnTo>
                    <a:pt x="7927" y="665"/>
                  </a:lnTo>
                  <a:lnTo>
                    <a:pt x="7900" y="698"/>
                  </a:lnTo>
                  <a:lnTo>
                    <a:pt x="7884" y="712"/>
                  </a:lnTo>
                  <a:lnTo>
                    <a:pt x="7867" y="725"/>
                  </a:lnTo>
                  <a:lnTo>
                    <a:pt x="7830" y="748"/>
                  </a:lnTo>
                  <a:lnTo>
                    <a:pt x="7789" y="767"/>
                  </a:lnTo>
                  <a:lnTo>
                    <a:pt x="7746" y="780"/>
                  </a:lnTo>
                  <a:lnTo>
                    <a:pt x="7700" y="789"/>
                  </a:lnTo>
                  <a:lnTo>
                    <a:pt x="7654" y="791"/>
                  </a:lnTo>
                  <a:lnTo>
                    <a:pt x="7619" y="790"/>
                  </a:lnTo>
                  <a:lnTo>
                    <a:pt x="7586" y="785"/>
                  </a:lnTo>
                  <a:lnTo>
                    <a:pt x="7555" y="778"/>
                  </a:lnTo>
                  <a:lnTo>
                    <a:pt x="7525" y="768"/>
                  </a:lnTo>
                  <a:lnTo>
                    <a:pt x="7498" y="755"/>
                  </a:lnTo>
                  <a:lnTo>
                    <a:pt x="7471" y="738"/>
                  </a:lnTo>
                  <a:lnTo>
                    <a:pt x="7447" y="720"/>
                  </a:lnTo>
                  <a:lnTo>
                    <a:pt x="7426" y="699"/>
                  </a:lnTo>
                  <a:lnTo>
                    <a:pt x="7406" y="675"/>
                  </a:lnTo>
                  <a:lnTo>
                    <a:pt x="7390" y="648"/>
                  </a:lnTo>
                  <a:lnTo>
                    <a:pt x="7376" y="621"/>
                  </a:lnTo>
                  <a:lnTo>
                    <a:pt x="7366" y="592"/>
                  </a:lnTo>
                  <a:lnTo>
                    <a:pt x="7352" y="534"/>
                  </a:lnTo>
                  <a:lnTo>
                    <a:pt x="7349" y="507"/>
                  </a:lnTo>
                  <a:lnTo>
                    <a:pt x="7348" y="482"/>
                  </a:lnTo>
                  <a:close/>
                  <a:moveTo>
                    <a:pt x="7436" y="454"/>
                  </a:moveTo>
                  <a:lnTo>
                    <a:pt x="7438" y="480"/>
                  </a:lnTo>
                  <a:lnTo>
                    <a:pt x="7440" y="508"/>
                  </a:lnTo>
                  <a:lnTo>
                    <a:pt x="7446" y="536"/>
                  </a:lnTo>
                  <a:lnTo>
                    <a:pt x="7453" y="566"/>
                  </a:lnTo>
                  <a:lnTo>
                    <a:pt x="7463" y="594"/>
                  </a:lnTo>
                  <a:lnTo>
                    <a:pt x="7474" y="621"/>
                  </a:lnTo>
                  <a:lnTo>
                    <a:pt x="7488" y="646"/>
                  </a:lnTo>
                  <a:lnTo>
                    <a:pt x="7504" y="668"/>
                  </a:lnTo>
                  <a:lnTo>
                    <a:pt x="7520" y="688"/>
                  </a:lnTo>
                  <a:lnTo>
                    <a:pt x="7540" y="706"/>
                  </a:lnTo>
                  <a:lnTo>
                    <a:pt x="7559" y="720"/>
                  </a:lnTo>
                  <a:lnTo>
                    <a:pt x="7580" y="731"/>
                  </a:lnTo>
                  <a:lnTo>
                    <a:pt x="7603" y="741"/>
                  </a:lnTo>
                  <a:lnTo>
                    <a:pt x="7627" y="748"/>
                  </a:lnTo>
                  <a:lnTo>
                    <a:pt x="7652" y="752"/>
                  </a:lnTo>
                  <a:lnTo>
                    <a:pt x="7680" y="753"/>
                  </a:lnTo>
                  <a:lnTo>
                    <a:pt x="7712" y="750"/>
                  </a:lnTo>
                  <a:lnTo>
                    <a:pt x="7742" y="746"/>
                  </a:lnTo>
                  <a:lnTo>
                    <a:pt x="7771" y="736"/>
                  </a:lnTo>
                  <a:lnTo>
                    <a:pt x="7798" y="723"/>
                  </a:lnTo>
                  <a:lnTo>
                    <a:pt x="7822" y="705"/>
                  </a:lnTo>
                  <a:lnTo>
                    <a:pt x="7843" y="683"/>
                  </a:lnTo>
                  <a:lnTo>
                    <a:pt x="7861" y="658"/>
                  </a:lnTo>
                  <a:lnTo>
                    <a:pt x="7868" y="644"/>
                  </a:lnTo>
                  <a:lnTo>
                    <a:pt x="7876" y="628"/>
                  </a:lnTo>
                  <a:lnTo>
                    <a:pt x="7888" y="596"/>
                  </a:lnTo>
                  <a:lnTo>
                    <a:pt x="7896" y="561"/>
                  </a:lnTo>
                  <a:lnTo>
                    <a:pt x="7901" y="524"/>
                  </a:lnTo>
                  <a:lnTo>
                    <a:pt x="7903" y="485"/>
                  </a:lnTo>
                  <a:lnTo>
                    <a:pt x="7901" y="443"/>
                  </a:lnTo>
                  <a:lnTo>
                    <a:pt x="7895" y="404"/>
                  </a:lnTo>
                  <a:lnTo>
                    <a:pt x="7885" y="365"/>
                  </a:lnTo>
                  <a:lnTo>
                    <a:pt x="7872" y="330"/>
                  </a:lnTo>
                  <a:lnTo>
                    <a:pt x="7855" y="298"/>
                  </a:lnTo>
                  <a:lnTo>
                    <a:pt x="7835" y="270"/>
                  </a:lnTo>
                  <a:lnTo>
                    <a:pt x="7812" y="248"/>
                  </a:lnTo>
                  <a:lnTo>
                    <a:pt x="7799" y="237"/>
                  </a:lnTo>
                  <a:lnTo>
                    <a:pt x="7784" y="228"/>
                  </a:lnTo>
                  <a:lnTo>
                    <a:pt x="7756" y="215"/>
                  </a:lnTo>
                  <a:lnTo>
                    <a:pt x="7724" y="206"/>
                  </a:lnTo>
                  <a:lnTo>
                    <a:pt x="7693" y="200"/>
                  </a:lnTo>
                  <a:lnTo>
                    <a:pt x="7660" y="197"/>
                  </a:lnTo>
                  <a:lnTo>
                    <a:pt x="7610" y="202"/>
                  </a:lnTo>
                  <a:lnTo>
                    <a:pt x="7588" y="207"/>
                  </a:lnTo>
                  <a:lnTo>
                    <a:pt x="7566" y="214"/>
                  </a:lnTo>
                  <a:lnTo>
                    <a:pt x="7547" y="222"/>
                  </a:lnTo>
                  <a:lnTo>
                    <a:pt x="7529" y="233"/>
                  </a:lnTo>
                  <a:lnTo>
                    <a:pt x="7511" y="246"/>
                  </a:lnTo>
                  <a:lnTo>
                    <a:pt x="7495" y="262"/>
                  </a:lnTo>
                  <a:lnTo>
                    <a:pt x="7482" y="279"/>
                  </a:lnTo>
                  <a:lnTo>
                    <a:pt x="7470" y="298"/>
                  </a:lnTo>
                  <a:lnTo>
                    <a:pt x="7459" y="320"/>
                  </a:lnTo>
                  <a:lnTo>
                    <a:pt x="7451" y="342"/>
                  </a:lnTo>
                  <a:lnTo>
                    <a:pt x="7445" y="368"/>
                  </a:lnTo>
                  <a:lnTo>
                    <a:pt x="7440" y="394"/>
                  </a:lnTo>
                  <a:lnTo>
                    <a:pt x="7438" y="423"/>
                  </a:lnTo>
                  <a:lnTo>
                    <a:pt x="7436" y="454"/>
                  </a:lnTo>
                  <a:close/>
                  <a:moveTo>
                    <a:pt x="8039" y="173"/>
                  </a:moveTo>
                  <a:lnTo>
                    <a:pt x="8176" y="177"/>
                  </a:lnTo>
                  <a:lnTo>
                    <a:pt x="8266" y="174"/>
                  </a:lnTo>
                  <a:lnTo>
                    <a:pt x="8330" y="173"/>
                  </a:lnTo>
                  <a:lnTo>
                    <a:pt x="8359" y="173"/>
                  </a:lnTo>
                  <a:lnTo>
                    <a:pt x="8384" y="176"/>
                  </a:lnTo>
                  <a:lnTo>
                    <a:pt x="8408" y="179"/>
                  </a:lnTo>
                  <a:lnTo>
                    <a:pt x="8429" y="185"/>
                  </a:lnTo>
                  <a:lnTo>
                    <a:pt x="8448" y="192"/>
                  </a:lnTo>
                  <a:lnTo>
                    <a:pt x="8465" y="202"/>
                  </a:lnTo>
                  <a:lnTo>
                    <a:pt x="8480" y="215"/>
                  </a:lnTo>
                  <a:lnTo>
                    <a:pt x="8494" y="230"/>
                  </a:lnTo>
                  <a:lnTo>
                    <a:pt x="8504" y="248"/>
                  </a:lnTo>
                  <a:lnTo>
                    <a:pt x="8513" y="267"/>
                  </a:lnTo>
                  <a:lnTo>
                    <a:pt x="8518" y="287"/>
                  </a:lnTo>
                  <a:lnTo>
                    <a:pt x="8519" y="310"/>
                  </a:lnTo>
                  <a:lnTo>
                    <a:pt x="8518" y="328"/>
                  </a:lnTo>
                  <a:lnTo>
                    <a:pt x="8514" y="347"/>
                  </a:lnTo>
                  <a:lnTo>
                    <a:pt x="8509" y="365"/>
                  </a:lnTo>
                  <a:lnTo>
                    <a:pt x="8501" y="383"/>
                  </a:lnTo>
                  <a:lnTo>
                    <a:pt x="8491" y="401"/>
                  </a:lnTo>
                  <a:lnTo>
                    <a:pt x="8479" y="417"/>
                  </a:lnTo>
                  <a:lnTo>
                    <a:pt x="8466" y="431"/>
                  </a:lnTo>
                  <a:lnTo>
                    <a:pt x="8452" y="444"/>
                  </a:lnTo>
                  <a:lnTo>
                    <a:pt x="8419" y="466"/>
                  </a:lnTo>
                  <a:lnTo>
                    <a:pt x="8387" y="480"/>
                  </a:lnTo>
                  <a:lnTo>
                    <a:pt x="8353" y="489"/>
                  </a:lnTo>
                  <a:lnTo>
                    <a:pt x="8336" y="491"/>
                  </a:lnTo>
                  <a:lnTo>
                    <a:pt x="8318" y="491"/>
                  </a:lnTo>
                  <a:lnTo>
                    <a:pt x="8291" y="490"/>
                  </a:lnTo>
                  <a:lnTo>
                    <a:pt x="8260" y="485"/>
                  </a:lnTo>
                  <a:lnTo>
                    <a:pt x="8252" y="460"/>
                  </a:lnTo>
                  <a:lnTo>
                    <a:pt x="8256" y="455"/>
                  </a:lnTo>
                  <a:lnTo>
                    <a:pt x="8285" y="461"/>
                  </a:lnTo>
                  <a:lnTo>
                    <a:pt x="8308" y="462"/>
                  </a:lnTo>
                  <a:lnTo>
                    <a:pt x="8335" y="460"/>
                  </a:lnTo>
                  <a:lnTo>
                    <a:pt x="8347" y="458"/>
                  </a:lnTo>
                  <a:lnTo>
                    <a:pt x="8358" y="453"/>
                  </a:lnTo>
                  <a:lnTo>
                    <a:pt x="8380" y="442"/>
                  </a:lnTo>
                  <a:lnTo>
                    <a:pt x="8389" y="435"/>
                  </a:lnTo>
                  <a:lnTo>
                    <a:pt x="8398" y="425"/>
                  </a:lnTo>
                  <a:lnTo>
                    <a:pt x="8413" y="406"/>
                  </a:lnTo>
                  <a:lnTo>
                    <a:pt x="8423" y="383"/>
                  </a:lnTo>
                  <a:lnTo>
                    <a:pt x="8430" y="359"/>
                  </a:lnTo>
                  <a:lnTo>
                    <a:pt x="8431" y="332"/>
                  </a:lnTo>
                  <a:lnTo>
                    <a:pt x="8430" y="304"/>
                  </a:lnTo>
                  <a:lnTo>
                    <a:pt x="8423" y="279"/>
                  </a:lnTo>
                  <a:lnTo>
                    <a:pt x="8412" y="257"/>
                  </a:lnTo>
                  <a:lnTo>
                    <a:pt x="8396" y="239"/>
                  </a:lnTo>
                  <a:lnTo>
                    <a:pt x="8377" y="224"/>
                  </a:lnTo>
                  <a:lnTo>
                    <a:pt x="8365" y="218"/>
                  </a:lnTo>
                  <a:lnTo>
                    <a:pt x="8352" y="213"/>
                  </a:lnTo>
                  <a:lnTo>
                    <a:pt x="8323" y="207"/>
                  </a:lnTo>
                  <a:lnTo>
                    <a:pt x="8291" y="204"/>
                  </a:lnTo>
                  <a:lnTo>
                    <a:pt x="8250" y="208"/>
                  </a:lnTo>
                  <a:lnTo>
                    <a:pt x="8204" y="219"/>
                  </a:lnTo>
                  <a:lnTo>
                    <a:pt x="8202" y="275"/>
                  </a:lnTo>
                  <a:lnTo>
                    <a:pt x="8201" y="377"/>
                  </a:lnTo>
                  <a:lnTo>
                    <a:pt x="8201" y="574"/>
                  </a:lnTo>
                  <a:lnTo>
                    <a:pt x="8202" y="658"/>
                  </a:lnTo>
                  <a:lnTo>
                    <a:pt x="8202" y="698"/>
                  </a:lnTo>
                  <a:lnTo>
                    <a:pt x="8204" y="720"/>
                  </a:lnTo>
                  <a:lnTo>
                    <a:pt x="8207" y="731"/>
                  </a:lnTo>
                  <a:lnTo>
                    <a:pt x="8210" y="738"/>
                  </a:lnTo>
                  <a:lnTo>
                    <a:pt x="8216" y="743"/>
                  </a:lnTo>
                  <a:lnTo>
                    <a:pt x="8226" y="747"/>
                  </a:lnTo>
                  <a:lnTo>
                    <a:pt x="8245" y="749"/>
                  </a:lnTo>
                  <a:lnTo>
                    <a:pt x="8282" y="752"/>
                  </a:lnTo>
                  <a:lnTo>
                    <a:pt x="8286" y="776"/>
                  </a:lnTo>
                  <a:lnTo>
                    <a:pt x="8160" y="776"/>
                  </a:lnTo>
                  <a:lnTo>
                    <a:pt x="8039" y="779"/>
                  </a:lnTo>
                  <a:lnTo>
                    <a:pt x="8035" y="754"/>
                  </a:lnTo>
                  <a:lnTo>
                    <a:pt x="8071" y="749"/>
                  </a:lnTo>
                  <a:lnTo>
                    <a:pt x="8092" y="747"/>
                  </a:lnTo>
                  <a:lnTo>
                    <a:pt x="8102" y="744"/>
                  </a:lnTo>
                  <a:lnTo>
                    <a:pt x="8108" y="741"/>
                  </a:lnTo>
                  <a:lnTo>
                    <a:pt x="8113" y="734"/>
                  </a:lnTo>
                  <a:lnTo>
                    <a:pt x="8116" y="723"/>
                  </a:lnTo>
                  <a:lnTo>
                    <a:pt x="8118" y="702"/>
                  </a:lnTo>
                  <a:lnTo>
                    <a:pt x="8119" y="664"/>
                  </a:lnTo>
                  <a:lnTo>
                    <a:pt x="8119" y="574"/>
                  </a:lnTo>
                  <a:lnTo>
                    <a:pt x="8119" y="377"/>
                  </a:lnTo>
                  <a:lnTo>
                    <a:pt x="8119" y="294"/>
                  </a:lnTo>
                  <a:lnTo>
                    <a:pt x="8118" y="254"/>
                  </a:lnTo>
                  <a:lnTo>
                    <a:pt x="8117" y="232"/>
                  </a:lnTo>
                  <a:lnTo>
                    <a:pt x="8114" y="220"/>
                  </a:lnTo>
                  <a:lnTo>
                    <a:pt x="8111" y="213"/>
                  </a:lnTo>
                  <a:lnTo>
                    <a:pt x="8105" y="208"/>
                  </a:lnTo>
                  <a:lnTo>
                    <a:pt x="8095" y="206"/>
                  </a:lnTo>
                  <a:lnTo>
                    <a:pt x="8075" y="202"/>
                  </a:lnTo>
                  <a:lnTo>
                    <a:pt x="8039" y="201"/>
                  </a:lnTo>
                  <a:lnTo>
                    <a:pt x="8035" y="176"/>
                  </a:lnTo>
                  <a:lnTo>
                    <a:pt x="8039" y="173"/>
                  </a:lnTo>
                  <a:close/>
                  <a:moveTo>
                    <a:pt x="8566" y="173"/>
                  </a:moveTo>
                  <a:lnTo>
                    <a:pt x="8618" y="174"/>
                  </a:lnTo>
                  <a:lnTo>
                    <a:pt x="8688" y="177"/>
                  </a:lnTo>
                  <a:lnTo>
                    <a:pt x="8809" y="173"/>
                  </a:lnTo>
                  <a:lnTo>
                    <a:pt x="8813" y="197"/>
                  </a:lnTo>
                  <a:lnTo>
                    <a:pt x="8765" y="203"/>
                  </a:lnTo>
                  <a:lnTo>
                    <a:pt x="8750" y="206"/>
                  </a:lnTo>
                  <a:lnTo>
                    <a:pt x="8741" y="209"/>
                  </a:lnTo>
                  <a:lnTo>
                    <a:pt x="8738" y="213"/>
                  </a:lnTo>
                  <a:lnTo>
                    <a:pt x="8735" y="218"/>
                  </a:lnTo>
                  <a:lnTo>
                    <a:pt x="8731" y="231"/>
                  </a:lnTo>
                  <a:lnTo>
                    <a:pt x="8729" y="279"/>
                  </a:lnTo>
                  <a:lnTo>
                    <a:pt x="8729" y="377"/>
                  </a:lnTo>
                  <a:lnTo>
                    <a:pt x="8729" y="574"/>
                  </a:lnTo>
                  <a:lnTo>
                    <a:pt x="8729" y="658"/>
                  </a:lnTo>
                  <a:lnTo>
                    <a:pt x="8730" y="698"/>
                  </a:lnTo>
                  <a:lnTo>
                    <a:pt x="8731" y="720"/>
                  </a:lnTo>
                  <a:lnTo>
                    <a:pt x="8734" y="731"/>
                  </a:lnTo>
                  <a:lnTo>
                    <a:pt x="8737" y="738"/>
                  </a:lnTo>
                  <a:lnTo>
                    <a:pt x="8743" y="743"/>
                  </a:lnTo>
                  <a:lnTo>
                    <a:pt x="8753" y="747"/>
                  </a:lnTo>
                  <a:lnTo>
                    <a:pt x="8773" y="749"/>
                  </a:lnTo>
                  <a:lnTo>
                    <a:pt x="8809" y="752"/>
                  </a:lnTo>
                  <a:lnTo>
                    <a:pt x="8813" y="776"/>
                  </a:lnTo>
                  <a:lnTo>
                    <a:pt x="8735" y="776"/>
                  </a:lnTo>
                  <a:lnTo>
                    <a:pt x="8688" y="776"/>
                  </a:lnTo>
                  <a:lnTo>
                    <a:pt x="8566" y="779"/>
                  </a:lnTo>
                  <a:lnTo>
                    <a:pt x="8562" y="754"/>
                  </a:lnTo>
                  <a:lnTo>
                    <a:pt x="8598" y="749"/>
                  </a:lnTo>
                  <a:lnTo>
                    <a:pt x="8618" y="747"/>
                  </a:lnTo>
                  <a:lnTo>
                    <a:pt x="8629" y="744"/>
                  </a:lnTo>
                  <a:lnTo>
                    <a:pt x="8636" y="741"/>
                  </a:lnTo>
                  <a:lnTo>
                    <a:pt x="8640" y="734"/>
                  </a:lnTo>
                  <a:lnTo>
                    <a:pt x="8644" y="723"/>
                  </a:lnTo>
                  <a:lnTo>
                    <a:pt x="8646" y="702"/>
                  </a:lnTo>
                  <a:lnTo>
                    <a:pt x="8646" y="664"/>
                  </a:lnTo>
                  <a:lnTo>
                    <a:pt x="8647" y="574"/>
                  </a:lnTo>
                  <a:lnTo>
                    <a:pt x="8647" y="377"/>
                  </a:lnTo>
                  <a:lnTo>
                    <a:pt x="8646" y="294"/>
                  </a:lnTo>
                  <a:lnTo>
                    <a:pt x="8645" y="254"/>
                  </a:lnTo>
                  <a:lnTo>
                    <a:pt x="8644" y="232"/>
                  </a:lnTo>
                  <a:lnTo>
                    <a:pt x="8641" y="220"/>
                  </a:lnTo>
                  <a:lnTo>
                    <a:pt x="8638" y="213"/>
                  </a:lnTo>
                  <a:lnTo>
                    <a:pt x="8632" y="208"/>
                  </a:lnTo>
                  <a:lnTo>
                    <a:pt x="8622" y="206"/>
                  </a:lnTo>
                  <a:lnTo>
                    <a:pt x="8603" y="202"/>
                  </a:lnTo>
                  <a:lnTo>
                    <a:pt x="8566" y="201"/>
                  </a:lnTo>
                  <a:lnTo>
                    <a:pt x="8562" y="176"/>
                  </a:lnTo>
                  <a:lnTo>
                    <a:pt x="8566" y="173"/>
                  </a:lnTo>
                  <a:close/>
                  <a:moveTo>
                    <a:pt x="8868" y="629"/>
                  </a:moveTo>
                  <a:lnTo>
                    <a:pt x="8892" y="626"/>
                  </a:lnTo>
                  <a:lnTo>
                    <a:pt x="8898" y="672"/>
                  </a:lnTo>
                  <a:lnTo>
                    <a:pt x="8902" y="695"/>
                  </a:lnTo>
                  <a:lnTo>
                    <a:pt x="8909" y="708"/>
                  </a:lnTo>
                  <a:lnTo>
                    <a:pt x="8924" y="720"/>
                  </a:lnTo>
                  <a:lnTo>
                    <a:pt x="8935" y="728"/>
                  </a:lnTo>
                  <a:lnTo>
                    <a:pt x="8947" y="734"/>
                  </a:lnTo>
                  <a:lnTo>
                    <a:pt x="8976" y="743"/>
                  </a:lnTo>
                  <a:lnTo>
                    <a:pt x="9008" y="749"/>
                  </a:lnTo>
                  <a:lnTo>
                    <a:pt x="9041" y="752"/>
                  </a:lnTo>
                  <a:lnTo>
                    <a:pt x="9064" y="750"/>
                  </a:lnTo>
                  <a:lnTo>
                    <a:pt x="9084" y="747"/>
                  </a:lnTo>
                  <a:lnTo>
                    <a:pt x="9103" y="742"/>
                  </a:lnTo>
                  <a:lnTo>
                    <a:pt x="9122" y="735"/>
                  </a:lnTo>
                  <a:lnTo>
                    <a:pt x="9139" y="725"/>
                  </a:lnTo>
                  <a:lnTo>
                    <a:pt x="9155" y="714"/>
                  </a:lnTo>
                  <a:lnTo>
                    <a:pt x="9167" y="701"/>
                  </a:lnTo>
                  <a:lnTo>
                    <a:pt x="9179" y="686"/>
                  </a:lnTo>
                  <a:lnTo>
                    <a:pt x="9187" y="670"/>
                  </a:lnTo>
                  <a:lnTo>
                    <a:pt x="9193" y="652"/>
                  </a:lnTo>
                  <a:lnTo>
                    <a:pt x="9197" y="633"/>
                  </a:lnTo>
                  <a:lnTo>
                    <a:pt x="9198" y="614"/>
                  </a:lnTo>
                  <a:lnTo>
                    <a:pt x="9196" y="587"/>
                  </a:lnTo>
                  <a:lnTo>
                    <a:pt x="9193" y="575"/>
                  </a:lnTo>
                  <a:lnTo>
                    <a:pt x="9188" y="564"/>
                  </a:lnTo>
                  <a:lnTo>
                    <a:pt x="9178" y="546"/>
                  </a:lnTo>
                  <a:lnTo>
                    <a:pt x="9170" y="538"/>
                  </a:lnTo>
                  <a:lnTo>
                    <a:pt x="9162" y="531"/>
                  </a:lnTo>
                  <a:lnTo>
                    <a:pt x="9144" y="520"/>
                  </a:lnTo>
                  <a:lnTo>
                    <a:pt x="9133" y="516"/>
                  </a:lnTo>
                  <a:lnTo>
                    <a:pt x="9122" y="513"/>
                  </a:lnTo>
                  <a:lnTo>
                    <a:pt x="9056" y="500"/>
                  </a:lnTo>
                  <a:lnTo>
                    <a:pt x="8989" y="486"/>
                  </a:lnTo>
                  <a:lnTo>
                    <a:pt x="8965" y="479"/>
                  </a:lnTo>
                  <a:lnTo>
                    <a:pt x="8942" y="470"/>
                  </a:lnTo>
                  <a:lnTo>
                    <a:pt x="8920" y="456"/>
                  </a:lnTo>
                  <a:lnTo>
                    <a:pt x="8902" y="441"/>
                  </a:lnTo>
                  <a:lnTo>
                    <a:pt x="8887" y="420"/>
                  </a:lnTo>
                  <a:lnTo>
                    <a:pt x="8881" y="410"/>
                  </a:lnTo>
                  <a:lnTo>
                    <a:pt x="8876" y="398"/>
                  </a:lnTo>
                  <a:lnTo>
                    <a:pt x="8869" y="370"/>
                  </a:lnTo>
                  <a:lnTo>
                    <a:pt x="8867" y="342"/>
                  </a:lnTo>
                  <a:lnTo>
                    <a:pt x="8868" y="322"/>
                  </a:lnTo>
                  <a:lnTo>
                    <a:pt x="8870" y="304"/>
                  </a:lnTo>
                  <a:lnTo>
                    <a:pt x="8875" y="286"/>
                  </a:lnTo>
                  <a:lnTo>
                    <a:pt x="8881" y="269"/>
                  </a:lnTo>
                  <a:lnTo>
                    <a:pt x="8898" y="238"/>
                  </a:lnTo>
                  <a:lnTo>
                    <a:pt x="8922" y="212"/>
                  </a:lnTo>
                  <a:lnTo>
                    <a:pt x="8952" y="189"/>
                  </a:lnTo>
                  <a:lnTo>
                    <a:pt x="8969" y="180"/>
                  </a:lnTo>
                  <a:lnTo>
                    <a:pt x="8987" y="173"/>
                  </a:lnTo>
                  <a:lnTo>
                    <a:pt x="9006" y="167"/>
                  </a:lnTo>
                  <a:lnTo>
                    <a:pt x="9026" y="164"/>
                  </a:lnTo>
                  <a:lnTo>
                    <a:pt x="9071" y="160"/>
                  </a:lnTo>
                  <a:lnTo>
                    <a:pt x="9109" y="162"/>
                  </a:lnTo>
                  <a:lnTo>
                    <a:pt x="9151" y="170"/>
                  </a:lnTo>
                  <a:lnTo>
                    <a:pt x="9193" y="180"/>
                  </a:lnTo>
                  <a:lnTo>
                    <a:pt x="9232" y="196"/>
                  </a:lnTo>
                  <a:lnTo>
                    <a:pt x="9234" y="202"/>
                  </a:lnTo>
                  <a:lnTo>
                    <a:pt x="9230" y="224"/>
                  </a:lnTo>
                  <a:lnTo>
                    <a:pt x="9227" y="249"/>
                  </a:lnTo>
                  <a:lnTo>
                    <a:pt x="9224" y="279"/>
                  </a:lnTo>
                  <a:lnTo>
                    <a:pt x="9223" y="314"/>
                  </a:lnTo>
                  <a:lnTo>
                    <a:pt x="9218" y="317"/>
                  </a:lnTo>
                  <a:lnTo>
                    <a:pt x="9197" y="317"/>
                  </a:lnTo>
                  <a:lnTo>
                    <a:pt x="9191" y="249"/>
                  </a:lnTo>
                  <a:lnTo>
                    <a:pt x="9187" y="243"/>
                  </a:lnTo>
                  <a:lnTo>
                    <a:pt x="9180" y="234"/>
                  </a:lnTo>
                  <a:lnTo>
                    <a:pt x="9168" y="226"/>
                  </a:lnTo>
                  <a:lnTo>
                    <a:pt x="9152" y="216"/>
                  </a:lnTo>
                  <a:lnTo>
                    <a:pt x="9133" y="208"/>
                  </a:lnTo>
                  <a:lnTo>
                    <a:pt x="9113" y="202"/>
                  </a:lnTo>
                  <a:lnTo>
                    <a:pt x="9092" y="198"/>
                  </a:lnTo>
                  <a:lnTo>
                    <a:pt x="9072" y="197"/>
                  </a:lnTo>
                  <a:lnTo>
                    <a:pt x="9036" y="201"/>
                  </a:lnTo>
                  <a:lnTo>
                    <a:pt x="9004" y="212"/>
                  </a:lnTo>
                  <a:lnTo>
                    <a:pt x="8989" y="220"/>
                  </a:lnTo>
                  <a:lnTo>
                    <a:pt x="8976" y="230"/>
                  </a:lnTo>
                  <a:lnTo>
                    <a:pt x="8965" y="243"/>
                  </a:lnTo>
                  <a:lnTo>
                    <a:pt x="8956" y="257"/>
                  </a:lnTo>
                  <a:lnTo>
                    <a:pt x="8948" y="273"/>
                  </a:lnTo>
                  <a:lnTo>
                    <a:pt x="8944" y="288"/>
                  </a:lnTo>
                  <a:lnTo>
                    <a:pt x="8940" y="321"/>
                  </a:lnTo>
                  <a:lnTo>
                    <a:pt x="8942" y="345"/>
                  </a:lnTo>
                  <a:lnTo>
                    <a:pt x="8945" y="354"/>
                  </a:lnTo>
                  <a:lnTo>
                    <a:pt x="8950" y="365"/>
                  </a:lnTo>
                  <a:lnTo>
                    <a:pt x="8960" y="382"/>
                  </a:lnTo>
                  <a:lnTo>
                    <a:pt x="8968" y="389"/>
                  </a:lnTo>
                  <a:lnTo>
                    <a:pt x="8975" y="395"/>
                  </a:lnTo>
                  <a:lnTo>
                    <a:pt x="8992" y="406"/>
                  </a:lnTo>
                  <a:lnTo>
                    <a:pt x="9011" y="412"/>
                  </a:lnTo>
                  <a:lnTo>
                    <a:pt x="9041" y="419"/>
                  </a:lnTo>
                  <a:lnTo>
                    <a:pt x="9086" y="426"/>
                  </a:lnTo>
                  <a:lnTo>
                    <a:pt x="9122" y="432"/>
                  </a:lnTo>
                  <a:lnTo>
                    <a:pt x="9152" y="438"/>
                  </a:lnTo>
                  <a:lnTo>
                    <a:pt x="9176" y="444"/>
                  </a:lnTo>
                  <a:lnTo>
                    <a:pt x="9197" y="452"/>
                  </a:lnTo>
                  <a:lnTo>
                    <a:pt x="9212" y="461"/>
                  </a:lnTo>
                  <a:lnTo>
                    <a:pt x="9227" y="472"/>
                  </a:lnTo>
                  <a:lnTo>
                    <a:pt x="9240" y="485"/>
                  </a:lnTo>
                  <a:lnTo>
                    <a:pt x="9252" y="500"/>
                  </a:lnTo>
                  <a:lnTo>
                    <a:pt x="9260" y="518"/>
                  </a:lnTo>
                  <a:lnTo>
                    <a:pt x="9266" y="536"/>
                  </a:lnTo>
                  <a:lnTo>
                    <a:pt x="9271" y="557"/>
                  </a:lnTo>
                  <a:lnTo>
                    <a:pt x="9272" y="579"/>
                  </a:lnTo>
                  <a:lnTo>
                    <a:pt x="9271" y="602"/>
                  </a:lnTo>
                  <a:lnTo>
                    <a:pt x="9268" y="623"/>
                  </a:lnTo>
                  <a:lnTo>
                    <a:pt x="9262" y="644"/>
                  </a:lnTo>
                  <a:lnTo>
                    <a:pt x="9253" y="663"/>
                  </a:lnTo>
                  <a:lnTo>
                    <a:pt x="9244" y="681"/>
                  </a:lnTo>
                  <a:lnTo>
                    <a:pt x="9230" y="699"/>
                  </a:lnTo>
                  <a:lnTo>
                    <a:pt x="9198" y="730"/>
                  </a:lnTo>
                  <a:lnTo>
                    <a:pt x="9179" y="744"/>
                  </a:lnTo>
                  <a:lnTo>
                    <a:pt x="9160" y="756"/>
                  </a:lnTo>
                  <a:lnTo>
                    <a:pt x="9138" y="767"/>
                  </a:lnTo>
                  <a:lnTo>
                    <a:pt x="9116" y="776"/>
                  </a:lnTo>
                  <a:lnTo>
                    <a:pt x="9094" y="783"/>
                  </a:lnTo>
                  <a:lnTo>
                    <a:pt x="9070" y="788"/>
                  </a:lnTo>
                  <a:lnTo>
                    <a:pt x="9019" y="791"/>
                  </a:lnTo>
                  <a:lnTo>
                    <a:pt x="8976" y="789"/>
                  </a:lnTo>
                  <a:lnTo>
                    <a:pt x="8936" y="783"/>
                  </a:lnTo>
                  <a:lnTo>
                    <a:pt x="8899" y="773"/>
                  </a:lnTo>
                  <a:lnTo>
                    <a:pt x="8864" y="760"/>
                  </a:lnTo>
                  <a:lnTo>
                    <a:pt x="8862" y="754"/>
                  </a:lnTo>
                  <a:lnTo>
                    <a:pt x="8866" y="710"/>
                  </a:lnTo>
                  <a:lnTo>
                    <a:pt x="8868" y="629"/>
                  </a:lnTo>
                  <a:close/>
                  <a:moveTo>
                    <a:pt x="9808" y="173"/>
                  </a:moveTo>
                  <a:lnTo>
                    <a:pt x="9811" y="177"/>
                  </a:lnTo>
                  <a:lnTo>
                    <a:pt x="9808" y="230"/>
                  </a:lnTo>
                  <a:lnTo>
                    <a:pt x="9808" y="311"/>
                  </a:lnTo>
                  <a:lnTo>
                    <a:pt x="9784" y="314"/>
                  </a:lnTo>
                  <a:lnTo>
                    <a:pt x="9780" y="310"/>
                  </a:lnTo>
                  <a:lnTo>
                    <a:pt x="9775" y="272"/>
                  </a:lnTo>
                  <a:lnTo>
                    <a:pt x="9770" y="232"/>
                  </a:lnTo>
                  <a:lnTo>
                    <a:pt x="9764" y="222"/>
                  </a:lnTo>
                  <a:lnTo>
                    <a:pt x="9755" y="219"/>
                  </a:lnTo>
                  <a:lnTo>
                    <a:pt x="9737" y="216"/>
                  </a:lnTo>
                  <a:lnTo>
                    <a:pt x="9684" y="215"/>
                  </a:lnTo>
                  <a:lnTo>
                    <a:pt x="9604" y="215"/>
                  </a:lnTo>
                  <a:lnTo>
                    <a:pt x="9600" y="326"/>
                  </a:lnTo>
                  <a:lnTo>
                    <a:pt x="9600" y="574"/>
                  </a:lnTo>
                  <a:lnTo>
                    <a:pt x="9601" y="658"/>
                  </a:lnTo>
                  <a:lnTo>
                    <a:pt x="9601" y="698"/>
                  </a:lnTo>
                  <a:lnTo>
                    <a:pt x="9604" y="720"/>
                  </a:lnTo>
                  <a:lnTo>
                    <a:pt x="9606" y="732"/>
                  </a:lnTo>
                  <a:lnTo>
                    <a:pt x="9610" y="738"/>
                  </a:lnTo>
                  <a:lnTo>
                    <a:pt x="9614" y="743"/>
                  </a:lnTo>
                  <a:lnTo>
                    <a:pt x="9625" y="747"/>
                  </a:lnTo>
                  <a:lnTo>
                    <a:pt x="9644" y="749"/>
                  </a:lnTo>
                  <a:lnTo>
                    <a:pt x="9682" y="752"/>
                  </a:lnTo>
                  <a:lnTo>
                    <a:pt x="9685" y="776"/>
                  </a:lnTo>
                  <a:lnTo>
                    <a:pt x="9560" y="776"/>
                  </a:lnTo>
                  <a:lnTo>
                    <a:pt x="9438" y="779"/>
                  </a:lnTo>
                  <a:lnTo>
                    <a:pt x="9434" y="754"/>
                  </a:lnTo>
                  <a:lnTo>
                    <a:pt x="9472" y="749"/>
                  </a:lnTo>
                  <a:lnTo>
                    <a:pt x="9492" y="747"/>
                  </a:lnTo>
                  <a:lnTo>
                    <a:pt x="9503" y="744"/>
                  </a:lnTo>
                  <a:lnTo>
                    <a:pt x="9509" y="741"/>
                  </a:lnTo>
                  <a:lnTo>
                    <a:pt x="9514" y="734"/>
                  </a:lnTo>
                  <a:lnTo>
                    <a:pt x="9516" y="723"/>
                  </a:lnTo>
                  <a:lnTo>
                    <a:pt x="9518" y="702"/>
                  </a:lnTo>
                  <a:lnTo>
                    <a:pt x="9520" y="664"/>
                  </a:lnTo>
                  <a:lnTo>
                    <a:pt x="9521" y="574"/>
                  </a:lnTo>
                  <a:lnTo>
                    <a:pt x="9521" y="326"/>
                  </a:lnTo>
                  <a:lnTo>
                    <a:pt x="9517" y="215"/>
                  </a:lnTo>
                  <a:lnTo>
                    <a:pt x="9454" y="215"/>
                  </a:lnTo>
                  <a:lnTo>
                    <a:pt x="9385" y="216"/>
                  </a:lnTo>
                  <a:lnTo>
                    <a:pt x="9373" y="218"/>
                  </a:lnTo>
                  <a:lnTo>
                    <a:pt x="9364" y="220"/>
                  </a:lnTo>
                  <a:lnTo>
                    <a:pt x="9356" y="222"/>
                  </a:lnTo>
                  <a:lnTo>
                    <a:pt x="9353" y="225"/>
                  </a:lnTo>
                  <a:lnTo>
                    <a:pt x="9348" y="240"/>
                  </a:lnTo>
                  <a:lnTo>
                    <a:pt x="9344" y="272"/>
                  </a:lnTo>
                  <a:lnTo>
                    <a:pt x="9340" y="310"/>
                  </a:lnTo>
                  <a:lnTo>
                    <a:pt x="9336" y="314"/>
                  </a:lnTo>
                  <a:lnTo>
                    <a:pt x="9317" y="314"/>
                  </a:lnTo>
                  <a:lnTo>
                    <a:pt x="9312" y="226"/>
                  </a:lnTo>
                  <a:lnTo>
                    <a:pt x="9310" y="177"/>
                  </a:lnTo>
                  <a:lnTo>
                    <a:pt x="9313" y="173"/>
                  </a:lnTo>
                  <a:lnTo>
                    <a:pt x="9412" y="176"/>
                  </a:lnTo>
                  <a:lnTo>
                    <a:pt x="9560" y="177"/>
                  </a:lnTo>
                  <a:lnTo>
                    <a:pt x="9709" y="176"/>
                  </a:lnTo>
                  <a:lnTo>
                    <a:pt x="9808" y="17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2FE4BFBE-F179-F473-2471-4A9F50EE97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27550" y="4124326"/>
              <a:ext cx="3135313" cy="249238"/>
            </a:xfrm>
            <a:custGeom>
              <a:avLst/>
              <a:gdLst>
                <a:gd name="T0" fmla="*/ 11670 w 11852"/>
                <a:gd name="T1" fmla="*/ 81 h 944"/>
                <a:gd name="T2" fmla="*/ 11473 w 11852"/>
                <a:gd name="T3" fmla="*/ 57 h 944"/>
                <a:gd name="T4" fmla="*/ 11758 w 11852"/>
                <a:gd name="T5" fmla="*/ 651 h 944"/>
                <a:gd name="T6" fmla="*/ 11365 w 11852"/>
                <a:gd name="T7" fmla="*/ 747 h 944"/>
                <a:gd name="T8" fmla="*/ 246 w 11852"/>
                <a:gd name="T9" fmla="*/ 721 h 944"/>
                <a:gd name="T10" fmla="*/ 546 w 11852"/>
                <a:gd name="T11" fmla="*/ 176 h 944"/>
                <a:gd name="T12" fmla="*/ 366 w 11852"/>
                <a:gd name="T13" fmla="*/ 788 h 944"/>
                <a:gd name="T14" fmla="*/ 695 w 11852"/>
                <a:gd name="T15" fmla="*/ 777 h 944"/>
                <a:gd name="T16" fmla="*/ 1248 w 11852"/>
                <a:gd name="T17" fmla="*/ 687 h 944"/>
                <a:gd name="T18" fmla="*/ 1216 w 11852"/>
                <a:gd name="T19" fmla="*/ 775 h 944"/>
                <a:gd name="T20" fmla="*/ 1580 w 11852"/>
                <a:gd name="T21" fmla="*/ 279 h 944"/>
                <a:gd name="T22" fmla="*/ 1498 w 11852"/>
                <a:gd name="T23" fmla="*/ 294 h 944"/>
                <a:gd name="T24" fmla="*/ 1850 w 11852"/>
                <a:gd name="T25" fmla="*/ 218 h 944"/>
                <a:gd name="T26" fmla="*/ 2022 w 11852"/>
                <a:gd name="T27" fmla="*/ 782 h 944"/>
                <a:gd name="T28" fmla="*/ 2696 w 11852"/>
                <a:gd name="T29" fmla="*/ 403 h 944"/>
                <a:gd name="T30" fmla="*/ 2809 w 11852"/>
                <a:gd name="T31" fmla="*/ 630 h 944"/>
                <a:gd name="T32" fmla="*/ 3215 w 11852"/>
                <a:gd name="T33" fmla="*/ 175 h 944"/>
                <a:gd name="T34" fmla="*/ 3385 w 11852"/>
                <a:gd name="T35" fmla="*/ 741 h 944"/>
                <a:gd name="T36" fmla="*/ 3253 w 11852"/>
                <a:gd name="T37" fmla="*/ 268 h 944"/>
                <a:gd name="T38" fmla="*/ 3040 w 11852"/>
                <a:gd name="T39" fmla="*/ 776 h 944"/>
                <a:gd name="T40" fmla="*/ 3499 w 11852"/>
                <a:gd name="T41" fmla="*/ 694 h 944"/>
                <a:gd name="T42" fmla="*/ 3742 w 11852"/>
                <a:gd name="T43" fmla="*/ 520 h 944"/>
                <a:gd name="T44" fmla="*/ 3707 w 11852"/>
                <a:gd name="T45" fmla="*/ 162 h 944"/>
                <a:gd name="T46" fmla="*/ 3546 w 11852"/>
                <a:gd name="T47" fmla="*/ 272 h 944"/>
                <a:gd name="T48" fmla="*/ 3865 w 11852"/>
                <a:gd name="T49" fmla="*/ 622 h 944"/>
                <a:gd name="T50" fmla="*/ 4100 w 11852"/>
                <a:gd name="T51" fmla="*/ 205 h 944"/>
                <a:gd name="T52" fmla="*/ 3994 w 11852"/>
                <a:gd name="T53" fmla="*/ 723 h 944"/>
                <a:gd name="T54" fmla="*/ 4628 w 11852"/>
                <a:gd name="T55" fmla="*/ 217 h 944"/>
                <a:gd name="T56" fmla="*/ 4412 w 11852"/>
                <a:gd name="T57" fmla="*/ 574 h 944"/>
                <a:gd name="T58" fmla="*/ 4859 w 11852"/>
                <a:gd name="T59" fmla="*/ 177 h 944"/>
                <a:gd name="T60" fmla="*/ 5086 w 11852"/>
                <a:gd name="T61" fmla="*/ 746 h 944"/>
                <a:gd name="T62" fmla="*/ 5540 w 11852"/>
                <a:gd name="T63" fmla="*/ 481 h 944"/>
                <a:gd name="T64" fmla="*/ 6137 w 11852"/>
                <a:gd name="T65" fmla="*/ 283 h 944"/>
                <a:gd name="T66" fmla="*/ 5664 w 11852"/>
                <a:gd name="T67" fmla="*/ 739 h 944"/>
                <a:gd name="T68" fmla="*/ 5873 w 11852"/>
                <a:gd name="T69" fmla="*/ 752 h 944"/>
                <a:gd name="T70" fmla="*/ 5851 w 11852"/>
                <a:gd name="T71" fmla="*/ 196 h 944"/>
                <a:gd name="T72" fmla="*/ 6476 w 11852"/>
                <a:gd name="T73" fmla="*/ 775 h 944"/>
                <a:gd name="T74" fmla="*/ 6642 w 11852"/>
                <a:gd name="T75" fmla="*/ 224 h 944"/>
                <a:gd name="T76" fmla="*/ 6600 w 11852"/>
                <a:gd name="T77" fmla="*/ 474 h 944"/>
                <a:gd name="T78" fmla="*/ 7076 w 11852"/>
                <a:gd name="T79" fmla="*/ 814 h 944"/>
                <a:gd name="T80" fmla="*/ 7014 w 11852"/>
                <a:gd name="T81" fmla="*/ 747 h 944"/>
                <a:gd name="T82" fmla="*/ 7561 w 11852"/>
                <a:gd name="T83" fmla="*/ 409 h 944"/>
                <a:gd name="T84" fmla="*/ 7379 w 11852"/>
                <a:gd name="T85" fmla="*/ 778 h 944"/>
                <a:gd name="T86" fmla="*/ 7830 w 11852"/>
                <a:gd name="T87" fmla="*/ 204 h 944"/>
                <a:gd name="T88" fmla="*/ 8308 w 11852"/>
                <a:gd name="T89" fmla="*/ 176 h 944"/>
                <a:gd name="T90" fmla="*/ 8846 w 11852"/>
                <a:gd name="T91" fmla="*/ 595 h 944"/>
                <a:gd name="T92" fmla="*/ 8467 w 11852"/>
                <a:gd name="T93" fmla="*/ 746 h 944"/>
                <a:gd name="T94" fmla="*/ 8550 w 11852"/>
                <a:gd name="T95" fmla="*/ 1 h 944"/>
                <a:gd name="T96" fmla="*/ 8724 w 11852"/>
                <a:gd name="T97" fmla="*/ 8 h 944"/>
                <a:gd name="T98" fmla="*/ 9161 w 11852"/>
                <a:gd name="T99" fmla="*/ 748 h 944"/>
                <a:gd name="T100" fmla="*/ 9095 w 11852"/>
                <a:gd name="T101" fmla="*/ 469 h 944"/>
                <a:gd name="T102" fmla="*/ 9379 w 11852"/>
                <a:gd name="T103" fmla="*/ 249 h 944"/>
                <a:gd name="T104" fmla="*/ 9113 w 11852"/>
                <a:gd name="T105" fmla="*/ 382 h 944"/>
                <a:gd name="T106" fmla="*/ 9331 w 11852"/>
                <a:gd name="T107" fmla="*/ 745 h 944"/>
                <a:gd name="T108" fmla="*/ 9974 w 11852"/>
                <a:gd name="T109" fmla="*/ 214 h 944"/>
                <a:gd name="T110" fmla="*/ 9714 w 11852"/>
                <a:gd name="T111" fmla="*/ 751 h 944"/>
                <a:gd name="T112" fmla="*/ 9523 w 11852"/>
                <a:gd name="T113" fmla="*/ 175 h 944"/>
                <a:gd name="T114" fmla="*/ 10579 w 11852"/>
                <a:gd name="T115" fmla="*/ 172 h 944"/>
                <a:gd name="T116" fmla="*/ 10290 w 11852"/>
                <a:gd name="T117" fmla="*/ 750 h 944"/>
                <a:gd name="T118" fmla="*/ 10853 w 11852"/>
                <a:gd name="T119" fmla="*/ 212 h 944"/>
                <a:gd name="T120" fmla="*/ 10745 w 11852"/>
                <a:gd name="T121" fmla="*/ 746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852" h="944">
                  <a:moveTo>
                    <a:pt x="11636" y="96"/>
                  </a:moveTo>
                  <a:lnTo>
                    <a:pt x="11627" y="94"/>
                  </a:lnTo>
                  <a:lnTo>
                    <a:pt x="11618" y="92"/>
                  </a:lnTo>
                  <a:lnTo>
                    <a:pt x="11610" y="87"/>
                  </a:lnTo>
                  <a:lnTo>
                    <a:pt x="11603" y="81"/>
                  </a:lnTo>
                  <a:lnTo>
                    <a:pt x="11597" y="74"/>
                  </a:lnTo>
                  <a:lnTo>
                    <a:pt x="11592" y="67"/>
                  </a:lnTo>
                  <a:lnTo>
                    <a:pt x="11588" y="48"/>
                  </a:lnTo>
                  <a:lnTo>
                    <a:pt x="11590" y="38"/>
                  </a:lnTo>
                  <a:lnTo>
                    <a:pt x="11592" y="30"/>
                  </a:lnTo>
                  <a:lnTo>
                    <a:pt x="11597" y="21"/>
                  </a:lnTo>
                  <a:lnTo>
                    <a:pt x="11603" y="14"/>
                  </a:lnTo>
                  <a:lnTo>
                    <a:pt x="11610" y="8"/>
                  </a:lnTo>
                  <a:lnTo>
                    <a:pt x="11618" y="3"/>
                  </a:lnTo>
                  <a:lnTo>
                    <a:pt x="11636" y="0"/>
                  </a:lnTo>
                  <a:lnTo>
                    <a:pt x="11646" y="1"/>
                  </a:lnTo>
                  <a:lnTo>
                    <a:pt x="11654" y="3"/>
                  </a:lnTo>
                  <a:lnTo>
                    <a:pt x="11663" y="8"/>
                  </a:lnTo>
                  <a:lnTo>
                    <a:pt x="11670" y="14"/>
                  </a:lnTo>
                  <a:lnTo>
                    <a:pt x="11676" y="21"/>
                  </a:lnTo>
                  <a:lnTo>
                    <a:pt x="11681" y="30"/>
                  </a:lnTo>
                  <a:lnTo>
                    <a:pt x="11684" y="48"/>
                  </a:lnTo>
                  <a:lnTo>
                    <a:pt x="11683" y="57"/>
                  </a:lnTo>
                  <a:lnTo>
                    <a:pt x="11681" y="67"/>
                  </a:lnTo>
                  <a:lnTo>
                    <a:pt x="11676" y="74"/>
                  </a:lnTo>
                  <a:lnTo>
                    <a:pt x="11670" y="81"/>
                  </a:lnTo>
                  <a:lnTo>
                    <a:pt x="11663" y="87"/>
                  </a:lnTo>
                  <a:lnTo>
                    <a:pt x="11654" y="92"/>
                  </a:lnTo>
                  <a:lnTo>
                    <a:pt x="11636" y="96"/>
                  </a:lnTo>
                  <a:close/>
                  <a:moveTo>
                    <a:pt x="11426" y="96"/>
                  </a:moveTo>
                  <a:lnTo>
                    <a:pt x="11417" y="94"/>
                  </a:lnTo>
                  <a:lnTo>
                    <a:pt x="11408" y="92"/>
                  </a:lnTo>
                  <a:lnTo>
                    <a:pt x="11400" y="87"/>
                  </a:lnTo>
                  <a:lnTo>
                    <a:pt x="11393" y="81"/>
                  </a:lnTo>
                  <a:lnTo>
                    <a:pt x="11386" y="74"/>
                  </a:lnTo>
                  <a:lnTo>
                    <a:pt x="11382" y="67"/>
                  </a:lnTo>
                  <a:lnTo>
                    <a:pt x="11378" y="48"/>
                  </a:lnTo>
                  <a:lnTo>
                    <a:pt x="11380" y="38"/>
                  </a:lnTo>
                  <a:lnTo>
                    <a:pt x="11382" y="30"/>
                  </a:lnTo>
                  <a:lnTo>
                    <a:pt x="11386" y="21"/>
                  </a:lnTo>
                  <a:lnTo>
                    <a:pt x="11393" y="14"/>
                  </a:lnTo>
                  <a:lnTo>
                    <a:pt x="11400" y="8"/>
                  </a:lnTo>
                  <a:lnTo>
                    <a:pt x="11408" y="3"/>
                  </a:lnTo>
                  <a:lnTo>
                    <a:pt x="11426" y="0"/>
                  </a:lnTo>
                  <a:lnTo>
                    <a:pt x="11436" y="1"/>
                  </a:lnTo>
                  <a:lnTo>
                    <a:pt x="11444" y="3"/>
                  </a:lnTo>
                  <a:lnTo>
                    <a:pt x="11453" y="8"/>
                  </a:lnTo>
                  <a:lnTo>
                    <a:pt x="11460" y="14"/>
                  </a:lnTo>
                  <a:lnTo>
                    <a:pt x="11466" y="21"/>
                  </a:lnTo>
                  <a:lnTo>
                    <a:pt x="11471" y="30"/>
                  </a:lnTo>
                  <a:lnTo>
                    <a:pt x="11474" y="48"/>
                  </a:lnTo>
                  <a:lnTo>
                    <a:pt x="11473" y="57"/>
                  </a:lnTo>
                  <a:lnTo>
                    <a:pt x="11471" y="67"/>
                  </a:lnTo>
                  <a:lnTo>
                    <a:pt x="11466" y="74"/>
                  </a:lnTo>
                  <a:lnTo>
                    <a:pt x="11460" y="81"/>
                  </a:lnTo>
                  <a:lnTo>
                    <a:pt x="11453" y="87"/>
                  </a:lnTo>
                  <a:lnTo>
                    <a:pt x="11444" y="92"/>
                  </a:lnTo>
                  <a:lnTo>
                    <a:pt x="11426" y="96"/>
                  </a:lnTo>
                  <a:close/>
                  <a:moveTo>
                    <a:pt x="11407" y="540"/>
                  </a:moveTo>
                  <a:lnTo>
                    <a:pt x="11623" y="540"/>
                  </a:lnTo>
                  <a:lnTo>
                    <a:pt x="11516" y="282"/>
                  </a:lnTo>
                  <a:lnTo>
                    <a:pt x="11407" y="540"/>
                  </a:lnTo>
                  <a:close/>
                  <a:moveTo>
                    <a:pt x="11213" y="778"/>
                  </a:moveTo>
                  <a:lnTo>
                    <a:pt x="11209" y="775"/>
                  </a:lnTo>
                  <a:lnTo>
                    <a:pt x="11209" y="753"/>
                  </a:lnTo>
                  <a:lnTo>
                    <a:pt x="11213" y="750"/>
                  </a:lnTo>
                  <a:lnTo>
                    <a:pt x="11238" y="748"/>
                  </a:lnTo>
                  <a:lnTo>
                    <a:pt x="11252" y="746"/>
                  </a:lnTo>
                  <a:lnTo>
                    <a:pt x="11261" y="742"/>
                  </a:lnTo>
                  <a:lnTo>
                    <a:pt x="11269" y="735"/>
                  </a:lnTo>
                  <a:lnTo>
                    <a:pt x="11280" y="717"/>
                  </a:lnTo>
                  <a:lnTo>
                    <a:pt x="11297" y="681"/>
                  </a:lnTo>
                  <a:lnTo>
                    <a:pt x="11342" y="584"/>
                  </a:lnTo>
                  <a:lnTo>
                    <a:pt x="11458" y="321"/>
                  </a:lnTo>
                  <a:lnTo>
                    <a:pt x="11524" y="166"/>
                  </a:lnTo>
                  <a:lnTo>
                    <a:pt x="11551" y="166"/>
                  </a:lnTo>
                  <a:lnTo>
                    <a:pt x="11732" y="595"/>
                  </a:lnTo>
                  <a:lnTo>
                    <a:pt x="11758" y="651"/>
                  </a:lnTo>
                  <a:lnTo>
                    <a:pt x="11782" y="704"/>
                  </a:lnTo>
                  <a:lnTo>
                    <a:pt x="11801" y="738"/>
                  </a:lnTo>
                  <a:lnTo>
                    <a:pt x="11814" y="746"/>
                  </a:lnTo>
                  <a:lnTo>
                    <a:pt x="11827" y="748"/>
                  </a:lnTo>
                  <a:lnTo>
                    <a:pt x="11849" y="750"/>
                  </a:lnTo>
                  <a:lnTo>
                    <a:pt x="11852" y="775"/>
                  </a:lnTo>
                  <a:lnTo>
                    <a:pt x="11767" y="775"/>
                  </a:lnTo>
                  <a:lnTo>
                    <a:pt x="11627" y="778"/>
                  </a:lnTo>
                  <a:lnTo>
                    <a:pt x="11623" y="753"/>
                  </a:lnTo>
                  <a:lnTo>
                    <a:pt x="11665" y="748"/>
                  </a:lnTo>
                  <a:lnTo>
                    <a:pt x="11686" y="745"/>
                  </a:lnTo>
                  <a:lnTo>
                    <a:pt x="11692" y="744"/>
                  </a:lnTo>
                  <a:lnTo>
                    <a:pt x="11695" y="740"/>
                  </a:lnTo>
                  <a:lnTo>
                    <a:pt x="11698" y="735"/>
                  </a:lnTo>
                  <a:lnTo>
                    <a:pt x="11698" y="730"/>
                  </a:lnTo>
                  <a:lnTo>
                    <a:pt x="11696" y="720"/>
                  </a:lnTo>
                  <a:lnTo>
                    <a:pt x="11692" y="705"/>
                  </a:lnTo>
                  <a:lnTo>
                    <a:pt x="11640" y="576"/>
                  </a:lnTo>
                  <a:lnTo>
                    <a:pt x="11393" y="576"/>
                  </a:lnTo>
                  <a:lnTo>
                    <a:pt x="11346" y="685"/>
                  </a:lnTo>
                  <a:lnTo>
                    <a:pt x="11336" y="710"/>
                  </a:lnTo>
                  <a:lnTo>
                    <a:pt x="11334" y="728"/>
                  </a:lnTo>
                  <a:lnTo>
                    <a:pt x="11336" y="738"/>
                  </a:lnTo>
                  <a:lnTo>
                    <a:pt x="11345" y="744"/>
                  </a:lnTo>
                  <a:lnTo>
                    <a:pt x="11353" y="746"/>
                  </a:lnTo>
                  <a:lnTo>
                    <a:pt x="11365" y="747"/>
                  </a:lnTo>
                  <a:lnTo>
                    <a:pt x="11404" y="750"/>
                  </a:lnTo>
                  <a:lnTo>
                    <a:pt x="11407" y="753"/>
                  </a:lnTo>
                  <a:lnTo>
                    <a:pt x="11407" y="775"/>
                  </a:lnTo>
                  <a:lnTo>
                    <a:pt x="11308" y="775"/>
                  </a:lnTo>
                  <a:lnTo>
                    <a:pt x="11213" y="778"/>
                  </a:lnTo>
                  <a:close/>
                  <a:moveTo>
                    <a:pt x="0" y="176"/>
                  </a:moveTo>
                  <a:lnTo>
                    <a:pt x="125" y="176"/>
                  </a:lnTo>
                  <a:lnTo>
                    <a:pt x="247" y="172"/>
                  </a:lnTo>
                  <a:lnTo>
                    <a:pt x="251" y="196"/>
                  </a:lnTo>
                  <a:lnTo>
                    <a:pt x="203" y="202"/>
                  </a:lnTo>
                  <a:lnTo>
                    <a:pt x="188" y="205"/>
                  </a:lnTo>
                  <a:lnTo>
                    <a:pt x="179" y="208"/>
                  </a:lnTo>
                  <a:lnTo>
                    <a:pt x="175" y="212"/>
                  </a:lnTo>
                  <a:lnTo>
                    <a:pt x="173" y="217"/>
                  </a:lnTo>
                  <a:lnTo>
                    <a:pt x="169" y="231"/>
                  </a:lnTo>
                  <a:lnTo>
                    <a:pt x="167" y="279"/>
                  </a:lnTo>
                  <a:lnTo>
                    <a:pt x="167" y="376"/>
                  </a:lnTo>
                  <a:lnTo>
                    <a:pt x="167" y="512"/>
                  </a:lnTo>
                  <a:lnTo>
                    <a:pt x="169" y="610"/>
                  </a:lnTo>
                  <a:lnTo>
                    <a:pt x="173" y="639"/>
                  </a:lnTo>
                  <a:lnTo>
                    <a:pt x="181" y="663"/>
                  </a:lnTo>
                  <a:lnTo>
                    <a:pt x="192" y="684"/>
                  </a:lnTo>
                  <a:lnTo>
                    <a:pt x="200" y="692"/>
                  </a:lnTo>
                  <a:lnTo>
                    <a:pt x="209" y="700"/>
                  </a:lnTo>
                  <a:lnTo>
                    <a:pt x="232" y="715"/>
                  </a:lnTo>
                  <a:lnTo>
                    <a:pt x="246" y="721"/>
                  </a:lnTo>
                  <a:lnTo>
                    <a:pt x="263" y="726"/>
                  </a:lnTo>
                  <a:lnTo>
                    <a:pt x="281" y="730"/>
                  </a:lnTo>
                  <a:lnTo>
                    <a:pt x="300" y="733"/>
                  </a:lnTo>
                  <a:lnTo>
                    <a:pt x="342" y="735"/>
                  </a:lnTo>
                  <a:lnTo>
                    <a:pt x="388" y="733"/>
                  </a:lnTo>
                  <a:lnTo>
                    <a:pt x="430" y="722"/>
                  </a:lnTo>
                  <a:lnTo>
                    <a:pt x="466" y="706"/>
                  </a:lnTo>
                  <a:lnTo>
                    <a:pt x="480" y="697"/>
                  </a:lnTo>
                  <a:lnTo>
                    <a:pt x="491" y="685"/>
                  </a:lnTo>
                  <a:lnTo>
                    <a:pt x="502" y="672"/>
                  </a:lnTo>
                  <a:lnTo>
                    <a:pt x="509" y="656"/>
                  </a:lnTo>
                  <a:lnTo>
                    <a:pt x="515" y="639"/>
                  </a:lnTo>
                  <a:lnTo>
                    <a:pt x="520" y="620"/>
                  </a:lnTo>
                  <a:lnTo>
                    <a:pt x="524" y="572"/>
                  </a:lnTo>
                  <a:lnTo>
                    <a:pt x="526" y="508"/>
                  </a:lnTo>
                  <a:lnTo>
                    <a:pt x="526" y="376"/>
                  </a:lnTo>
                  <a:lnTo>
                    <a:pt x="524" y="285"/>
                  </a:lnTo>
                  <a:lnTo>
                    <a:pt x="523" y="240"/>
                  </a:lnTo>
                  <a:lnTo>
                    <a:pt x="520" y="218"/>
                  </a:lnTo>
                  <a:lnTo>
                    <a:pt x="514" y="211"/>
                  </a:lnTo>
                  <a:lnTo>
                    <a:pt x="505" y="205"/>
                  </a:lnTo>
                  <a:lnTo>
                    <a:pt x="485" y="201"/>
                  </a:lnTo>
                  <a:lnTo>
                    <a:pt x="444" y="200"/>
                  </a:lnTo>
                  <a:lnTo>
                    <a:pt x="442" y="176"/>
                  </a:lnTo>
                  <a:lnTo>
                    <a:pt x="444" y="172"/>
                  </a:lnTo>
                  <a:lnTo>
                    <a:pt x="546" y="176"/>
                  </a:lnTo>
                  <a:lnTo>
                    <a:pt x="646" y="172"/>
                  </a:lnTo>
                  <a:lnTo>
                    <a:pt x="650" y="176"/>
                  </a:lnTo>
                  <a:lnTo>
                    <a:pt x="650" y="196"/>
                  </a:lnTo>
                  <a:lnTo>
                    <a:pt x="646" y="200"/>
                  </a:lnTo>
                  <a:lnTo>
                    <a:pt x="613" y="201"/>
                  </a:lnTo>
                  <a:lnTo>
                    <a:pt x="594" y="204"/>
                  </a:lnTo>
                  <a:lnTo>
                    <a:pt x="583" y="206"/>
                  </a:lnTo>
                  <a:lnTo>
                    <a:pt x="577" y="210"/>
                  </a:lnTo>
                  <a:lnTo>
                    <a:pt x="572" y="216"/>
                  </a:lnTo>
                  <a:lnTo>
                    <a:pt x="570" y="224"/>
                  </a:lnTo>
                  <a:lnTo>
                    <a:pt x="566" y="280"/>
                  </a:lnTo>
                  <a:lnTo>
                    <a:pt x="565" y="376"/>
                  </a:lnTo>
                  <a:lnTo>
                    <a:pt x="565" y="506"/>
                  </a:lnTo>
                  <a:lnTo>
                    <a:pt x="564" y="576"/>
                  </a:lnTo>
                  <a:lnTo>
                    <a:pt x="559" y="628"/>
                  </a:lnTo>
                  <a:lnTo>
                    <a:pt x="556" y="650"/>
                  </a:lnTo>
                  <a:lnTo>
                    <a:pt x="550" y="669"/>
                  </a:lnTo>
                  <a:lnTo>
                    <a:pt x="542" y="687"/>
                  </a:lnTo>
                  <a:lnTo>
                    <a:pt x="533" y="702"/>
                  </a:lnTo>
                  <a:lnTo>
                    <a:pt x="510" y="728"/>
                  </a:lnTo>
                  <a:lnTo>
                    <a:pt x="497" y="740"/>
                  </a:lnTo>
                  <a:lnTo>
                    <a:pt x="484" y="751"/>
                  </a:lnTo>
                  <a:lnTo>
                    <a:pt x="451" y="768"/>
                  </a:lnTo>
                  <a:lnTo>
                    <a:pt x="432" y="775"/>
                  </a:lnTo>
                  <a:lnTo>
                    <a:pt x="410" y="780"/>
                  </a:lnTo>
                  <a:lnTo>
                    <a:pt x="366" y="788"/>
                  </a:lnTo>
                  <a:lnTo>
                    <a:pt x="319" y="790"/>
                  </a:lnTo>
                  <a:lnTo>
                    <a:pt x="290" y="789"/>
                  </a:lnTo>
                  <a:lnTo>
                    <a:pt x="263" y="787"/>
                  </a:lnTo>
                  <a:lnTo>
                    <a:pt x="214" y="777"/>
                  </a:lnTo>
                  <a:lnTo>
                    <a:pt x="173" y="762"/>
                  </a:lnTo>
                  <a:lnTo>
                    <a:pt x="156" y="753"/>
                  </a:lnTo>
                  <a:lnTo>
                    <a:pt x="142" y="742"/>
                  </a:lnTo>
                  <a:lnTo>
                    <a:pt x="128" y="732"/>
                  </a:lnTo>
                  <a:lnTo>
                    <a:pt x="119" y="720"/>
                  </a:lnTo>
                  <a:lnTo>
                    <a:pt x="103" y="697"/>
                  </a:lnTo>
                  <a:lnTo>
                    <a:pt x="94" y="670"/>
                  </a:lnTo>
                  <a:lnTo>
                    <a:pt x="89" y="640"/>
                  </a:lnTo>
                  <a:lnTo>
                    <a:pt x="85" y="598"/>
                  </a:lnTo>
                  <a:lnTo>
                    <a:pt x="85" y="541"/>
                  </a:lnTo>
                  <a:lnTo>
                    <a:pt x="85" y="376"/>
                  </a:lnTo>
                  <a:lnTo>
                    <a:pt x="84" y="294"/>
                  </a:lnTo>
                  <a:lnTo>
                    <a:pt x="83" y="254"/>
                  </a:lnTo>
                  <a:lnTo>
                    <a:pt x="82" y="231"/>
                  </a:lnTo>
                  <a:lnTo>
                    <a:pt x="79" y="219"/>
                  </a:lnTo>
                  <a:lnTo>
                    <a:pt x="76" y="212"/>
                  </a:lnTo>
                  <a:lnTo>
                    <a:pt x="70" y="208"/>
                  </a:lnTo>
                  <a:lnTo>
                    <a:pt x="60" y="205"/>
                  </a:lnTo>
                  <a:lnTo>
                    <a:pt x="40" y="202"/>
                  </a:lnTo>
                  <a:lnTo>
                    <a:pt x="4" y="200"/>
                  </a:lnTo>
                  <a:lnTo>
                    <a:pt x="0" y="176"/>
                  </a:lnTo>
                  <a:close/>
                  <a:moveTo>
                    <a:pt x="695" y="777"/>
                  </a:moveTo>
                  <a:lnTo>
                    <a:pt x="690" y="774"/>
                  </a:lnTo>
                  <a:lnTo>
                    <a:pt x="690" y="754"/>
                  </a:lnTo>
                  <a:lnTo>
                    <a:pt x="695" y="751"/>
                  </a:lnTo>
                  <a:lnTo>
                    <a:pt x="718" y="750"/>
                  </a:lnTo>
                  <a:lnTo>
                    <a:pt x="736" y="748"/>
                  </a:lnTo>
                  <a:lnTo>
                    <a:pt x="749" y="745"/>
                  </a:lnTo>
                  <a:lnTo>
                    <a:pt x="756" y="740"/>
                  </a:lnTo>
                  <a:lnTo>
                    <a:pt x="760" y="732"/>
                  </a:lnTo>
                  <a:lnTo>
                    <a:pt x="762" y="721"/>
                  </a:lnTo>
                  <a:lnTo>
                    <a:pt x="763" y="699"/>
                  </a:lnTo>
                  <a:lnTo>
                    <a:pt x="764" y="661"/>
                  </a:lnTo>
                  <a:lnTo>
                    <a:pt x="767" y="594"/>
                  </a:lnTo>
                  <a:lnTo>
                    <a:pt x="767" y="249"/>
                  </a:lnTo>
                  <a:lnTo>
                    <a:pt x="764" y="231"/>
                  </a:lnTo>
                  <a:lnTo>
                    <a:pt x="758" y="218"/>
                  </a:lnTo>
                  <a:lnTo>
                    <a:pt x="749" y="210"/>
                  </a:lnTo>
                  <a:lnTo>
                    <a:pt x="737" y="205"/>
                  </a:lnTo>
                  <a:lnTo>
                    <a:pt x="719" y="202"/>
                  </a:lnTo>
                  <a:lnTo>
                    <a:pt x="690" y="201"/>
                  </a:lnTo>
                  <a:lnTo>
                    <a:pt x="688" y="177"/>
                  </a:lnTo>
                  <a:lnTo>
                    <a:pt x="690" y="174"/>
                  </a:lnTo>
                  <a:lnTo>
                    <a:pt x="768" y="176"/>
                  </a:lnTo>
                  <a:lnTo>
                    <a:pt x="839" y="174"/>
                  </a:lnTo>
                  <a:lnTo>
                    <a:pt x="974" y="350"/>
                  </a:lnTo>
                  <a:lnTo>
                    <a:pt x="1174" y="601"/>
                  </a:lnTo>
                  <a:lnTo>
                    <a:pt x="1248" y="687"/>
                  </a:lnTo>
                  <a:lnTo>
                    <a:pt x="1248" y="357"/>
                  </a:lnTo>
                  <a:lnTo>
                    <a:pt x="1247" y="292"/>
                  </a:lnTo>
                  <a:lnTo>
                    <a:pt x="1243" y="229"/>
                  </a:lnTo>
                  <a:lnTo>
                    <a:pt x="1240" y="217"/>
                  </a:lnTo>
                  <a:lnTo>
                    <a:pt x="1235" y="211"/>
                  </a:lnTo>
                  <a:lnTo>
                    <a:pt x="1228" y="206"/>
                  </a:lnTo>
                  <a:lnTo>
                    <a:pt x="1216" y="204"/>
                  </a:lnTo>
                  <a:lnTo>
                    <a:pt x="1176" y="201"/>
                  </a:lnTo>
                  <a:lnTo>
                    <a:pt x="1172" y="177"/>
                  </a:lnTo>
                  <a:lnTo>
                    <a:pt x="1176" y="174"/>
                  </a:lnTo>
                  <a:lnTo>
                    <a:pt x="1274" y="176"/>
                  </a:lnTo>
                  <a:lnTo>
                    <a:pt x="1358" y="174"/>
                  </a:lnTo>
                  <a:lnTo>
                    <a:pt x="1362" y="177"/>
                  </a:lnTo>
                  <a:lnTo>
                    <a:pt x="1362" y="198"/>
                  </a:lnTo>
                  <a:lnTo>
                    <a:pt x="1315" y="204"/>
                  </a:lnTo>
                  <a:lnTo>
                    <a:pt x="1303" y="207"/>
                  </a:lnTo>
                  <a:lnTo>
                    <a:pt x="1296" y="213"/>
                  </a:lnTo>
                  <a:lnTo>
                    <a:pt x="1294" y="220"/>
                  </a:lnTo>
                  <a:lnTo>
                    <a:pt x="1291" y="232"/>
                  </a:lnTo>
                  <a:lnTo>
                    <a:pt x="1290" y="253"/>
                  </a:lnTo>
                  <a:lnTo>
                    <a:pt x="1288" y="291"/>
                  </a:lnTo>
                  <a:lnTo>
                    <a:pt x="1286" y="357"/>
                  </a:lnTo>
                  <a:lnTo>
                    <a:pt x="1286" y="560"/>
                  </a:lnTo>
                  <a:lnTo>
                    <a:pt x="1288" y="678"/>
                  </a:lnTo>
                  <a:lnTo>
                    <a:pt x="1289" y="793"/>
                  </a:lnTo>
                  <a:lnTo>
                    <a:pt x="1216" y="775"/>
                  </a:lnTo>
                  <a:lnTo>
                    <a:pt x="1184" y="739"/>
                  </a:lnTo>
                  <a:lnTo>
                    <a:pt x="1094" y="628"/>
                  </a:lnTo>
                  <a:lnTo>
                    <a:pt x="805" y="267"/>
                  </a:lnTo>
                  <a:lnTo>
                    <a:pt x="805" y="594"/>
                  </a:lnTo>
                  <a:lnTo>
                    <a:pt x="806" y="664"/>
                  </a:lnTo>
                  <a:lnTo>
                    <a:pt x="810" y="724"/>
                  </a:lnTo>
                  <a:lnTo>
                    <a:pt x="812" y="734"/>
                  </a:lnTo>
                  <a:lnTo>
                    <a:pt x="816" y="740"/>
                  </a:lnTo>
                  <a:lnTo>
                    <a:pt x="830" y="747"/>
                  </a:lnTo>
                  <a:lnTo>
                    <a:pt x="847" y="750"/>
                  </a:lnTo>
                  <a:lnTo>
                    <a:pt x="877" y="751"/>
                  </a:lnTo>
                  <a:lnTo>
                    <a:pt x="881" y="775"/>
                  </a:lnTo>
                  <a:lnTo>
                    <a:pt x="805" y="775"/>
                  </a:lnTo>
                  <a:lnTo>
                    <a:pt x="695" y="777"/>
                  </a:lnTo>
                  <a:close/>
                  <a:moveTo>
                    <a:pt x="1417" y="172"/>
                  </a:moveTo>
                  <a:lnTo>
                    <a:pt x="1470" y="175"/>
                  </a:lnTo>
                  <a:lnTo>
                    <a:pt x="1538" y="176"/>
                  </a:lnTo>
                  <a:lnTo>
                    <a:pt x="1661" y="172"/>
                  </a:lnTo>
                  <a:lnTo>
                    <a:pt x="1664" y="196"/>
                  </a:lnTo>
                  <a:lnTo>
                    <a:pt x="1615" y="202"/>
                  </a:lnTo>
                  <a:lnTo>
                    <a:pt x="1602" y="205"/>
                  </a:lnTo>
                  <a:lnTo>
                    <a:pt x="1592" y="208"/>
                  </a:lnTo>
                  <a:lnTo>
                    <a:pt x="1589" y="212"/>
                  </a:lnTo>
                  <a:lnTo>
                    <a:pt x="1586" y="217"/>
                  </a:lnTo>
                  <a:lnTo>
                    <a:pt x="1583" y="231"/>
                  </a:lnTo>
                  <a:lnTo>
                    <a:pt x="1580" y="279"/>
                  </a:lnTo>
                  <a:lnTo>
                    <a:pt x="1579" y="376"/>
                  </a:lnTo>
                  <a:lnTo>
                    <a:pt x="1579" y="574"/>
                  </a:lnTo>
                  <a:lnTo>
                    <a:pt x="1580" y="657"/>
                  </a:lnTo>
                  <a:lnTo>
                    <a:pt x="1580" y="697"/>
                  </a:lnTo>
                  <a:lnTo>
                    <a:pt x="1583" y="720"/>
                  </a:lnTo>
                  <a:lnTo>
                    <a:pt x="1585" y="732"/>
                  </a:lnTo>
                  <a:lnTo>
                    <a:pt x="1589" y="738"/>
                  </a:lnTo>
                  <a:lnTo>
                    <a:pt x="1595" y="742"/>
                  </a:lnTo>
                  <a:lnTo>
                    <a:pt x="1604" y="746"/>
                  </a:lnTo>
                  <a:lnTo>
                    <a:pt x="1624" y="748"/>
                  </a:lnTo>
                  <a:lnTo>
                    <a:pt x="1661" y="751"/>
                  </a:lnTo>
                  <a:lnTo>
                    <a:pt x="1664" y="775"/>
                  </a:lnTo>
                  <a:lnTo>
                    <a:pt x="1586" y="776"/>
                  </a:lnTo>
                  <a:lnTo>
                    <a:pt x="1538" y="775"/>
                  </a:lnTo>
                  <a:lnTo>
                    <a:pt x="1417" y="778"/>
                  </a:lnTo>
                  <a:lnTo>
                    <a:pt x="1414" y="753"/>
                  </a:lnTo>
                  <a:lnTo>
                    <a:pt x="1450" y="750"/>
                  </a:lnTo>
                  <a:lnTo>
                    <a:pt x="1470" y="747"/>
                  </a:lnTo>
                  <a:lnTo>
                    <a:pt x="1481" y="744"/>
                  </a:lnTo>
                  <a:lnTo>
                    <a:pt x="1487" y="740"/>
                  </a:lnTo>
                  <a:lnTo>
                    <a:pt x="1494" y="723"/>
                  </a:lnTo>
                  <a:lnTo>
                    <a:pt x="1496" y="702"/>
                  </a:lnTo>
                  <a:lnTo>
                    <a:pt x="1498" y="664"/>
                  </a:lnTo>
                  <a:lnTo>
                    <a:pt x="1498" y="574"/>
                  </a:lnTo>
                  <a:lnTo>
                    <a:pt x="1498" y="376"/>
                  </a:lnTo>
                  <a:lnTo>
                    <a:pt x="1498" y="294"/>
                  </a:lnTo>
                  <a:lnTo>
                    <a:pt x="1496" y="254"/>
                  </a:lnTo>
                  <a:lnTo>
                    <a:pt x="1495" y="231"/>
                  </a:lnTo>
                  <a:lnTo>
                    <a:pt x="1493" y="219"/>
                  </a:lnTo>
                  <a:lnTo>
                    <a:pt x="1489" y="212"/>
                  </a:lnTo>
                  <a:lnTo>
                    <a:pt x="1483" y="208"/>
                  </a:lnTo>
                  <a:lnTo>
                    <a:pt x="1474" y="205"/>
                  </a:lnTo>
                  <a:lnTo>
                    <a:pt x="1453" y="202"/>
                  </a:lnTo>
                  <a:lnTo>
                    <a:pt x="1417" y="200"/>
                  </a:lnTo>
                  <a:lnTo>
                    <a:pt x="1414" y="176"/>
                  </a:lnTo>
                  <a:lnTo>
                    <a:pt x="1417" y="172"/>
                  </a:lnTo>
                  <a:close/>
                  <a:moveTo>
                    <a:pt x="1979" y="782"/>
                  </a:moveTo>
                  <a:lnTo>
                    <a:pt x="1926" y="639"/>
                  </a:lnTo>
                  <a:lnTo>
                    <a:pt x="1781" y="280"/>
                  </a:lnTo>
                  <a:lnTo>
                    <a:pt x="1760" y="232"/>
                  </a:lnTo>
                  <a:lnTo>
                    <a:pt x="1750" y="211"/>
                  </a:lnTo>
                  <a:lnTo>
                    <a:pt x="1734" y="204"/>
                  </a:lnTo>
                  <a:lnTo>
                    <a:pt x="1698" y="200"/>
                  </a:lnTo>
                  <a:lnTo>
                    <a:pt x="1694" y="196"/>
                  </a:lnTo>
                  <a:lnTo>
                    <a:pt x="1694" y="176"/>
                  </a:lnTo>
                  <a:lnTo>
                    <a:pt x="1698" y="172"/>
                  </a:lnTo>
                  <a:lnTo>
                    <a:pt x="1810" y="176"/>
                  </a:lnTo>
                  <a:lnTo>
                    <a:pt x="1922" y="172"/>
                  </a:lnTo>
                  <a:lnTo>
                    <a:pt x="1926" y="200"/>
                  </a:lnTo>
                  <a:lnTo>
                    <a:pt x="1860" y="206"/>
                  </a:lnTo>
                  <a:lnTo>
                    <a:pt x="1853" y="211"/>
                  </a:lnTo>
                  <a:lnTo>
                    <a:pt x="1850" y="218"/>
                  </a:lnTo>
                  <a:lnTo>
                    <a:pt x="1864" y="264"/>
                  </a:lnTo>
                  <a:lnTo>
                    <a:pt x="1889" y="332"/>
                  </a:lnTo>
                  <a:lnTo>
                    <a:pt x="2022" y="669"/>
                  </a:lnTo>
                  <a:lnTo>
                    <a:pt x="2134" y="390"/>
                  </a:lnTo>
                  <a:lnTo>
                    <a:pt x="2167" y="297"/>
                  </a:lnTo>
                  <a:lnTo>
                    <a:pt x="2183" y="247"/>
                  </a:lnTo>
                  <a:lnTo>
                    <a:pt x="2189" y="220"/>
                  </a:lnTo>
                  <a:lnTo>
                    <a:pt x="2186" y="212"/>
                  </a:lnTo>
                  <a:lnTo>
                    <a:pt x="2183" y="210"/>
                  </a:lnTo>
                  <a:lnTo>
                    <a:pt x="2178" y="207"/>
                  </a:lnTo>
                  <a:lnTo>
                    <a:pt x="2158" y="204"/>
                  </a:lnTo>
                  <a:lnTo>
                    <a:pt x="2116" y="200"/>
                  </a:lnTo>
                  <a:lnTo>
                    <a:pt x="2112" y="196"/>
                  </a:lnTo>
                  <a:lnTo>
                    <a:pt x="2112" y="176"/>
                  </a:lnTo>
                  <a:lnTo>
                    <a:pt x="2116" y="172"/>
                  </a:lnTo>
                  <a:lnTo>
                    <a:pt x="2212" y="176"/>
                  </a:lnTo>
                  <a:lnTo>
                    <a:pt x="2297" y="172"/>
                  </a:lnTo>
                  <a:lnTo>
                    <a:pt x="2300" y="196"/>
                  </a:lnTo>
                  <a:lnTo>
                    <a:pt x="2273" y="201"/>
                  </a:lnTo>
                  <a:lnTo>
                    <a:pt x="2260" y="205"/>
                  </a:lnTo>
                  <a:lnTo>
                    <a:pt x="2254" y="210"/>
                  </a:lnTo>
                  <a:lnTo>
                    <a:pt x="2249" y="218"/>
                  </a:lnTo>
                  <a:lnTo>
                    <a:pt x="2219" y="285"/>
                  </a:lnTo>
                  <a:lnTo>
                    <a:pt x="2086" y="613"/>
                  </a:lnTo>
                  <a:lnTo>
                    <a:pt x="2047" y="710"/>
                  </a:lnTo>
                  <a:lnTo>
                    <a:pt x="2022" y="782"/>
                  </a:lnTo>
                  <a:lnTo>
                    <a:pt x="1979" y="782"/>
                  </a:lnTo>
                  <a:close/>
                  <a:moveTo>
                    <a:pt x="2347" y="176"/>
                  </a:moveTo>
                  <a:lnTo>
                    <a:pt x="2538" y="175"/>
                  </a:lnTo>
                  <a:lnTo>
                    <a:pt x="2786" y="172"/>
                  </a:lnTo>
                  <a:lnTo>
                    <a:pt x="2779" y="228"/>
                  </a:lnTo>
                  <a:lnTo>
                    <a:pt x="2773" y="304"/>
                  </a:lnTo>
                  <a:lnTo>
                    <a:pt x="2749" y="307"/>
                  </a:lnTo>
                  <a:lnTo>
                    <a:pt x="2746" y="304"/>
                  </a:lnTo>
                  <a:lnTo>
                    <a:pt x="2746" y="297"/>
                  </a:lnTo>
                  <a:lnTo>
                    <a:pt x="2744" y="261"/>
                  </a:lnTo>
                  <a:lnTo>
                    <a:pt x="2741" y="228"/>
                  </a:lnTo>
                  <a:lnTo>
                    <a:pt x="2725" y="223"/>
                  </a:lnTo>
                  <a:lnTo>
                    <a:pt x="2708" y="218"/>
                  </a:lnTo>
                  <a:lnTo>
                    <a:pt x="2666" y="212"/>
                  </a:lnTo>
                  <a:lnTo>
                    <a:pt x="2594" y="208"/>
                  </a:lnTo>
                  <a:lnTo>
                    <a:pt x="2556" y="210"/>
                  </a:lnTo>
                  <a:lnTo>
                    <a:pt x="2508" y="213"/>
                  </a:lnTo>
                  <a:lnTo>
                    <a:pt x="2507" y="282"/>
                  </a:lnTo>
                  <a:lnTo>
                    <a:pt x="2506" y="360"/>
                  </a:lnTo>
                  <a:lnTo>
                    <a:pt x="2504" y="446"/>
                  </a:lnTo>
                  <a:lnTo>
                    <a:pt x="2590" y="448"/>
                  </a:lnTo>
                  <a:lnTo>
                    <a:pt x="2654" y="446"/>
                  </a:lnTo>
                  <a:lnTo>
                    <a:pt x="2676" y="444"/>
                  </a:lnTo>
                  <a:lnTo>
                    <a:pt x="2686" y="441"/>
                  </a:lnTo>
                  <a:lnTo>
                    <a:pt x="2693" y="430"/>
                  </a:lnTo>
                  <a:lnTo>
                    <a:pt x="2696" y="403"/>
                  </a:lnTo>
                  <a:lnTo>
                    <a:pt x="2699" y="376"/>
                  </a:lnTo>
                  <a:lnTo>
                    <a:pt x="2722" y="373"/>
                  </a:lnTo>
                  <a:lnTo>
                    <a:pt x="2723" y="422"/>
                  </a:lnTo>
                  <a:lnTo>
                    <a:pt x="2723" y="469"/>
                  </a:lnTo>
                  <a:lnTo>
                    <a:pt x="2725" y="565"/>
                  </a:lnTo>
                  <a:lnTo>
                    <a:pt x="2701" y="568"/>
                  </a:lnTo>
                  <a:lnTo>
                    <a:pt x="2695" y="540"/>
                  </a:lnTo>
                  <a:lnTo>
                    <a:pt x="2689" y="504"/>
                  </a:lnTo>
                  <a:lnTo>
                    <a:pt x="2687" y="499"/>
                  </a:lnTo>
                  <a:lnTo>
                    <a:pt x="2682" y="494"/>
                  </a:lnTo>
                  <a:lnTo>
                    <a:pt x="2671" y="490"/>
                  </a:lnTo>
                  <a:lnTo>
                    <a:pt x="2650" y="487"/>
                  </a:lnTo>
                  <a:lnTo>
                    <a:pt x="2580" y="484"/>
                  </a:lnTo>
                  <a:lnTo>
                    <a:pt x="2504" y="487"/>
                  </a:lnTo>
                  <a:lnTo>
                    <a:pt x="2502" y="606"/>
                  </a:lnTo>
                  <a:lnTo>
                    <a:pt x="2504" y="738"/>
                  </a:lnTo>
                  <a:lnTo>
                    <a:pt x="2582" y="738"/>
                  </a:lnTo>
                  <a:lnTo>
                    <a:pt x="2666" y="738"/>
                  </a:lnTo>
                  <a:lnTo>
                    <a:pt x="2712" y="735"/>
                  </a:lnTo>
                  <a:lnTo>
                    <a:pt x="2737" y="730"/>
                  </a:lnTo>
                  <a:lnTo>
                    <a:pt x="2761" y="723"/>
                  </a:lnTo>
                  <a:lnTo>
                    <a:pt x="2767" y="706"/>
                  </a:lnTo>
                  <a:lnTo>
                    <a:pt x="2774" y="678"/>
                  </a:lnTo>
                  <a:lnTo>
                    <a:pt x="2784" y="633"/>
                  </a:lnTo>
                  <a:lnTo>
                    <a:pt x="2789" y="630"/>
                  </a:lnTo>
                  <a:lnTo>
                    <a:pt x="2809" y="630"/>
                  </a:lnTo>
                  <a:lnTo>
                    <a:pt x="2808" y="657"/>
                  </a:lnTo>
                  <a:lnTo>
                    <a:pt x="2804" y="697"/>
                  </a:lnTo>
                  <a:lnTo>
                    <a:pt x="2801" y="775"/>
                  </a:lnTo>
                  <a:lnTo>
                    <a:pt x="2585" y="776"/>
                  </a:lnTo>
                  <a:lnTo>
                    <a:pt x="2470" y="775"/>
                  </a:lnTo>
                  <a:lnTo>
                    <a:pt x="2384" y="778"/>
                  </a:lnTo>
                  <a:lnTo>
                    <a:pt x="2382" y="760"/>
                  </a:lnTo>
                  <a:lnTo>
                    <a:pt x="2384" y="757"/>
                  </a:lnTo>
                  <a:lnTo>
                    <a:pt x="2413" y="740"/>
                  </a:lnTo>
                  <a:lnTo>
                    <a:pt x="2417" y="721"/>
                  </a:lnTo>
                  <a:lnTo>
                    <a:pt x="2419" y="666"/>
                  </a:lnTo>
                  <a:lnTo>
                    <a:pt x="2422" y="558"/>
                  </a:lnTo>
                  <a:lnTo>
                    <a:pt x="2422" y="400"/>
                  </a:lnTo>
                  <a:lnTo>
                    <a:pt x="2422" y="304"/>
                  </a:lnTo>
                  <a:lnTo>
                    <a:pt x="2420" y="253"/>
                  </a:lnTo>
                  <a:lnTo>
                    <a:pt x="2418" y="224"/>
                  </a:lnTo>
                  <a:lnTo>
                    <a:pt x="2413" y="212"/>
                  </a:lnTo>
                  <a:lnTo>
                    <a:pt x="2404" y="206"/>
                  </a:lnTo>
                  <a:lnTo>
                    <a:pt x="2383" y="202"/>
                  </a:lnTo>
                  <a:lnTo>
                    <a:pt x="2351" y="200"/>
                  </a:lnTo>
                  <a:lnTo>
                    <a:pt x="2347" y="176"/>
                  </a:lnTo>
                  <a:close/>
                  <a:moveTo>
                    <a:pt x="2867" y="176"/>
                  </a:moveTo>
                  <a:lnTo>
                    <a:pt x="2992" y="176"/>
                  </a:lnTo>
                  <a:lnTo>
                    <a:pt x="3122" y="174"/>
                  </a:lnTo>
                  <a:lnTo>
                    <a:pt x="3166" y="172"/>
                  </a:lnTo>
                  <a:lnTo>
                    <a:pt x="3215" y="175"/>
                  </a:lnTo>
                  <a:lnTo>
                    <a:pt x="3236" y="177"/>
                  </a:lnTo>
                  <a:lnTo>
                    <a:pt x="3257" y="182"/>
                  </a:lnTo>
                  <a:lnTo>
                    <a:pt x="3288" y="194"/>
                  </a:lnTo>
                  <a:lnTo>
                    <a:pt x="3301" y="202"/>
                  </a:lnTo>
                  <a:lnTo>
                    <a:pt x="3312" y="211"/>
                  </a:lnTo>
                  <a:lnTo>
                    <a:pt x="3329" y="232"/>
                  </a:lnTo>
                  <a:lnTo>
                    <a:pt x="3341" y="254"/>
                  </a:lnTo>
                  <a:lnTo>
                    <a:pt x="3344" y="266"/>
                  </a:lnTo>
                  <a:lnTo>
                    <a:pt x="3348" y="278"/>
                  </a:lnTo>
                  <a:lnTo>
                    <a:pt x="3350" y="304"/>
                  </a:lnTo>
                  <a:lnTo>
                    <a:pt x="3349" y="322"/>
                  </a:lnTo>
                  <a:lnTo>
                    <a:pt x="3346" y="339"/>
                  </a:lnTo>
                  <a:lnTo>
                    <a:pt x="3331" y="375"/>
                  </a:lnTo>
                  <a:lnTo>
                    <a:pt x="3322" y="391"/>
                  </a:lnTo>
                  <a:lnTo>
                    <a:pt x="3308" y="406"/>
                  </a:lnTo>
                  <a:lnTo>
                    <a:pt x="3293" y="421"/>
                  </a:lnTo>
                  <a:lnTo>
                    <a:pt x="3276" y="434"/>
                  </a:lnTo>
                  <a:lnTo>
                    <a:pt x="3256" y="445"/>
                  </a:lnTo>
                  <a:lnTo>
                    <a:pt x="3233" y="456"/>
                  </a:lnTo>
                  <a:lnTo>
                    <a:pt x="3205" y="464"/>
                  </a:lnTo>
                  <a:lnTo>
                    <a:pt x="3175" y="470"/>
                  </a:lnTo>
                  <a:lnTo>
                    <a:pt x="3218" y="528"/>
                  </a:lnTo>
                  <a:lnTo>
                    <a:pt x="3278" y="608"/>
                  </a:lnTo>
                  <a:lnTo>
                    <a:pt x="3342" y="692"/>
                  </a:lnTo>
                  <a:lnTo>
                    <a:pt x="3370" y="727"/>
                  </a:lnTo>
                  <a:lnTo>
                    <a:pt x="3385" y="741"/>
                  </a:lnTo>
                  <a:lnTo>
                    <a:pt x="3402" y="748"/>
                  </a:lnTo>
                  <a:lnTo>
                    <a:pt x="3425" y="750"/>
                  </a:lnTo>
                  <a:lnTo>
                    <a:pt x="3428" y="774"/>
                  </a:lnTo>
                  <a:lnTo>
                    <a:pt x="3424" y="777"/>
                  </a:lnTo>
                  <a:lnTo>
                    <a:pt x="3376" y="775"/>
                  </a:lnTo>
                  <a:lnTo>
                    <a:pt x="3310" y="777"/>
                  </a:lnTo>
                  <a:lnTo>
                    <a:pt x="3271" y="728"/>
                  </a:lnTo>
                  <a:lnTo>
                    <a:pt x="3217" y="654"/>
                  </a:lnTo>
                  <a:lnTo>
                    <a:pt x="3143" y="555"/>
                  </a:lnTo>
                  <a:lnTo>
                    <a:pt x="3067" y="464"/>
                  </a:lnTo>
                  <a:lnTo>
                    <a:pt x="3071" y="451"/>
                  </a:lnTo>
                  <a:lnTo>
                    <a:pt x="3106" y="452"/>
                  </a:lnTo>
                  <a:lnTo>
                    <a:pt x="3140" y="450"/>
                  </a:lnTo>
                  <a:lnTo>
                    <a:pt x="3156" y="447"/>
                  </a:lnTo>
                  <a:lnTo>
                    <a:pt x="3172" y="442"/>
                  </a:lnTo>
                  <a:lnTo>
                    <a:pt x="3185" y="438"/>
                  </a:lnTo>
                  <a:lnTo>
                    <a:pt x="3198" y="432"/>
                  </a:lnTo>
                  <a:lnTo>
                    <a:pt x="3221" y="416"/>
                  </a:lnTo>
                  <a:lnTo>
                    <a:pt x="3230" y="408"/>
                  </a:lnTo>
                  <a:lnTo>
                    <a:pt x="3240" y="397"/>
                  </a:lnTo>
                  <a:lnTo>
                    <a:pt x="3252" y="374"/>
                  </a:lnTo>
                  <a:lnTo>
                    <a:pt x="3260" y="348"/>
                  </a:lnTo>
                  <a:lnTo>
                    <a:pt x="3263" y="319"/>
                  </a:lnTo>
                  <a:lnTo>
                    <a:pt x="3260" y="292"/>
                  </a:lnTo>
                  <a:lnTo>
                    <a:pt x="3258" y="280"/>
                  </a:lnTo>
                  <a:lnTo>
                    <a:pt x="3253" y="268"/>
                  </a:lnTo>
                  <a:lnTo>
                    <a:pt x="3242" y="249"/>
                  </a:lnTo>
                  <a:lnTo>
                    <a:pt x="3234" y="241"/>
                  </a:lnTo>
                  <a:lnTo>
                    <a:pt x="3226" y="234"/>
                  </a:lnTo>
                  <a:lnTo>
                    <a:pt x="3205" y="220"/>
                  </a:lnTo>
                  <a:lnTo>
                    <a:pt x="3181" y="212"/>
                  </a:lnTo>
                  <a:lnTo>
                    <a:pt x="3155" y="206"/>
                  </a:lnTo>
                  <a:lnTo>
                    <a:pt x="3124" y="205"/>
                  </a:lnTo>
                  <a:lnTo>
                    <a:pt x="3102" y="205"/>
                  </a:lnTo>
                  <a:lnTo>
                    <a:pt x="3080" y="207"/>
                  </a:lnTo>
                  <a:lnTo>
                    <a:pt x="3060" y="212"/>
                  </a:lnTo>
                  <a:lnTo>
                    <a:pt x="3040" y="217"/>
                  </a:lnTo>
                  <a:lnTo>
                    <a:pt x="3037" y="230"/>
                  </a:lnTo>
                  <a:lnTo>
                    <a:pt x="3035" y="261"/>
                  </a:lnTo>
                  <a:lnTo>
                    <a:pt x="3034" y="376"/>
                  </a:lnTo>
                  <a:lnTo>
                    <a:pt x="3034" y="574"/>
                  </a:lnTo>
                  <a:lnTo>
                    <a:pt x="3034" y="657"/>
                  </a:lnTo>
                  <a:lnTo>
                    <a:pt x="3035" y="697"/>
                  </a:lnTo>
                  <a:lnTo>
                    <a:pt x="3036" y="720"/>
                  </a:lnTo>
                  <a:lnTo>
                    <a:pt x="3038" y="732"/>
                  </a:lnTo>
                  <a:lnTo>
                    <a:pt x="3042" y="738"/>
                  </a:lnTo>
                  <a:lnTo>
                    <a:pt x="3048" y="742"/>
                  </a:lnTo>
                  <a:lnTo>
                    <a:pt x="3058" y="746"/>
                  </a:lnTo>
                  <a:lnTo>
                    <a:pt x="3078" y="748"/>
                  </a:lnTo>
                  <a:lnTo>
                    <a:pt x="3115" y="751"/>
                  </a:lnTo>
                  <a:lnTo>
                    <a:pt x="3118" y="775"/>
                  </a:lnTo>
                  <a:lnTo>
                    <a:pt x="3040" y="776"/>
                  </a:lnTo>
                  <a:lnTo>
                    <a:pt x="2993" y="775"/>
                  </a:lnTo>
                  <a:lnTo>
                    <a:pt x="2870" y="778"/>
                  </a:lnTo>
                  <a:lnTo>
                    <a:pt x="2867" y="753"/>
                  </a:lnTo>
                  <a:lnTo>
                    <a:pt x="2903" y="750"/>
                  </a:lnTo>
                  <a:lnTo>
                    <a:pt x="2923" y="747"/>
                  </a:lnTo>
                  <a:lnTo>
                    <a:pt x="2934" y="744"/>
                  </a:lnTo>
                  <a:lnTo>
                    <a:pt x="2941" y="740"/>
                  </a:lnTo>
                  <a:lnTo>
                    <a:pt x="2948" y="723"/>
                  </a:lnTo>
                  <a:lnTo>
                    <a:pt x="2951" y="702"/>
                  </a:lnTo>
                  <a:lnTo>
                    <a:pt x="2951" y="664"/>
                  </a:lnTo>
                  <a:lnTo>
                    <a:pt x="2952" y="574"/>
                  </a:lnTo>
                  <a:lnTo>
                    <a:pt x="2952" y="376"/>
                  </a:lnTo>
                  <a:lnTo>
                    <a:pt x="2951" y="294"/>
                  </a:lnTo>
                  <a:lnTo>
                    <a:pt x="2950" y="254"/>
                  </a:lnTo>
                  <a:lnTo>
                    <a:pt x="2948" y="231"/>
                  </a:lnTo>
                  <a:lnTo>
                    <a:pt x="2946" y="219"/>
                  </a:lnTo>
                  <a:lnTo>
                    <a:pt x="2942" y="212"/>
                  </a:lnTo>
                  <a:lnTo>
                    <a:pt x="2936" y="208"/>
                  </a:lnTo>
                  <a:lnTo>
                    <a:pt x="2927" y="205"/>
                  </a:lnTo>
                  <a:lnTo>
                    <a:pt x="2908" y="202"/>
                  </a:lnTo>
                  <a:lnTo>
                    <a:pt x="2870" y="200"/>
                  </a:lnTo>
                  <a:lnTo>
                    <a:pt x="2867" y="176"/>
                  </a:lnTo>
                  <a:close/>
                  <a:moveTo>
                    <a:pt x="3466" y="628"/>
                  </a:moveTo>
                  <a:lnTo>
                    <a:pt x="3490" y="625"/>
                  </a:lnTo>
                  <a:lnTo>
                    <a:pt x="3496" y="672"/>
                  </a:lnTo>
                  <a:lnTo>
                    <a:pt x="3499" y="694"/>
                  </a:lnTo>
                  <a:lnTo>
                    <a:pt x="3506" y="708"/>
                  </a:lnTo>
                  <a:lnTo>
                    <a:pt x="3522" y="721"/>
                  </a:lnTo>
                  <a:lnTo>
                    <a:pt x="3533" y="727"/>
                  </a:lnTo>
                  <a:lnTo>
                    <a:pt x="3545" y="733"/>
                  </a:lnTo>
                  <a:lnTo>
                    <a:pt x="3574" y="742"/>
                  </a:lnTo>
                  <a:lnTo>
                    <a:pt x="3606" y="748"/>
                  </a:lnTo>
                  <a:lnTo>
                    <a:pt x="3638" y="751"/>
                  </a:lnTo>
                  <a:lnTo>
                    <a:pt x="3661" y="750"/>
                  </a:lnTo>
                  <a:lnTo>
                    <a:pt x="3682" y="747"/>
                  </a:lnTo>
                  <a:lnTo>
                    <a:pt x="3702" y="741"/>
                  </a:lnTo>
                  <a:lnTo>
                    <a:pt x="3720" y="734"/>
                  </a:lnTo>
                  <a:lnTo>
                    <a:pt x="3737" y="726"/>
                  </a:lnTo>
                  <a:lnTo>
                    <a:pt x="3752" y="714"/>
                  </a:lnTo>
                  <a:lnTo>
                    <a:pt x="3766" y="700"/>
                  </a:lnTo>
                  <a:lnTo>
                    <a:pt x="3776" y="686"/>
                  </a:lnTo>
                  <a:lnTo>
                    <a:pt x="3785" y="669"/>
                  </a:lnTo>
                  <a:lnTo>
                    <a:pt x="3791" y="651"/>
                  </a:lnTo>
                  <a:lnTo>
                    <a:pt x="3794" y="633"/>
                  </a:lnTo>
                  <a:lnTo>
                    <a:pt x="3796" y="613"/>
                  </a:lnTo>
                  <a:lnTo>
                    <a:pt x="3793" y="586"/>
                  </a:lnTo>
                  <a:lnTo>
                    <a:pt x="3791" y="576"/>
                  </a:lnTo>
                  <a:lnTo>
                    <a:pt x="3786" y="565"/>
                  </a:lnTo>
                  <a:lnTo>
                    <a:pt x="3775" y="546"/>
                  </a:lnTo>
                  <a:lnTo>
                    <a:pt x="3768" y="537"/>
                  </a:lnTo>
                  <a:lnTo>
                    <a:pt x="3760" y="531"/>
                  </a:lnTo>
                  <a:lnTo>
                    <a:pt x="3742" y="520"/>
                  </a:lnTo>
                  <a:lnTo>
                    <a:pt x="3731" y="516"/>
                  </a:lnTo>
                  <a:lnTo>
                    <a:pt x="3720" y="512"/>
                  </a:lnTo>
                  <a:lnTo>
                    <a:pt x="3654" y="499"/>
                  </a:lnTo>
                  <a:lnTo>
                    <a:pt x="3588" y="487"/>
                  </a:lnTo>
                  <a:lnTo>
                    <a:pt x="3564" y="480"/>
                  </a:lnTo>
                  <a:lnTo>
                    <a:pt x="3540" y="469"/>
                  </a:lnTo>
                  <a:lnTo>
                    <a:pt x="3517" y="456"/>
                  </a:lnTo>
                  <a:lnTo>
                    <a:pt x="3499" y="440"/>
                  </a:lnTo>
                  <a:lnTo>
                    <a:pt x="3485" y="421"/>
                  </a:lnTo>
                  <a:lnTo>
                    <a:pt x="3479" y="409"/>
                  </a:lnTo>
                  <a:lnTo>
                    <a:pt x="3474" y="397"/>
                  </a:lnTo>
                  <a:lnTo>
                    <a:pt x="3467" y="370"/>
                  </a:lnTo>
                  <a:lnTo>
                    <a:pt x="3464" y="342"/>
                  </a:lnTo>
                  <a:lnTo>
                    <a:pt x="3466" y="322"/>
                  </a:lnTo>
                  <a:lnTo>
                    <a:pt x="3468" y="303"/>
                  </a:lnTo>
                  <a:lnTo>
                    <a:pt x="3473" y="285"/>
                  </a:lnTo>
                  <a:lnTo>
                    <a:pt x="3479" y="268"/>
                  </a:lnTo>
                  <a:lnTo>
                    <a:pt x="3496" y="238"/>
                  </a:lnTo>
                  <a:lnTo>
                    <a:pt x="3520" y="211"/>
                  </a:lnTo>
                  <a:lnTo>
                    <a:pt x="3550" y="188"/>
                  </a:lnTo>
                  <a:lnTo>
                    <a:pt x="3566" y="180"/>
                  </a:lnTo>
                  <a:lnTo>
                    <a:pt x="3584" y="172"/>
                  </a:lnTo>
                  <a:lnTo>
                    <a:pt x="3604" y="166"/>
                  </a:lnTo>
                  <a:lnTo>
                    <a:pt x="3624" y="163"/>
                  </a:lnTo>
                  <a:lnTo>
                    <a:pt x="3668" y="160"/>
                  </a:lnTo>
                  <a:lnTo>
                    <a:pt x="3707" y="162"/>
                  </a:lnTo>
                  <a:lnTo>
                    <a:pt x="3750" y="169"/>
                  </a:lnTo>
                  <a:lnTo>
                    <a:pt x="3791" y="181"/>
                  </a:lnTo>
                  <a:lnTo>
                    <a:pt x="3829" y="196"/>
                  </a:lnTo>
                  <a:lnTo>
                    <a:pt x="3832" y="201"/>
                  </a:lnTo>
                  <a:lnTo>
                    <a:pt x="3828" y="223"/>
                  </a:lnTo>
                  <a:lnTo>
                    <a:pt x="3824" y="249"/>
                  </a:lnTo>
                  <a:lnTo>
                    <a:pt x="3822" y="279"/>
                  </a:lnTo>
                  <a:lnTo>
                    <a:pt x="3821" y="313"/>
                  </a:lnTo>
                  <a:lnTo>
                    <a:pt x="3816" y="316"/>
                  </a:lnTo>
                  <a:lnTo>
                    <a:pt x="3794" y="316"/>
                  </a:lnTo>
                  <a:lnTo>
                    <a:pt x="3788" y="249"/>
                  </a:lnTo>
                  <a:lnTo>
                    <a:pt x="3785" y="242"/>
                  </a:lnTo>
                  <a:lnTo>
                    <a:pt x="3778" y="234"/>
                  </a:lnTo>
                  <a:lnTo>
                    <a:pt x="3766" y="225"/>
                  </a:lnTo>
                  <a:lnTo>
                    <a:pt x="3750" y="216"/>
                  </a:lnTo>
                  <a:lnTo>
                    <a:pt x="3731" y="207"/>
                  </a:lnTo>
                  <a:lnTo>
                    <a:pt x="3710" y="201"/>
                  </a:lnTo>
                  <a:lnTo>
                    <a:pt x="3690" y="198"/>
                  </a:lnTo>
                  <a:lnTo>
                    <a:pt x="3670" y="196"/>
                  </a:lnTo>
                  <a:lnTo>
                    <a:pt x="3634" y="200"/>
                  </a:lnTo>
                  <a:lnTo>
                    <a:pt x="3601" y="211"/>
                  </a:lnTo>
                  <a:lnTo>
                    <a:pt x="3587" y="219"/>
                  </a:lnTo>
                  <a:lnTo>
                    <a:pt x="3574" y="230"/>
                  </a:lnTo>
                  <a:lnTo>
                    <a:pt x="3563" y="242"/>
                  </a:lnTo>
                  <a:lnTo>
                    <a:pt x="3553" y="256"/>
                  </a:lnTo>
                  <a:lnTo>
                    <a:pt x="3546" y="272"/>
                  </a:lnTo>
                  <a:lnTo>
                    <a:pt x="3541" y="288"/>
                  </a:lnTo>
                  <a:lnTo>
                    <a:pt x="3538" y="320"/>
                  </a:lnTo>
                  <a:lnTo>
                    <a:pt x="3540" y="344"/>
                  </a:lnTo>
                  <a:lnTo>
                    <a:pt x="3542" y="355"/>
                  </a:lnTo>
                  <a:lnTo>
                    <a:pt x="3547" y="364"/>
                  </a:lnTo>
                  <a:lnTo>
                    <a:pt x="3558" y="382"/>
                  </a:lnTo>
                  <a:lnTo>
                    <a:pt x="3565" y="390"/>
                  </a:lnTo>
                  <a:lnTo>
                    <a:pt x="3572" y="396"/>
                  </a:lnTo>
                  <a:lnTo>
                    <a:pt x="3589" y="405"/>
                  </a:lnTo>
                  <a:lnTo>
                    <a:pt x="3608" y="412"/>
                  </a:lnTo>
                  <a:lnTo>
                    <a:pt x="3638" y="418"/>
                  </a:lnTo>
                  <a:lnTo>
                    <a:pt x="3684" y="426"/>
                  </a:lnTo>
                  <a:lnTo>
                    <a:pt x="3720" y="432"/>
                  </a:lnTo>
                  <a:lnTo>
                    <a:pt x="3750" y="438"/>
                  </a:lnTo>
                  <a:lnTo>
                    <a:pt x="3774" y="445"/>
                  </a:lnTo>
                  <a:lnTo>
                    <a:pt x="3794" y="452"/>
                  </a:lnTo>
                  <a:lnTo>
                    <a:pt x="3810" y="460"/>
                  </a:lnTo>
                  <a:lnTo>
                    <a:pt x="3826" y="471"/>
                  </a:lnTo>
                  <a:lnTo>
                    <a:pt x="3838" y="484"/>
                  </a:lnTo>
                  <a:lnTo>
                    <a:pt x="3850" y="500"/>
                  </a:lnTo>
                  <a:lnTo>
                    <a:pt x="3858" y="517"/>
                  </a:lnTo>
                  <a:lnTo>
                    <a:pt x="3865" y="536"/>
                  </a:lnTo>
                  <a:lnTo>
                    <a:pt x="3869" y="556"/>
                  </a:lnTo>
                  <a:lnTo>
                    <a:pt x="3870" y="579"/>
                  </a:lnTo>
                  <a:lnTo>
                    <a:pt x="3869" y="601"/>
                  </a:lnTo>
                  <a:lnTo>
                    <a:pt x="3865" y="622"/>
                  </a:lnTo>
                  <a:lnTo>
                    <a:pt x="3859" y="643"/>
                  </a:lnTo>
                  <a:lnTo>
                    <a:pt x="3851" y="662"/>
                  </a:lnTo>
                  <a:lnTo>
                    <a:pt x="3841" y="680"/>
                  </a:lnTo>
                  <a:lnTo>
                    <a:pt x="3828" y="698"/>
                  </a:lnTo>
                  <a:lnTo>
                    <a:pt x="3796" y="730"/>
                  </a:lnTo>
                  <a:lnTo>
                    <a:pt x="3776" y="745"/>
                  </a:lnTo>
                  <a:lnTo>
                    <a:pt x="3757" y="757"/>
                  </a:lnTo>
                  <a:lnTo>
                    <a:pt x="3736" y="766"/>
                  </a:lnTo>
                  <a:lnTo>
                    <a:pt x="3714" y="776"/>
                  </a:lnTo>
                  <a:lnTo>
                    <a:pt x="3691" y="782"/>
                  </a:lnTo>
                  <a:lnTo>
                    <a:pt x="3667" y="787"/>
                  </a:lnTo>
                  <a:lnTo>
                    <a:pt x="3617" y="790"/>
                  </a:lnTo>
                  <a:lnTo>
                    <a:pt x="3574" y="788"/>
                  </a:lnTo>
                  <a:lnTo>
                    <a:pt x="3534" y="783"/>
                  </a:lnTo>
                  <a:lnTo>
                    <a:pt x="3497" y="772"/>
                  </a:lnTo>
                  <a:lnTo>
                    <a:pt x="3462" y="759"/>
                  </a:lnTo>
                  <a:lnTo>
                    <a:pt x="3460" y="753"/>
                  </a:lnTo>
                  <a:lnTo>
                    <a:pt x="3463" y="709"/>
                  </a:lnTo>
                  <a:lnTo>
                    <a:pt x="3466" y="628"/>
                  </a:lnTo>
                  <a:close/>
                  <a:moveTo>
                    <a:pt x="3916" y="172"/>
                  </a:moveTo>
                  <a:lnTo>
                    <a:pt x="3968" y="175"/>
                  </a:lnTo>
                  <a:lnTo>
                    <a:pt x="4037" y="176"/>
                  </a:lnTo>
                  <a:lnTo>
                    <a:pt x="4159" y="172"/>
                  </a:lnTo>
                  <a:lnTo>
                    <a:pt x="4163" y="196"/>
                  </a:lnTo>
                  <a:lnTo>
                    <a:pt x="4115" y="202"/>
                  </a:lnTo>
                  <a:lnTo>
                    <a:pt x="4100" y="205"/>
                  </a:lnTo>
                  <a:lnTo>
                    <a:pt x="4091" y="208"/>
                  </a:lnTo>
                  <a:lnTo>
                    <a:pt x="4087" y="212"/>
                  </a:lnTo>
                  <a:lnTo>
                    <a:pt x="4085" y="217"/>
                  </a:lnTo>
                  <a:lnTo>
                    <a:pt x="4081" y="231"/>
                  </a:lnTo>
                  <a:lnTo>
                    <a:pt x="4079" y="279"/>
                  </a:lnTo>
                  <a:lnTo>
                    <a:pt x="4079" y="376"/>
                  </a:lnTo>
                  <a:lnTo>
                    <a:pt x="4079" y="574"/>
                  </a:lnTo>
                  <a:lnTo>
                    <a:pt x="4079" y="657"/>
                  </a:lnTo>
                  <a:lnTo>
                    <a:pt x="4080" y="697"/>
                  </a:lnTo>
                  <a:lnTo>
                    <a:pt x="4081" y="720"/>
                  </a:lnTo>
                  <a:lnTo>
                    <a:pt x="4084" y="732"/>
                  </a:lnTo>
                  <a:lnTo>
                    <a:pt x="4087" y="738"/>
                  </a:lnTo>
                  <a:lnTo>
                    <a:pt x="4093" y="742"/>
                  </a:lnTo>
                  <a:lnTo>
                    <a:pt x="4103" y="746"/>
                  </a:lnTo>
                  <a:lnTo>
                    <a:pt x="4123" y="748"/>
                  </a:lnTo>
                  <a:lnTo>
                    <a:pt x="4159" y="751"/>
                  </a:lnTo>
                  <a:lnTo>
                    <a:pt x="4163" y="775"/>
                  </a:lnTo>
                  <a:lnTo>
                    <a:pt x="4085" y="776"/>
                  </a:lnTo>
                  <a:lnTo>
                    <a:pt x="4037" y="775"/>
                  </a:lnTo>
                  <a:lnTo>
                    <a:pt x="3916" y="778"/>
                  </a:lnTo>
                  <a:lnTo>
                    <a:pt x="3912" y="753"/>
                  </a:lnTo>
                  <a:lnTo>
                    <a:pt x="3948" y="750"/>
                  </a:lnTo>
                  <a:lnTo>
                    <a:pt x="3968" y="747"/>
                  </a:lnTo>
                  <a:lnTo>
                    <a:pt x="3979" y="744"/>
                  </a:lnTo>
                  <a:lnTo>
                    <a:pt x="3986" y="740"/>
                  </a:lnTo>
                  <a:lnTo>
                    <a:pt x="3994" y="723"/>
                  </a:lnTo>
                  <a:lnTo>
                    <a:pt x="3996" y="702"/>
                  </a:lnTo>
                  <a:lnTo>
                    <a:pt x="3996" y="664"/>
                  </a:lnTo>
                  <a:lnTo>
                    <a:pt x="3997" y="574"/>
                  </a:lnTo>
                  <a:lnTo>
                    <a:pt x="3997" y="376"/>
                  </a:lnTo>
                  <a:lnTo>
                    <a:pt x="3996" y="294"/>
                  </a:lnTo>
                  <a:lnTo>
                    <a:pt x="3995" y="254"/>
                  </a:lnTo>
                  <a:lnTo>
                    <a:pt x="3994" y="231"/>
                  </a:lnTo>
                  <a:lnTo>
                    <a:pt x="3991" y="219"/>
                  </a:lnTo>
                  <a:lnTo>
                    <a:pt x="3988" y="212"/>
                  </a:lnTo>
                  <a:lnTo>
                    <a:pt x="3982" y="208"/>
                  </a:lnTo>
                  <a:lnTo>
                    <a:pt x="3972" y="205"/>
                  </a:lnTo>
                  <a:lnTo>
                    <a:pt x="3952" y="202"/>
                  </a:lnTo>
                  <a:lnTo>
                    <a:pt x="3916" y="200"/>
                  </a:lnTo>
                  <a:lnTo>
                    <a:pt x="3912" y="176"/>
                  </a:lnTo>
                  <a:lnTo>
                    <a:pt x="3916" y="172"/>
                  </a:lnTo>
                  <a:close/>
                  <a:moveTo>
                    <a:pt x="4699" y="172"/>
                  </a:moveTo>
                  <a:lnTo>
                    <a:pt x="4703" y="176"/>
                  </a:lnTo>
                  <a:lnTo>
                    <a:pt x="4699" y="229"/>
                  </a:lnTo>
                  <a:lnTo>
                    <a:pt x="4699" y="310"/>
                  </a:lnTo>
                  <a:lnTo>
                    <a:pt x="4675" y="314"/>
                  </a:lnTo>
                  <a:lnTo>
                    <a:pt x="4672" y="310"/>
                  </a:lnTo>
                  <a:lnTo>
                    <a:pt x="4667" y="271"/>
                  </a:lnTo>
                  <a:lnTo>
                    <a:pt x="4662" y="232"/>
                  </a:lnTo>
                  <a:lnTo>
                    <a:pt x="4656" y="222"/>
                  </a:lnTo>
                  <a:lnTo>
                    <a:pt x="4646" y="219"/>
                  </a:lnTo>
                  <a:lnTo>
                    <a:pt x="4628" y="217"/>
                  </a:lnTo>
                  <a:lnTo>
                    <a:pt x="4576" y="214"/>
                  </a:lnTo>
                  <a:lnTo>
                    <a:pt x="4495" y="214"/>
                  </a:lnTo>
                  <a:lnTo>
                    <a:pt x="4492" y="326"/>
                  </a:lnTo>
                  <a:lnTo>
                    <a:pt x="4492" y="574"/>
                  </a:lnTo>
                  <a:lnTo>
                    <a:pt x="4493" y="657"/>
                  </a:lnTo>
                  <a:lnTo>
                    <a:pt x="4493" y="697"/>
                  </a:lnTo>
                  <a:lnTo>
                    <a:pt x="4495" y="720"/>
                  </a:lnTo>
                  <a:lnTo>
                    <a:pt x="4498" y="732"/>
                  </a:lnTo>
                  <a:lnTo>
                    <a:pt x="4501" y="739"/>
                  </a:lnTo>
                  <a:lnTo>
                    <a:pt x="4507" y="742"/>
                  </a:lnTo>
                  <a:lnTo>
                    <a:pt x="4517" y="746"/>
                  </a:lnTo>
                  <a:lnTo>
                    <a:pt x="4536" y="748"/>
                  </a:lnTo>
                  <a:lnTo>
                    <a:pt x="4573" y="751"/>
                  </a:lnTo>
                  <a:lnTo>
                    <a:pt x="4577" y="775"/>
                  </a:lnTo>
                  <a:lnTo>
                    <a:pt x="4452" y="775"/>
                  </a:lnTo>
                  <a:lnTo>
                    <a:pt x="4330" y="778"/>
                  </a:lnTo>
                  <a:lnTo>
                    <a:pt x="4327" y="753"/>
                  </a:lnTo>
                  <a:lnTo>
                    <a:pt x="4363" y="750"/>
                  </a:lnTo>
                  <a:lnTo>
                    <a:pt x="4384" y="747"/>
                  </a:lnTo>
                  <a:lnTo>
                    <a:pt x="4394" y="744"/>
                  </a:lnTo>
                  <a:lnTo>
                    <a:pt x="4400" y="740"/>
                  </a:lnTo>
                  <a:lnTo>
                    <a:pt x="4405" y="734"/>
                  </a:lnTo>
                  <a:lnTo>
                    <a:pt x="4408" y="723"/>
                  </a:lnTo>
                  <a:lnTo>
                    <a:pt x="4410" y="702"/>
                  </a:lnTo>
                  <a:lnTo>
                    <a:pt x="4411" y="664"/>
                  </a:lnTo>
                  <a:lnTo>
                    <a:pt x="4412" y="574"/>
                  </a:lnTo>
                  <a:lnTo>
                    <a:pt x="4412" y="326"/>
                  </a:lnTo>
                  <a:lnTo>
                    <a:pt x="4409" y="214"/>
                  </a:lnTo>
                  <a:lnTo>
                    <a:pt x="4345" y="214"/>
                  </a:lnTo>
                  <a:lnTo>
                    <a:pt x="4277" y="216"/>
                  </a:lnTo>
                  <a:lnTo>
                    <a:pt x="4265" y="217"/>
                  </a:lnTo>
                  <a:lnTo>
                    <a:pt x="4255" y="219"/>
                  </a:lnTo>
                  <a:lnTo>
                    <a:pt x="4248" y="222"/>
                  </a:lnTo>
                  <a:lnTo>
                    <a:pt x="4244" y="225"/>
                  </a:lnTo>
                  <a:lnTo>
                    <a:pt x="4240" y="240"/>
                  </a:lnTo>
                  <a:lnTo>
                    <a:pt x="4236" y="271"/>
                  </a:lnTo>
                  <a:lnTo>
                    <a:pt x="4231" y="310"/>
                  </a:lnTo>
                  <a:lnTo>
                    <a:pt x="4228" y="314"/>
                  </a:lnTo>
                  <a:lnTo>
                    <a:pt x="4208" y="314"/>
                  </a:lnTo>
                  <a:lnTo>
                    <a:pt x="4204" y="226"/>
                  </a:lnTo>
                  <a:lnTo>
                    <a:pt x="4201" y="176"/>
                  </a:lnTo>
                  <a:lnTo>
                    <a:pt x="4205" y="172"/>
                  </a:lnTo>
                  <a:lnTo>
                    <a:pt x="4303" y="175"/>
                  </a:lnTo>
                  <a:lnTo>
                    <a:pt x="4452" y="176"/>
                  </a:lnTo>
                  <a:lnTo>
                    <a:pt x="4601" y="175"/>
                  </a:lnTo>
                  <a:lnTo>
                    <a:pt x="4699" y="172"/>
                  </a:lnTo>
                  <a:close/>
                  <a:moveTo>
                    <a:pt x="4726" y="213"/>
                  </a:moveTo>
                  <a:lnTo>
                    <a:pt x="4722" y="208"/>
                  </a:lnTo>
                  <a:lnTo>
                    <a:pt x="4722" y="190"/>
                  </a:lnTo>
                  <a:lnTo>
                    <a:pt x="4726" y="187"/>
                  </a:lnTo>
                  <a:lnTo>
                    <a:pt x="4847" y="168"/>
                  </a:lnTo>
                  <a:lnTo>
                    <a:pt x="4859" y="177"/>
                  </a:lnTo>
                  <a:lnTo>
                    <a:pt x="4871" y="189"/>
                  </a:lnTo>
                  <a:lnTo>
                    <a:pt x="4886" y="210"/>
                  </a:lnTo>
                  <a:lnTo>
                    <a:pt x="4907" y="241"/>
                  </a:lnTo>
                  <a:lnTo>
                    <a:pt x="4967" y="344"/>
                  </a:lnTo>
                  <a:lnTo>
                    <a:pt x="5036" y="478"/>
                  </a:lnTo>
                  <a:lnTo>
                    <a:pt x="5081" y="409"/>
                  </a:lnTo>
                  <a:lnTo>
                    <a:pt x="5129" y="327"/>
                  </a:lnTo>
                  <a:lnTo>
                    <a:pt x="5220" y="172"/>
                  </a:lnTo>
                  <a:lnTo>
                    <a:pt x="5252" y="175"/>
                  </a:lnTo>
                  <a:lnTo>
                    <a:pt x="5282" y="172"/>
                  </a:lnTo>
                  <a:lnTo>
                    <a:pt x="5285" y="184"/>
                  </a:lnTo>
                  <a:lnTo>
                    <a:pt x="5258" y="217"/>
                  </a:lnTo>
                  <a:lnTo>
                    <a:pt x="5219" y="270"/>
                  </a:lnTo>
                  <a:lnTo>
                    <a:pt x="5153" y="366"/>
                  </a:lnTo>
                  <a:lnTo>
                    <a:pt x="5099" y="453"/>
                  </a:lnTo>
                  <a:lnTo>
                    <a:pt x="5074" y="495"/>
                  </a:lnTo>
                  <a:lnTo>
                    <a:pt x="5064" y="516"/>
                  </a:lnTo>
                  <a:lnTo>
                    <a:pt x="5062" y="528"/>
                  </a:lnTo>
                  <a:lnTo>
                    <a:pt x="5060" y="541"/>
                  </a:lnTo>
                  <a:lnTo>
                    <a:pt x="5060" y="604"/>
                  </a:lnTo>
                  <a:lnTo>
                    <a:pt x="5062" y="668"/>
                  </a:lnTo>
                  <a:lnTo>
                    <a:pt x="5064" y="720"/>
                  </a:lnTo>
                  <a:lnTo>
                    <a:pt x="5066" y="732"/>
                  </a:lnTo>
                  <a:lnTo>
                    <a:pt x="5070" y="739"/>
                  </a:lnTo>
                  <a:lnTo>
                    <a:pt x="5076" y="742"/>
                  </a:lnTo>
                  <a:lnTo>
                    <a:pt x="5086" y="746"/>
                  </a:lnTo>
                  <a:lnTo>
                    <a:pt x="5105" y="748"/>
                  </a:lnTo>
                  <a:lnTo>
                    <a:pt x="5142" y="751"/>
                  </a:lnTo>
                  <a:lnTo>
                    <a:pt x="5146" y="775"/>
                  </a:lnTo>
                  <a:lnTo>
                    <a:pt x="5068" y="776"/>
                  </a:lnTo>
                  <a:lnTo>
                    <a:pt x="5020" y="775"/>
                  </a:lnTo>
                  <a:lnTo>
                    <a:pt x="4898" y="778"/>
                  </a:lnTo>
                  <a:lnTo>
                    <a:pt x="4895" y="753"/>
                  </a:lnTo>
                  <a:lnTo>
                    <a:pt x="4931" y="750"/>
                  </a:lnTo>
                  <a:lnTo>
                    <a:pt x="4951" y="747"/>
                  </a:lnTo>
                  <a:lnTo>
                    <a:pt x="4962" y="744"/>
                  </a:lnTo>
                  <a:lnTo>
                    <a:pt x="4968" y="740"/>
                  </a:lnTo>
                  <a:lnTo>
                    <a:pt x="4975" y="724"/>
                  </a:lnTo>
                  <a:lnTo>
                    <a:pt x="4979" y="676"/>
                  </a:lnTo>
                  <a:lnTo>
                    <a:pt x="4979" y="603"/>
                  </a:lnTo>
                  <a:lnTo>
                    <a:pt x="4979" y="523"/>
                  </a:lnTo>
                  <a:lnTo>
                    <a:pt x="4958" y="483"/>
                  </a:lnTo>
                  <a:lnTo>
                    <a:pt x="4916" y="412"/>
                  </a:lnTo>
                  <a:lnTo>
                    <a:pt x="4879" y="351"/>
                  </a:lnTo>
                  <a:lnTo>
                    <a:pt x="4834" y="284"/>
                  </a:lnTo>
                  <a:lnTo>
                    <a:pt x="4810" y="252"/>
                  </a:lnTo>
                  <a:lnTo>
                    <a:pt x="4792" y="231"/>
                  </a:lnTo>
                  <a:lnTo>
                    <a:pt x="4778" y="220"/>
                  </a:lnTo>
                  <a:lnTo>
                    <a:pt x="4769" y="214"/>
                  </a:lnTo>
                  <a:lnTo>
                    <a:pt x="4754" y="213"/>
                  </a:lnTo>
                  <a:lnTo>
                    <a:pt x="4726" y="213"/>
                  </a:lnTo>
                  <a:close/>
                  <a:moveTo>
                    <a:pt x="5540" y="481"/>
                  </a:moveTo>
                  <a:lnTo>
                    <a:pt x="5542" y="450"/>
                  </a:lnTo>
                  <a:lnTo>
                    <a:pt x="5545" y="420"/>
                  </a:lnTo>
                  <a:lnTo>
                    <a:pt x="5550" y="390"/>
                  </a:lnTo>
                  <a:lnTo>
                    <a:pt x="5558" y="362"/>
                  </a:lnTo>
                  <a:lnTo>
                    <a:pt x="5569" y="334"/>
                  </a:lnTo>
                  <a:lnTo>
                    <a:pt x="5584" y="308"/>
                  </a:lnTo>
                  <a:lnTo>
                    <a:pt x="5600" y="283"/>
                  </a:lnTo>
                  <a:lnTo>
                    <a:pt x="5621" y="259"/>
                  </a:lnTo>
                  <a:lnTo>
                    <a:pt x="5644" y="237"/>
                  </a:lnTo>
                  <a:lnTo>
                    <a:pt x="5670" y="218"/>
                  </a:lnTo>
                  <a:lnTo>
                    <a:pt x="5698" y="201"/>
                  </a:lnTo>
                  <a:lnTo>
                    <a:pt x="5728" y="187"/>
                  </a:lnTo>
                  <a:lnTo>
                    <a:pt x="5759" y="175"/>
                  </a:lnTo>
                  <a:lnTo>
                    <a:pt x="5794" y="168"/>
                  </a:lnTo>
                  <a:lnTo>
                    <a:pt x="5830" y="163"/>
                  </a:lnTo>
                  <a:lnTo>
                    <a:pt x="5868" y="160"/>
                  </a:lnTo>
                  <a:lnTo>
                    <a:pt x="5903" y="162"/>
                  </a:lnTo>
                  <a:lnTo>
                    <a:pt x="5936" y="165"/>
                  </a:lnTo>
                  <a:lnTo>
                    <a:pt x="5969" y="171"/>
                  </a:lnTo>
                  <a:lnTo>
                    <a:pt x="5999" y="181"/>
                  </a:lnTo>
                  <a:lnTo>
                    <a:pt x="6026" y="192"/>
                  </a:lnTo>
                  <a:lnTo>
                    <a:pt x="6053" y="205"/>
                  </a:lnTo>
                  <a:lnTo>
                    <a:pt x="6077" y="222"/>
                  </a:lnTo>
                  <a:lnTo>
                    <a:pt x="6100" y="240"/>
                  </a:lnTo>
                  <a:lnTo>
                    <a:pt x="6120" y="260"/>
                  </a:lnTo>
                  <a:lnTo>
                    <a:pt x="6137" y="283"/>
                  </a:lnTo>
                  <a:lnTo>
                    <a:pt x="6151" y="307"/>
                  </a:lnTo>
                  <a:lnTo>
                    <a:pt x="6164" y="333"/>
                  </a:lnTo>
                  <a:lnTo>
                    <a:pt x="6173" y="361"/>
                  </a:lnTo>
                  <a:lnTo>
                    <a:pt x="6180" y="391"/>
                  </a:lnTo>
                  <a:lnTo>
                    <a:pt x="6184" y="422"/>
                  </a:lnTo>
                  <a:lnTo>
                    <a:pt x="6185" y="456"/>
                  </a:lnTo>
                  <a:lnTo>
                    <a:pt x="6182" y="502"/>
                  </a:lnTo>
                  <a:lnTo>
                    <a:pt x="6180" y="525"/>
                  </a:lnTo>
                  <a:lnTo>
                    <a:pt x="6175" y="547"/>
                  </a:lnTo>
                  <a:lnTo>
                    <a:pt x="6162" y="589"/>
                  </a:lnTo>
                  <a:lnTo>
                    <a:pt x="6143" y="628"/>
                  </a:lnTo>
                  <a:lnTo>
                    <a:pt x="6120" y="664"/>
                  </a:lnTo>
                  <a:lnTo>
                    <a:pt x="6092" y="697"/>
                  </a:lnTo>
                  <a:lnTo>
                    <a:pt x="6076" y="711"/>
                  </a:lnTo>
                  <a:lnTo>
                    <a:pt x="6059" y="724"/>
                  </a:lnTo>
                  <a:lnTo>
                    <a:pt x="6023" y="748"/>
                  </a:lnTo>
                  <a:lnTo>
                    <a:pt x="5982" y="766"/>
                  </a:lnTo>
                  <a:lnTo>
                    <a:pt x="5939" y="780"/>
                  </a:lnTo>
                  <a:lnTo>
                    <a:pt x="5893" y="788"/>
                  </a:lnTo>
                  <a:lnTo>
                    <a:pt x="5845" y="790"/>
                  </a:lnTo>
                  <a:lnTo>
                    <a:pt x="5812" y="789"/>
                  </a:lnTo>
                  <a:lnTo>
                    <a:pt x="5779" y="784"/>
                  </a:lnTo>
                  <a:lnTo>
                    <a:pt x="5748" y="777"/>
                  </a:lnTo>
                  <a:lnTo>
                    <a:pt x="5718" y="768"/>
                  </a:lnTo>
                  <a:lnTo>
                    <a:pt x="5689" y="754"/>
                  </a:lnTo>
                  <a:lnTo>
                    <a:pt x="5664" y="739"/>
                  </a:lnTo>
                  <a:lnTo>
                    <a:pt x="5640" y="720"/>
                  </a:lnTo>
                  <a:lnTo>
                    <a:pt x="5618" y="698"/>
                  </a:lnTo>
                  <a:lnTo>
                    <a:pt x="5599" y="674"/>
                  </a:lnTo>
                  <a:lnTo>
                    <a:pt x="5582" y="649"/>
                  </a:lnTo>
                  <a:lnTo>
                    <a:pt x="5569" y="621"/>
                  </a:lnTo>
                  <a:lnTo>
                    <a:pt x="5558" y="591"/>
                  </a:lnTo>
                  <a:lnTo>
                    <a:pt x="5545" y="534"/>
                  </a:lnTo>
                  <a:lnTo>
                    <a:pt x="5542" y="507"/>
                  </a:lnTo>
                  <a:lnTo>
                    <a:pt x="5540" y="481"/>
                  </a:lnTo>
                  <a:close/>
                  <a:moveTo>
                    <a:pt x="5629" y="453"/>
                  </a:moveTo>
                  <a:lnTo>
                    <a:pt x="5629" y="480"/>
                  </a:lnTo>
                  <a:lnTo>
                    <a:pt x="5633" y="507"/>
                  </a:lnTo>
                  <a:lnTo>
                    <a:pt x="5639" y="536"/>
                  </a:lnTo>
                  <a:lnTo>
                    <a:pt x="5646" y="565"/>
                  </a:lnTo>
                  <a:lnTo>
                    <a:pt x="5656" y="594"/>
                  </a:lnTo>
                  <a:lnTo>
                    <a:pt x="5666" y="620"/>
                  </a:lnTo>
                  <a:lnTo>
                    <a:pt x="5680" y="645"/>
                  </a:lnTo>
                  <a:lnTo>
                    <a:pt x="5696" y="668"/>
                  </a:lnTo>
                  <a:lnTo>
                    <a:pt x="5713" y="687"/>
                  </a:lnTo>
                  <a:lnTo>
                    <a:pt x="5732" y="705"/>
                  </a:lnTo>
                  <a:lnTo>
                    <a:pt x="5752" y="720"/>
                  </a:lnTo>
                  <a:lnTo>
                    <a:pt x="5773" y="732"/>
                  </a:lnTo>
                  <a:lnTo>
                    <a:pt x="5796" y="740"/>
                  </a:lnTo>
                  <a:lnTo>
                    <a:pt x="5820" y="747"/>
                  </a:lnTo>
                  <a:lnTo>
                    <a:pt x="5845" y="751"/>
                  </a:lnTo>
                  <a:lnTo>
                    <a:pt x="5873" y="752"/>
                  </a:lnTo>
                  <a:lnTo>
                    <a:pt x="5905" y="751"/>
                  </a:lnTo>
                  <a:lnTo>
                    <a:pt x="5935" y="745"/>
                  </a:lnTo>
                  <a:lnTo>
                    <a:pt x="5964" y="735"/>
                  </a:lnTo>
                  <a:lnTo>
                    <a:pt x="5990" y="722"/>
                  </a:lnTo>
                  <a:lnTo>
                    <a:pt x="6014" y="705"/>
                  </a:lnTo>
                  <a:lnTo>
                    <a:pt x="6036" y="684"/>
                  </a:lnTo>
                  <a:lnTo>
                    <a:pt x="6054" y="657"/>
                  </a:lnTo>
                  <a:lnTo>
                    <a:pt x="6061" y="643"/>
                  </a:lnTo>
                  <a:lnTo>
                    <a:pt x="6068" y="628"/>
                  </a:lnTo>
                  <a:lnTo>
                    <a:pt x="6080" y="595"/>
                  </a:lnTo>
                  <a:lnTo>
                    <a:pt x="6089" y="560"/>
                  </a:lnTo>
                  <a:lnTo>
                    <a:pt x="6094" y="524"/>
                  </a:lnTo>
                  <a:lnTo>
                    <a:pt x="6095" y="484"/>
                  </a:lnTo>
                  <a:lnTo>
                    <a:pt x="6094" y="442"/>
                  </a:lnTo>
                  <a:lnTo>
                    <a:pt x="6088" y="403"/>
                  </a:lnTo>
                  <a:lnTo>
                    <a:pt x="6078" y="366"/>
                  </a:lnTo>
                  <a:lnTo>
                    <a:pt x="6065" y="330"/>
                  </a:lnTo>
                  <a:lnTo>
                    <a:pt x="6048" y="297"/>
                  </a:lnTo>
                  <a:lnTo>
                    <a:pt x="6028" y="270"/>
                  </a:lnTo>
                  <a:lnTo>
                    <a:pt x="6004" y="247"/>
                  </a:lnTo>
                  <a:lnTo>
                    <a:pt x="5992" y="237"/>
                  </a:lnTo>
                  <a:lnTo>
                    <a:pt x="5977" y="229"/>
                  </a:lnTo>
                  <a:lnTo>
                    <a:pt x="5948" y="214"/>
                  </a:lnTo>
                  <a:lnTo>
                    <a:pt x="5917" y="205"/>
                  </a:lnTo>
                  <a:lnTo>
                    <a:pt x="5885" y="199"/>
                  </a:lnTo>
                  <a:lnTo>
                    <a:pt x="5851" y="196"/>
                  </a:lnTo>
                  <a:lnTo>
                    <a:pt x="5802" y="201"/>
                  </a:lnTo>
                  <a:lnTo>
                    <a:pt x="5780" y="206"/>
                  </a:lnTo>
                  <a:lnTo>
                    <a:pt x="5759" y="213"/>
                  </a:lnTo>
                  <a:lnTo>
                    <a:pt x="5740" y="222"/>
                  </a:lnTo>
                  <a:lnTo>
                    <a:pt x="5720" y="234"/>
                  </a:lnTo>
                  <a:lnTo>
                    <a:pt x="5704" y="247"/>
                  </a:lnTo>
                  <a:lnTo>
                    <a:pt x="5688" y="261"/>
                  </a:lnTo>
                  <a:lnTo>
                    <a:pt x="5675" y="279"/>
                  </a:lnTo>
                  <a:lnTo>
                    <a:pt x="5663" y="298"/>
                  </a:lnTo>
                  <a:lnTo>
                    <a:pt x="5652" y="319"/>
                  </a:lnTo>
                  <a:lnTo>
                    <a:pt x="5644" y="342"/>
                  </a:lnTo>
                  <a:lnTo>
                    <a:pt x="5638" y="367"/>
                  </a:lnTo>
                  <a:lnTo>
                    <a:pt x="5633" y="393"/>
                  </a:lnTo>
                  <a:lnTo>
                    <a:pt x="5629" y="422"/>
                  </a:lnTo>
                  <a:lnTo>
                    <a:pt x="5629" y="453"/>
                  </a:lnTo>
                  <a:close/>
                  <a:moveTo>
                    <a:pt x="6391" y="488"/>
                  </a:moveTo>
                  <a:lnTo>
                    <a:pt x="6391" y="574"/>
                  </a:lnTo>
                  <a:lnTo>
                    <a:pt x="6392" y="657"/>
                  </a:lnTo>
                  <a:lnTo>
                    <a:pt x="6395" y="718"/>
                  </a:lnTo>
                  <a:lnTo>
                    <a:pt x="6397" y="732"/>
                  </a:lnTo>
                  <a:lnTo>
                    <a:pt x="6401" y="739"/>
                  </a:lnTo>
                  <a:lnTo>
                    <a:pt x="6407" y="742"/>
                  </a:lnTo>
                  <a:lnTo>
                    <a:pt x="6416" y="746"/>
                  </a:lnTo>
                  <a:lnTo>
                    <a:pt x="6437" y="748"/>
                  </a:lnTo>
                  <a:lnTo>
                    <a:pt x="6473" y="751"/>
                  </a:lnTo>
                  <a:lnTo>
                    <a:pt x="6476" y="775"/>
                  </a:lnTo>
                  <a:lnTo>
                    <a:pt x="6350" y="775"/>
                  </a:lnTo>
                  <a:lnTo>
                    <a:pt x="6229" y="778"/>
                  </a:lnTo>
                  <a:lnTo>
                    <a:pt x="6226" y="753"/>
                  </a:lnTo>
                  <a:lnTo>
                    <a:pt x="6262" y="750"/>
                  </a:lnTo>
                  <a:lnTo>
                    <a:pt x="6282" y="747"/>
                  </a:lnTo>
                  <a:lnTo>
                    <a:pt x="6293" y="744"/>
                  </a:lnTo>
                  <a:lnTo>
                    <a:pt x="6299" y="740"/>
                  </a:lnTo>
                  <a:lnTo>
                    <a:pt x="6304" y="734"/>
                  </a:lnTo>
                  <a:lnTo>
                    <a:pt x="6307" y="723"/>
                  </a:lnTo>
                  <a:lnTo>
                    <a:pt x="6308" y="702"/>
                  </a:lnTo>
                  <a:lnTo>
                    <a:pt x="6310" y="664"/>
                  </a:lnTo>
                  <a:lnTo>
                    <a:pt x="6311" y="574"/>
                  </a:lnTo>
                  <a:lnTo>
                    <a:pt x="6311" y="376"/>
                  </a:lnTo>
                  <a:lnTo>
                    <a:pt x="6310" y="294"/>
                  </a:lnTo>
                  <a:lnTo>
                    <a:pt x="6308" y="254"/>
                  </a:lnTo>
                  <a:lnTo>
                    <a:pt x="6307" y="231"/>
                  </a:lnTo>
                  <a:lnTo>
                    <a:pt x="6305" y="219"/>
                  </a:lnTo>
                  <a:lnTo>
                    <a:pt x="6301" y="212"/>
                  </a:lnTo>
                  <a:lnTo>
                    <a:pt x="6295" y="208"/>
                  </a:lnTo>
                  <a:lnTo>
                    <a:pt x="6286" y="205"/>
                  </a:lnTo>
                  <a:lnTo>
                    <a:pt x="6265" y="202"/>
                  </a:lnTo>
                  <a:lnTo>
                    <a:pt x="6229" y="200"/>
                  </a:lnTo>
                  <a:lnTo>
                    <a:pt x="6226" y="176"/>
                  </a:lnTo>
                  <a:lnTo>
                    <a:pt x="6439" y="175"/>
                  </a:lnTo>
                  <a:lnTo>
                    <a:pt x="6648" y="172"/>
                  </a:lnTo>
                  <a:lnTo>
                    <a:pt x="6642" y="224"/>
                  </a:lnTo>
                  <a:lnTo>
                    <a:pt x="6637" y="301"/>
                  </a:lnTo>
                  <a:lnTo>
                    <a:pt x="6614" y="304"/>
                  </a:lnTo>
                  <a:lnTo>
                    <a:pt x="6610" y="291"/>
                  </a:lnTo>
                  <a:lnTo>
                    <a:pt x="6607" y="267"/>
                  </a:lnTo>
                  <a:lnTo>
                    <a:pt x="6605" y="246"/>
                  </a:lnTo>
                  <a:lnTo>
                    <a:pt x="6600" y="224"/>
                  </a:lnTo>
                  <a:lnTo>
                    <a:pt x="6576" y="218"/>
                  </a:lnTo>
                  <a:lnTo>
                    <a:pt x="6547" y="213"/>
                  </a:lnTo>
                  <a:lnTo>
                    <a:pt x="6515" y="211"/>
                  </a:lnTo>
                  <a:lnTo>
                    <a:pt x="6478" y="210"/>
                  </a:lnTo>
                  <a:lnTo>
                    <a:pt x="6440" y="211"/>
                  </a:lnTo>
                  <a:lnTo>
                    <a:pt x="6396" y="214"/>
                  </a:lnTo>
                  <a:lnTo>
                    <a:pt x="6392" y="272"/>
                  </a:lnTo>
                  <a:lnTo>
                    <a:pt x="6391" y="376"/>
                  </a:lnTo>
                  <a:lnTo>
                    <a:pt x="6391" y="451"/>
                  </a:lnTo>
                  <a:lnTo>
                    <a:pt x="6466" y="451"/>
                  </a:lnTo>
                  <a:lnTo>
                    <a:pt x="6528" y="448"/>
                  </a:lnTo>
                  <a:lnTo>
                    <a:pt x="6559" y="444"/>
                  </a:lnTo>
                  <a:lnTo>
                    <a:pt x="6563" y="440"/>
                  </a:lnTo>
                  <a:lnTo>
                    <a:pt x="6566" y="434"/>
                  </a:lnTo>
                  <a:lnTo>
                    <a:pt x="6569" y="422"/>
                  </a:lnTo>
                  <a:lnTo>
                    <a:pt x="6572" y="403"/>
                  </a:lnTo>
                  <a:lnTo>
                    <a:pt x="6575" y="380"/>
                  </a:lnTo>
                  <a:lnTo>
                    <a:pt x="6599" y="376"/>
                  </a:lnTo>
                  <a:lnTo>
                    <a:pt x="6602" y="380"/>
                  </a:lnTo>
                  <a:lnTo>
                    <a:pt x="6600" y="474"/>
                  </a:lnTo>
                  <a:lnTo>
                    <a:pt x="6601" y="520"/>
                  </a:lnTo>
                  <a:lnTo>
                    <a:pt x="6602" y="574"/>
                  </a:lnTo>
                  <a:lnTo>
                    <a:pt x="6599" y="578"/>
                  </a:lnTo>
                  <a:lnTo>
                    <a:pt x="6577" y="578"/>
                  </a:lnTo>
                  <a:lnTo>
                    <a:pt x="6572" y="538"/>
                  </a:lnTo>
                  <a:lnTo>
                    <a:pt x="6569" y="507"/>
                  </a:lnTo>
                  <a:lnTo>
                    <a:pt x="6564" y="499"/>
                  </a:lnTo>
                  <a:lnTo>
                    <a:pt x="6559" y="494"/>
                  </a:lnTo>
                  <a:lnTo>
                    <a:pt x="6547" y="492"/>
                  </a:lnTo>
                  <a:lnTo>
                    <a:pt x="6528" y="489"/>
                  </a:lnTo>
                  <a:lnTo>
                    <a:pt x="6456" y="487"/>
                  </a:lnTo>
                  <a:lnTo>
                    <a:pt x="6391" y="488"/>
                  </a:lnTo>
                  <a:close/>
                  <a:moveTo>
                    <a:pt x="7180" y="176"/>
                  </a:moveTo>
                  <a:lnTo>
                    <a:pt x="7180" y="196"/>
                  </a:lnTo>
                  <a:lnTo>
                    <a:pt x="7132" y="202"/>
                  </a:lnTo>
                  <a:lnTo>
                    <a:pt x="7117" y="205"/>
                  </a:lnTo>
                  <a:lnTo>
                    <a:pt x="7108" y="208"/>
                  </a:lnTo>
                  <a:lnTo>
                    <a:pt x="7105" y="212"/>
                  </a:lnTo>
                  <a:lnTo>
                    <a:pt x="7102" y="217"/>
                  </a:lnTo>
                  <a:lnTo>
                    <a:pt x="7098" y="231"/>
                  </a:lnTo>
                  <a:lnTo>
                    <a:pt x="7096" y="279"/>
                  </a:lnTo>
                  <a:lnTo>
                    <a:pt x="7096" y="376"/>
                  </a:lnTo>
                  <a:lnTo>
                    <a:pt x="7096" y="682"/>
                  </a:lnTo>
                  <a:lnTo>
                    <a:pt x="7092" y="744"/>
                  </a:lnTo>
                  <a:lnTo>
                    <a:pt x="7084" y="793"/>
                  </a:lnTo>
                  <a:lnTo>
                    <a:pt x="7076" y="814"/>
                  </a:lnTo>
                  <a:lnTo>
                    <a:pt x="7067" y="834"/>
                  </a:lnTo>
                  <a:lnTo>
                    <a:pt x="7055" y="854"/>
                  </a:lnTo>
                  <a:lnTo>
                    <a:pt x="7042" y="872"/>
                  </a:lnTo>
                  <a:lnTo>
                    <a:pt x="7026" y="889"/>
                  </a:lnTo>
                  <a:lnTo>
                    <a:pt x="7012" y="904"/>
                  </a:lnTo>
                  <a:lnTo>
                    <a:pt x="6996" y="916"/>
                  </a:lnTo>
                  <a:lnTo>
                    <a:pt x="6980" y="926"/>
                  </a:lnTo>
                  <a:lnTo>
                    <a:pt x="6964" y="934"/>
                  </a:lnTo>
                  <a:lnTo>
                    <a:pt x="6948" y="939"/>
                  </a:lnTo>
                  <a:lnTo>
                    <a:pt x="6932" y="943"/>
                  </a:lnTo>
                  <a:lnTo>
                    <a:pt x="6917" y="944"/>
                  </a:lnTo>
                  <a:lnTo>
                    <a:pt x="6899" y="942"/>
                  </a:lnTo>
                  <a:lnTo>
                    <a:pt x="6900" y="908"/>
                  </a:lnTo>
                  <a:lnTo>
                    <a:pt x="6899" y="877"/>
                  </a:lnTo>
                  <a:lnTo>
                    <a:pt x="6907" y="871"/>
                  </a:lnTo>
                  <a:lnTo>
                    <a:pt x="6918" y="878"/>
                  </a:lnTo>
                  <a:lnTo>
                    <a:pt x="6930" y="883"/>
                  </a:lnTo>
                  <a:lnTo>
                    <a:pt x="6953" y="886"/>
                  </a:lnTo>
                  <a:lnTo>
                    <a:pt x="6972" y="885"/>
                  </a:lnTo>
                  <a:lnTo>
                    <a:pt x="6988" y="879"/>
                  </a:lnTo>
                  <a:lnTo>
                    <a:pt x="6998" y="870"/>
                  </a:lnTo>
                  <a:lnTo>
                    <a:pt x="7003" y="864"/>
                  </a:lnTo>
                  <a:lnTo>
                    <a:pt x="7006" y="858"/>
                  </a:lnTo>
                  <a:lnTo>
                    <a:pt x="7010" y="838"/>
                  </a:lnTo>
                  <a:lnTo>
                    <a:pt x="7013" y="808"/>
                  </a:lnTo>
                  <a:lnTo>
                    <a:pt x="7014" y="747"/>
                  </a:lnTo>
                  <a:lnTo>
                    <a:pt x="7014" y="376"/>
                  </a:lnTo>
                  <a:lnTo>
                    <a:pt x="7014" y="294"/>
                  </a:lnTo>
                  <a:lnTo>
                    <a:pt x="7013" y="254"/>
                  </a:lnTo>
                  <a:lnTo>
                    <a:pt x="7010" y="231"/>
                  </a:lnTo>
                  <a:lnTo>
                    <a:pt x="7008" y="219"/>
                  </a:lnTo>
                  <a:lnTo>
                    <a:pt x="7004" y="212"/>
                  </a:lnTo>
                  <a:lnTo>
                    <a:pt x="6998" y="208"/>
                  </a:lnTo>
                  <a:lnTo>
                    <a:pt x="6989" y="205"/>
                  </a:lnTo>
                  <a:lnTo>
                    <a:pt x="6970" y="202"/>
                  </a:lnTo>
                  <a:lnTo>
                    <a:pt x="6932" y="200"/>
                  </a:lnTo>
                  <a:lnTo>
                    <a:pt x="6930" y="176"/>
                  </a:lnTo>
                  <a:lnTo>
                    <a:pt x="7055" y="176"/>
                  </a:lnTo>
                  <a:lnTo>
                    <a:pt x="7177" y="172"/>
                  </a:lnTo>
                  <a:lnTo>
                    <a:pt x="7180" y="176"/>
                  </a:lnTo>
                  <a:close/>
                  <a:moveTo>
                    <a:pt x="7206" y="213"/>
                  </a:moveTo>
                  <a:lnTo>
                    <a:pt x="7202" y="208"/>
                  </a:lnTo>
                  <a:lnTo>
                    <a:pt x="7202" y="190"/>
                  </a:lnTo>
                  <a:lnTo>
                    <a:pt x="7206" y="187"/>
                  </a:lnTo>
                  <a:lnTo>
                    <a:pt x="7327" y="168"/>
                  </a:lnTo>
                  <a:lnTo>
                    <a:pt x="7339" y="177"/>
                  </a:lnTo>
                  <a:lnTo>
                    <a:pt x="7352" y="189"/>
                  </a:lnTo>
                  <a:lnTo>
                    <a:pt x="7367" y="210"/>
                  </a:lnTo>
                  <a:lnTo>
                    <a:pt x="7387" y="241"/>
                  </a:lnTo>
                  <a:lnTo>
                    <a:pt x="7447" y="344"/>
                  </a:lnTo>
                  <a:lnTo>
                    <a:pt x="7518" y="478"/>
                  </a:lnTo>
                  <a:lnTo>
                    <a:pt x="7561" y="409"/>
                  </a:lnTo>
                  <a:lnTo>
                    <a:pt x="7610" y="327"/>
                  </a:lnTo>
                  <a:lnTo>
                    <a:pt x="7700" y="172"/>
                  </a:lnTo>
                  <a:lnTo>
                    <a:pt x="7733" y="175"/>
                  </a:lnTo>
                  <a:lnTo>
                    <a:pt x="7763" y="172"/>
                  </a:lnTo>
                  <a:lnTo>
                    <a:pt x="7766" y="184"/>
                  </a:lnTo>
                  <a:lnTo>
                    <a:pt x="7739" y="217"/>
                  </a:lnTo>
                  <a:lnTo>
                    <a:pt x="7700" y="270"/>
                  </a:lnTo>
                  <a:lnTo>
                    <a:pt x="7633" y="366"/>
                  </a:lnTo>
                  <a:lnTo>
                    <a:pt x="7579" y="453"/>
                  </a:lnTo>
                  <a:lnTo>
                    <a:pt x="7555" y="495"/>
                  </a:lnTo>
                  <a:lnTo>
                    <a:pt x="7544" y="516"/>
                  </a:lnTo>
                  <a:lnTo>
                    <a:pt x="7542" y="528"/>
                  </a:lnTo>
                  <a:lnTo>
                    <a:pt x="7542" y="541"/>
                  </a:lnTo>
                  <a:lnTo>
                    <a:pt x="7542" y="604"/>
                  </a:lnTo>
                  <a:lnTo>
                    <a:pt x="7542" y="668"/>
                  </a:lnTo>
                  <a:lnTo>
                    <a:pt x="7544" y="720"/>
                  </a:lnTo>
                  <a:lnTo>
                    <a:pt x="7548" y="732"/>
                  </a:lnTo>
                  <a:lnTo>
                    <a:pt x="7552" y="739"/>
                  </a:lnTo>
                  <a:lnTo>
                    <a:pt x="7556" y="742"/>
                  </a:lnTo>
                  <a:lnTo>
                    <a:pt x="7566" y="746"/>
                  </a:lnTo>
                  <a:lnTo>
                    <a:pt x="7586" y="748"/>
                  </a:lnTo>
                  <a:lnTo>
                    <a:pt x="7622" y="751"/>
                  </a:lnTo>
                  <a:lnTo>
                    <a:pt x="7626" y="775"/>
                  </a:lnTo>
                  <a:lnTo>
                    <a:pt x="7548" y="776"/>
                  </a:lnTo>
                  <a:lnTo>
                    <a:pt x="7500" y="775"/>
                  </a:lnTo>
                  <a:lnTo>
                    <a:pt x="7379" y="778"/>
                  </a:lnTo>
                  <a:lnTo>
                    <a:pt x="7375" y="753"/>
                  </a:lnTo>
                  <a:lnTo>
                    <a:pt x="7412" y="750"/>
                  </a:lnTo>
                  <a:lnTo>
                    <a:pt x="7432" y="747"/>
                  </a:lnTo>
                  <a:lnTo>
                    <a:pt x="7442" y="744"/>
                  </a:lnTo>
                  <a:lnTo>
                    <a:pt x="7450" y="740"/>
                  </a:lnTo>
                  <a:lnTo>
                    <a:pt x="7453" y="734"/>
                  </a:lnTo>
                  <a:lnTo>
                    <a:pt x="7457" y="724"/>
                  </a:lnTo>
                  <a:lnTo>
                    <a:pt x="7459" y="676"/>
                  </a:lnTo>
                  <a:lnTo>
                    <a:pt x="7460" y="603"/>
                  </a:lnTo>
                  <a:lnTo>
                    <a:pt x="7460" y="523"/>
                  </a:lnTo>
                  <a:lnTo>
                    <a:pt x="7440" y="483"/>
                  </a:lnTo>
                  <a:lnTo>
                    <a:pt x="7398" y="412"/>
                  </a:lnTo>
                  <a:lnTo>
                    <a:pt x="7360" y="351"/>
                  </a:lnTo>
                  <a:lnTo>
                    <a:pt x="7315" y="284"/>
                  </a:lnTo>
                  <a:lnTo>
                    <a:pt x="7291" y="252"/>
                  </a:lnTo>
                  <a:lnTo>
                    <a:pt x="7273" y="231"/>
                  </a:lnTo>
                  <a:lnTo>
                    <a:pt x="7260" y="220"/>
                  </a:lnTo>
                  <a:lnTo>
                    <a:pt x="7250" y="214"/>
                  </a:lnTo>
                  <a:lnTo>
                    <a:pt x="7235" y="213"/>
                  </a:lnTo>
                  <a:lnTo>
                    <a:pt x="7206" y="213"/>
                  </a:lnTo>
                  <a:close/>
                  <a:moveTo>
                    <a:pt x="8076" y="782"/>
                  </a:moveTo>
                  <a:lnTo>
                    <a:pt x="8022" y="639"/>
                  </a:lnTo>
                  <a:lnTo>
                    <a:pt x="7877" y="280"/>
                  </a:lnTo>
                  <a:lnTo>
                    <a:pt x="7858" y="232"/>
                  </a:lnTo>
                  <a:lnTo>
                    <a:pt x="7847" y="211"/>
                  </a:lnTo>
                  <a:lnTo>
                    <a:pt x="7830" y="204"/>
                  </a:lnTo>
                  <a:lnTo>
                    <a:pt x="7795" y="200"/>
                  </a:lnTo>
                  <a:lnTo>
                    <a:pt x="7792" y="196"/>
                  </a:lnTo>
                  <a:lnTo>
                    <a:pt x="7792" y="176"/>
                  </a:lnTo>
                  <a:lnTo>
                    <a:pt x="7795" y="172"/>
                  </a:lnTo>
                  <a:lnTo>
                    <a:pt x="7906" y="176"/>
                  </a:lnTo>
                  <a:lnTo>
                    <a:pt x="8018" y="172"/>
                  </a:lnTo>
                  <a:lnTo>
                    <a:pt x="8022" y="200"/>
                  </a:lnTo>
                  <a:lnTo>
                    <a:pt x="7957" y="206"/>
                  </a:lnTo>
                  <a:lnTo>
                    <a:pt x="7950" y="211"/>
                  </a:lnTo>
                  <a:lnTo>
                    <a:pt x="7948" y="218"/>
                  </a:lnTo>
                  <a:lnTo>
                    <a:pt x="7961" y="264"/>
                  </a:lnTo>
                  <a:lnTo>
                    <a:pt x="7985" y="332"/>
                  </a:lnTo>
                  <a:lnTo>
                    <a:pt x="8118" y="669"/>
                  </a:lnTo>
                  <a:lnTo>
                    <a:pt x="8230" y="390"/>
                  </a:lnTo>
                  <a:lnTo>
                    <a:pt x="8263" y="297"/>
                  </a:lnTo>
                  <a:lnTo>
                    <a:pt x="8280" y="247"/>
                  </a:lnTo>
                  <a:lnTo>
                    <a:pt x="8286" y="220"/>
                  </a:lnTo>
                  <a:lnTo>
                    <a:pt x="8284" y="212"/>
                  </a:lnTo>
                  <a:lnTo>
                    <a:pt x="8280" y="210"/>
                  </a:lnTo>
                  <a:lnTo>
                    <a:pt x="8275" y="207"/>
                  </a:lnTo>
                  <a:lnTo>
                    <a:pt x="8255" y="204"/>
                  </a:lnTo>
                  <a:lnTo>
                    <a:pt x="8213" y="200"/>
                  </a:lnTo>
                  <a:lnTo>
                    <a:pt x="8209" y="196"/>
                  </a:lnTo>
                  <a:lnTo>
                    <a:pt x="8209" y="176"/>
                  </a:lnTo>
                  <a:lnTo>
                    <a:pt x="8213" y="172"/>
                  </a:lnTo>
                  <a:lnTo>
                    <a:pt x="8308" y="176"/>
                  </a:lnTo>
                  <a:lnTo>
                    <a:pt x="8394" y="172"/>
                  </a:lnTo>
                  <a:lnTo>
                    <a:pt x="8398" y="196"/>
                  </a:lnTo>
                  <a:lnTo>
                    <a:pt x="8370" y="201"/>
                  </a:lnTo>
                  <a:lnTo>
                    <a:pt x="8357" y="205"/>
                  </a:lnTo>
                  <a:lnTo>
                    <a:pt x="8351" y="210"/>
                  </a:lnTo>
                  <a:lnTo>
                    <a:pt x="8346" y="218"/>
                  </a:lnTo>
                  <a:lnTo>
                    <a:pt x="8315" y="285"/>
                  </a:lnTo>
                  <a:lnTo>
                    <a:pt x="8182" y="613"/>
                  </a:lnTo>
                  <a:lnTo>
                    <a:pt x="8144" y="710"/>
                  </a:lnTo>
                  <a:lnTo>
                    <a:pt x="8118" y="782"/>
                  </a:lnTo>
                  <a:lnTo>
                    <a:pt x="8076" y="782"/>
                  </a:lnTo>
                  <a:close/>
                  <a:moveTo>
                    <a:pt x="8327" y="778"/>
                  </a:moveTo>
                  <a:lnTo>
                    <a:pt x="8323" y="775"/>
                  </a:lnTo>
                  <a:lnTo>
                    <a:pt x="8323" y="753"/>
                  </a:lnTo>
                  <a:lnTo>
                    <a:pt x="8327" y="750"/>
                  </a:lnTo>
                  <a:lnTo>
                    <a:pt x="8352" y="748"/>
                  </a:lnTo>
                  <a:lnTo>
                    <a:pt x="8366" y="746"/>
                  </a:lnTo>
                  <a:lnTo>
                    <a:pt x="8375" y="742"/>
                  </a:lnTo>
                  <a:lnTo>
                    <a:pt x="8383" y="735"/>
                  </a:lnTo>
                  <a:lnTo>
                    <a:pt x="8393" y="717"/>
                  </a:lnTo>
                  <a:lnTo>
                    <a:pt x="8411" y="681"/>
                  </a:lnTo>
                  <a:lnTo>
                    <a:pt x="8455" y="584"/>
                  </a:lnTo>
                  <a:lnTo>
                    <a:pt x="8572" y="321"/>
                  </a:lnTo>
                  <a:lnTo>
                    <a:pt x="8636" y="166"/>
                  </a:lnTo>
                  <a:lnTo>
                    <a:pt x="8665" y="166"/>
                  </a:lnTo>
                  <a:lnTo>
                    <a:pt x="8846" y="595"/>
                  </a:lnTo>
                  <a:lnTo>
                    <a:pt x="8870" y="651"/>
                  </a:lnTo>
                  <a:lnTo>
                    <a:pt x="8896" y="704"/>
                  </a:lnTo>
                  <a:lnTo>
                    <a:pt x="8915" y="738"/>
                  </a:lnTo>
                  <a:lnTo>
                    <a:pt x="8928" y="746"/>
                  </a:lnTo>
                  <a:lnTo>
                    <a:pt x="8940" y="748"/>
                  </a:lnTo>
                  <a:lnTo>
                    <a:pt x="8963" y="750"/>
                  </a:lnTo>
                  <a:lnTo>
                    <a:pt x="8966" y="775"/>
                  </a:lnTo>
                  <a:lnTo>
                    <a:pt x="8881" y="775"/>
                  </a:lnTo>
                  <a:lnTo>
                    <a:pt x="8740" y="778"/>
                  </a:lnTo>
                  <a:lnTo>
                    <a:pt x="8737" y="753"/>
                  </a:lnTo>
                  <a:lnTo>
                    <a:pt x="8778" y="748"/>
                  </a:lnTo>
                  <a:lnTo>
                    <a:pt x="8800" y="745"/>
                  </a:lnTo>
                  <a:lnTo>
                    <a:pt x="8804" y="744"/>
                  </a:lnTo>
                  <a:lnTo>
                    <a:pt x="8809" y="740"/>
                  </a:lnTo>
                  <a:lnTo>
                    <a:pt x="8810" y="735"/>
                  </a:lnTo>
                  <a:lnTo>
                    <a:pt x="8812" y="730"/>
                  </a:lnTo>
                  <a:lnTo>
                    <a:pt x="8810" y="720"/>
                  </a:lnTo>
                  <a:lnTo>
                    <a:pt x="8806" y="705"/>
                  </a:lnTo>
                  <a:lnTo>
                    <a:pt x="8753" y="576"/>
                  </a:lnTo>
                  <a:lnTo>
                    <a:pt x="8507" y="576"/>
                  </a:lnTo>
                  <a:lnTo>
                    <a:pt x="8460" y="685"/>
                  </a:lnTo>
                  <a:lnTo>
                    <a:pt x="8450" y="710"/>
                  </a:lnTo>
                  <a:lnTo>
                    <a:pt x="8448" y="728"/>
                  </a:lnTo>
                  <a:lnTo>
                    <a:pt x="8450" y="738"/>
                  </a:lnTo>
                  <a:lnTo>
                    <a:pt x="8459" y="744"/>
                  </a:lnTo>
                  <a:lnTo>
                    <a:pt x="8467" y="746"/>
                  </a:lnTo>
                  <a:lnTo>
                    <a:pt x="8479" y="747"/>
                  </a:lnTo>
                  <a:lnTo>
                    <a:pt x="8518" y="750"/>
                  </a:lnTo>
                  <a:lnTo>
                    <a:pt x="8521" y="753"/>
                  </a:lnTo>
                  <a:lnTo>
                    <a:pt x="8521" y="775"/>
                  </a:lnTo>
                  <a:lnTo>
                    <a:pt x="8422" y="775"/>
                  </a:lnTo>
                  <a:lnTo>
                    <a:pt x="8327" y="778"/>
                  </a:lnTo>
                  <a:close/>
                  <a:moveTo>
                    <a:pt x="8521" y="540"/>
                  </a:moveTo>
                  <a:lnTo>
                    <a:pt x="8737" y="540"/>
                  </a:lnTo>
                  <a:lnTo>
                    <a:pt x="8629" y="282"/>
                  </a:lnTo>
                  <a:lnTo>
                    <a:pt x="8521" y="540"/>
                  </a:lnTo>
                  <a:close/>
                  <a:moveTo>
                    <a:pt x="8540" y="96"/>
                  </a:moveTo>
                  <a:lnTo>
                    <a:pt x="8531" y="94"/>
                  </a:lnTo>
                  <a:lnTo>
                    <a:pt x="8521" y="92"/>
                  </a:lnTo>
                  <a:lnTo>
                    <a:pt x="8514" y="87"/>
                  </a:lnTo>
                  <a:lnTo>
                    <a:pt x="8506" y="81"/>
                  </a:lnTo>
                  <a:lnTo>
                    <a:pt x="8500" y="74"/>
                  </a:lnTo>
                  <a:lnTo>
                    <a:pt x="8496" y="67"/>
                  </a:lnTo>
                  <a:lnTo>
                    <a:pt x="8492" y="48"/>
                  </a:lnTo>
                  <a:lnTo>
                    <a:pt x="8492" y="38"/>
                  </a:lnTo>
                  <a:lnTo>
                    <a:pt x="8496" y="30"/>
                  </a:lnTo>
                  <a:lnTo>
                    <a:pt x="8500" y="21"/>
                  </a:lnTo>
                  <a:lnTo>
                    <a:pt x="8506" y="14"/>
                  </a:lnTo>
                  <a:lnTo>
                    <a:pt x="8514" y="8"/>
                  </a:lnTo>
                  <a:lnTo>
                    <a:pt x="8521" y="3"/>
                  </a:lnTo>
                  <a:lnTo>
                    <a:pt x="8540" y="0"/>
                  </a:lnTo>
                  <a:lnTo>
                    <a:pt x="8550" y="1"/>
                  </a:lnTo>
                  <a:lnTo>
                    <a:pt x="8558" y="3"/>
                  </a:lnTo>
                  <a:lnTo>
                    <a:pt x="8567" y="8"/>
                  </a:lnTo>
                  <a:lnTo>
                    <a:pt x="8574" y="14"/>
                  </a:lnTo>
                  <a:lnTo>
                    <a:pt x="8580" y="21"/>
                  </a:lnTo>
                  <a:lnTo>
                    <a:pt x="8585" y="30"/>
                  </a:lnTo>
                  <a:lnTo>
                    <a:pt x="8588" y="48"/>
                  </a:lnTo>
                  <a:lnTo>
                    <a:pt x="8587" y="57"/>
                  </a:lnTo>
                  <a:lnTo>
                    <a:pt x="8585" y="67"/>
                  </a:lnTo>
                  <a:lnTo>
                    <a:pt x="8580" y="74"/>
                  </a:lnTo>
                  <a:lnTo>
                    <a:pt x="8574" y="81"/>
                  </a:lnTo>
                  <a:lnTo>
                    <a:pt x="8567" y="87"/>
                  </a:lnTo>
                  <a:lnTo>
                    <a:pt x="8558" y="92"/>
                  </a:lnTo>
                  <a:lnTo>
                    <a:pt x="8540" y="96"/>
                  </a:lnTo>
                  <a:close/>
                  <a:moveTo>
                    <a:pt x="8750" y="96"/>
                  </a:moveTo>
                  <a:lnTo>
                    <a:pt x="8741" y="94"/>
                  </a:lnTo>
                  <a:lnTo>
                    <a:pt x="8731" y="92"/>
                  </a:lnTo>
                  <a:lnTo>
                    <a:pt x="8724" y="87"/>
                  </a:lnTo>
                  <a:lnTo>
                    <a:pt x="8716" y="81"/>
                  </a:lnTo>
                  <a:lnTo>
                    <a:pt x="8710" y="74"/>
                  </a:lnTo>
                  <a:lnTo>
                    <a:pt x="8706" y="67"/>
                  </a:lnTo>
                  <a:lnTo>
                    <a:pt x="8702" y="48"/>
                  </a:lnTo>
                  <a:lnTo>
                    <a:pt x="8702" y="38"/>
                  </a:lnTo>
                  <a:lnTo>
                    <a:pt x="8706" y="30"/>
                  </a:lnTo>
                  <a:lnTo>
                    <a:pt x="8710" y="21"/>
                  </a:lnTo>
                  <a:lnTo>
                    <a:pt x="8716" y="14"/>
                  </a:lnTo>
                  <a:lnTo>
                    <a:pt x="8724" y="8"/>
                  </a:lnTo>
                  <a:lnTo>
                    <a:pt x="8731" y="3"/>
                  </a:lnTo>
                  <a:lnTo>
                    <a:pt x="8750" y="0"/>
                  </a:lnTo>
                  <a:lnTo>
                    <a:pt x="8760" y="1"/>
                  </a:lnTo>
                  <a:lnTo>
                    <a:pt x="8768" y="3"/>
                  </a:lnTo>
                  <a:lnTo>
                    <a:pt x="8777" y="8"/>
                  </a:lnTo>
                  <a:lnTo>
                    <a:pt x="8784" y="14"/>
                  </a:lnTo>
                  <a:lnTo>
                    <a:pt x="8790" y="21"/>
                  </a:lnTo>
                  <a:lnTo>
                    <a:pt x="8795" y="30"/>
                  </a:lnTo>
                  <a:lnTo>
                    <a:pt x="8798" y="48"/>
                  </a:lnTo>
                  <a:lnTo>
                    <a:pt x="8797" y="57"/>
                  </a:lnTo>
                  <a:lnTo>
                    <a:pt x="8795" y="67"/>
                  </a:lnTo>
                  <a:lnTo>
                    <a:pt x="8790" y="74"/>
                  </a:lnTo>
                  <a:lnTo>
                    <a:pt x="8784" y="81"/>
                  </a:lnTo>
                  <a:lnTo>
                    <a:pt x="8777" y="87"/>
                  </a:lnTo>
                  <a:lnTo>
                    <a:pt x="8768" y="92"/>
                  </a:lnTo>
                  <a:lnTo>
                    <a:pt x="8750" y="96"/>
                  </a:lnTo>
                  <a:close/>
                  <a:moveTo>
                    <a:pt x="9020" y="628"/>
                  </a:moveTo>
                  <a:lnTo>
                    <a:pt x="9044" y="625"/>
                  </a:lnTo>
                  <a:lnTo>
                    <a:pt x="9050" y="672"/>
                  </a:lnTo>
                  <a:lnTo>
                    <a:pt x="9054" y="694"/>
                  </a:lnTo>
                  <a:lnTo>
                    <a:pt x="9061" y="708"/>
                  </a:lnTo>
                  <a:lnTo>
                    <a:pt x="9077" y="721"/>
                  </a:lnTo>
                  <a:lnTo>
                    <a:pt x="9088" y="727"/>
                  </a:lnTo>
                  <a:lnTo>
                    <a:pt x="9100" y="733"/>
                  </a:lnTo>
                  <a:lnTo>
                    <a:pt x="9128" y="742"/>
                  </a:lnTo>
                  <a:lnTo>
                    <a:pt x="9161" y="748"/>
                  </a:lnTo>
                  <a:lnTo>
                    <a:pt x="9193" y="751"/>
                  </a:lnTo>
                  <a:lnTo>
                    <a:pt x="9216" y="750"/>
                  </a:lnTo>
                  <a:lnTo>
                    <a:pt x="9236" y="747"/>
                  </a:lnTo>
                  <a:lnTo>
                    <a:pt x="9256" y="741"/>
                  </a:lnTo>
                  <a:lnTo>
                    <a:pt x="9275" y="734"/>
                  </a:lnTo>
                  <a:lnTo>
                    <a:pt x="9292" y="726"/>
                  </a:lnTo>
                  <a:lnTo>
                    <a:pt x="9307" y="714"/>
                  </a:lnTo>
                  <a:lnTo>
                    <a:pt x="9319" y="700"/>
                  </a:lnTo>
                  <a:lnTo>
                    <a:pt x="9331" y="686"/>
                  </a:lnTo>
                  <a:lnTo>
                    <a:pt x="9340" y="669"/>
                  </a:lnTo>
                  <a:lnTo>
                    <a:pt x="9346" y="651"/>
                  </a:lnTo>
                  <a:lnTo>
                    <a:pt x="9349" y="633"/>
                  </a:lnTo>
                  <a:lnTo>
                    <a:pt x="9350" y="613"/>
                  </a:lnTo>
                  <a:lnTo>
                    <a:pt x="9348" y="586"/>
                  </a:lnTo>
                  <a:lnTo>
                    <a:pt x="9346" y="576"/>
                  </a:lnTo>
                  <a:lnTo>
                    <a:pt x="9341" y="565"/>
                  </a:lnTo>
                  <a:lnTo>
                    <a:pt x="9330" y="546"/>
                  </a:lnTo>
                  <a:lnTo>
                    <a:pt x="9323" y="537"/>
                  </a:lnTo>
                  <a:lnTo>
                    <a:pt x="9314" y="531"/>
                  </a:lnTo>
                  <a:lnTo>
                    <a:pt x="9296" y="520"/>
                  </a:lnTo>
                  <a:lnTo>
                    <a:pt x="9286" y="516"/>
                  </a:lnTo>
                  <a:lnTo>
                    <a:pt x="9275" y="512"/>
                  </a:lnTo>
                  <a:lnTo>
                    <a:pt x="9209" y="499"/>
                  </a:lnTo>
                  <a:lnTo>
                    <a:pt x="9142" y="487"/>
                  </a:lnTo>
                  <a:lnTo>
                    <a:pt x="9118" y="480"/>
                  </a:lnTo>
                  <a:lnTo>
                    <a:pt x="9095" y="469"/>
                  </a:lnTo>
                  <a:lnTo>
                    <a:pt x="9072" y="456"/>
                  </a:lnTo>
                  <a:lnTo>
                    <a:pt x="9054" y="440"/>
                  </a:lnTo>
                  <a:lnTo>
                    <a:pt x="9040" y="421"/>
                  </a:lnTo>
                  <a:lnTo>
                    <a:pt x="9034" y="409"/>
                  </a:lnTo>
                  <a:lnTo>
                    <a:pt x="9029" y="397"/>
                  </a:lnTo>
                  <a:lnTo>
                    <a:pt x="9022" y="370"/>
                  </a:lnTo>
                  <a:lnTo>
                    <a:pt x="9019" y="342"/>
                  </a:lnTo>
                  <a:lnTo>
                    <a:pt x="9020" y="322"/>
                  </a:lnTo>
                  <a:lnTo>
                    <a:pt x="9023" y="303"/>
                  </a:lnTo>
                  <a:lnTo>
                    <a:pt x="9028" y="285"/>
                  </a:lnTo>
                  <a:lnTo>
                    <a:pt x="9034" y="268"/>
                  </a:lnTo>
                  <a:lnTo>
                    <a:pt x="9050" y="238"/>
                  </a:lnTo>
                  <a:lnTo>
                    <a:pt x="9074" y="211"/>
                  </a:lnTo>
                  <a:lnTo>
                    <a:pt x="9104" y="188"/>
                  </a:lnTo>
                  <a:lnTo>
                    <a:pt x="9121" y="180"/>
                  </a:lnTo>
                  <a:lnTo>
                    <a:pt x="9139" y="172"/>
                  </a:lnTo>
                  <a:lnTo>
                    <a:pt x="9158" y="166"/>
                  </a:lnTo>
                  <a:lnTo>
                    <a:pt x="9179" y="163"/>
                  </a:lnTo>
                  <a:lnTo>
                    <a:pt x="9223" y="160"/>
                  </a:lnTo>
                  <a:lnTo>
                    <a:pt x="9262" y="162"/>
                  </a:lnTo>
                  <a:lnTo>
                    <a:pt x="9304" y="169"/>
                  </a:lnTo>
                  <a:lnTo>
                    <a:pt x="9346" y="181"/>
                  </a:lnTo>
                  <a:lnTo>
                    <a:pt x="9384" y="196"/>
                  </a:lnTo>
                  <a:lnTo>
                    <a:pt x="9386" y="201"/>
                  </a:lnTo>
                  <a:lnTo>
                    <a:pt x="9383" y="223"/>
                  </a:lnTo>
                  <a:lnTo>
                    <a:pt x="9379" y="249"/>
                  </a:lnTo>
                  <a:lnTo>
                    <a:pt x="9377" y="279"/>
                  </a:lnTo>
                  <a:lnTo>
                    <a:pt x="9376" y="313"/>
                  </a:lnTo>
                  <a:lnTo>
                    <a:pt x="9371" y="316"/>
                  </a:lnTo>
                  <a:lnTo>
                    <a:pt x="9349" y="316"/>
                  </a:lnTo>
                  <a:lnTo>
                    <a:pt x="9343" y="249"/>
                  </a:lnTo>
                  <a:lnTo>
                    <a:pt x="9340" y="242"/>
                  </a:lnTo>
                  <a:lnTo>
                    <a:pt x="9332" y="234"/>
                  </a:lnTo>
                  <a:lnTo>
                    <a:pt x="9320" y="225"/>
                  </a:lnTo>
                  <a:lnTo>
                    <a:pt x="9305" y="216"/>
                  </a:lnTo>
                  <a:lnTo>
                    <a:pt x="9286" y="207"/>
                  </a:lnTo>
                  <a:lnTo>
                    <a:pt x="9265" y="201"/>
                  </a:lnTo>
                  <a:lnTo>
                    <a:pt x="9245" y="198"/>
                  </a:lnTo>
                  <a:lnTo>
                    <a:pt x="9223" y="196"/>
                  </a:lnTo>
                  <a:lnTo>
                    <a:pt x="9188" y="200"/>
                  </a:lnTo>
                  <a:lnTo>
                    <a:pt x="9156" y="211"/>
                  </a:lnTo>
                  <a:lnTo>
                    <a:pt x="9142" y="219"/>
                  </a:lnTo>
                  <a:lnTo>
                    <a:pt x="9128" y="230"/>
                  </a:lnTo>
                  <a:lnTo>
                    <a:pt x="9118" y="242"/>
                  </a:lnTo>
                  <a:lnTo>
                    <a:pt x="9108" y="256"/>
                  </a:lnTo>
                  <a:lnTo>
                    <a:pt x="9101" y="272"/>
                  </a:lnTo>
                  <a:lnTo>
                    <a:pt x="9096" y="288"/>
                  </a:lnTo>
                  <a:lnTo>
                    <a:pt x="9092" y="320"/>
                  </a:lnTo>
                  <a:lnTo>
                    <a:pt x="9095" y="344"/>
                  </a:lnTo>
                  <a:lnTo>
                    <a:pt x="9097" y="355"/>
                  </a:lnTo>
                  <a:lnTo>
                    <a:pt x="9102" y="364"/>
                  </a:lnTo>
                  <a:lnTo>
                    <a:pt x="9113" y="382"/>
                  </a:lnTo>
                  <a:lnTo>
                    <a:pt x="9120" y="390"/>
                  </a:lnTo>
                  <a:lnTo>
                    <a:pt x="9127" y="396"/>
                  </a:lnTo>
                  <a:lnTo>
                    <a:pt x="9144" y="405"/>
                  </a:lnTo>
                  <a:lnTo>
                    <a:pt x="9163" y="412"/>
                  </a:lnTo>
                  <a:lnTo>
                    <a:pt x="9193" y="418"/>
                  </a:lnTo>
                  <a:lnTo>
                    <a:pt x="9239" y="426"/>
                  </a:lnTo>
                  <a:lnTo>
                    <a:pt x="9275" y="432"/>
                  </a:lnTo>
                  <a:lnTo>
                    <a:pt x="9305" y="438"/>
                  </a:lnTo>
                  <a:lnTo>
                    <a:pt x="9329" y="445"/>
                  </a:lnTo>
                  <a:lnTo>
                    <a:pt x="9349" y="452"/>
                  </a:lnTo>
                  <a:lnTo>
                    <a:pt x="9365" y="460"/>
                  </a:lnTo>
                  <a:lnTo>
                    <a:pt x="9379" y="471"/>
                  </a:lnTo>
                  <a:lnTo>
                    <a:pt x="9392" y="484"/>
                  </a:lnTo>
                  <a:lnTo>
                    <a:pt x="9404" y="500"/>
                  </a:lnTo>
                  <a:lnTo>
                    <a:pt x="9413" y="517"/>
                  </a:lnTo>
                  <a:lnTo>
                    <a:pt x="9419" y="536"/>
                  </a:lnTo>
                  <a:lnTo>
                    <a:pt x="9424" y="556"/>
                  </a:lnTo>
                  <a:lnTo>
                    <a:pt x="9425" y="579"/>
                  </a:lnTo>
                  <a:lnTo>
                    <a:pt x="9424" y="601"/>
                  </a:lnTo>
                  <a:lnTo>
                    <a:pt x="9420" y="622"/>
                  </a:lnTo>
                  <a:lnTo>
                    <a:pt x="9414" y="643"/>
                  </a:lnTo>
                  <a:lnTo>
                    <a:pt x="9406" y="662"/>
                  </a:lnTo>
                  <a:lnTo>
                    <a:pt x="9396" y="680"/>
                  </a:lnTo>
                  <a:lnTo>
                    <a:pt x="9383" y="698"/>
                  </a:lnTo>
                  <a:lnTo>
                    <a:pt x="9350" y="730"/>
                  </a:lnTo>
                  <a:lnTo>
                    <a:pt x="9331" y="745"/>
                  </a:lnTo>
                  <a:lnTo>
                    <a:pt x="9312" y="757"/>
                  </a:lnTo>
                  <a:lnTo>
                    <a:pt x="9290" y="766"/>
                  </a:lnTo>
                  <a:lnTo>
                    <a:pt x="9269" y="776"/>
                  </a:lnTo>
                  <a:lnTo>
                    <a:pt x="9246" y="782"/>
                  </a:lnTo>
                  <a:lnTo>
                    <a:pt x="9222" y="787"/>
                  </a:lnTo>
                  <a:lnTo>
                    <a:pt x="9172" y="790"/>
                  </a:lnTo>
                  <a:lnTo>
                    <a:pt x="9128" y="788"/>
                  </a:lnTo>
                  <a:lnTo>
                    <a:pt x="9089" y="783"/>
                  </a:lnTo>
                  <a:lnTo>
                    <a:pt x="9052" y="772"/>
                  </a:lnTo>
                  <a:lnTo>
                    <a:pt x="9017" y="759"/>
                  </a:lnTo>
                  <a:lnTo>
                    <a:pt x="9014" y="753"/>
                  </a:lnTo>
                  <a:lnTo>
                    <a:pt x="9018" y="709"/>
                  </a:lnTo>
                  <a:lnTo>
                    <a:pt x="9020" y="628"/>
                  </a:lnTo>
                  <a:close/>
                  <a:moveTo>
                    <a:pt x="9632" y="466"/>
                  </a:moveTo>
                  <a:lnTo>
                    <a:pt x="9787" y="322"/>
                  </a:lnTo>
                  <a:lnTo>
                    <a:pt x="9866" y="243"/>
                  </a:lnTo>
                  <a:lnTo>
                    <a:pt x="9902" y="204"/>
                  </a:lnTo>
                  <a:lnTo>
                    <a:pt x="9902" y="176"/>
                  </a:lnTo>
                  <a:lnTo>
                    <a:pt x="9907" y="172"/>
                  </a:lnTo>
                  <a:lnTo>
                    <a:pt x="9978" y="175"/>
                  </a:lnTo>
                  <a:lnTo>
                    <a:pt x="10045" y="174"/>
                  </a:lnTo>
                  <a:lnTo>
                    <a:pt x="10049" y="177"/>
                  </a:lnTo>
                  <a:lnTo>
                    <a:pt x="10049" y="196"/>
                  </a:lnTo>
                  <a:lnTo>
                    <a:pt x="10013" y="201"/>
                  </a:lnTo>
                  <a:lnTo>
                    <a:pt x="9991" y="205"/>
                  </a:lnTo>
                  <a:lnTo>
                    <a:pt x="9974" y="214"/>
                  </a:lnTo>
                  <a:lnTo>
                    <a:pt x="9949" y="232"/>
                  </a:lnTo>
                  <a:lnTo>
                    <a:pt x="9886" y="288"/>
                  </a:lnTo>
                  <a:lnTo>
                    <a:pt x="9713" y="446"/>
                  </a:lnTo>
                  <a:lnTo>
                    <a:pt x="9970" y="684"/>
                  </a:lnTo>
                  <a:lnTo>
                    <a:pt x="10018" y="728"/>
                  </a:lnTo>
                  <a:lnTo>
                    <a:pt x="10031" y="740"/>
                  </a:lnTo>
                  <a:lnTo>
                    <a:pt x="10038" y="746"/>
                  </a:lnTo>
                  <a:lnTo>
                    <a:pt x="10043" y="748"/>
                  </a:lnTo>
                  <a:lnTo>
                    <a:pt x="10050" y="750"/>
                  </a:lnTo>
                  <a:lnTo>
                    <a:pt x="10069" y="752"/>
                  </a:lnTo>
                  <a:lnTo>
                    <a:pt x="10073" y="774"/>
                  </a:lnTo>
                  <a:lnTo>
                    <a:pt x="10044" y="775"/>
                  </a:lnTo>
                  <a:lnTo>
                    <a:pt x="10019" y="775"/>
                  </a:lnTo>
                  <a:lnTo>
                    <a:pt x="9949" y="776"/>
                  </a:lnTo>
                  <a:lnTo>
                    <a:pt x="9881" y="711"/>
                  </a:lnTo>
                  <a:lnTo>
                    <a:pt x="9632" y="483"/>
                  </a:lnTo>
                  <a:lnTo>
                    <a:pt x="9632" y="574"/>
                  </a:lnTo>
                  <a:lnTo>
                    <a:pt x="9634" y="657"/>
                  </a:lnTo>
                  <a:lnTo>
                    <a:pt x="9635" y="697"/>
                  </a:lnTo>
                  <a:lnTo>
                    <a:pt x="9636" y="720"/>
                  </a:lnTo>
                  <a:lnTo>
                    <a:pt x="9638" y="732"/>
                  </a:lnTo>
                  <a:lnTo>
                    <a:pt x="9642" y="738"/>
                  </a:lnTo>
                  <a:lnTo>
                    <a:pt x="9648" y="742"/>
                  </a:lnTo>
                  <a:lnTo>
                    <a:pt x="9658" y="746"/>
                  </a:lnTo>
                  <a:lnTo>
                    <a:pt x="9678" y="748"/>
                  </a:lnTo>
                  <a:lnTo>
                    <a:pt x="9714" y="751"/>
                  </a:lnTo>
                  <a:lnTo>
                    <a:pt x="9718" y="775"/>
                  </a:lnTo>
                  <a:lnTo>
                    <a:pt x="9640" y="776"/>
                  </a:lnTo>
                  <a:lnTo>
                    <a:pt x="9592" y="775"/>
                  </a:lnTo>
                  <a:lnTo>
                    <a:pt x="9470" y="778"/>
                  </a:lnTo>
                  <a:lnTo>
                    <a:pt x="9467" y="753"/>
                  </a:lnTo>
                  <a:lnTo>
                    <a:pt x="9503" y="750"/>
                  </a:lnTo>
                  <a:lnTo>
                    <a:pt x="9523" y="747"/>
                  </a:lnTo>
                  <a:lnTo>
                    <a:pt x="9534" y="744"/>
                  </a:lnTo>
                  <a:lnTo>
                    <a:pt x="9541" y="740"/>
                  </a:lnTo>
                  <a:lnTo>
                    <a:pt x="9545" y="734"/>
                  </a:lnTo>
                  <a:lnTo>
                    <a:pt x="9548" y="723"/>
                  </a:lnTo>
                  <a:lnTo>
                    <a:pt x="9550" y="702"/>
                  </a:lnTo>
                  <a:lnTo>
                    <a:pt x="9551" y="664"/>
                  </a:lnTo>
                  <a:lnTo>
                    <a:pt x="9552" y="574"/>
                  </a:lnTo>
                  <a:lnTo>
                    <a:pt x="9552" y="376"/>
                  </a:lnTo>
                  <a:lnTo>
                    <a:pt x="9551" y="294"/>
                  </a:lnTo>
                  <a:lnTo>
                    <a:pt x="9550" y="254"/>
                  </a:lnTo>
                  <a:lnTo>
                    <a:pt x="9548" y="231"/>
                  </a:lnTo>
                  <a:lnTo>
                    <a:pt x="9546" y="219"/>
                  </a:lnTo>
                  <a:lnTo>
                    <a:pt x="9542" y="212"/>
                  </a:lnTo>
                  <a:lnTo>
                    <a:pt x="9536" y="208"/>
                  </a:lnTo>
                  <a:lnTo>
                    <a:pt x="9527" y="205"/>
                  </a:lnTo>
                  <a:lnTo>
                    <a:pt x="9506" y="202"/>
                  </a:lnTo>
                  <a:lnTo>
                    <a:pt x="9470" y="200"/>
                  </a:lnTo>
                  <a:lnTo>
                    <a:pt x="9467" y="176"/>
                  </a:lnTo>
                  <a:lnTo>
                    <a:pt x="9523" y="175"/>
                  </a:lnTo>
                  <a:lnTo>
                    <a:pt x="9592" y="176"/>
                  </a:lnTo>
                  <a:lnTo>
                    <a:pt x="9714" y="172"/>
                  </a:lnTo>
                  <a:lnTo>
                    <a:pt x="9718" y="196"/>
                  </a:lnTo>
                  <a:lnTo>
                    <a:pt x="9668" y="202"/>
                  </a:lnTo>
                  <a:lnTo>
                    <a:pt x="9655" y="205"/>
                  </a:lnTo>
                  <a:lnTo>
                    <a:pt x="9646" y="208"/>
                  </a:lnTo>
                  <a:lnTo>
                    <a:pt x="9642" y="212"/>
                  </a:lnTo>
                  <a:lnTo>
                    <a:pt x="9640" y="217"/>
                  </a:lnTo>
                  <a:lnTo>
                    <a:pt x="9636" y="231"/>
                  </a:lnTo>
                  <a:lnTo>
                    <a:pt x="9634" y="279"/>
                  </a:lnTo>
                  <a:lnTo>
                    <a:pt x="9632" y="376"/>
                  </a:lnTo>
                  <a:lnTo>
                    <a:pt x="9632" y="466"/>
                  </a:lnTo>
                  <a:close/>
                  <a:moveTo>
                    <a:pt x="10085" y="213"/>
                  </a:moveTo>
                  <a:lnTo>
                    <a:pt x="10081" y="208"/>
                  </a:lnTo>
                  <a:lnTo>
                    <a:pt x="10081" y="190"/>
                  </a:lnTo>
                  <a:lnTo>
                    <a:pt x="10085" y="187"/>
                  </a:lnTo>
                  <a:lnTo>
                    <a:pt x="10206" y="168"/>
                  </a:lnTo>
                  <a:lnTo>
                    <a:pt x="10218" y="177"/>
                  </a:lnTo>
                  <a:lnTo>
                    <a:pt x="10231" y="189"/>
                  </a:lnTo>
                  <a:lnTo>
                    <a:pt x="10246" y="210"/>
                  </a:lnTo>
                  <a:lnTo>
                    <a:pt x="10266" y="241"/>
                  </a:lnTo>
                  <a:lnTo>
                    <a:pt x="10326" y="344"/>
                  </a:lnTo>
                  <a:lnTo>
                    <a:pt x="10397" y="478"/>
                  </a:lnTo>
                  <a:lnTo>
                    <a:pt x="10440" y="409"/>
                  </a:lnTo>
                  <a:lnTo>
                    <a:pt x="10489" y="327"/>
                  </a:lnTo>
                  <a:lnTo>
                    <a:pt x="10579" y="172"/>
                  </a:lnTo>
                  <a:lnTo>
                    <a:pt x="10612" y="175"/>
                  </a:lnTo>
                  <a:lnTo>
                    <a:pt x="10642" y="172"/>
                  </a:lnTo>
                  <a:lnTo>
                    <a:pt x="10645" y="184"/>
                  </a:lnTo>
                  <a:lnTo>
                    <a:pt x="10618" y="217"/>
                  </a:lnTo>
                  <a:lnTo>
                    <a:pt x="10579" y="270"/>
                  </a:lnTo>
                  <a:lnTo>
                    <a:pt x="10512" y="366"/>
                  </a:lnTo>
                  <a:lnTo>
                    <a:pt x="10458" y="453"/>
                  </a:lnTo>
                  <a:lnTo>
                    <a:pt x="10433" y="495"/>
                  </a:lnTo>
                  <a:lnTo>
                    <a:pt x="10423" y="516"/>
                  </a:lnTo>
                  <a:lnTo>
                    <a:pt x="10421" y="528"/>
                  </a:lnTo>
                  <a:lnTo>
                    <a:pt x="10420" y="541"/>
                  </a:lnTo>
                  <a:lnTo>
                    <a:pt x="10420" y="604"/>
                  </a:lnTo>
                  <a:lnTo>
                    <a:pt x="10421" y="668"/>
                  </a:lnTo>
                  <a:lnTo>
                    <a:pt x="10423" y="720"/>
                  </a:lnTo>
                  <a:lnTo>
                    <a:pt x="10426" y="732"/>
                  </a:lnTo>
                  <a:lnTo>
                    <a:pt x="10429" y="739"/>
                  </a:lnTo>
                  <a:lnTo>
                    <a:pt x="10435" y="742"/>
                  </a:lnTo>
                  <a:lnTo>
                    <a:pt x="10445" y="746"/>
                  </a:lnTo>
                  <a:lnTo>
                    <a:pt x="10465" y="748"/>
                  </a:lnTo>
                  <a:lnTo>
                    <a:pt x="10501" y="751"/>
                  </a:lnTo>
                  <a:lnTo>
                    <a:pt x="10505" y="775"/>
                  </a:lnTo>
                  <a:lnTo>
                    <a:pt x="10427" y="776"/>
                  </a:lnTo>
                  <a:lnTo>
                    <a:pt x="10379" y="775"/>
                  </a:lnTo>
                  <a:lnTo>
                    <a:pt x="10258" y="778"/>
                  </a:lnTo>
                  <a:lnTo>
                    <a:pt x="10254" y="753"/>
                  </a:lnTo>
                  <a:lnTo>
                    <a:pt x="10290" y="750"/>
                  </a:lnTo>
                  <a:lnTo>
                    <a:pt x="10310" y="747"/>
                  </a:lnTo>
                  <a:lnTo>
                    <a:pt x="10321" y="744"/>
                  </a:lnTo>
                  <a:lnTo>
                    <a:pt x="10328" y="740"/>
                  </a:lnTo>
                  <a:lnTo>
                    <a:pt x="10332" y="734"/>
                  </a:lnTo>
                  <a:lnTo>
                    <a:pt x="10334" y="724"/>
                  </a:lnTo>
                  <a:lnTo>
                    <a:pt x="10338" y="676"/>
                  </a:lnTo>
                  <a:lnTo>
                    <a:pt x="10339" y="603"/>
                  </a:lnTo>
                  <a:lnTo>
                    <a:pt x="10339" y="523"/>
                  </a:lnTo>
                  <a:lnTo>
                    <a:pt x="10319" y="483"/>
                  </a:lnTo>
                  <a:lnTo>
                    <a:pt x="10276" y="412"/>
                  </a:lnTo>
                  <a:lnTo>
                    <a:pt x="10238" y="351"/>
                  </a:lnTo>
                  <a:lnTo>
                    <a:pt x="10194" y="284"/>
                  </a:lnTo>
                  <a:lnTo>
                    <a:pt x="10170" y="252"/>
                  </a:lnTo>
                  <a:lnTo>
                    <a:pt x="10152" y="231"/>
                  </a:lnTo>
                  <a:lnTo>
                    <a:pt x="10139" y="220"/>
                  </a:lnTo>
                  <a:lnTo>
                    <a:pt x="10129" y="214"/>
                  </a:lnTo>
                  <a:lnTo>
                    <a:pt x="10114" y="213"/>
                  </a:lnTo>
                  <a:lnTo>
                    <a:pt x="10085" y="213"/>
                  </a:lnTo>
                  <a:close/>
                  <a:moveTo>
                    <a:pt x="10676" y="176"/>
                  </a:moveTo>
                  <a:lnTo>
                    <a:pt x="10802" y="176"/>
                  </a:lnTo>
                  <a:lnTo>
                    <a:pt x="10925" y="172"/>
                  </a:lnTo>
                  <a:lnTo>
                    <a:pt x="10927" y="196"/>
                  </a:lnTo>
                  <a:lnTo>
                    <a:pt x="10879" y="202"/>
                  </a:lnTo>
                  <a:lnTo>
                    <a:pt x="10865" y="205"/>
                  </a:lnTo>
                  <a:lnTo>
                    <a:pt x="10855" y="208"/>
                  </a:lnTo>
                  <a:lnTo>
                    <a:pt x="10853" y="212"/>
                  </a:lnTo>
                  <a:lnTo>
                    <a:pt x="10849" y="217"/>
                  </a:lnTo>
                  <a:lnTo>
                    <a:pt x="10846" y="231"/>
                  </a:lnTo>
                  <a:lnTo>
                    <a:pt x="10843" y="279"/>
                  </a:lnTo>
                  <a:lnTo>
                    <a:pt x="10843" y="376"/>
                  </a:lnTo>
                  <a:lnTo>
                    <a:pt x="10843" y="565"/>
                  </a:lnTo>
                  <a:lnTo>
                    <a:pt x="10843" y="664"/>
                  </a:lnTo>
                  <a:lnTo>
                    <a:pt x="10846" y="738"/>
                  </a:lnTo>
                  <a:lnTo>
                    <a:pt x="10933" y="738"/>
                  </a:lnTo>
                  <a:lnTo>
                    <a:pt x="11017" y="738"/>
                  </a:lnTo>
                  <a:lnTo>
                    <a:pt x="11063" y="735"/>
                  </a:lnTo>
                  <a:lnTo>
                    <a:pt x="11088" y="730"/>
                  </a:lnTo>
                  <a:lnTo>
                    <a:pt x="11112" y="723"/>
                  </a:lnTo>
                  <a:lnTo>
                    <a:pt x="11118" y="705"/>
                  </a:lnTo>
                  <a:lnTo>
                    <a:pt x="11125" y="674"/>
                  </a:lnTo>
                  <a:lnTo>
                    <a:pt x="11135" y="630"/>
                  </a:lnTo>
                  <a:lnTo>
                    <a:pt x="11138" y="626"/>
                  </a:lnTo>
                  <a:lnTo>
                    <a:pt x="11160" y="626"/>
                  </a:lnTo>
                  <a:lnTo>
                    <a:pt x="11159" y="654"/>
                  </a:lnTo>
                  <a:lnTo>
                    <a:pt x="11155" y="696"/>
                  </a:lnTo>
                  <a:lnTo>
                    <a:pt x="11152" y="775"/>
                  </a:lnTo>
                  <a:lnTo>
                    <a:pt x="10936" y="776"/>
                  </a:lnTo>
                  <a:lnTo>
                    <a:pt x="10811" y="775"/>
                  </a:lnTo>
                  <a:lnTo>
                    <a:pt x="10724" y="778"/>
                  </a:lnTo>
                  <a:lnTo>
                    <a:pt x="10721" y="760"/>
                  </a:lnTo>
                  <a:lnTo>
                    <a:pt x="10724" y="757"/>
                  </a:lnTo>
                  <a:lnTo>
                    <a:pt x="10745" y="746"/>
                  </a:lnTo>
                  <a:lnTo>
                    <a:pt x="10753" y="740"/>
                  </a:lnTo>
                  <a:lnTo>
                    <a:pt x="10756" y="724"/>
                  </a:lnTo>
                  <a:lnTo>
                    <a:pt x="10759" y="685"/>
                  </a:lnTo>
                  <a:lnTo>
                    <a:pt x="10760" y="627"/>
                  </a:lnTo>
                  <a:lnTo>
                    <a:pt x="10762" y="560"/>
                  </a:lnTo>
                  <a:lnTo>
                    <a:pt x="10762" y="376"/>
                  </a:lnTo>
                  <a:lnTo>
                    <a:pt x="10760" y="294"/>
                  </a:lnTo>
                  <a:lnTo>
                    <a:pt x="10760" y="254"/>
                  </a:lnTo>
                  <a:lnTo>
                    <a:pt x="10758" y="231"/>
                  </a:lnTo>
                  <a:lnTo>
                    <a:pt x="10756" y="219"/>
                  </a:lnTo>
                  <a:lnTo>
                    <a:pt x="10752" y="212"/>
                  </a:lnTo>
                  <a:lnTo>
                    <a:pt x="10746" y="208"/>
                  </a:lnTo>
                  <a:lnTo>
                    <a:pt x="10736" y="205"/>
                  </a:lnTo>
                  <a:lnTo>
                    <a:pt x="10717" y="202"/>
                  </a:lnTo>
                  <a:lnTo>
                    <a:pt x="10680" y="200"/>
                  </a:lnTo>
                  <a:lnTo>
                    <a:pt x="10676" y="17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7" name="Freeform 17">
            <a:hlinkClick r:id="rId2" tooltip="Facebook"/>
            <a:extLst>
              <a:ext uri="{FF2B5EF4-FFF2-40B4-BE49-F238E27FC236}">
                <a16:creationId xmlns:a16="http://schemas.microsoft.com/office/drawing/2014/main" id="{DAD9F2AB-4B93-B5F1-1CD6-A6F683BE52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231742" y="5012630"/>
            <a:ext cx="288514" cy="288000"/>
          </a:xfrm>
          <a:custGeom>
            <a:avLst/>
            <a:gdLst>
              <a:gd name="T0" fmla="*/ 1541 w 2807"/>
              <a:gd name="T1" fmla="*/ 2287 h 2806"/>
              <a:gd name="T2" fmla="*/ 1541 w 2807"/>
              <a:gd name="T3" fmla="*/ 1481 h 2806"/>
              <a:gd name="T4" fmla="*/ 1812 w 2807"/>
              <a:gd name="T5" fmla="*/ 1481 h 2806"/>
              <a:gd name="T6" fmla="*/ 1853 w 2807"/>
              <a:gd name="T7" fmla="*/ 1166 h 2806"/>
              <a:gd name="T8" fmla="*/ 1541 w 2807"/>
              <a:gd name="T9" fmla="*/ 1166 h 2806"/>
              <a:gd name="T10" fmla="*/ 1541 w 2807"/>
              <a:gd name="T11" fmla="*/ 965 h 2806"/>
              <a:gd name="T12" fmla="*/ 1542 w 2807"/>
              <a:gd name="T13" fmla="*/ 933 h 2806"/>
              <a:gd name="T14" fmla="*/ 1547 w 2807"/>
              <a:gd name="T15" fmla="*/ 903 h 2806"/>
              <a:gd name="T16" fmla="*/ 1556 w 2807"/>
              <a:gd name="T17" fmla="*/ 877 h 2806"/>
              <a:gd name="T18" fmla="*/ 1569 w 2807"/>
              <a:gd name="T19" fmla="*/ 855 h 2806"/>
              <a:gd name="T20" fmla="*/ 1590 w 2807"/>
              <a:gd name="T21" fmla="*/ 837 h 2806"/>
              <a:gd name="T22" fmla="*/ 1618 w 2807"/>
              <a:gd name="T23" fmla="*/ 824 h 2806"/>
              <a:gd name="T24" fmla="*/ 1652 w 2807"/>
              <a:gd name="T25" fmla="*/ 815 h 2806"/>
              <a:gd name="T26" fmla="*/ 1673 w 2807"/>
              <a:gd name="T27" fmla="*/ 813 h 2806"/>
              <a:gd name="T28" fmla="*/ 1697 w 2807"/>
              <a:gd name="T29" fmla="*/ 813 h 2806"/>
              <a:gd name="T30" fmla="*/ 1862 w 2807"/>
              <a:gd name="T31" fmla="*/ 813 h 2806"/>
              <a:gd name="T32" fmla="*/ 1862 w 2807"/>
              <a:gd name="T33" fmla="*/ 530 h 2806"/>
              <a:gd name="T34" fmla="*/ 1773 w 2807"/>
              <a:gd name="T35" fmla="*/ 523 h 2806"/>
              <a:gd name="T36" fmla="*/ 1703 w 2807"/>
              <a:gd name="T37" fmla="*/ 521 h 2806"/>
              <a:gd name="T38" fmla="*/ 1620 w 2807"/>
              <a:gd name="T39" fmla="*/ 518 h 2806"/>
              <a:gd name="T40" fmla="*/ 1577 w 2807"/>
              <a:gd name="T41" fmla="*/ 521 h 2806"/>
              <a:gd name="T42" fmla="*/ 1535 w 2807"/>
              <a:gd name="T43" fmla="*/ 526 h 2806"/>
              <a:gd name="T44" fmla="*/ 1494 w 2807"/>
              <a:gd name="T45" fmla="*/ 534 h 2806"/>
              <a:gd name="T46" fmla="*/ 1455 w 2807"/>
              <a:gd name="T47" fmla="*/ 545 h 2806"/>
              <a:gd name="T48" fmla="*/ 1420 w 2807"/>
              <a:gd name="T49" fmla="*/ 560 h 2806"/>
              <a:gd name="T50" fmla="*/ 1387 w 2807"/>
              <a:gd name="T51" fmla="*/ 579 h 2806"/>
              <a:gd name="T52" fmla="*/ 1356 w 2807"/>
              <a:gd name="T53" fmla="*/ 601 h 2806"/>
              <a:gd name="T54" fmla="*/ 1328 w 2807"/>
              <a:gd name="T55" fmla="*/ 626 h 2806"/>
              <a:gd name="T56" fmla="*/ 1303 w 2807"/>
              <a:gd name="T57" fmla="*/ 653 h 2806"/>
              <a:gd name="T58" fmla="*/ 1281 w 2807"/>
              <a:gd name="T59" fmla="*/ 684 h 2806"/>
              <a:gd name="T60" fmla="*/ 1261 w 2807"/>
              <a:gd name="T61" fmla="*/ 719 h 2806"/>
              <a:gd name="T62" fmla="*/ 1245 w 2807"/>
              <a:gd name="T63" fmla="*/ 756 h 2806"/>
              <a:gd name="T64" fmla="*/ 1233 w 2807"/>
              <a:gd name="T65" fmla="*/ 796 h 2806"/>
              <a:gd name="T66" fmla="*/ 1224 w 2807"/>
              <a:gd name="T67" fmla="*/ 839 h 2806"/>
              <a:gd name="T68" fmla="*/ 1218 w 2807"/>
              <a:gd name="T69" fmla="*/ 886 h 2806"/>
              <a:gd name="T70" fmla="*/ 1215 w 2807"/>
              <a:gd name="T71" fmla="*/ 934 h 2806"/>
              <a:gd name="T72" fmla="*/ 1215 w 2807"/>
              <a:gd name="T73" fmla="*/ 1166 h 2806"/>
              <a:gd name="T74" fmla="*/ 944 w 2807"/>
              <a:gd name="T75" fmla="*/ 1166 h 2806"/>
              <a:gd name="T76" fmla="*/ 944 w 2807"/>
              <a:gd name="T77" fmla="*/ 1481 h 2806"/>
              <a:gd name="T78" fmla="*/ 1215 w 2807"/>
              <a:gd name="T79" fmla="*/ 1481 h 2806"/>
              <a:gd name="T80" fmla="*/ 1215 w 2807"/>
              <a:gd name="T81" fmla="*/ 2287 h 2806"/>
              <a:gd name="T82" fmla="*/ 1541 w 2807"/>
              <a:gd name="T83" fmla="*/ 2287 h 2806"/>
              <a:gd name="T84" fmla="*/ 0 w 2807"/>
              <a:gd name="T85" fmla="*/ 0 h 2806"/>
              <a:gd name="T86" fmla="*/ 702 w 2807"/>
              <a:gd name="T87" fmla="*/ 0 h 2806"/>
              <a:gd name="T88" fmla="*/ 1403 w 2807"/>
              <a:gd name="T89" fmla="*/ 0 h 2806"/>
              <a:gd name="T90" fmla="*/ 2105 w 2807"/>
              <a:gd name="T91" fmla="*/ 0 h 2806"/>
              <a:gd name="T92" fmla="*/ 2807 w 2807"/>
              <a:gd name="T93" fmla="*/ 0 h 2806"/>
              <a:gd name="T94" fmla="*/ 2807 w 2807"/>
              <a:gd name="T95" fmla="*/ 701 h 2806"/>
              <a:gd name="T96" fmla="*/ 2807 w 2807"/>
              <a:gd name="T97" fmla="*/ 1403 h 2806"/>
              <a:gd name="T98" fmla="*/ 2807 w 2807"/>
              <a:gd name="T99" fmla="*/ 2104 h 2806"/>
              <a:gd name="T100" fmla="*/ 2807 w 2807"/>
              <a:gd name="T101" fmla="*/ 2806 h 2806"/>
              <a:gd name="T102" fmla="*/ 2105 w 2807"/>
              <a:gd name="T103" fmla="*/ 2806 h 2806"/>
              <a:gd name="T104" fmla="*/ 1403 w 2807"/>
              <a:gd name="T105" fmla="*/ 2806 h 2806"/>
              <a:gd name="T106" fmla="*/ 702 w 2807"/>
              <a:gd name="T107" fmla="*/ 2806 h 2806"/>
              <a:gd name="T108" fmla="*/ 0 w 2807"/>
              <a:gd name="T109" fmla="*/ 2806 h 2806"/>
              <a:gd name="T110" fmla="*/ 0 w 2807"/>
              <a:gd name="T111" fmla="*/ 2104 h 2806"/>
              <a:gd name="T112" fmla="*/ 0 w 2807"/>
              <a:gd name="T113" fmla="*/ 1403 h 2806"/>
              <a:gd name="T114" fmla="*/ 0 w 2807"/>
              <a:gd name="T115" fmla="*/ 701 h 2806"/>
              <a:gd name="T116" fmla="*/ 0 w 2807"/>
              <a:gd name="T117" fmla="*/ 0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07" h="2806">
                <a:moveTo>
                  <a:pt x="1541" y="2287"/>
                </a:moveTo>
                <a:lnTo>
                  <a:pt x="1541" y="1481"/>
                </a:lnTo>
                <a:lnTo>
                  <a:pt x="1812" y="1481"/>
                </a:lnTo>
                <a:lnTo>
                  <a:pt x="1853" y="1166"/>
                </a:lnTo>
                <a:lnTo>
                  <a:pt x="1541" y="1166"/>
                </a:lnTo>
                <a:lnTo>
                  <a:pt x="1541" y="965"/>
                </a:lnTo>
                <a:lnTo>
                  <a:pt x="1542" y="933"/>
                </a:lnTo>
                <a:lnTo>
                  <a:pt x="1547" y="903"/>
                </a:lnTo>
                <a:lnTo>
                  <a:pt x="1556" y="877"/>
                </a:lnTo>
                <a:lnTo>
                  <a:pt x="1569" y="855"/>
                </a:lnTo>
                <a:lnTo>
                  <a:pt x="1590" y="837"/>
                </a:lnTo>
                <a:lnTo>
                  <a:pt x="1618" y="824"/>
                </a:lnTo>
                <a:lnTo>
                  <a:pt x="1652" y="815"/>
                </a:lnTo>
                <a:lnTo>
                  <a:pt x="1673" y="813"/>
                </a:lnTo>
                <a:lnTo>
                  <a:pt x="1697" y="813"/>
                </a:lnTo>
                <a:lnTo>
                  <a:pt x="1862" y="813"/>
                </a:lnTo>
                <a:lnTo>
                  <a:pt x="1862" y="530"/>
                </a:lnTo>
                <a:lnTo>
                  <a:pt x="1773" y="523"/>
                </a:lnTo>
                <a:lnTo>
                  <a:pt x="1703" y="521"/>
                </a:lnTo>
                <a:lnTo>
                  <a:pt x="1620" y="518"/>
                </a:lnTo>
                <a:lnTo>
                  <a:pt x="1577" y="521"/>
                </a:lnTo>
                <a:lnTo>
                  <a:pt x="1535" y="526"/>
                </a:lnTo>
                <a:lnTo>
                  <a:pt x="1494" y="534"/>
                </a:lnTo>
                <a:lnTo>
                  <a:pt x="1455" y="545"/>
                </a:lnTo>
                <a:lnTo>
                  <a:pt x="1420" y="560"/>
                </a:lnTo>
                <a:lnTo>
                  <a:pt x="1387" y="579"/>
                </a:lnTo>
                <a:lnTo>
                  <a:pt x="1356" y="601"/>
                </a:lnTo>
                <a:lnTo>
                  <a:pt x="1328" y="626"/>
                </a:lnTo>
                <a:lnTo>
                  <a:pt x="1303" y="653"/>
                </a:lnTo>
                <a:lnTo>
                  <a:pt x="1281" y="684"/>
                </a:lnTo>
                <a:lnTo>
                  <a:pt x="1261" y="719"/>
                </a:lnTo>
                <a:lnTo>
                  <a:pt x="1245" y="756"/>
                </a:lnTo>
                <a:lnTo>
                  <a:pt x="1233" y="796"/>
                </a:lnTo>
                <a:lnTo>
                  <a:pt x="1224" y="839"/>
                </a:lnTo>
                <a:lnTo>
                  <a:pt x="1218" y="886"/>
                </a:lnTo>
                <a:lnTo>
                  <a:pt x="1215" y="934"/>
                </a:lnTo>
                <a:lnTo>
                  <a:pt x="1215" y="1166"/>
                </a:lnTo>
                <a:lnTo>
                  <a:pt x="944" y="1166"/>
                </a:lnTo>
                <a:lnTo>
                  <a:pt x="944" y="1481"/>
                </a:lnTo>
                <a:lnTo>
                  <a:pt x="1215" y="1481"/>
                </a:lnTo>
                <a:lnTo>
                  <a:pt x="1215" y="2287"/>
                </a:lnTo>
                <a:lnTo>
                  <a:pt x="1541" y="2287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7" y="0"/>
                </a:lnTo>
                <a:lnTo>
                  <a:pt x="2807" y="701"/>
                </a:lnTo>
                <a:lnTo>
                  <a:pt x="2807" y="1403"/>
                </a:lnTo>
                <a:lnTo>
                  <a:pt x="2807" y="2104"/>
                </a:lnTo>
                <a:lnTo>
                  <a:pt x="2807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Freeform 18">
            <a:hlinkClick r:id="rId3" tooltip="LinkedIn"/>
            <a:extLst>
              <a:ext uri="{FF2B5EF4-FFF2-40B4-BE49-F238E27FC236}">
                <a16:creationId xmlns:a16="http://schemas.microsoft.com/office/drawing/2014/main" id="{DF8D5BF9-8F4C-4F91-104A-B117F42FC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952336" y="5012630"/>
            <a:ext cx="288000" cy="288000"/>
          </a:xfrm>
          <a:custGeom>
            <a:avLst/>
            <a:gdLst>
              <a:gd name="T0" fmla="*/ 962 w 2804"/>
              <a:gd name="T1" fmla="*/ 2198 h 2806"/>
              <a:gd name="T2" fmla="*/ 798 w 2804"/>
              <a:gd name="T3" fmla="*/ 609 h 2806"/>
              <a:gd name="T4" fmla="*/ 845 w 2804"/>
              <a:gd name="T5" fmla="*/ 615 h 2806"/>
              <a:gd name="T6" fmla="*/ 904 w 2804"/>
              <a:gd name="T7" fmla="*/ 641 h 2806"/>
              <a:gd name="T8" fmla="*/ 950 w 2804"/>
              <a:gd name="T9" fmla="*/ 685 h 2806"/>
              <a:gd name="T10" fmla="*/ 973 w 2804"/>
              <a:gd name="T11" fmla="*/ 725 h 2806"/>
              <a:gd name="T12" fmla="*/ 984 w 2804"/>
              <a:gd name="T13" fmla="*/ 761 h 2806"/>
              <a:gd name="T14" fmla="*/ 986 w 2804"/>
              <a:gd name="T15" fmla="*/ 829 h 2806"/>
              <a:gd name="T16" fmla="*/ 973 w 2804"/>
              <a:gd name="T17" fmla="*/ 875 h 2806"/>
              <a:gd name="T18" fmla="*/ 933 w 2804"/>
              <a:gd name="T19" fmla="*/ 935 h 2806"/>
              <a:gd name="T20" fmla="*/ 888 w 2804"/>
              <a:gd name="T21" fmla="*/ 969 h 2806"/>
              <a:gd name="T22" fmla="*/ 855 w 2804"/>
              <a:gd name="T23" fmla="*/ 982 h 2806"/>
              <a:gd name="T24" fmla="*/ 798 w 2804"/>
              <a:gd name="T25" fmla="*/ 991 h 2806"/>
              <a:gd name="T26" fmla="*/ 749 w 2804"/>
              <a:gd name="T27" fmla="*/ 985 h 2806"/>
              <a:gd name="T28" fmla="*/ 690 w 2804"/>
              <a:gd name="T29" fmla="*/ 959 h 2806"/>
              <a:gd name="T30" fmla="*/ 644 w 2804"/>
              <a:gd name="T31" fmla="*/ 914 h 2806"/>
              <a:gd name="T32" fmla="*/ 621 w 2804"/>
              <a:gd name="T33" fmla="*/ 875 h 2806"/>
              <a:gd name="T34" fmla="*/ 610 w 2804"/>
              <a:gd name="T35" fmla="*/ 839 h 2806"/>
              <a:gd name="T36" fmla="*/ 608 w 2804"/>
              <a:gd name="T37" fmla="*/ 771 h 2806"/>
              <a:gd name="T38" fmla="*/ 621 w 2804"/>
              <a:gd name="T39" fmla="*/ 725 h 2806"/>
              <a:gd name="T40" fmla="*/ 662 w 2804"/>
              <a:gd name="T41" fmla="*/ 664 h 2806"/>
              <a:gd name="T42" fmla="*/ 706 w 2804"/>
              <a:gd name="T43" fmla="*/ 632 h 2806"/>
              <a:gd name="T44" fmla="*/ 749 w 2804"/>
              <a:gd name="T45" fmla="*/ 615 h 2806"/>
              <a:gd name="T46" fmla="*/ 798 w 2804"/>
              <a:gd name="T47" fmla="*/ 609 h 2806"/>
              <a:gd name="T48" fmla="*/ 1491 w 2804"/>
              <a:gd name="T49" fmla="*/ 1282 h 2806"/>
              <a:gd name="T50" fmla="*/ 1521 w 2804"/>
              <a:gd name="T51" fmla="*/ 1235 h 2806"/>
              <a:gd name="T52" fmla="*/ 1583 w 2804"/>
              <a:gd name="T53" fmla="*/ 1176 h 2806"/>
              <a:gd name="T54" fmla="*/ 1656 w 2804"/>
              <a:gd name="T55" fmla="*/ 1137 h 2806"/>
              <a:gd name="T56" fmla="*/ 1718 w 2804"/>
              <a:gd name="T57" fmla="*/ 1118 h 2806"/>
              <a:gd name="T58" fmla="*/ 1773 w 2804"/>
              <a:gd name="T59" fmla="*/ 1111 h 2806"/>
              <a:gd name="T60" fmla="*/ 1862 w 2804"/>
              <a:gd name="T61" fmla="*/ 1112 h 2806"/>
              <a:gd name="T62" fmla="*/ 1940 w 2804"/>
              <a:gd name="T63" fmla="*/ 1126 h 2806"/>
              <a:gd name="T64" fmla="*/ 2024 w 2804"/>
              <a:gd name="T65" fmla="*/ 1159 h 2806"/>
              <a:gd name="T66" fmla="*/ 2067 w 2804"/>
              <a:gd name="T67" fmla="*/ 1188 h 2806"/>
              <a:gd name="T68" fmla="*/ 2096 w 2804"/>
              <a:gd name="T69" fmla="*/ 1216 h 2806"/>
              <a:gd name="T70" fmla="*/ 2120 w 2804"/>
              <a:gd name="T71" fmla="*/ 1247 h 2806"/>
              <a:gd name="T72" fmla="*/ 2140 w 2804"/>
              <a:gd name="T73" fmla="*/ 1282 h 2806"/>
              <a:gd name="T74" fmla="*/ 2161 w 2804"/>
              <a:gd name="T75" fmla="*/ 1330 h 2806"/>
              <a:gd name="T76" fmla="*/ 2183 w 2804"/>
              <a:gd name="T77" fmla="*/ 1417 h 2806"/>
              <a:gd name="T78" fmla="*/ 2193 w 2804"/>
              <a:gd name="T79" fmla="*/ 1487 h 2806"/>
              <a:gd name="T80" fmla="*/ 2198 w 2804"/>
              <a:gd name="T81" fmla="*/ 1588 h 2806"/>
              <a:gd name="T82" fmla="*/ 1868 w 2804"/>
              <a:gd name="T83" fmla="*/ 1681 h 2806"/>
              <a:gd name="T84" fmla="*/ 1864 w 2804"/>
              <a:gd name="T85" fmla="*/ 1574 h 2806"/>
              <a:gd name="T86" fmla="*/ 1853 w 2804"/>
              <a:gd name="T87" fmla="*/ 1515 h 2806"/>
              <a:gd name="T88" fmla="*/ 1837 w 2804"/>
              <a:gd name="T89" fmla="*/ 1475 h 2806"/>
              <a:gd name="T90" fmla="*/ 1811 w 2804"/>
              <a:gd name="T91" fmla="*/ 1441 h 2806"/>
              <a:gd name="T92" fmla="*/ 1785 w 2804"/>
              <a:gd name="T93" fmla="*/ 1421 h 2806"/>
              <a:gd name="T94" fmla="*/ 1753 w 2804"/>
              <a:gd name="T95" fmla="*/ 1407 h 2806"/>
              <a:gd name="T96" fmla="*/ 1697 w 2804"/>
              <a:gd name="T97" fmla="*/ 1400 h 2806"/>
              <a:gd name="T98" fmla="*/ 1639 w 2804"/>
              <a:gd name="T99" fmla="*/ 1407 h 2806"/>
              <a:gd name="T100" fmla="*/ 1593 w 2804"/>
              <a:gd name="T101" fmla="*/ 1423 h 2806"/>
              <a:gd name="T102" fmla="*/ 1566 w 2804"/>
              <a:gd name="T103" fmla="*/ 1442 h 2806"/>
              <a:gd name="T104" fmla="*/ 1539 w 2804"/>
              <a:gd name="T105" fmla="*/ 1475 h 2806"/>
              <a:gd name="T106" fmla="*/ 1520 w 2804"/>
              <a:gd name="T107" fmla="*/ 1515 h 2806"/>
              <a:gd name="T108" fmla="*/ 1508 w 2804"/>
              <a:gd name="T109" fmla="*/ 1560 h 2806"/>
              <a:gd name="T110" fmla="*/ 1500 w 2804"/>
              <a:gd name="T111" fmla="*/ 1622 h 2806"/>
              <a:gd name="T112" fmla="*/ 1169 w 2804"/>
              <a:gd name="T113" fmla="*/ 2198 h 2806"/>
              <a:gd name="T114" fmla="*/ 700 w 2804"/>
              <a:gd name="T115" fmla="*/ 0 h 2806"/>
              <a:gd name="T116" fmla="*/ 2804 w 2804"/>
              <a:gd name="T117" fmla="*/ 701 h 2806"/>
              <a:gd name="T118" fmla="*/ 2103 w 2804"/>
              <a:gd name="T119" fmla="*/ 2806 h 2806"/>
              <a:gd name="T120" fmla="*/ 0 w 2804"/>
              <a:gd name="T121" fmla="*/ 2104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04" h="2806">
                <a:moveTo>
                  <a:pt x="632" y="1136"/>
                </a:moveTo>
                <a:lnTo>
                  <a:pt x="962" y="1136"/>
                </a:lnTo>
                <a:lnTo>
                  <a:pt x="962" y="1666"/>
                </a:lnTo>
                <a:lnTo>
                  <a:pt x="962" y="2198"/>
                </a:lnTo>
                <a:lnTo>
                  <a:pt x="632" y="2198"/>
                </a:lnTo>
                <a:lnTo>
                  <a:pt x="632" y="1666"/>
                </a:lnTo>
                <a:lnTo>
                  <a:pt x="632" y="1136"/>
                </a:lnTo>
                <a:close/>
                <a:moveTo>
                  <a:pt x="798" y="609"/>
                </a:moveTo>
                <a:lnTo>
                  <a:pt x="816" y="610"/>
                </a:lnTo>
                <a:lnTo>
                  <a:pt x="826" y="611"/>
                </a:lnTo>
                <a:lnTo>
                  <a:pt x="836" y="612"/>
                </a:lnTo>
                <a:lnTo>
                  <a:pt x="845" y="615"/>
                </a:lnTo>
                <a:lnTo>
                  <a:pt x="855" y="617"/>
                </a:lnTo>
                <a:lnTo>
                  <a:pt x="872" y="623"/>
                </a:lnTo>
                <a:lnTo>
                  <a:pt x="888" y="632"/>
                </a:lnTo>
                <a:lnTo>
                  <a:pt x="904" y="641"/>
                </a:lnTo>
                <a:lnTo>
                  <a:pt x="919" y="652"/>
                </a:lnTo>
                <a:lnTo>
                  <a:pt x="933" y="664"/>
                </a:lnTo>
                <a:lnTo>
                  <a:pt x="945" y="678"/>
                </a:lnTo>
                <a:lnTo>
                  <a:pt x="950" y="685"/>
                </a:lnTo>
                <a:lnTo>
                  <a:pt x="956" y="693"/>
                </a:lnTo>
                <a:lnTo>
                  <a:pt x="965" y="709"/>
                </a:lnTo>
                <a:lnTo>
                  <a:pt x="970" y="717"/>
                </a:lnTo>
                <a:lnTo>
                  <a:pt x="973" y="725"/>
                </a:lnTo>
                <a:lnTo>
                  <a:pt x="977" y="734"/>
                </a:lnTo>
                <a:lnTo>
                  <a:pt x="980" y="743"/>
                </a:lnTo>
                <a:lnTo>
                  <a:pt x="982" y="752"/>
                </a:lnTo>
                <a:lnTo>
                  <a:pt x="984" y="761"/>
                </a:lnTo>
                <a:lnTo>
                  <a:pt x="987" y="781"/>
                </a:lnTo>
                <a:lnTo>
                  <a:pt x="988" y="800"/>
                </a:lnTo>
                <a:lnTo>
                  <a:pt x="987" y="819"/>
                </a:lnTo>
                <a:lnTo>
                  <a:pt x="986" y="829"/>
                </a:lnTo>
                <a:lnTo>
                  <a:pt x="984" y="839"/>
                </a:lnTo>
                <a:lnTo>
                  <a:pt x="982" y="847"/>
                </a:lnTo>
                <a:lnTo>
                  <a:pt x="980" y="857"/>
                </a:lnTo>
                <a:lnTo>
                  <a:pt x="973" y="875"/>
                </a:lnTo>
                <a:lnTo>
                  <a:pt x="965" y="891"/>
                </a:lnTo>
                <a:lnTo>
                  <a:pt x="956" y="907"/>
                </a:lnTo>
                <a:lnTo>
                  <a:pt x="945" y="922"/>
                </a:lnTo>
                <a:lnTo>
                  <a:pt x="933" y="935"/>
                </a:lnTo>
                <a:lnTo>
                  <a:pt x="919" y="948"/>
                </a:lnTo>
                <a:lnTo>
                  <a:pt x="911" y="954"/>
                </a:lnTo>
                <a:lnTo>
                  <a:pt x="904" y="959"/>
                </a:lnTo>
                <a:lnTo>
                  <a:pt x="888" y="969"/>
                </a:lnTo>
                <a:lnTo>
                  <a:pt x="881" y="972"/>
                </a:lnTo>
                <a:lnTo>
                  <a:pt x="872" y="976"/>
                </a:lnTo>
                <a:lnTo>
                  <a:pt x="863" y="980"/>
                </a:lnTo>
                <a:lnTo>
                  <a:pt x="855" y="982"/>
                </a:lnTo>
                <a:lnTo>
                  <a:pt x="845" y="985"/>
                </a:lnTo>
                <a:lnTo>
                  <a:pt x="836" y="987"/>
                </a:lnTo>
                <a:lnTo>
                  <a:pt x="816" y="990"/>
                </a:lnTo>
                <a:lnTo>
                  <a:pt x="798" y="991"/>
                </a:lnTo>
                <a:lnTo>
                  <a:pt x="788" y="991"/>
                </a:lnTo>
                <a:lnTo>
                  <a:pt x="778" y="990"/>
                </a:lnTo>
                <a:lnTo>
                  <a:pt x="758" y="987"/>
                </a:lnTo>
                <a:lnTo>
                  <a:pt x="749" y="985"/>
                </a:lnTo>
                <a:lnTo>
                  <a:pt x="740" y="982"/>
                </a:lnTo>
                <a:lnTo>
                  <a:pt x="722" y="976"/>
                </a:lnTo>
                <a:lnTo>
                  <a:pt x="706" y="969"/>
                </a:lnTo>
                <a:lnTo>
                  <a:pt x="690" y="959"/>
                </a:lnTo>
                <a:lnTo>
                  <a:pt x="675" y="948"/>
                </a:lnTo>
                <a:lnTo>
                  <a:pt x="662" y="935"/>
                </a:lnTo>
                <a:lnTo>
                  <a:pt x="649" y="922"/>
                </a:lnTo>
                <a:lnTo>
                  <a:pt x="644" y="914"/>
                </a:lnTo>
                <a:lnTo>
                  <a:pt x="638" y="907"/>
                </a:lnTo>
                <a:lnTo>
                  <a:pt x="628" y="891"/>
                </a:lnTo>
                <a:lnTo>
                  <a:pt x="624" y="883"/>
                </a:lnTo>
                <a:lnTo>
                  <a:pt x="621" y="875"/>
                </a:lnTo>
                <a:lnTo>
                  <a:pt x="617" y="866"/>
                </a:lnTo>
                <a:lnTo>
                  <a:pt x="615" y="857"/>
                </a:lnTo>
                <a:lnTo>
                  <a:pt x="612" y="847"/>
                </a:lnTo>
                <a:lnTo>
                  <a:pt x="610" y="839"/>
                </a:lnTo>
                <a:lnTo>
                  <a:pt x="607" y="819"/>
                </a:lnTo>
                <a:lnTo>
                  <a:pt x="606" y="800"/>
                </a:lnTo>
                <a:lnTo>
                  <a:pt x="607" y="781"/>
                </a:lnTo>
                <a:lnTo>
                  <a:pt x="608" y="771"/>
                </a:lnTo>
                <a:lnTo>
                  <a:pt x="610" y="761"/>
                </a:lnTo>
                <a:lnTo>
                  <a:pt x="612" y="752"/>
                </a:lnTo>
                <a:lnTo>
                  <a:pt x="615" y="743"/>
                </a:lnTo>
                <a:lnTo>
                  <a:pt x="621" y="725"/>
                </a:lnTo>
                <a:lnTo>
                  <a:pt x="628" y="709"/>
                </a:lnTo>
                <a:lnTo>
                  <a:pt x="638" y="693"/>
                </a:lnTo>
                <a:lnTo>
                  <a:pt x="649" y="678"/>
                </a:lnTo>
                <a:lnTo>
                  <a:pt x="662" y="664"/>
                </a:lnTo>
                <a:lnTo>
                  <a:pt x="675" y="652"/>
                </a:lnTo>
                <a:lnTo>
                  <a:pt x="683" y="647"/>
                </a:lnTo>
                <a:lnTo>
                  <a:pt x="690" y="641"/>
                </a:lnTo>
                <a:lnTo>
                  <a:pt x="706" y="632"/>
                </a:lnTo>
                <a:lnTo>
                  <a:pt x="714" y="627"/>
                </a:lnTo>
                <a:lnTo>
                  <a:pt x="722" y="623"/>
                </a:lnTo>
                <a:lnTo>
                  <a:pt x="740" y="617"/>
                </a:lnTo>
                <a:lnTo>
                  <a:pt x="749" y="615"/>
                </a:lnTo>
                <a:lnTo>
                  <a:pt x="758" y="612"/>
                </a:lnTo>
                <a:lnTo>
                  <a:pt x="768" y="611"/>
                </a:lnTo>
                <a:lnTo>
                  <a:pt x="778" y="610"/>
                </a:lnTo>
                <a:lnTo>
                  <a:pt x="798" y="609"/>
                </a:lnTo>
                <a:close/>
                <a:moveTo>
                  <a:pt x="1169" y="1136"/>
                </a:moveTo>
                <a:lnTo>
                  <a:pt x="1486" y="1136"/>
                </a:lnTo>
                <a:lnTo>
                  <a:pt x="1486" y="1282"/>
                </a:lnTo>
                <a:lnTo>
                  <a:pt x="1491" y="1282"/>
                </a:lnTo>
                <a:lnTo>
                  <a:pt x="1499" y="1266"/>
                </a:lnTo>
                <a:lnTo>
                  <a:pt x="1509" y="1249"/>
                </a:lnTo>
                <a:lnTo>
                  <a:pt x="1515" y="1242"/>
                </a:lnTo>
                <a:lnTo>
                  <a:pt x="1521" y="1235"/>
                </a:lnTo>
                <a:lnTo>
                  <a:pt x="1535" y="1220"/>
                </a:lnTo>
                <a:lnTo>
                  <a:pt x="1550" y="1205"/>
                </a:lnTo>
                <a:lnTo>
                  <a:pt x="1566" y="1190"/>
                </a:lnTo>
                <a:lnTo>
                  <a:pt x="1583" y="1176"/>
                </a:lnTo>
                <a:lnTo>
                  <a:pt x="1602" y="1164"/>
                </a:lnTo>
                <a:lnTo>
                  <a:pt x="1623" y="1153"/>
                </a:lnTo>
                <a:lnTo>
                  <a:pt x="1644" y="1142"/>
                </a:lnTo>
                <a:lnTo>
                  <a:pt x="1656" y="1137"/>
                </a:lnTo>
                <a:lnTo>
                  <a:pt x="1667" y="1133"/>
                </a:lnTo>
                <a:lnTo>
                  <a:pt x="1692" y="1125"/>
                </a:lnTo>
                <a:lnTo>
                  <a:pt x="1705" y="1122"/>
                </a:lnTo>
                <a:lnTo>
                  <a:pt x="1718" y="1118"/>
                </a:lnTo>
                <a:lnTo>
                  <a:pt x="1731" y="1116"/>
                </a:lnTo>
                <a:lnTo>
                  <a:pt x="1744" y="1113"/>
                </a:lnTo>
                <a:lnTo>
                  <a:pt x="1759" y="1112"/>
                </a:lnTo>
                <a:lnTo>
                  <a:pt x="1773" y="1111"/>
                </a:lnTo>
                <a:lnTo>
                  <a:pt x="1802" y="1110"/>
                </a:lnTo>
                <a:lnTo>
                  <a:pt x="1833" y="1111"/>
                </a:lnTo>
                <a:lnTo>
                  <a:pt x="1848" y="1111"/>
                </a:lnTo>
                <a:lnTo>
                  <a:pt x="1862" y="1112"/>
                </a:lnTo>
                <a:lnTo>
                  <a:pt x="1889" y="1116"/>
                </a:lnTo>
                <a:lnTo>
                  <a:pt x="1915" y="1120"/>
                </a:lnTo>
                <a:lnTo>
                  <a:pt x="1927" y="1122"/>
                </a:lnTo>
                <a:lnTo>
                  <a:pt x="1940" y="1126"/>
                </a:lnTo>
                <a:lnTo>
                  <a:pt x="1963" y="1132"/>
                </a:lnTo>
                <a:lnTo>
                  <a:pt x="1984" y="1139"/>
                </a:lnTo>
                <a:lnTo>
                  <a:pt x="2005" y="1149"/>
                </a:lnTo>
                <a:lnTo>
                  <a:pt x="2024" y="1159"/>
                </a:lnTo>
                <a:lnTo>
                  <a:pt x="2042" y="1169"/>
                </a:lnTo>
                <a:lnTo>
                  <a:pt x="2051" y="1175"/>
                </a:lnTo>
                <a:lnTo>
                  <a:pt x="2058" y="1181"/>
                </a:lnTo>
                <a:lnTo>
                  <a:pt x="2067" y="1188"/>
                </a:lnTo>
                <a:lnTo>
                  <a:pt x="2075" y="1195"/>
                </a:lnTo>
                <a:lnTo>
                  <a:pt x="2082" y="1201"/>
                </a:lnTo>
                <a:lnTo>
                  <a:pt x="2088" y="1209"/>
                </a:lnTo>
                <a:lnTo>
                  <a:pt x="2096" y="1216"/>
                </a:lnTo>
                <a:lnTo>
                  <a:pt x="2102" y="1223"/>
                </a:lnTo>
                <a:lnTo>
                  <a:pt x="2108" y="1231"/>
                </a:lnTo>
                <a:lnTo>
                  <a:pt x="2114" y="1240"/>
                </a:lnTo>
                <a:lnTo>
                  <a:pt x="2120" y="1247"/>
                </a:lnTo>
                <a:lnTo>
                  <a:pt x="2125" y="1256"/>
                </a:lnTo>
                <a:lnTo>
                  <a:pt x="2130" y="1264"/>
                </a:lnTo>
                <a:lnTo>
                  <a:pt x="2135" y="1273"/>
                </a:lnTo>
                <a:lnTo>
                  <a:pt x="2140" y="1282"/>
                </a:lnTo>
                <a:lnTo>
                  <a:pt x="2145" y="1292"/>
                </a:lnTo>
                <a:lnTo>
                  <a:pt x="2154" y="1310"/>
                </a:lnTo>
                <a:lnTo>
                  <a:pt x="2157" y="1320"/>
                </a:lnTo>
                <a:lnTo>
                  <a:pt x="2161" y="1330"/>
                </a:lnTo>
                <a:lnTo>
                  <a:pt x="2167" y="1351"/>
                </a:lnTo>
                <a:lnTo>
                  <a:pt x="2173" y="1372"/>
                </a:lnTo>
                <a:lnTo>
                  <a:pt x="2178" y="1393"/>
                </a:lnTo>
                <a:lnTo>
                  <a:pt x="2183" y="1417"/>
                </a:lnTo>
                <a:lnTo>
                  <a:pt x="2185" y="1428"/>
                </a:lnTo>
                <a:lnTo>
                  <a:pt x="2187" y="1439"/>
                </a:lnTo>
                <a:lnTo>
                  <a:pt x="2190" y="1462"/>
                </a:lnTo>
                <a:lnTo>
                  <a:pt x="2193" y="1487"/>
                </a:lnTo>
                <a:lnTo>
                  <a:pt x="2195" y="1512"/>
                </a:lnTo>
                <a:lnTo>
                  <a:pt x="2196" y="1538"/>
                </a:lnTo>
                <a:lnTo>
                  <a:pt x="2197" y="1563"/>
                </a:lnTo>
                <a:lnTo>
                  <a:pt x="2198" y="1588"/>
                </a:lnTo>
                <a:lnTo>
                  <a:pt x="2198" y="1616"/>
                </a:lnTo>
                <a:lnTo>
                  <a:pt x="2198" y="2198"/>
                </a:lnTo>
                <a:lnTo>
                  <a:pt x="1868" y="2198"/>
                </a:lnTo>
                <a:lnTo>
                  <a:pt x="1868" y="1681"/>
                </a:lnTo>
                <a:lnTo>
                  <a:pt x="1868" y="1634"/>
                </a:lnTo>
                <a:lnTo>
                  <a:pt x="1867" y="1610"/>
                </a:lnTo>
                <a:lnTo>
                  <a:pt x="1865" y="1586"/>
                </a:lnTo>
                <a:lnTo>
                  <a:pt x="1864" y="1574"/>
                </a:lnTo>
                <a:lnTo>
                  <a:pt x="1863" y="1561"/>
                </a:lnTo>
                <a:lnTo>
                  <a:pt x="1858" y="1539"/>
                </a:lnTo>
                <a:lnTo>
                  <a:pt x="1856" y="1527"/>
                </a:lnTo>
                <a:lnTo>
                  <a:pt x="1853" y="1515"/>
                </a:lnTo>
                <a:lnTo>
                  <a:pt x="1849" y="1506"/>
                </a:lnTo>
                <a:lnTo>
                  <a:pt x="1846" y="1494"/>
                </a:lnTo>
                <a:lnTo>
                  <a:pt x="1842" y="1485"/>
                </a:lnTo>
                <a:lnTo>
                  <a:pt x="1837" y="1475"/>
                </a:lnTo>
                <a:lnTo>
                  <a:pt x="1831" y="1466"/>
                </a:lnTo>
                <a:lnTo>
                  <a:pt x="1826" y="1457"/>
                </a:lnTo>
                <a:lnTo>
                  <a:pt x="1818" y="1449"/>
                </a:lnTo>
                <a:lnTo>
                  <a:pt x="1811" y="1441"/>
                </a:lnTo>
                <a:lnTo>
                  <a:pt x="1804" y="1434"/>
                </a:lnTo>
                <a:lnTo>
                  <a:pt x="1800" y="1430"/>
                </a:lnTo>
                <a:lnTo>
                  <a:pt x="1795" y="1426"/>
                </a:lnTo>
                <a:lnTo>
                  <a:pt x="1785" y="1421"/>
                </a:lnTo>
                <a:lnTo>
                  <a:pt x="1775" y="1415"/>
                </a:lnTo>
                <a:lnTo>
                  <a:pt x="1764" y="1412"/>
                </a:lnTo>
                <a:lnTo>
                  <a:pt x="1759" y="1409"/>
                </a:lnTo>
                <a:lnTo>
                  <a:pt x="1753" y="1407"/>
                </a:lnTo>
                <a:lnTo>
                  <a:pt x="1740" y="1404"/>
                </a:lnTo>
                <a:lnTo>
                  <a:pt x="1727" y="1402"/>
                </a:lnTo>
                <a:lnTo>
                  <a:pt x="1712" y="1400"/>
                </a:lnTo>
                <a:lnTo>
                  <a:pt x="1697" y="1400"/>
                </a:lnTo>
                <a:lnTo>
                  <a:pt x="1681" y="1400"/>
                </a:lnTo>
                <a:lnTo>
                  <a:pt x="1666" y="1402"/>
                </a:lnTo>
                <a:lnTo>
                  <a:pt x="1653" y="1404"/>
                </a:lnTo>
                <a:lnTo>
                  <a:pt x="1639" y="1407"/>
                </a:lnTo>
                <a:lnTo>
                  <a:pt x="1627" y="1409"/>
                </a:lnTo>
                <a:lnTo>
                  <a:pt x="1614" y="1414"/>
                </a:lnTo>
                <a:lnTo>
                  <a:pt x="1603" y="1418"/>
                </a:lnTo>
                <a:lnTo>
                  <a:pt x="1593" y="1423"/>
                </a:lnTo>
                <a:lnTo>
                  <a:pt x="1583" y="1429"/>
                </a:lnTo>
                <a:lnTo>
                  <a:pt x="1580" y="1433"/>
                </a:lnTo>
                <a:lnTo>
                  <a:pt x="1575" y="1435"/>
                </a:lnTo>
                <a:lnTo>
                  <a:pt x="1566" y="1442"/>
                </a:lnTo>
                <a:lnTo>
                  <a:pt x="1559" y="1450"/>
                </a:lnTo>
                <a:lnTo>
                  <a:pt x="1551" y="1457"/>
                </a:lnTo>
                <a:lnTo>
                  <a:pt x="1545" y="1466"/>
                </a:lnTo>
                <a:lnTo>
                  <a:pt x="1539" y="1475"/>
                </a:lnTo>
                <a:lnTo>
                  <a:pt x="1534" y="1485"/>
                </a:lnTo>
                <a:lnTo>
                  <a:pt x="1529" y="1494"/>
                </a:lnTo>
                <a:lnTo>
                  <a:pt x="1524" y="1504"/>
                </a:lnTo>
                <a:lnTo>
                  <a:pt x="1520" y="1515"/>
                </a:lnTo>
                <a:lnTo>
                  <a:pt x="1517" y="1525"/>
                </a:lnTo>
                <a:lnTo>
                  <a:pt x="1513" y="1537"/>
                </a:lnTo>
                <a:lnTo>
                  <a:pt x="1510" y="1548"/>
                </a:lnTo>
                <a:lnTo>
                  <a:pt x="1508" y="1560"/>
                </a:lnTo>
                <a:lnTo>
                  <a:pt x="1505" y="1572"/>
                </a:lnTo>
                <a:lnTo>
                  <a:pt x="1504" y="1584"/>
                </a:lnTo>
                <a:lnTo>
                  <a:pt x="1503" y="1596"/>
                </a:lnTo>
                <a:lnTo>
                  <a:pt x="1500" y="1622"/>
                </a:lnTo>
                <a:lnTo>
                  <a:pt x="1499" y="1647"/>
                </a:lnTo>
                <a:lnTo>
                  <a:pt x="1499" y="1673"/>
                </a:lnTo>
                <a:lnTo>
                  <a:pt x="1499" y="2198"/>
                </a:lnTo>
                <a:lnTo>
                  <a:pt x="1169" y="2198"/>
                </a:lnTo>
                <a:lnTo>
                  <a:pt x="1169" y="1666"/>
                </a:lnTo>
                <a:lnTo>
                  <a:pt x="1169" y="1136"/>
                </a:lnTo>
                <a:close/>
                <a:moveTo>
                  <a:pt x="0" y="0"/>
                </a:moveTo>
                <a:lnTo>
                  <a:pt x="700" y="0"/>
                </a:lnTo>
                <a:lnTo>
                  <a:pt x="1401" y="0"/>
                </a:lnTo>
                <a:lnTo>
                  <a:pt x="2103" y="0"/>
                </a:lnTo>
                <a:lnTo>
                  <a:pt x="2804" y="0"/>
                </a:lnTo>
                <a:lnTo>
                  <a:pt x="2804" y="701"/>
                </a:lnTo>
                <a:lnTo>
                  <a:pt x="2804" y="1403"/>
                </a:lnTo>
                <a:lnTo>
                  <a:pt x="2804" y="2104"/>
                </a:lnTo>
                <a:lnTo>
                  <a:pt x="2804" y="2806"/>
                </a:lnTo>
                <a:lnTo>
                  <a:pt x="2103" y="2806"/>
                </a:lnTo>
                <a:lnTo>
                  <a:pt x="1401" y="2806"/>
                </a:lnTo>
                <a:lnTo>
                  <a:pt x="700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9" name="Freeform 19">
            <a:hlinkClick r:id="rId4" tooltip="YouTube"/>
            <a:extLst>
              <a:ext uri="{FF2B5EF4-FFF2-40B4-BE49-F238E27FC236}">
                <a16:creationId xmlns:a16="http://schemas.microsoft.com/office/drawing/2014/main" id="{1BE74E94-7932-C6A2-DEA4-E0E6F4A10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312344" y="5013176"/>
            <a:ext cx="287622" cy="288000"/>
          </a:xfrm>
          <a:custGeom>
            <a:avLst/>
            <a:gdLst>
              <a:gd name="T0" fmla="*/ 1892 w 2281"/>
              <a:gd name="T1" fmla="*/ 717 h 2282"/>
              <a:gd name="T2" fmla="*/ 1867 w 2281"/>
              <a:gd name="T3" fmla="*/ 679 h 2282"/>
              <a:gd name="T4" fmla="*/ 1834 w 2281"/>
              <a:gd name="T5" fmla="*/ 647 h 2282"/>
              <a:gd name="T6" fmla="*/ 1789 w 2281"/>
              <a:gd name="T7" fmla="*/ 621 h 2282"/>
              <a:gd name="T8" fmla="*/ 1751 w 2281"/>
              <a:gd name="T9" fmla="*/ 609 h 2282"/>
              <a:gd name="T10" fmla="*/ 1638 w 2281"/>
              <a:gd name="T11" fmla="*/ 595 h 2282"/>
              <a:gd name="T12" fmla="*/ 1459 w 2281"/>
              <a:gd name="T13" fmla="*/ 585 h 2282"/>
              <a:gd name="T14" fmla="*/ 1141 w 2281"/>
              <a:gd name="T15" fmla="*/ 579 h 2282"/>
              <a:gd name="T16" fmla="*/ 875 w 2281"/>
              <a:gd name="T17" fmla="*/ 583 h 2282"/>
              <a:gd name="T18" fmla="*/ 667 w 2281"/>
              <a:gd name="T19" fmla="*/ 593 h 2282"/>
              <a:gd name="T20" fmla="*/ 561 w 2281"/>
              <a:gd name="T21" fmla="*/ 604 h 2282"/>
              <a:gd name="T22" fmla="*/ 504 w 2281"/>
              <a:gd name="T23" fmla="*/ 616 h 2282"/>
              <a:gd name="T24" fmla="*/ 458 w 2281"/>
              <a:gd name="T25" fmla="*/ 640 h 2282"/>
              <a:gd name="T26" fmla="*/ 418 w 2281"/>
              <a:gd name="T27" fmla="*/ 674 h 2282"/>
              <a:gd name="T28" fmla="*/ 395 w 2281"/>
              <a:gd name="T29" fmla="*/ 705 h 2282"/>
              <a:gd name="T30" fmla="*/ 375 w 2281"/>
              <a:gd name="T31" fmla="*/ 755 h 2282"/>
              <a:gd name="T32" fmla="*/ 360 w 2281"/>
              <a:gd name="T33" fmla="*/ 836 h 2282"/>
              <a:gd name="T34" fmla="*/ 350 w 2281"/>
              <a:gd name="T35" fmla="*/ 932 h 2282"/>
              <a:gd name="T36" fmla="*/ 343 w 2281"/>
              <a:gd name="T37" fmla="*/ 1099 h 2282"/>
              <a:gd name="T38" fmla="*/ 345 w 2281"/>
              <a:gd name="T39" fmla="*/ 1258 h 2282"/>
              <a:gd name="T40" fmla="*/ 353 w 2281"/>
              <a:gd name="T41" fmla="*/ 1382 h 2282"/>
              <a:gd name="T42" fmla="*/ 365 w 2281"/>
              <a:gd name="T43" fmla="*/ 1476 h 2282"/>
              <a:gd name="T44" fmla="*/ 379 w 2281"/>
              <a:gd name="T45" fmla="*/ 1541 h 2282"/>
              <a:gd name="T46" fmla="*/ 402 w 2281"/>
              <a:gd name="T47" fmla="*/ 1588 h 2282"/>
              <a:gd name="T48" fmla="*/ 427 w 2281"/>
              <a:gd name="T49" fmla="*/ 1618 h 2282"/>
              <a:gd name="T50" fmla="*/ 469 w 2281"/>
              <a:gd name="T51" fmla="*/ 1650 h 2282"/>
              <a:gd name="T52" fmla="*/ 510 w 2281"/>
              <a:gd name="T53" fmla="*/ 1668 h 2282"/>
              <a:gd name="T54" fmla="*/ 579 w 2281"/>
              <a:gd name="T55" fmla="*/ 1681 h 2282"/>
              <a:gd name="T56" fmla="*/ 716 w 2281"/>
              <a:gd name="T57" fmla="*/ 1693 h 2282"/>
              <a:gd name="T58" fmla="*/ 976 w 2281"/>
              <a:gd name="T59" fmla="*/ 1702 h 2282"/>
              <a:gd name="T60" fmla="*/ 1305 w 2281"/>
              <a:gd name="T61" fmla="*/ 1702 h 2282"/>
              <a:gd name="T62" fmla="*/ 1513 w 2281"/>
              <a:gd name="T63" fmla="*/ 1695 h 2282"/>
              <a:gd name="T64" fmla="*/ 1682 w 2281"/>
              <a:gd name="T65" fmla="*/ 1683 h 2282"/>
              <a:gd name="T66" fmla="*/ 1751 w 2281"/>
              <a:gd name="T67" fmla="*/ 1673 h 2282"/>
              <a:gd name="T68" fmla="*/ 1801 w 2281"/>
              <a:gd name="T69" fmla="*/ 1656 h 2282"/>
              <a:gd name="T70" fmla="*/ 1845 w 2281"/>
              <a:gd name="T71" fmla="*/ 1627 h 2282"/>
              <a:gd name="T72" fmla="*/ 1879 w 2281"/>
              <a:gd name="T73" fmla="*/ 1588 h 2282"/>
              <a:gd name="T74" fmla="*/ 1897 w 2281"/>
              <a:gd name="T75" fmla="*/ 1554 h 2282"/>
              <a:gd name="T76" fmla="*/ 1911 w 2281"/>
              <a:gd name="T77" fmla="*/ 1503 h 2282"/>
              <a:gd name="T78" fmla="*/ 1925 w 2281"/>
              <a:gd name="T79" fmla="*/ 1415 h 2282"/>
              <a:gd name="T80" fmla="*/ 1935 w 2281"/>
              <a:gd name="T81" fmla="*/ 1288 h 2282"/>
              <a:gd name="T82" fmla="*/ 1938 w 2281"/>
              <a:gd name="T83" fmla="*/ 1099 h 2282"/>
              <a:gd name="T84" fmla="*/ 1933 w 2281"/>
              <a:gd name="T85" fmla="*/ 964 h 2282"/>
              <a:gd name="T86" fmla="*/ 1921 w 2281"/>
              <a:gd name="T87" fmla="*/ 836 h 2282"/>
              <a:gd name="T88" fmla="*/ 1909 w 2281"/>
              <a:gd name="T89" fmla="*/ 767 h 2282"/>
              <a:gd name="T90" fmla="*/ 978 w 2281"/>
              <a:gd name="T91" fmla="*/ 904 h 2282"/>
              <a:gd name="T92" fmla="*/ 1141 w 2281"/>
              <a:gd name="T93" fmla="*/ 0 h 2282"/>
              <a:gd name="T94" fmla="*/ 2281 w 2281"/>
              <a:gd name="T95" fmla="*/ 1141 h 2282"/>
              <a:gd name="T96" fmla="*/ 1141 w 2281"/>
              <a:gd name="T97" fmla="*/ 2282 h 2282"/>
              <a:gd name="T98" fmla="*/ 0 w 2281"/>
              <a:gd name="T99" fmla="*/ 1141 h 2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281" h="2282">
                <a:moveTo>
                  <a:pt x="1906" y="755"/>
                </a:moveTo>
                <a:lnTo>
                  <a:pt x="1902" y="742"/>
                </a:lnTo>
                <a:lnTo>
                  <a:pt x="1897" y="729"/>
                </a:lnTo>
                <a:lnTo>
                  <a:pt x="1892" y="717"/>
                </a:lnTo>
                <a:lnTo>
                  <a:pt x="1885" y="705"/>
                </a:lnTo>
                <a:lnTo>
                  <a:pt x="1879" y="694"/>
                </a:lnTo>
                <a:lnTo>
                  <a:pt x="1871" y="684"/>
                </a:lnTo>
                <a:lnTo>
                  <a:pt x="1867" y="679"/>
                </a:lnTo>
                <a:lnTo>
                  <a:pt x="1863" y="674"/>
                </a:lnTo>
                <a:lnTo>
                  <a:pt x="1854" y="664"/>
                </a:lnTo>
                <a:lnTo>
                  <a:pt x="1845" y="655"/>
                </a:lnTo>
                <a:lnTo>
                  <a:pt x="1834" y="647"/>
                </a:lnTo>
                <a:lnTo>
                  <a:pt x="1823" y="640"/>
                </a:lnTo>
                <a:lnTo>
                  <a:pt x="1812" y="633"/>
                </a:lnTo>
                <a:lnTo>
                  <a:pt x="1801" y="626"/>
                </a:lnTo>
                <a:lnTo>
                  <a:pt x="1789" y="621"/>
                </a:lnTo>
                <a:lnTo>
                  <a:pt x="1777" y="616"/>
                </a:lnTo>
                <a:lnTo>
                  <a:pt x="1771" y="614"/>
                </a:lnTo>
                <a:lnTo>
                  <a:pt x="1764" y="612"/>
                </a:lnTo>
                <a:lnTo>
                  <a:pt x="1751" y="609"/>
                </a:lnTo>
                <a:lnTo>
                  <a:pt x="1737" y="607"/>
                </a:lnTo>
                <a:lnTo>
                  <a:pt x="1702" y="601"/>
                </a:lnTo>
                <a:lnTo>
                  <a:pt x="1660" y="597"/>
                </a:lnTo>
                <a:lnTo>
                  <a:pt x="1638" y="595"/>
                </a:lnTo>
                <a:lnTo>
                  <a:pt x="1614" y="593"/>
                </a:lnTo>
                <a:lnTo>
                  <a:pt x="1564" y="590"/>
                </a:lnTo>
                <a:lnTo>
                  <a:pt x="1513" y="587"/>
                </a:lnTo>
                <a:lnTo>
                  <a:pt x="1459" y="585"/>
                </a:lnTo>
                <a:lnTo>
                  <a:pt x="1406" y="583"/>
                </a:lnTo>
                <a:lnTo>
                  <a:pt x="1305" y="581"/>
                </a:lnTo>
                <a:lnTo>
                  <a:pt x="1220" y="580"/>
                </a:lnTo>
                <a:lnTo>
                  <a:pt x="1141" y="579"/>
                </a:lnTo>
                <a:lnTo>
                  <a:pt x="1060" y="580"/>
                </a:lnTo>
                <a:lnTo>
                  <a:pt x="976" y="581"/>
                </a:lnTo>
                <a:lnTo>
                  <a:pt x="927" y="582"/>
                </a:lnTo>
                <a:lnTo>
                  <a:pt x="875" y="583"/>
                </a:lnTo>
                <a:lnTo>
                  <a:pt x="822" y="585"/>
                </a:lnTo>
                <a:lnTo>
                  <a:pt x="768" y="587"/>
                </a:lnTo>
                <a:lnTo>
                  <a:pt x="716" y="590"/>
                </a:lnTo>
                <a:lnTo>
                  <a:pt x="667" y="593"/>
                </a:lnTo>
                <a:lnTo>
                  <a:pt x="621" y="597"/>
                </a:lnTo>
                <a:lnTo>
                  <a:pt x="599" y="599"/>
                </a:lnTo>
                <a:lnTo>
                  <a:pt x="579" y="601"/>
                </a:lnTo>
                <a:lnTo>
                  <a:pt x="561" y="604"/>
                </a:lnTo>
                <a:lnTo>
                  <a:pt x="544" y="607"/>
                </a:lnTo>
                <a:lnTo>
                  <a:pt x="529" y="609"/>
                </a:lnTo>
                <a:lnTo>
                  <a:pt x="517" y="612"/>
                </a:lnTo>
                <a:lnTo>
                  <a:pt x="504" y="616"/>
                </a:lnTo>
                <a:lnTo>
                  <a:pt x="492" y="621"/>
                </a:lnTo>
                <a:lnTo>
                  <a:pt x="480" y="626"/>
                </a:lnTo>
                <a:lnTo>
                  <a:pt x="469" y="633"/>
                </a:lnTo>
                <a:lnTo>
                  <a:pt x="458" y="640"/>
                </a:lnTo>
                <a:lnTo>
                  <a:pt x="447" y="647"/>
                </a:lnTo>
                <a:lnTo>
                  <a:pt x="436" y="655"/>
                </a:lnTo>
                <a:lnTo>
                  <a:pt x="427" y="664"/>
                </a:lnTo>
                <a:lnTo>
                  <a:pt x="418" y="674"/>
                </a:lnTo>
                <a:lnTo>
                  <a:pt x="410" y="684"/>
                </a:lnTo>
                <a:lnTo>
                  <a:pt x="402" y="694"/>
                </a:lnTo>
                <a:lnTo>
                  <a:pt x="399" y="700"/>
                </a:lnTo>
                <a:lnTo>
                  <a:pt x="395" y="705"/>
                </a:lnTo>
                <a:lnTo>
                  <a:pt x="389" y="717"/>
                </a:lnTo>
                <a:lnTo>
                  <a:pt x="384" y="729"/>
                </a:lnTo>
                <a:lnTo>
                  <a:pt x="379" y="742"/>
                </a:lnTo>
                <a:lnTo>
                  <a:pt x="375" y="755"/>
                </a:lnTo>
                <a:lnTo>
                  <a:pt x="372" y="767"/>
                </a:lnTo>
                <a:lnTo>
                  <a:pt x="370" y="780"/>
                </a:lnTo>
                <a:lnTo>
                  <a:pt x="365" y="807"/>
                </a:lnTo>
                <a:lnTo>
                  <a:pt x="360" y="836"/>
                </a:lnTo>
                <a:lnTo>
                  <a:pt x="358" y="852"/>
                </a:lnTo>
                <a:lnTo>
                  <a:pt x="356" y="867"/>
                </a:lnTo>
                <a:lnTo>
                  <a:pt x="353" y="900"/>
                </a:lnTo>
                <a:lnTo>
                  <a:pt x="350" y="932"/>
                </a:lnTo>
                <a:lnTo>
                  <a:pt x="348" y="964"/>
                </a:lnTo>
                <a:lnTo>
                  <a:pt x="346" y="995"/>
                </a:lnTo>
                <a:lnTo>
                  <a:pt x="344" y="1051"/>
                </a:lnTo>
                <a:lnTo>
                  <a:pt x="343" y="1099"/>
                </a:lnTo>
                <a:lnTo>
                  <a:pt x="342" y="1141"/>
                </a:lnTo>
                <a:lnTo>
                  <a:pt x="343" y="1184"/>
                </a:lnTo>
                <a:lnTo>
                  <a:pt x="344" y="1231"/>
                </a:lnTo>
                <a:lnTo>
                  <a:pt x="345" y="1258"/>
                </a:lnTo>
                <a:lnTo>
                  <a:pt x="346" y="1288"/>
                </a:lnTo>
                <a:lnTo>
                  <a:pt x="348" y="1319"/>
                </a:lnTo>
                <a:lnTo>
                  <a:pt x="350" y="1350"/>
                </a:lnTo>
                <a:lnTo>
                  <a:pt x="353" y="1382"/>
                </a:lnTo>
                <a:lnTo>
                  <a:pt x="356" y="1415"/>
                </a:lnTo>
                <a:lnTo>
                  <a:pt x="360" y="1446"/>
                </a:lnTo>
                <a:lnTo>
                  <a:pt x="362" y="1461"/>
                </a:lnTo>
                <a:lnTo>
                  <a:pt x="365" y="1476"/>
                </a:lnTo>
                <a:lnTo>
                  <a:pt x="370" y="1503"/>
                </a:lnTo>
                <a:lnTo>
                  <a:pt x="372" y="1516"/>
                </a:lnTo>
                <a:lnTo>
                  <a:pt x="375" y="1528"/>
                </a:lnTo>
                <a:lnTo>
                  <a:pt x="379" y="1541"/>
                </a:lnTo>
                <a:lnTo>
                  <a:pt x="384" y="1554"/>
                </a:lnTo>
                <a:lnTo>
                  <a:pt x="389" y="1566"/>
                </a:lnTo>
                <a:lnTo>
                  <a:pt x="395" y="1577"/>
                </a:lnTo>
                <a:lnTo>
                  <a:pt x="402" y="1588"/>
                </a:lnTo>
                <a:lnTo>
                  <a:pt x="410" y="1599"/>
                </a:lnTo>
                <a:lnTo>
                  <a:pt x="414" y="1604"/>
                </a:lnTo>
                <a:lnTo>
                  <a:pt x="418" y="1609"/>
                </a:lnTo>
                <a:lnTo>
                  <a:pt x="427" y="1618"/>
                </a:lnTo>
                <a:lnTo>
                  <a:pt x="436" y="1627"/>
                </a:lnTo>
                <a:lnTo>
                  <a:pt x="447" y="1635"/>
                </a:lnTo>
                <a:lnTo>
                  <a:pt x="458" y="1643"/>
                </a:lnTo>
                <a:lnTo>
                  <a:pt x="469" y="1650"/>
                </a:lnTo>
                <a:lnTo>
                  <a:pt x="480" y="1656"/>
                </a:lnTo>
                <a:lnTo>
                  <a:pt x="492" y="1662"/>
                </a:lnTo>
                <a:lnTo>
                  <a:pt x="504" y="1666"/>
                </a:lnTo>
                <a:lnTo>
                  <a:pt x="510" y="1668"/>
                </a:lnTo>
                <a:lnTo>
                  <a:pt x="517" y="1670"/>
                </a:lnTo>
                <a:lnTo>
                  <a:pt x="529" y="1673"/>
                </a:lnTo>
                <a:lnTo>
                  <a:pt x="544" y="1676"/>
                </a:lnTo>
                <a:lnTo>
                  <a:pt x="579" y="1681"/>
                </a:lnTo>
                <a:lnTo>
                  <a:pt x="621" y="1686"/>
                </a:lnTo>
                <a:lnTo>
                  <a:pt x="643" y="1688"/>
                </a:lnTo>
                <a:lnTo>
                  <a:pt x="667" y="1689"/>
                </a:lnTo>
                <a:lnTo>
                  <a:pt x="716" y="1693"/>
                </a:lnTo>
                <a:lnTo>
                  <a:pt x="768" y="1695"/>
                </a:lnTo>
                <a:lnTo>
                  <a:pt x="822" y="1698"/>
                </a:lnTo>
                <a:lnTo>
                  <a:pt x="875" y="1699"/>
                </a:lnTo>
                <a:lnTo>
                  <a:pt x="976" y="1702"/>
                </a:lnTo>
                <a:lnTo>
                  <a:pt x="1060" y="1703"/>
                </a:lnTo>
                <a:lnTo>
                  <a:pt x="1141" y="1703"/>
                </a:lnTo>
                <a:lnTo>
                  <a:pt x="1220" y="1703"/>
                </a:lnTo>
                <a:lnTo>
                  <a:pt x="1305" y="1702"/>
                </a:lnTo>
                <a:lnTo>
                  <a:pt x="1354" y="1701"/>
                </a:lnTo>
                <a:lnTo>
                  <a:pt x="1406" y="1699"/>
                </a:lnTo>
                <a:lnTo>
                  <a:pt x="1459" y="1698"/>
                </a:lnTo>
                <a:lnTo>
                  <a:pt x="1513" y="1695"/>
                </a:lnTo>
                <a:lnTo>
                  <a:pt x="1564" y="1693"/>
                </a:lnTo>
                <a:lnTo>
                  <a:pt x="1614" y="1689"/>
                </a:lnTo>
                <a:lnTo>
                  <a:pt x="1660" y="1686"/>
                </a:lnTo>
                <a:lnTo>
                  <a:pt x="1682" y="1683"/>
                </a:lnTo>
                <a:lnTo>
                  <a:pt x="1702" y="1681"/>
                </a:lnTo>
                <a:lnTo>
                  <a:pt x="1720" y="1679"/>
                </a:lnTo>
                <a:lnTo>
                  <a:pt x="1737" y="1676"/>
                </a:lnTo>
                <a:lnTo>
                  <a:pt x="1751" y="1673"/>
                </a:lnTo>
                <a:lnTo>
                  <a:pt x="1764" y="1670"/>
                </a:lnTo>
                <a:lnTo>
                  <a:pt x="1777" y="1666"/>
                </a:lnTo>
                <a:lnTo>
                  <a:pt x="1789" y="1662"/>
                </a:lnTo>
                <a:lnTo>
                  <a:pt x="1801" y="1656"/>
                </a:lnTo>
                <a:lnTo>
                  <a:pt x="1812" y="1650"/>
                </a:lnTo>
                <a:lnTo>
                  <a:pt x="1823" y="1643"/>
                </a:lnTo>
                <a:lnTo>
                  <a:pt x="1834" y="1635"/>
                </a:lnTo>
                <a:lnTo>
                  <a:pt x="1845" y="1627"/>
                </a:lnTo>
                <a:lnTo>
                  <a:pt x="1854" y="1618"/>
                </a:lnTo>
                <a:lnTo>
                  <a:pt x="1863" y="1609"/>
                </a:lnTo>
                <a:lnTo>
                  <a:pt x="1871" y="1599"/>
                </a:lnTo>
                <a:lnTo>
                  <a:pt x="1879" y="1588"/>
                </a:lnTo>
                <a:lnTo>
                  <a:pt x="1882" y="1583"/>
                </a:lnTo>
                <a:lnTo>
                  <a:pt x="1885" y="1577"/>
                </a:lnTo>
                <a:lnTo>
                  <a:pt x="1892" y="1566"/>
                </a:lnTo>
                <a:lnTo>
                  <a:pt x="1897" y="1554"/>
                </a:lnTo>
                <a:lnTo>
                  <a:pt x="1902" y="1541"/>
                </a:lnTo>
                <a:lnTo>
                  <a:pt x="1906" y="1528"/>
                </a:lnTo>
                <a:lnTo>
                  <a:pt x="1909" y="1516"/>
                </a:lnTo>
                <a:lnTo>
                  <a:pt x="1911" y="1503"/>
                </a:lnTo>
                <a:lnTo>
                  <a:pt x="1916" y="1476"/>
                </a:lnTo>
                <a:lnTo>
                  <a:pt x="1921" y="1446"/>
                </a:lnTo>
                <a:lnTo>
                  <a:pt x="1923" y="1431"/>
                </a:lnTo>
                <a:lnTo>
                  <a:pt x="1925" y="1415"/>
                </a:lnTo>
                <a:lnTo>
                  <a:pt x="1928" y="1382"/>
                </a:lnTo>
                <a:lnTo>
                  <a:pt x="1931" y="1350"/>
                </a:lnTo>
                <a:lnTo>
                  <a:pt x="1933" y="1319"/>
                </a:lnTo>
                <a:lnTo>
                  <a:pt x="1935" y="1288"/>
                </a:lnTo>
                <a:lnTo>
                  <a:pt x="1937" y="1231"/>
                </a:lnTo>
                <a:lnTo>
                  <a:pt x="1938" y="1184"/>
                </a:lnTo>
                <a:lnTo>
                  <a:pt x="1939" y="1141"/>
                </a:lnTo>
                <a:lnTo>
                  <a:pt x="1938" y="1099"/>
                </a:lnTo>
                <a:lnTo>
                  <a:pt x="1937" y="1051"/>
                </a:lnTo>
                <a:lnTo>
                  <a:pt x="1936" y="1024"/>
                </a:lnTo>
                <a:lnTo>
                  <a:pt x="1935" y="995"/>
                </a:lnTo>
                <a:lnTo>
                  <a:pt x="1933" y="964"/>
                </a:lnTo>
                <a:lnTo>
                  <a:pt x="1931" y="932"/>
                </a:lnTo>
                <a:lnTo>
                  <a:pt x="1928" y="900"/>
                </a:lnTo>
                <a:lnTo>
                  <a:pt x="1925" y="867"/>
                </a:lnTo>
                <a:lnTo>
                  <a:pt x="1921" y="836"/>
                </a:lnTo>
                <a:lnTo>
                  <a:pt x="1919" y="822"/>
                </a:lnTo>
                <a:lnTo>
                  <a:pt x="1916" y="807"/>
                </a:lnTo>
                <a:lnTo>
                  <a:pt x="1911" y="780"/>
                </a:lnTo>
                <a:lnTo>
                  <a:pt x="1909" y="767"/>
                </a:lnTo>
                <a:lnTo>
                  <a:pt x="1906" y="755"/>
                </a:lnTo>
                <a:close/>
                <a:moveTo>
                  <a:pt x="978" y="1378"/>
                </a:moveTo>
                <a:lnTo>
                  <a:pt x="1395" y="1141"/>
                </a:lnTo>
                <a:lnTo>
                  <a:pt x="978" y="904"/>
                </a:lnTo>
                <a:lnTo>
                  <a:pt x="978" y="1378"/>
                </a:lnTo>
                <a:close/>
                <a:moveTo>
                  <a:pt x="0" y="0"/>
                </a:moveTo>
                <a:lnTo>
                  <a:pt x="570" y="0"/>
                </a:lnTo>
                <a:lnTo>
                  <a:pt x="1141" y="0"/>
                </a:lnTo>
                <a:lnTo>
                  <a:pt x="1711" y="0"/>
                </a:lnTo>
                <a:lnTo>
                  <a:pt x="2281" y="0"/>
                </a:lnTo>
                <a:lnTo>
                  <a:pt x="2281" y="571"/>
                </a:lnTo>
                <a:lnTo>
                  <a:pt x="2281" y="1141"/>
                </a:lnTo>
                <a:lnTo>
                  <a:pt x="2281" y="1712"/>
                </a:lnTo>
                <a:lnTo>
                  <a:pt x="2281" y="2282"/>
                </a:lnTo>
                <a:lnTo>
                  <a:pt x="1711" y="2282"/>
                </a:lnTo>
                <a:lnTo>
                  <a:pt x="1141" y="2282"/>
                </a:lnTo>
                <a:lnTo>
                  <a:pt x="570" y="2282"/>
                </a:lnTo>
                <a:lnTo>
                  <a:pt x="0" y="2282"/>
                </a:lnTo>
                <a:lnTo>
                  <a:pt x="0" y="1712"/>
                </a:lnTo>
                <a:lnTo>
                  <a:pt x="0" y="1141"/>
                </a:lnTo>
                <a:lnTo>
                  <a:pt x="0" y="57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Freeform 6">
            <a:hlinkClick r:id="rId5" tooltip="Instagram"/>
            <a:extLst>
              <a:ext uri="{FF2B5EF4-FFF2-40B4-BE49-F238E27FC236}">
                <a16:creationId xmlns:a16="http://schemas.microsoft.com/office/drawing/2014/main" id="{DE66983C-67C5-AEF5-89F1-802FB980C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592169" y="5012630"/>
            <a:ext cx="288127" cy="288000"/>
          </a:xfrm>
          <a:custGeom>
            <a:avLst/>
            <a:gdLst>
              <a:gd name="T0" fmla="*/ 1535 w 2270"/>
              <a:gd name="T1" fmla="*/ 570 h 2269"/>
              <a:gd name="T2" fmla="*/ 1648 w 2270"/>
              <a:gd name="T3" fmla="*/ 640 h 2269"/>
              <a:gd name="T4" fmla="*/ 1711 w 2270"/>
              <a:gd name="T5" fmla="*/ 779 h 2269"/>
              <a:gd name="T6" fmla="*/ 1720 w 2270"/>
              <a:gd name="T7" fmla="*/ 1374 h 2269"/>
              <a:gd name="T8" fmla="*/ 1676 w 2270"/>
              <a:gd name="T9" fmla="*/ 1591 h 2269"/>
              <a:gd name="T10" fmla="*/ 1580 w 2270"/>
              <a:gd name="T11" fmla="*/ 1682 h 2269"/>
              <a:gd name="T12" fmla="*/ 1374 w 2270"/>
              <a:gd name="T13" fmla="*/ 1719 h 2269"/>
              <a:gd name="T14" fmla="*/ 763 w 2270"/>
              <a:gd name="T15" fmla="*/ 1707 h 2269"/>
              <a:gd name="T16" fmla="*/ 641 w 2270"/>
              <a:gd name="T17" fmla="*/ 1648 h 2269"/>
              <a:gd name="T18" fmla="*/ 566 w 2270"/>
              <a:gd name="T19" fmla="*/ 1522 h 2269"/>
              <a:gd name="T20" fmla="*/ 548 w 2270"/>
              <a:gd name="T21" fmla="*/ 979 h 2269"/>
              <a:gd name="T22" fmla="*/ 583 w 2270"/>
              <a:gd name="T23" fmla="*/ 701 h 2269"/>
              <a:gd name="T24" fmla="*/ 669 w 2270"/>
              <a:gd name="T25" fmla="*/ 599 h 2269"/>
              <a:gd name="T26" fmla="*/ 833 w 2270"/>
              <a:gd name="T27" fmla="*/ 553 h 2269"/>
              <a:gd name="T28" fmla="*/ 813 w 2270"/>
              <a:gd name="T29" fmla="*/ 425 h 2269"/>
              <a:gd name="T30" fmla="*/ 617 w 2270"/>
              <a:gd name="T31" fmla="*/ 481 h 2269"/>
              <a:gd name="T32" fmla="*/ 480 w 2270"/>
              <a:gd name="T33" fmla="*/ 616 h 2269"/>
              <a:gd name="T34" fmla="*/ 423 w 2270"/>
              <a:gd name="T35" fmla="*/ 840 h 2269"/>
              <a:gd name="T36" fmla="*/ 431 w 2270"/>
              <a:gd name="T37" fmla="*/ 1506 h 2269"/>
              <a:gd name="T38" fmla="*/ 500 w 2270"/>
              <a:gd name="T39" fmla="*/ 1685 h 2269"/>
              <a:gd name="T40" fmla="*/ 633 w 2270"/>
              <a:gd name="T41" fmla="*/ 1798 h 2269"/>
              <a:gd name="T42" fmla="*/ 891 w 2270"/>
              <a:gd name="T43" fmla="*/ 1848 h 2269"/>
              <a:gd name="T44" fmla="*/ 1528 w 2270"/>
              <a:gd name="T45" fmla="*/ 1834 h 2269"/>
              <a:gd name="T46" fmla="*/ 1692 w 2270"/>
              <a:gd name="T47" fmla="*/ 1763 h 2269"/>
              <a:gd name="T48" fmla="*/ 1813 w 2270"/>
              <a:gd name="T49" fmla="*/ 1603 h 2269"/>
              <a:gd name="T50" fmla="*/ 1851 w 2270"/>
              <a:gd name="T51" fmla="*/ 1252 h 2269"/>
              <a:gd name="T52" fmla="*/ 1828 w 2270"/>
              <a:gd name="T53" fmla="*/ 711 h 2269"/>
              <a:gd name="T54" fmla="*/ 1752 w 2270"/>
              <a:gd name="T55" fmla="*/ 562 h 2269"/>
              <a:gd name="T56" fmla="*/ 1586 w 2270"/>
              <a:gd name="T57" fmla="*/ 451 h 2269"/>
              <a:gd name="T58" fmla="*/ 1135 w 2270"/>
              <a:gd name="T59" fmla="*/ 419 h 2269"/>
              <a:gd name="T60" fmla="*/ 945 w 2270"/>
              <a:gd name="T61" fmla="*/ 820 h 2269"/>
              <a:gd name="T62" fmla="*/ 804 w 2270"/>
              <a:gd name="T63" fmla="*/ 975 h 2269"/>
              <a:gd name="T64" fmla="*/ 770 w 2270"/>
              <a:gd name="T65" fmla="*/ 1173 h 2269"/>
              <a:gd name="T66" fmla="*/ 852 w 2270"/>
              <a:gd name="T67" fmla="*/ 1369 h 2269"/>
              <a:gd name="T68" fmla="*/ 1026 w 2270"/>
              <a:gd name="T69" fmla="*/ 1486 h 2269"/>
              <a:gd name="T70" fmla="*/ 1227 w 2270"/>
              <a:gd name="T71" fmla="*/ 1491 h 2269"/>
              <a:gd name="T72" fmla="*/ 1407 w 2270"/>
              <a:gd name="T73" fmla="*/ 1382 h 2269"/>
              <a:gd name="T74" fmla="*/ 1495 w 2270"/>
              <a:gd name="T75" fmla="*/ 1209 h 2269"/>
              <a:gd name="T76" fmla="*/ 1473 w 2270"/>
              <a:gd name="T77" fmla="*/ 991 h 2269"/>
              <a:gd name="T78" fmla="*/ 1340 w 2270"/>
              <a:gd name="T79" fmla="*/ 830 h 2269"/>
              <a:gd name="T80" fmla="*/ 1154 w 2270"/>
              <a:gd name="T81" fmla="*/ 768 h 2269"/>
              <a:gd name="T82" fmla="*/ 1021 w 2270"/>
              <a:gd name="T83" fmla="*/ 1345 h 2269"/>
              <a:gd name="T84" fmla="*/ 925 w 2270"/>
              <a:gd name="T85" fmla="*/ 1249 h 2269"/>
              <a:gd name="T86" fmla="*/ 898 w 2270"/>
              <a:gd name="T87" fmla="*/ 1110 h 2269"/>
              <a:gd name="T88" fmla="*/ 951 w 2270"/>
              <a:gd name="T89" fmla="*/ 983 h 2269"/>
              <a:gd name="T90" fmla="*/ 1064 w 2270"/>
              <a:gd name="T91" fmla="*/ 907 h 2269"/>
              <a:gd name="T92" fmla="*/ 1206 w 2270"/>
              <a:gd name="T93" fmla="*/ 907 h 2269"/>
              <a:gd name="T94" fmla="*/ 1319 w 2270"/>
              <a:gd name="T95" fmla="*/ 983 h 2269"/>
              <a:gd name="T96" fmla="*/ 1372 w 2270"/>
              <a:gd name="T97" fmla="*/ 1110 h 2269"/>
              <a:gd name="T98" fmla="*/ 1344 w 2270"/>
              <a:gd name="T99" fmla="*/ 1249 h 2269"/>
              <a:gd name="T100" fmla="*/ 1249 w 2270"/>
              <a:gd name="T101" fmla="*/ 1345 h 2269"/>
              <a:gd name="T102" fmla="*/ 1431 w 2270"/>
              <a:gd name="T103" fmla="*/ 744 h 2269"/>
              <a:gd name="T104" fmla="*/ 1483 w 2270"/>
              <a:gd name="T105" fmla="*/ 674 h 2269"/>
              <a:gd name="T106" fmla="*/ 1574 w 2270"/>
              <a:gd name="T107" fmla="*/ 689 h 2269"/>
              <a:gd name="T108" fmla="*/ 1598 w 2270"/>
              <a:gd name="T109" fmla="*/ 778 h 2269"/>
              <a:gd name="T110" fmla="*/ 1534 w 2270"/>
              <a:gd name="T111" fmla="*/ 837 h 2269"/>
              <a:gd name="T112" fmla="*/ 1450 w 2270"/>
              <a:gd name="T113" fmla="*/ 807 h 2269"/>
              <a:gd name="T114" fmla="*/ 2270 w 2270"/>
              <a:gd name="T115" fmla="*/ 0 h 2269"/>
              <a:gd name="T116" fmla="*/ 0 w 2270"/>
              <a:gd name="T117" fmla="*/ 0 h 2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70" h="2269">
                <a:moveTo>
                  <a:pt x="1135" y="548"/>
                </a:moveTo>
                <a:lnTo>
                  <a:pt x="1250" y="548"/>
                </a:lnTo>
                <a:lnTo>
                  <a:pt x="1290" y="549"/>
                </a:lnTo>
                <a:lnTo>
                  <a:pt x="1323" y="549"/>
                </a:lnTo>
                <a:lnTo>
                  <a:pt x="1374" y="550"/>
                </a:lnTo>
                <a:lnTo>
                  <a:pt x="1424" y="552"/>
                </a:lnTo>
                <a:lnTo>
                  <a:pt x="1448" y="554"/>
                </a:lnTo>
                <a:lnTo>
                  <a:pt x="1470" y="556"/>
                </a:lnTo>
                <a:lnTo>
                  <a:pt x="1490" y="559"/>
                </a:lnTo>
                <a:lnTo>
                  <a:pt x="1507" y="562"/>
                </a:lnTo>
                <a:lnTo>
                  <a:pt x="1522" y="566"/>
                </a:lnTo>
                <a:lnTo>
                  <a:pt x="1535" y="570"/>
                </a:lnTo>
                <a:lnTo>
                  <a:pt x="1546" y="573"/>
                </a:lnTo>
                <a:lnTo>
                  <a:pt x="1557" y="577"/>
                </a:lnTo>
                <a:lnTo>
                  <a:pt x="1569" y="582"/>
                </a:lnTo>
                <a:lnTo>
                  <a:pt x="1580" y="587"/>
                </a:lnTo>
                <a:lnTo>
                  <a:pt x="1591" y="593"/>
                </a:lnTo>
                <a:lnTo>
                  <a:pt x="1601" y="599"/>
                </a:lnTo>
                <a:lnTo>
                  <a:pt x="1611" y="606"/>
                </a:lnTo>
                <a:lnTo>
                  <a:pt x="1620" y="613"/>
                </a:lnTo>
                <a:lnTo>
                  <a:pt x="1625" y="617"/>
                </a:lnTo>
                <a:lnTo>
                  <a:pt x="1629" y="622"/>
                </a:lnTo>
                <a:lnTo>
                  <a:pt x="1639" y="631"/>
                </a:lnTo>
                <a:lnTo>
                  <a:pt x="1648" y="640"/>
                </a:lnTo>
                <a:lnTo>
                  <a:pt x="1656" y="649"/>
                </a:lnTo>
                <a:lnTo>
                  <a:pt x="1663" y="659"/>
                </a:lnTo>
                <a:lnTo>
                  <a:pt x="1670" y="668"/>
                </a:lnTo>
                <a:lnTo>
                  <a:pt x="1676" y="679"/>
                </a:lnTo>
                <a:lnTo>
                  <a:pt x="1682" y="689"/>
                </a:lnTo>
                <a:lnTo>
                  <a:pt x="1687" y="701"/>
                </a:lnTo>
                <a:lnTo>
                  <a:pt x="1692" y="713"/>
                </a:lnTo>
                <a:lnTo>
                  <a:pt x="1696" y="723"/>
                </a:lnTo>
                <a:lnTo>
                  <a:pt x="1700" y="734"/>
                </a:lnTo>
                <a:lnTo>
                  <a:pt x="1703" y="747"/>
                </a:lnTo>
                <a:lnTo>
                  <a:pt x="1708" y="762"/>
                </a:lnTo>
                <a:lnTo>
                  <a:pt x="1711" y="779"/>
                </a:lnTo>
                <a:lnTo>
                  <a:pt x="1714" y="799"/>
                </a:lnTo>
                <a:lnTo>
                  <a:pt x="1716" y="821"/>
                </a:lnTo>
                <a:lnTo>
                  <a:pt x="1717" y="833"/>
                </a:lnTo>
                <a:lnTo>
                  <a:pt x="1718" y="845"/>
                </a:lnTo>
                <a:lnTo>
                  <a:pt x="1720" y="896"/>
                </a:lnTo>
                <a:lnTo>
                  <a:pt x="1721" y="947"/>
                </a:lnTo>
                <a:lnTo>
                  <a:pt x="1722" y="1019"/>
                </a:lnTo>
                <a:lnTo>
                  <a:pt x="1722" y="1134"/>
                </a:lnTo>
                <a:lnTo>
                  <a:pt x="1722" y="1250"/>
                </a:lnTo>
                <a:lnTo>
                  <a:pt x="1722" y="1291"/>
                </a:lnTo>
                <a:lnTo>
                  <a:pt x="1721" y="1323"/>
                </a:lnTo>
                <a:lnTo>
                  <a:pt x="1720" y="1374"/>
                </a:lnTo>
                <a:lnTo>
                  <a:pt x="1718" y="1424"/>
                </a:lnTo>
                <a:lnTo>
                  <a:pt x="1716" y="1449"/>
                </a:lnTo>
                <a:lnTo>
                  <a:pt x="1714" y="1471"/>
                </a:lnTo>
                <a:lnTo>
                  <a:pt x="1711" y="1490"/>
                </a:lnTo>
                <a:lnTo>
                  <a:pt x="1708" y="1507"/>
                </a:lnTo>
                <a:lnTo>
                  <a:pt x="1703" y="1522"/>
                </a:lnTo>
                <a:lnTo>
                  <a:pt x="1700" y="1535"/>
                </a:lnTo>
                <a:lnTo>
                  <a:pt x="1696" y="1547"/>
                </a:lnTo>
                <a:lnTo>
                  <a:pt x="1692" y="1557"/>
                </a:lnTo>
                <a:lnTo>
                  <a:pt x="1687" y="1569"/>
                </a:lnTo>
                <a:lnTo>
                  <a:pt x="1682" y="1580"/>
                </a:lnTo>
                <a:lnTo>
                  <a:pt x="1676" y="1591"/>
                </a:lnTo>
                <a:lnTo>
                  <a:pt x="1670" y="1601"/>
                </a:lnTo>
                <a:lnTo>
                  <a:pt x="1663" y="1611"/>
                </a:lnTo>
                <a:lnTo>
                  <a:pt x="1656" y="1620"/>
                </a:lnTo>
                <a:lnTo>
                  <a:pt x="1652" y="1625"/>
                </a:lnTo>
                <a:lnTo>
                  <a:pt x="1648" y="1630"/>
                </a:lnTo>
                <a:lnTo>
                  <a:pt x="1639" y="1639"/>
                </a:lnTo>
                <a:lnTo>
                  <a:pt x="1629" y="1648"/>
                </a:lnTo>
                <a:lnTo>
                  <a:pt x="1620" y="1656"/>
                </a:lnTo>
                <a:lnTo>
                  <a:pt x="1611" y="1663"/>
                </a:lnTo>
                <a:lnTo>
                  <a:pt x="1601" y="1670"/>
                </a:lnTo>
                <a:lnTo>
                  <a:pt x="1591" y="1676"/>
                </a:lnTo>
                <a:lnTo>
                  <a:pt x="1580" y="1682"/>
                </a:lnTo>
                <a:lnTo>
                  <a:pt x="1569" y="1687"/>
                </a:lnTo>
                <a:lnTo>
                  <a:pt x="1557" y="1692"/>
                </a:lnTo>
                <a:lnTo>
                  <a:pt x="1546" y="1696"/>
                </a:lnTo>
                <a:lnTo>
                  <a:pt x="1535" y="1700"/>
                </a:lnTo>
                <a:lnTo>
                  <a:pt x="1522" y="1704"/>
                </a:lnTo>
                <a:lnTo>
                  <a:pt x="1507" y="1707"/>
                </a:lnTo>
                <a:lnTo>
                  <a:pt x="1490" y="1710"/>
                </a:lnTo>
                <a:lnTo>
                  <a:pt x="1470" y="1713"/>
                </a:lnTo>
                <a:lnTo>
                  <a:pt x="1448" y="1716"/>
                </a:lnTo>
                <a:lnTo>
                  <a:pt x="1437" y="1716"/>
                </a:lnTo>
                <a:lnTo>
                  <a:pt x="1424" y="1717"/>
                </a:lnTo>
                <a:lnTo>
                  <a:pt x="1374" y="1719"/>
                </a:lnTo>
                <a:lnTo>
                  <a:pt x="1323" y="1720"/>
                </a:lnTo>
                <a:lnTo>
                  <a:pt x="1250" y="1721"/>
                </a:lnTo>
                <a:lnTo>
                  <a:pt x="1135" y="1721"/>
                </a:lnTo>
                <a:lnTo>
                  <a:pt x="1020" y="1721"/>
                </a:lnTo>
                <a:lnTo>
                  <a:pt x="980" y="1721"/>
                </a:lnTo>
                <a:lnTo>
                  <a:pt x="947" y="1720"/>
                </a:lnTo>
                <a:lnTo>
                  <a:pt x="896" y="1719"/>
                </a:lnTo>
                <a:lnTo>
                  <a:pt x="846" y="1717"/>
                </a:lnTo>
                <a:lnTo>
                  <a:pt x="821" y="1716"/>
                </a:lnTo>
                <a:lnTo>
                  <a:pt x="800" y="1713"/>
                </a:lnTo>
                <a:lnTo>
                  <a:pt x="780" y="1710"/>
                </a:lnTo>
                <a:lnTo>
                  <a:pt x="763" y="1707"/>
                </a:lnTo>
                <a:lnTo>
                  <a:pt x="748" y="1704"/>
                </a:lnTo>
                <a:lnTo>
                  <a:pt x="735" y="1700"/>
                </a:lnTo>
                <a:lnTo>
                  <a:pt x="723" y="1696"/>
                </a:lnTo>
                <a:lnTo>
                  <a:pt x="713" y="1692"/>
                </a:lnTo>
                <a:lnTo>
                  <a:pt x="701" y="1687"/>
                </a:lnTo>
                <a:lnTo>
                  <a:pt x="690" y="1682"/>
                </a:lnTo>
                <a:lnTo>
                  <a:pt x="679" y="1676"/>
                </a:lnTo>
                <a:lnTo>
                  <a:pt x="669" y="1670"/>
                </a:lnTo>
                <a:lnTo>
                  <a:pt x="659" y="1664"/>
                </a:lnTo>
                <a:lnTo>
                  <a:pt x="650" y="1656"/>
                </a:lnTo>
                <a:lnTo>
                  <a:pt x="645" y="1652"/>
                </a:lnTo>
                <a:lnTo>
                  <a:pt x="641" y="1648"/>
                </a:lnTo>
                <a:lnTo>
                  <a:pt x="631" y="1639"/>
                </a:lnTo>
                <a:lnTo>
                  <a:pt x="622" y="1630"/>
                </a:lnTo>
                <a:lnTo>
                  <a:pt x="614" y="1620"/>
                </a:lnTo>
                <a:lnTo>
                  <a:pt x="607" y="1611"/>
                </a:lnTo>
                <a:lnTo>
                  <a:pt x="600" y="1601"/>
                </a:lnTo>
                <a:lnTo>
                  <a:pt x="594" y="1591"/>
                </a:lnTo>
                <a:lnTo>
                  <a:pt x="588" y="1580"/>
                </a:lnTo>
                <a:lnTo>
                  <a:pt x="583" y="1569"/>
                </a:lnTo>
                <a:lnTo>
                  <a:pt x="578" y="1557"/>
                </a:lnTo>
                <a:lnTo>
                  <a:pt x="574" y="1547"/>
                </a:lnTo>
                <a:lnTo>
                  <a:pt x="570" y="1535"/>
                </a:lnTo>
                <a:lnTo>
                  <a:pt x="566" y="1522"/>
                </a:lnTo>
                <a:lnTo>
                  <a:pt x="562" y="1507"/>
                </a:lnTo>
                <a:lnTo>
                  <a:pt x="559" y="1490"/>
                </a:lnTo>
                <a:lnTo>
                  <a:pt x="556" y="1471"/>
                </a:lnTo>
                <a:lnTo>
                  <a:pt x="554" y="1449"/>
                </a:lnTo>
                <a:lnTo>
                  <a:pt x="553" y="1437"/>
                </a:lnTo>
                <a:lnTo>
                  <a:pt x="552" y="1424"/>
                </a:lnTo>
                <a:lnTo>
                  <a:pt x="550" y="1374"/>
                </a:lnTo>
                <a:lnTo>
                  <a:pt x="549" y="1323"/>
                </a:lnTo>
                <a:lnTo>
                  <a:pt x="548" y="1250"/>
                </a:lnTo>
                <a:lnTo>
                  <a:pt x="548" y="1134"/>
                </a:lnTo>
                <a:lnTo>
                  <a:pt x="548" y="1019"/>
                </a:lnTo>
                <a:lnTo>
                  <a:pt x="548" y="979"/>
                </a:lnTo>
                <a:lnTo>
                  <a:pt x="549" y="947"/>
                </a:lnTo>
                <a:lnTo>
                  <a:pt x="550" y="896"/>
                </a:lnTo>
                <a:lnTo>
                  <a:pt x="552" y="845"/>
                </a:lnTo>
                <a:lnTo>
                  <a:pt x="554" y="821"/>
                </a:lnTo>
                <a:lnTo>
                  <a:pt x="556" y="799"/>
                </a:lnTo>
                <a:lnTo>
                  <a:pt x="559" y="779"/>
                </a:lnTo>
                <a:lnTo>
                  <a:pt x="562" y="762"/>
                </a:lnTo>
                <a:lnTo>
                  <a:pt x="566" y="747"/>
                </a:lnTo>
                <a:lnTo>
                  <a:pt x="570" y="734"/>
                </a:lnTo>
                <a:lnTo>
                  <a:pt x="574" y="723"/>
                </a:lnTo>
                <a:lnTo>
                  <a:pt x="578" y="713"/>
                </a:lnTo>
                <a:lnTo>
                  <a:pt x="583" y="701"/>
                </a:lnTo>
                <a:lnTo>
                  <a:pt x="588" y="689"/>
                </a:lnTo>
                <a:lnTo>
                  <a:pt x="594" y="679"/>
                </a:lnTo>
                <a:lnTo>
                  <a:pt x="600" y="668"/>
                </a:lnTo>
                <a:lnTo>
                  <a:pt x="607" y="659"/>
                </a:lnTo>
                <a:lnTo>
                  <a:pt x="614" y="649"/>
                </a:lnTo>
                <a:lnTo>
                  <a:pt x="618" y="645"/>
                </a:lnTo>
                <a:lnTo>
                  <a:pt x="622" y="640"/>
                </a:lnTo>
                <a:lnTo>
                  <a:pt x="631" y="631"/>
                </a:lnTo>
                <a:lnTo>
                  <a:pt x="641" y="622"/>
                </a:lnTo>
                <a:lnTo>
                  <a:pt x="650" y="613"/>
                </a:lnTo>
                <a:lnTo>
                  <a:pt x="659" y="606"/>
                </a:lnTo>
                <a:lnTo>
                  <a:pt x="669" y="599"/>
                </a:lnTo>
                <a:lnTo>
                  <a:pt x="679" y="593"/>
                </a:lnTo>
                <a:lnTo>
                  <a:pt x="690" y="587"/>
                </a:lnTo>
                <a:lnTo>
                  <a:pt x="701" y="582"/>
                </a:lnTo>
                <a:lnTo>
                  <a:pt x="713" y="577"/>
                </a:lnTo>
                <a:lnTo>
                  <a:pt x="723" y="573"/>
                </a:lnTo>
                <a:lnTo>
                  <a:pt x="735" y="570"/>
                </a:lnTo>
                <a:lnTo>
                  <a:pt x="748" y="566"/>
                </a:lnTo>
                <a:lnTo>
                  <a:pt x="763" y="562"/>
                </a:lnTo>
                <a:lnTo>
                  <a:pt x="780" y="559"/>
                </a:lnTo>
                <a:lnTo>
                  <a:pt x="800" y="556"/>
                </a:lnTo>
                <a:lnTo>
                  <a:pt x="821" y="554"/>
                </a:lnTo>
                <a:lnTo>
                  <a:pt x="833" y="553"/>
                </a:lnTo>
                <a:lnTo>
                  <a:pt x="846" y="552"/>
                </a:lnTo>
                <a:lnTo>
                  <a:pt x="896" y="550"/>
                </a:lnTo>
                <a:lnTo>
                  <a:pt x="947" y="549"/>
                </a:lnTo>
                <a:lnTo>
                  <a:pt x="1020" y="548"/>
                </a:lnTo>
                <a:lnTo>
                  <a:pt x="1135" y="548"/>
                </a:lnTo>
                <a:close/>
                <a:moveTo>
                  <a:pt x="1135" y="419"/>
                </a:moveTo>
                <a:lnTo>
                  <a:pt x="1018" y="420"/>
                </a:lnTo>
                <a:lnTo>
                  <a:pt x="977" y="420"/>
                </a:lnTo>
                <a:lnTo>
                  <a:pt x="943" y="420"/>
                </a:lnTo>
                <a:lnTo>
                  <a:pt x="891" y="422"/>
                </a:lnTo>
                <a:lnTo>
                  <a:pt x="840" y="424"/>
                </a:lnTo>
                <a:lnTo>
                  <a:pt x="813" y="425"/>
                </a:lnTo>
                <a:lnTo>
                  <a:pt x="787" y="428"/>
                </a:lnTo>
                <a:lnTo>
                  <a:pt x="764" y="431"/>
                </a:lnTo>
                <a:lnTo>
                  <a:pt x="742" y="435"/>
                </a:lnTo>
                <a:lnTo>
                  <a:pt x="722" y="440"/>
                </a:lnTo>
                <a:lnTo>
                  <a:pt x="712" y="442"/>
                </a:lnTo>
                <a:lnTo>
                  <a:pt x="702" y="445"/>
                </a:lnTo>
                <a:lnTo>
                  <a:pt x="684" y="451"/>
                </a:lnTo>
                <a:lnTo>
                  <a:pt x="667" y="457"/>
                </a:lnTo>
                <a:lnTo>
                  <a:pt x="649" y="464"/>
                </a:lnTo>
                <a:lnTo>
                  <a:pt x="633" y="472"/>
                </a:lnTo>
                <a:lnTo>
                  <a:pt x="625" y="476"/>
                </a:lnTo>
                <a:lnTo>
                  <a:pt x="617" y="481"/>
                </a:lnTo>
                <a:lnTo>
                  <a:pt x="601" y="490"/>
                </a:lnTo>
                <a:lnTo>
                  <a:pt x="585" y="501"/>
                </a:lnTo>
                <a:lnTo>
                  <a:pt x="578" y="506"/>
                </a:lnTo>
                <a:lnTo>
                  <a:pt x="570" y="512"/>
                </a:lnTo>
                <a:lnTo>
                  <a:pt x="554" y="525"/>
                </a:lnTo>
                <a:lnTo>
                  <a:pt x="539" y="539"/>
                </a:lnTo>
                <a:lnTo>
                  <a:pt x="525" y="554"/>
                </a:lnTo>
                <a:lnTo>
                  <a:pt x="512" y="569"/>
                </a:lnTo>
                <a:lnTo>
                  <a:pt x="500" y="585"/>
                </a:lnTo>
                <a:lnTo>
                  <a:pt x="495" y="592"/>
                </a:lnTo>
                <a:lnTo>
                  <a:pt x="490" y="600"/>
                </a:lnTo>
                <a:lnTo>
                  <a:pt x="480" y="616"/>
                </a:lnTo>
                <a:lnTo>
                  <a:pt x="472" y="632"/>
                </a:lnTo>
                <a:lnTo>
                  <a:pt x="464" y="649"/>
                </a:lnTo>
                <a:lnTo>
                  <a:pt x="457" y="666"/>
                </a:lnTo>
                <a:lnTo>
                  <a:pt x="450" y="683"/>
                </a:lnTo>
                <a:lnTo>
                  <a:pt x="445" y="702"/>
                </a:lnTo>
                <a:lnTo>
                  <a:pt x="439" y="721"/>
                </a:lnTo>
                <a:lnTo>
                  <a:pt x="437" y="731"/>
                </a:lnTo>
                <a:lnTo>
                  <a:pt x="435" y="741"/>
                </a:lnTo>
                <a:lnTo>
                  <a:pt x="431" y="763"/>
                </a:lnTo>
                <a:lnTo>
                  <a:pt x="428" y="787"/>
                </a:lnTo>
                <a:lnTo>
                  <a:pt x="425" y="812"/>
                </a:lnTo>
                <a:lnTo>
                  <a:pt x="423" y="840"/>
                </a:lnTo>
                <a:lnTo>
                  <a:pt x="421" y="890"/>
                </a:lnTo>
                <a:lnTo>
                  <a:pt x="420" y="943"/>
                </a:lnTo>
                <a:lnTo>
                  <a:pt x="419" y="1017"/>
                </a:lnTo>
                <a:lnTo>
                  <a:pt x="419" y="1134"/>
                </a:lnTo>
                <a:lnTo>
                  <a:pt x="419" y="1252"/>
                </a:lnTo>
                <a:lnTo>
                  <a:pt x="420" y="1294"/>
                </a:lnTo>
                <a:lnTo>
                  <a:pt x="420" y="1327"/>
                </a:lnTo>
                <a:lnTo>
                  <a:pt x="421" y="1379"/>
                </a:lnTo>
                <a:lnTo>
                  <a:pt x="423" y="1430"/>
                </a:lnTo>
                <a:lnTo>
                  <a:pt x="425" y="1457"/>
                </a:lnTo>
                <a:lnTo>
                  <a:pt x="428" y="1483"/>
                </a:lnTo>
                <a:lnTo>
                  <a:pt x="431" y="1506"/>
                </a:lnTo>
                <a:lnTo>
                  <a:pt x="435" y="1528"/>
                </a:lnTo>
                <a:lnTo>
                  <a:pt x="439" y="1549"/>
                </a:lnTo>
                <a:lnTo>
                  <a:pt x="442" y="1558"/>
                </a:lnTo>
                <a:lnTo>
                  <a:pt x="445" y="1568"/>
                </a:lnTo>
                <a:lnTo>
                  <a:pt x="450" y="1586"/>
                </a:lnTo>
                <a:lnTo>
                  <a:pt x="457" y="1603"/>
                </a:lnTo>
                <a:lnTo>
                  <a:pt x="464" y="1621"/>
                </a:lnTo>
                <a:lnTo>
                  <a:pt x="472" y="1637"/>
                </a:lnTo>
                <a:lnTo>
                  <a:pt x="476" y="1646"/>
                </a:lnTo>
                <a:lnTo>
                  <a:pt x="480" y="1654"/>
                </a:lnTo>
                <a:lnTo>
                  <a:pt x="490" y="1670"/>
                </a:lnTo>
                <a:lnTo>
                  <a:pt x="500" y="1685"/>
                </a:lnTo>
                <a:lnTo>
                  <a:pt x="506" y="1693"/>
                </a:lnTo>
                <a:lnTo>
                  <a:pt x="512" y="1700"/>
                </a:lnTo>
                <a:lnTo>
                  <a:pt x="518" y="1708"/>
                </a:lnTo>
                <a:lnTo>
                  <a:pt x="525" y="1715"/>
                </a:lnTo>
                <a:lnTo>
                  <a:pt x="539" y="1730"/>
                </a:lnTo>
                <a:lnTo>
                  <a:pt x="554" y="1744"/>
                </a:lnTo>
                <a:lnTo>
                  <a:pt x="570" y="1757"/>
                </a:lnTo>
                <a:lnTo>
                  <a:pt x="585" y="1769"/>
                </a:lnTo>
                <a:lnTo>
                  <a:pt x="593" y="1774"/>
                </a:lnTo>
                <a:lnTo>
                  <a:pt x="601" y="1779"/>
                </a:lnTo>
                <a:lnTo>
                  <a:pt x="617" y="1789"/>
                </a:lnTo>
                <a:lnTo>
                  <a:pt x="633" y="1798"/>
                </a:lnTo>
                <a:lnTo>
                  <a:pt x="649" y="1805"/>
                </a:lnTo>
                <a:lnTo>
                  <a:pt x="667" y="1813"/>
                </a:lnTo>
                <a:lnTo>
                  <a:pt x="684" y="1819"/>
                </a:lnTo>
                <a:lnTo>
                  <a:pt x="702" y="1825"/>
                </a:lnTo>
                <a:lnTo>
                  <a:pt x="722" y="1830"/>
                </a:lnTo>
                <a:lnTo>
                  <a:pt x="732" y="1832"/>
                </a:lnTo>
                <a:lnTo>
                  <a:pt x="742" y="1834"/>
                </a:lnTo>
                <a:lnTo>
                  <a:pt x="764" y="1838"/>
                </a:lnTo>
                <a:lnTo>
                  <a:pt x="787" y="1842"/>
                </a:lnTo>
                <a:lnTo>
                  <a:pt x="813" y="1844"/>
                </a:lnTo>
                <a:lnTo>
                  <a:pt x="840" y="1846"/>
                </a:lnTo>
                <a:lnTo>
                  <a:pt x="891" y="1848"/>
                </a:lnTo>
                <a:lnTo>
                  <a:pt x="943" y="1849"/>
                </a:lnTo>
                <a:lnTo>
                  <a:pt x="1018" y="1850"/>
                </a:lnTo>
                <a:lnTo>
                  <a:pt x="1135" y="1850"/>
                </a:lnTo>
                <a:lnTo>
                  <a:pt x="1252" y="1850"/>
                </a:lnTo>
                <a:lnTo>
                  <a:pt x="1293" y="1850"/>
                </a:lnTo>
                <a:lnTo>
                  <a:pt x="1327" y="1849"/>
                </a:lnTo>
                <a:lnTo>
                  <a:pt x="1379" y="1848"/>
                </a:lnTo>
                <a:lnTo>
                  <a:pt x="1430" y="1846"/>
                </a:lnTo>
                <a:lnTo>
                  <a:pt x="1457" y="1844"/>
                </a:lnTo>
                <a:lnTo>
                  <a:pt x="1483" y="1842"/>
                </a:lnTo>
                <a:lnTo>
                  <a:pt x="1506" y="1838"/>
                </a:lnTo>
                <a:lnTo>
                  <a:pt x="1528" y="1834"/>
                </a:lnTo>
                <a:lnTo>
                  <a:pt x="1548" y="1830"/>
                </a:lnTo>
                <a:lnTo>
                  <a:pt x="1558" y="1827"/>
                </a:lnTo>
                <a:lnTo>
                  <a:pt x="1568" y="1825"/>
                </a:lnTo>
                <a:lnTo>
                  <a:pt x="1586" y="1819"/>
                </a:lnTo>
                <a:lnTo>
                  <a:pt x="1603" y="1813"/>
                </a:lnTo>
                <a:lnTo>
                  <a:pt x="1621" y="1805"/>
                </a:lnTo>
                <a:lnTo>
                  <a:pt x="1637" y="1798"/>
                </a:lnTo>
                <a:lnTo>
                  <a:pt x="1645" y="1793"/>
                </a:lnTo>
                <a:lnTo>
                  <a:pt x="1653" y="1789"/>
                </a:lnTo>
                <a:lnTo>
                  <a:pt x="1669" y="1779"/>
                </a:lnTo>
                <a:lnTo>
                  <a:pt x="1685" y="1769"/>
                </a:lnTo>
                <a:lnTo>
                  <a:pt x="1692" y="1763"/>
                </a:lnTo>
                <a:lnTo>
                  <a:pt x="1700" y="1757"/>
                </a:lnTo>
                <a:lnTo>
                  <a:pt x="1716" y="1744"/>
                </a:lnTo>
                <a:lnTo>
                  <a:pt x="1731" y="1730"/>
                </a:lnTo>
                <a:lnTo>
                  <a:pt x="1745" y="1715"/>
                </a:lnTo>
                <a:lnTo>
                  <a:pt x="1758" y="1700"/>
                </a:lnTo>
                <a:lnTo>
                  <a:pt x="1770" y="1685"/>
                </a:lnTo>
                <a:lnTo>
                  <a:pt x="1775" y="1677"/>
                </a:lnTo>
                <a:lnTo>
                  <a:pt x="1780" y="1670"/>
                </a:lnTo>
                <a:lnTo>
                  <a:pt x="1790" y="1654"/>
                </a:lnTo>
                <a:lnTo>
                  <a:pt x="1798" y="1637"/>
                </a:lnTo>
                <a:lnTo>
                  <a:pt x="1806" y="1621"/>
                </a:lnTo>
                <a:lnTo>
                  <a:pt x="1813" y="1603"/>
                </a:lnTo>
                <a:lnTo>
                  <a:pt x="1820" y="1586"/>
                </a:lnTo>
                <a:lnTo>
                  <a:pt x="1825" y="1568"/>
                </a:lnTo>
                <a:lnTo>
                  <a:pt x="1831" y="1549"/>
                </a:lnTo>
                <a:lnTo>
                  <a:pt x="1833" y="1539"/>
                </a:lnTo>
                <a:lnTo>
                  <a:pt x="1835" y="1528"/>
                </a:lnTo>
                <a:lnTo>
                  <a:pt x="1839" y="1506"/>
                </a:lnTo>
                <a:lnTo>
                  <a:pt x="1842" y="1483"/>
                </a:lnTo>
                <a:lnTo>
                  <a:pt x="1845" y="1457"/>
                </a:lnTo>
                <a:lnTo>
                  <a:pt x="1846" y="1430"/>
                </a:lnTo>
                <a:lnTo>
                  <a:pt x="1849" y="1379"/>
                </a:lnTo>
                <a:lnTo>
                  <a:pt x="1850" y="1327"/>
                </a:lnTo>
                <a:lnTo>
                  <a:pt x="1851" y="1252"/>
                </a:lnTo>
                <a:lnTo>
                  <a:pt x="1851" y="1134"/>
                </a:lnTo>
                <a:lnTo>
                  <a:pt x="1851" y="1017"/>
                </a:lnTo>
                <a:lnTo>
                  <a:pt x="1850" y="976"/>
                </a:lnTo>
                <a:lnTo>
                  <a:pt x="1850" y="943"/>
                </a:lnTo>
                <a:lnTo>
                  <a:pt x="1849" y="890"/>
                </a:lnTo>
                <a:lnTo>
                  <a:pt x="1846" y="840"/>
                </a:lnTo>
                <a:lnTo>
                  <a:pt x="1845" y="812"/>
                </a:lnTo>
                <a:lnTo>
                  <a:pt x="1842" y="787"/>
                </a:lnTo>
                <a:lnTo>
                  <a:pt x="1839" y="763"/>
                </a:lnTo>
                <a:lnTo>
                  <a:pt x="1835" y="741"/>
                </a:lnTo>
                <a:lnTo>
                  <a:pt x="1831" y="721"/>
                </a:lnTo>
                <a:lnTo>
                  <a:pt x="1828" y="711"/>
                </a:lnTo>
                <a:lnTo>
                  <a:pt x="1825" y="702"/>
                </a:lnTo>
                <a:lnTo>
                  <a:pt x="1820" y="683"/>
                </a:lnTo>
                <a:lnTo>
                  <a:pt x="1813" y="666"/>
                </a:lnTo>
                <a:lnTo>
                  <a:pt x="1806" y="649"/>
                </a:lnTo>
                <a:lnTo>
                  <a:pt x="1798" y="632"/>
                </a:lnTo>
                <a:lnTo>
                  <a:pt x="1794" y="624"/>
                </a:lnTo>
                <a:lnTo>
                  <a:pt x="1790" y="616"/>
                </a:lnTo>
                <a:lnTo>
                  <a:pt x="1780" y="600"/>
                </a:lnTo>
                <a:lnTo>
                  <a:pt x="1770" y="585"/>
                </a:lnTo>
                <a:lnTo>
                  <a:pt x="1764" y="577"/>
                </a:lnTo>
                <a:lnTo>
                  <a:pt x="1758" y="569"/>
                </a:lnTo>
                <a:lnTo>
                  <a:pt x="1752" y="562"/>
                </a:lnTo>
                <a:lnTo>
                  <a:pt x="1745" y="554"/>
                </a:lnTo>
                <a:lnTo>
                  <a:pt x="1731" y="539"/>
                </a:lnTo>
                <a:lnTo>
                  <a:pt x="1716" y="525"/>
                </a:lnTo>
                <a:lnTo>
                  <a:pt x="1700" y="512"/>
                </a:lnTo>
                <a:lnTo>
                  <a:pt x="1685" y="501"/>
                </a:lnTo>
                <a:lnTo>
                  <a:pt x="1677" y="495"/>
                </a:lnTo>
                <a:lnTo>
                  <a:pt x="1669" y="490"/>
                </a:lnTo>
                <a:lnTo>
                  <a:pt x="1653" y="481"/>
                </a:lnTo>
                <a:lnTo>
                  <a:pt x="1637" y="472"/>
                </a:lnTo>
                <a:lnTo>
                  <a:pt x="1621" y="464"/>
                </a:lnTo>
                <a:lnTo>
                  <a:pt x="1603" y="457"/>
                </a:lnTo>
                <a:lnTo>
                  <a:pt x="1586" y="451"/>
                </a:lnTo>
                <a:lnTo>
                  <a:pt x="1568" y="445"/>
                </a:lnTo>
                <a:lnTo>
                  <a:pt x="1548" y="440"/>
                </a:lnTo>
                <a:lnTo>
                  <a:pt x="1538" y="437"/>
                </a:lnTo>
                <a:lnTo>
                  <a:pt x="1528" y="435"/>
                </a:lnTo>
                <a:lnTo>
                  <a:pt x="1506" y="431"/>
                </a:lnTo>
                <a:lnTo>
                  <a:pt x="1483" y="428"/>
                </a:lnTo>
                <a:lnTo>
                  <a:pt x="1457" y="425"/>
                </a:lnTo>
                <a:lnTo>
                  <a:pt x="1430" y="424"/>
                </a:lnTo>
                <a:lnTo>
                  <a:pt x="1379" y="422"/>
                </a:lnTo>
                <a:lnTo>
                  <a:pt x="1327" y="420"/>
                </a:lnTo>
                <a:lnTo>
                  <a:pt x="1252" y="420"/>
                </a:lnTo>
                <a:lnTo>
                  <a:pt x="1135" y="419"/>
                </a:lnTo>
                <a:close/>
                <a:moveTo>
                  <a:pt x="1135" y="767"/>
                </a:moveTo>
                <a:lnTo>
                  <a:pt x="1116" y="768"/>
                </a:lnTo>
                <a:lnTo>
                  <a:pt x="1097" y="769"/>
                </a:lnTo>
                <a:lnTo>
                  <a:pt x="1079" y="771"/>
                </a:lnTo>
                <a:lnTo>
                  <a:pt x="1061" y="775"/>
                </a:lnTo>
                <a:lnTo>
                  <a:pt x="1043" y="779"/>
                </a:lnTo>
                <a:lnTo>
                  <a:pt x="1026" y="784"/>
                </a:lnTo>
                <a:lnTo>
                  <a:pt x="1009" y="789"/>
                </a:lnTo>
                <a:lnTo>
                  <a:pt x="992" y="796"/>
                </a:lnTo>
                <a:lnTo>
                  <a:pt x="976" y="803"/>
                </a:lnTo>
                <a:lnTo>
                  <a:pt x="960" y="812"/>
                </a:lnTo>
                <a:lnTo>
                  <a:pt x="945" y="820"/>
                </a:lnTo>
                <a:lnTo>
                  <a:pt x="930" y="830"/>
                </a:lnTo>
                <a:lnTo>
                  <a:pt x="915" y="840"/>
                </a:lnTo>
                <a:lnTo>
                  <a:pt x="902" y="851"/>
                </a:lnTo>
                <a:lnTo>
                  <a:pt x="888" y="863"/>
                </a:lnTo>
                <a:lnTo>
                  <a:pt x="875" y="875"/>
                </a:lnTo>
                <a:lnTo>
                  <a:pt x="863" y="887"/>
                </a:lnTo>
                <a:lnTo>
                  <a:pt x="852" y="901"/>
                </a:lnTo>
                <a:lnTo>
                  <a:pt x="841" y="915"/>
                </a:lnTo>
                <a:lnTo>
                  <a:pt x="831" y="929"/>
                </a:lnTo>
                <a:lnTo>
                  <a:pt x="821" y="944"/>
                </a:lnTo>
                <a:lnTo>
                  <a:pt x="812" y="959"/>
                </a:lnTo>
                <a:lnTo>
                  <a:pt x="804" y="975"/>
                </a:lnTo>
                <a:lnTo>
                  <a:pt x="797" y="991"/>
                </a:lnTo>
                <a:lnTo>
                  <a:pt x="790" y="1008"/>
                </a:lnTo>
                <a:lnTo>
                  <a:pt x="784" y="1025"/>
                </a:lnTo>
                <a:lnTo>
                  <a:pt x="779" y="1043"/>
                </a:lnTo>
                <a:lnTo>
                  <a:pt x="777" y="1051"/>
                </a:lnTo>
                <a:lnTo>
                  <a:pt x="775" y="1060"/>
                </a:lnTo>
                <a:lnTo>
                  <a:pt x="772" y="1078"/>
                </a:lnTo>
                <a:lnTo>
                  <a:pt x="770" y="1097"/>
                </a:lnTo>
                <a:lnTo>
                  <a:pt x="768" y="1115"/>
                </a:lnTo>
                <a:lnTo>
                  <a:pt x="768" y="1134"/>
                </a:lnTo>
                <a:lnTo>
                  <a:pt x="768" y="1154"/>
                </a:lnTo>
                <a:lnTo>
                  <a:pt x="770" y="1173"/>
                </a:lnTo>
                <a:lnTo>
                  <a:pt x="772" y="1191"/>
                </a:lnTo>
                <a:lnTo>
                  <a:pt x="775" y="1209"/>
                </a:lnTo>
                <a:lnTo>
                  <a:pt x="779" y="1227"/>
                </a:lnTo>
                <a:lnTo>
                  <a:pt x="784" y="1244"/>
                </a:lnTo>
                <a:lnTo>
                  <a:pt x="790" y="1261"/>
                </a:lnTo>
                <a:lnTo>
                  <a:pt x="797" y="1278"/>
                </a:lnTo>
                <a:lnTo>
                  <a:pt x="804" y="1294"/>
                </a:lnTo>
                <a:lnTo>
                  <a:pt x="812" y="1310"/>
                </a:lnTo>
                <a:lnTo>
                  <a:pt x="821" y="1326"/>
                </a:lnTo>
                <a:lnTo>
                  <a:pt x="831" y="1340"/>
                </a:lnTo>
                <a:lnTo>
                  <a:pt x="841" y="1355"/>
                </a:lnTo>
                <a:lnTo>
                  <a:pt x="852" y="1369"/>
                </a:lnTo>
                <a:lnTo>
                  <a:pt x="863" y="1382"/>
                </a:lnTo>
                <a:lnTo>
                  <a:pt x="875" y="1395"/>
                </a:lnTo>
                <a:lnTo>
                  <a:pt x="888" y="1407"/>
                </a:lnTo>
                <a:lnTo>
                  <a:pt x="902" y="1418"/>
                </a:lnTo>
                <a:lnTo>
                  <a:pt x="915" y="1429"/>
                </a:lnTo>
                <a:lnTo>
                  <a:pt x="930" y="1440"/>
                </a:lnTo>
                <a:lnTo>
                  <a:pt x="945" y="1449"/>
                </a:lnTo>
                <a:lnTo>
                  <a:pt x="960" y="1458"/>
                </a:lnTo>
                <a:lnTo>
                  <a:pt x="976" y="1466"/>
                </a:lnTo>
                <a:lnTo>
                  <a:pt x="992" y="1473"/>
                </a:lnTo>
                <a:lnTo>
                  <a:pt x="1009" y="1480"/>
                </a:lnTo>
                <a:lnTo>
                  <a:pt x="1026" y="1486"/>
                </a:lnTo>
                <a:lnTo>
                  <a:pt x="1043" y="1491"/>
                </a:lnTo>
                <a:lnTo>
                  <a:pt x="1052" y="1493"/>
                </a:lnTo>
                <a:lnTo>
                  <a:pt x="1061" y="1495"/>
                </a:lnTo>
                <a:lnTo>
                  <a:pt x="1079" y="1498"/>
                </a:lnTo>
                <a:lnTo>
                  <a:pt x="1097" y="1500"/>
                </a:lnTo>
                <a:lnTo>
                  <a:pt x="1116" y="1502"/>
                </a:lnTo>
                <a:lnTo>
                  <a:pt x="1135" y="1502"/>
                </a:lnTo>
                <a:lnTo>
                  <a:pt x="1154" y="1502"/>
                </a:lnTo>
                <a:lnTo>
                  <a:pt x="1173" y="1500"/>
                </a:lnTo>
                <a:lnTo>
                  <a:pt x="1191" y="1498"/>
                </a:lnTo>
                <a:lnTo>
                  <a:pt x="1209" y="1495"/>
                </a:lnTo>
                <a:lnTo>
                  <a:pt x="1227" y="1491"/>
                </a:lnTo>
                <a:lnTo>
                  <a:pt x="1244" y="1486"/>
                </a:lnTo>
                <a:lnTo>
                  <a:pt x="1261" y="1480"/>
                </a:lnTo>
                <a:lnTo>
                  <a:pt x="1278" y="1473"/>
                </a:lnTo>
                <a:lnTo>
                  <a:pt x="1294" y="1466"/>
                </a:lnTo>
                <a:lnTo>
                  <a:pt x="1310" y="1458"/>
                </a:lnTo>
                <a:lnTo>
                  <a:pt x="1325" y="1449"/>
                </a:lnTo>
                <a:lnTo>
                  <a:pt x="1340" y="1440"/>
                </a:lnTo>
                <a:lnTo>
                  <a:pt x="1355" y="1429"/>
                </a:lnTo>
                <a:lnTo>
                  <a:pt x="1368" y="1418"/>
                </a:lnTo>
                <a:lnTo>
                  <a:pt x="1382" y="1407"/>
                </a:lnTo>
                <a:lnTo>
                  <a:pt x="1395" y="1395"/>
                </a:lnTo>
                <a:lnTo>
                  <a:pt x="1407" y="1382"/>
                </a:lnTo>
                <a:lnTo>
                  <a:pt x="1418" y="1369"/>
                </a:lnTo>
                <a:lnTo>
                  <a:pt x="1429" y="1355"/>
                </a:lnTo>
                <a:lnTo>
                  <a:pt x="1439" y="1340"/>
                </a:lnTo>
                <a:lnTo>
                  <a:pt x="1449" y="1326"/>
                </a:lnTo>
                <a:lnTo>
                  <a:pt x="1458" y="1310"/>
                </a:lnTo>
                <a:lnTo>
                  <a:pt x="1466" y="1294"/>
                </a:lnTo>
                <a:lnTo>
                  <a:pt x="1473" y="1278"/>
                </a:lnTo>
                <a:lnTo>
                  <a:pt x="1480" y="1261"/>
                </a:lnTo>
                <a:lnTo>
                  <a:pt x="1486" y="1244"/>
                </a:lnTo>
                <a:lnTo>
                  <a:pt x="1490" y="1227"/>
                </a:lnTo>
                <a:lnTo>
                  <a:pt x="1493" y="1218"/>
                </a:lnTo>
                <a:lnTo>
                  <a:pt x="1495" y="1209"/>
                </a:lnTo>
                <a:lnTo>
                  <a:pt x="1498" y="1191"/>
                </a:lnTo>
                <a:lnTo>
                  <a:pt x="1500" y="1173"/>
                </a:lnTo>
                <a:lnTo>
                  <a:pt x="1502" y="1154"/>
                </a:lnTo>
                <a:lnTo>
                  <a:pt x="1502" y="1134"/>
                </a:lnTo>
                <a:lnTo>
                  <a:pt x="1502" y="1115"/>
                </a:lnTo>
                <a:lnTo>
                  <a:pt x="1500" y="1097"/>
                </a:lnTo>
                <a:lnTo>
                  <a:pt x="1498" y="1078"/>
                </a:lnTo>
                <a:lnTo>
                  <a:pt x="1495" y="1060"/>
                </a:lnTo>
                <a:lnTo>
                  <a:pt x="1490" y="1043"/>
                </a:lnTo>
                <a:lnTo>
                  <a:pt x="1486" y="1025"/>
                </a:lnTo>
                <a:lnTo>
                  <a:pt x="1480" y="1008"/>
                </a:lnTo>
                <a:lnTo>
                  <a:pt x="1473" y="991"/>
                </a:lnTo>
                <a:lnTo>
                  <a:pt x="1466" y="975"/>
                </a:lnTo>
                <a:lnTo>
                  <a:pt x="1458" y="959"/>
                </a:lnTo>
                <a:lnTo>
                  <a:pt x="1449" y="944"/>
                </a:lnTo>
                <a:lnTo>
                  <a:pt x="1439" y="929"/>
                </a:lnTo>
                <a:lnTo>
                  <a:pt x="1429" y="915"/>
                </a:lnTo>
                <a:lnTo>
                  <a:pt x="1418" y="901"/>
                </a:lnTo>
                <a:lnTo>
                  <a:pt x="1407" y="887"/>
                </a:lnTo>
                <a:lnTo>
                  <a:pt x="1395" y="875"/>
                </a:lnTo>
                <a:lnTo>
                  <a:pt x="1382" y="863"/>
                </a:lnTo>
                <a:lnTo>
                  <a:pt x="1368" y="851"/>
                </a:lnTo>
                <a:lnTo>
                  <a:pt x="1355" y="840"/>
                </a:lnTo>
                <a:lnTo>
                  <a:pt x="1340" y="830"/>
                </a:lnTo>
                <a:lnTo>
                  <a:pt x="1325" y="820"/>
                </a:lnTo>
                <a:lnTo>
                  <a:pt x="1310" y="812"/>
                </a:lnTo>
                <a:lnTo>
                  <a:pt x="1294" y="803"/>
                </a:lnTo>
                <a:lnTo>
                  <a:pt x="1278" y="796"/>
                </a:lnTo>
                <a:lnTo>
                  <a:pt x="1261" y="789"/>
                </a:lnTo>
                <a:lnTo>
                  <a:pt x="1244" y="784"/>
                </a:lnTo>
                <a:lnTo>
                  <a:pt x="1227" y="779"/>
                </a:lnTo>
                <a:lnTo>
                  <a:pt x="1218" y="777"/>
                </a:lnTo>
                <a:lnTo>
                  <a:pt x="1209" y="775"/>
                </a:lnTo>
                <a:lnTo>
                  <a:pt x="1191" y="771"/>
                </a:lnTo>
                <a:lnTo>
                  <a:pt x="1173" y="769"/>
                </a:lnTo>
                <a:lnTo>
                  <a:pt x="1154" y="768"/>
                </a:lnTo>
                <a:lnTo>
                  <a:pt x="1135" y="767"/>
                </a:lnTo>
                <a:close/>
                <a:moveTo>
                  <a:pt x="1135" y="1374"/>
                </a:moveTo>
                <a:lnTo>
                  <a:pt x="1123" y="1373"/>
                </a:lnTo>
                <a:lnTo>
                  <a:pt x="1111" y="1372"/>
                </a:lnTo>
                <a:lnTo>
                  <a:pt x="1099" y="1371"/>
                </a:lnTo>
                <a:lnTo>
                  <a:pt x="1087" y="1369"/>
                </a:lnTo>
                <a:lnTo>
                  <a:pt x="1075" y="1366"/>
                </a:lnTo>
                <a:lnTo>
                  <a:pt x="1064" y="1363"/>
                </a:lnTo>
                <a:lnTo>
                  <a:pt x="1053" y="1359"/>
                </a:lnTo>
                <a:lnTo>
                  <a:pt x="1042" y="1355"/>
                </a:lnTo>
                <a:lnTo>
                  <a:pt x="1032" y="1350"/>
                </a:lnTo>
                <a:lnTo>
                  <a:pt x="1021" y="1345"/>
                </a:lnTo>
                <a:lnTo>
                  <a:pt x="1011" y="1339"/>
                </a:lnTo>
                <a:lnTo>
                  <a:pt x="1002" y="1333"/>
                </a:lnTo>
                <a:lnTo>
                  <a:pt x="992" y="1326"/>
                </a:lnTo>
                <a:lnTo>
                  <a:pt x="983" y="1319"/>
                </a:lnTo>
                <a:lnTo>
                  <a:pt x="975" y="1312"/>
                </a:lnTo>
                <a:lnTo>
                  <a:pt x="967" y="1304"/>
                </a:lnTo>
                <a:lnTo>
                  <a:pt x="959" y="1295"/>
                </a:lnTo>
                <a:lnTo>
                  <a:pt x="951" y="1287"/>
                </a:lnTo>
                <a:lnTo>
                  <a:pt x="944" y="1278"/>
                </a:lnTo>
                <a:lnTo>
                  <a:pt x="937" y="1268"/>
                </a:lnTo>
                <a:lnTo>
                  <a:pt x="931" y="1259"/>
                </a:lnTo>
                <a:lnTo>
                  <a:pt x="925" y="1249"/>
                </a:lnTo>
                <a:lnTo>
                  <a:pt x="920" y="1239"/>
                </a:lnTo>
                <a:lnTo>
                  <a:pt x="915" y="1228"/>
                </a:lnTo>
                <a:lnTo>
                  <a:pt x="911" y="1217"/>
                </a:lnTo>
                <a:lnTo>
                  <a:pt x="907" y="1206"/>
                </a:lnTo>
                <a:lnTo>
                  <a:pt x="904" y="1195"/>
                </a:lnTo>
                <a:lnTo>
                  <a:pt x="902" y="1183"/>
                </a:lnTo>
                <a:lnTo>
                  <a:pt x="899" y="1172"/>
                </a:lnTo>
                <a:lnTo>
                  <a:pt x="898" y="1160"/>
                </a:lnTo>
                <a:lnTo>
                  <a:pt x="897" y="1148"/>
                </a:lnTo>
                <a:lnTo>
                  <a:pt x="897" y="1134"/>
                </a:lnTo>
                <a:lnTo>
                  <a:pt x="897" y="1122"/>
                </a:lnTo>
                <a:lnTo>
                  <a:pt x="898" y="1110"/>
                </a:lnTo>
                <a:lnTo>
                  <a:pt x="899" y="1098"/>
                </a:lnTo>
                <a:lnTo>
                  <a:pt x="902" y="1086"/>
                </a:lnTo>
                <a:lnTo>
                  <a:pt x="904" y="1075"/>
                </a:lnTo>
                <a:lnTo>
                  <a:pt x="907" y="1063"/>
                </a:lnTo>
                <a:lnTo>
                  <a:pt x="911" y="1052"/>
                </a:lnTo>
                <a:lnTo>
                  <a:pt x="915" y="1042"/>
                </a:lnTo>
                <a:lnTo>
                  <a:pt x="920" y="1031"/>
                </a:lnTo>
                <a:lnTo>
                  <a:pt x="925" y="1021"/>
                </a:lnTo>
                <a:lnTo>
                  <a:pt x="931" y="1011"/>
                </a:lnTo>
                <a:lnTo>
                  <a:pt x="937" y="1001"/>
                </a:lnTo>
                <a:lnTo>
                  <a:pt x="944" y="992"/>
                </a:lnTo>
                <a:lnTo>
                  <a:pt x="951" y="983"/>
                </a:lnTo>
                <a:lnTo>
                  <a:pt x="959" y="974"/>
                </a:lnTo>
                <a:lnTo>
                  <a:pt x="967" y="966"/>
                </a:lnTo>
                <a:lnTo>
                  <a:pt x="975" y="958"/>
                </a:lnTo>
                <a:lnTo>
                  <a:pt x="983" y="950"/>
                </a:lnTo>
                <a:lnTo>
                  <a:pt x="992" y="943"/>
                </a:lnTo>
                <a:lnTo>
                  <a:pt x="1002" y="937"/>
                </a:lnTo>
                <a:lnTo>
                  <a:pt x="1011" y="931"/>
                </a:lnTo>
                <a:lnTo>
                  <a:pt x="1021" y="925"/>
                </a:lnTo>
                <a:lnTo>
                  <a:pt x="1032" y="920"/>
                </a:lnTo>
                <a:lnTo>
                  <a:pt x="1042" y="915"/>
                </a:lnTo>
                <a:lnTo>
                  <a:pt x="1053" y="910"/>
                </a:lnTo>
                <a:lnTo>
                  <a:pt x="1064" y="907"/>
                </a:lnTo>
                <a:lnTo>
                  <a:pt x="1075" y="904"/>
                </a:lnTo>
                <a:lnTo>
                  <a:pt x="1087" y="901"/>
                </a:lnTo>
                <a:lnTo>
                  <a:pt x="1099" y="899"/>
                </a:lnTo>
                <a:lnTo>
                  <a:pt x="1111" y="897"/>
                </a:lnTo>
                <a:lnTo>
                  <a:pt x="1123" y="896"/>
                </a:lnTo>
                <a:lnTo>
                  <a:pt x="1135" y="896"/>
                </a:lnTo>
                <a:lnTo>
                  <a:pt x="1147" y="896"/>
                </a:lnTo>
                <a:lnTo>
                  <a:pt x="1159" y="897"/>
                </a:lnTo>
                <a:lnTo>
                  <a:pt x="1171" y="899"/>
                </a:lnTo>
                <a:lnTo>
                  <a:pt x="1183" y="901"/>
                </a:lnTo>
                <a:lnTo>
                  <a:pt x="1195" y="904"/>
                </a:lnTo>
                <a:lnTo>
                  <a:pt x="1206" y="907"/>
                </a:lnTo>
                <a:lnTo>
                  <a:pt x="1217" y="910"/>
                </a:lnTo>
                <a:lnTo>
                  <a:pt x="1228" y="915"/>
                </a:lnTo>
                <a:lnTo>
                  <a:pt x="1238" y="920"/>
                </a:lnTo>
                <a:lnTo>
                  <a:pt x="1249" y="925"/>
                </a:lnTo>
                <a:lnTo>
                  <a:pt x="1259" y="931"/>
                </a:lnTo>
                <a:lnTo>
                  <a:pt x="1268" y="937"/>
                </a:lnTo>
                <a:lnTo>
                  <a:pt x="1278" y="943"/>
                </a:lnTo>
                <a:lnTo>
                  <a:pt x="1287" y="950"/>
                </a:lnTo>
                <a:lnTo>
                  <a:pt x="1295" y="958"/>
                </a:lnTo>
                <a:lnTo>
                  <a:pt x="1303" y="966"/>
                </a:lnTo>
                <a:lnTo>
                  <a:pt x="1311" y="974"/>
                </a:lnTo>
                <a:lnTo>
                  <a:pt x="1319" y="983"/>
                </a:lnTo>
                <a:lnTo>
                  <a:pt x="1326" y="992"/>
                </a:lnTo>
                <a:lnTo>
                  <a:pt x="1333" y="1001"/>
                </a:lnTo>
                <a:lnTo>
                  <a:pt x="1339" y="1011"/>
                </a:lnTo>
                <a:lnTo>
                  <a:pt x="1344" y="1021"/>
                </a:lnTo>
                <a:lnTo>
                  <a:pt x="1350" y="1031"/>
                </a:lnTo>
                <a:lnTo>
                  <a:pt x="1355" y="1042"/>
                </a:lnTo>
                <a:lnTo>
                  <a:pt x="1359" y="1052"/>
                </a:lnTo>
                <a:lnTo>
                  <a:pt x="1363" y="1063"/>
                </a:lnTo>
                <a:lnTo>
                  <a:pt x="1366" y="1075"/>
                </a:lnTo>
                <a:lnTo>
                  <a:pt x="1368" y="1086"/>
                </a:lnTo>
                <a:lnTo>
                  <a:pt x="1370" y="1098"/>
                </a:lnTo>
                <a:lnTo>
                  <a:pt x="1372" y="1110"/>
                </a:lnTo>
                <a:lnTo>
                  <a:pt x="1373" y="1122"/>
                </a:lnTo>
                <a:lnTo>
                  <a:pt x="1373" y="1134"/>
                </a:lnTo>
                <a:lnTo>
                  <a:pt x="1373" y="1148"/>
                </a:lnTo>
                <a:lnTo>
                  <a:pt x="1372" y="1160"/>
                </a:lnTo>
                <a:lnTo>
                  <a:pt x="1370" y="1172"/>
                </a:lnTo>
                <a:lnTo>
                  <a:pt x="1368" y="1183"/>
                </a:lnTo>
                <a:lnTo>
                  <a:pt x="1366" y="1195"/>
                </a:lnTo>
                <a:lnTo>
                  <a:pt x="1363" y="1206"/>
                </a:lnTo>
                <a:lnTo>
                  <a:pt x="1359" y="1217"/>
                </a:lnTo>
                <a:lnTo>
                  <a:pt x="1355" y="1228"/>
                </a:lnTo>
                <a:lnTo>
                  <a:pt x="1350" y="1239"/>
                </a:lnTo>
                <a:lnTo>
                  <a:pt x="1344" y="1249"/>
                </a:lnTo>
                <a:lnTo>
                  <a:pt x="1339" y="1259"/>
                </a:lnTo>
                <a:lnTo>
                  <a:pt x="1333" y="1268"/>
                </a:lnTo>
                <a:lnTo>
                  <a:pt x="1326" y="1278"/>
                </a:lnTo>
                <a:lnTo>
                  <a:pt x="1319" y="1287"/>
                </a:lnTo>
                <a:lnTo>
                  <a:pt x="1311" y="1295"/>
                </a:lnTo>
                <a:lnTo>
                  <a:pt x="1303" y="1304"/>
                </a:lnTo>
                <a:lnTo>
                  <a:pt x="1295" y="1312"/>
                </a:lnTo>
                <a:lnTo>
                  <a:pt x="1287" y="1319"/>
                </a:lnTo>
                <a:lnTo>
                  <a:pt x="1278" y="1326"/>
                </a:lnTo>
                <a:lnTo>
                  <a:pt x="1268" y="1333"/>
                </a:lnTo>
                <a:lnTo>
                  <a:pt x="1259" y="1339"/>
                </a:lnTo>
                <a:lnTo>
                  <a:pt x="1249" y="1345"/>
                </a:lnTo>
                <a:lnTo>
                  <a:pt x="1238" y="1350"/>
                </a:lnTo>
                <a:lnTo>
                  <a:pt x="1228" y="1355"/>
                </a:lnTo>
                <a:lnTo>
                  <a:pt x="1217" y="1359"/>
                </a:lnTo>
                <a:lnTo>
                  <a:pt x="1206" y="1363"/>
                </a:lnTo>
                <a:lnTo>
                  <a:pt x="1195" y="1366"/>
                </a:lnTo>
                <a:lnTo>
                  <a:pt x="1183" y="1369"/>
                </a:lnTo>
                <a:lnTo>
                  <a:pt x="1171" y="1371"/>
                </a:lnTo>
                <a:lnTo>
                  <a:pt x="1159" y="1372"/>
                </a:lnTo>
                <a:lnTo>
                  <a:pt x="1147" y="1373"/>
                </a:lnTo>
                <a:lnTo>
                  <a:pt x="1135" y="1374"/>
                </a:lnTo>
                <a:close/>
                <a:moveTo>
                  <a:pt x="1431" y="753"/>
                </a:moveTo>
                <a:lnTo>
                  <a:pt x="1431" y="744"/>
                </a:lnTo>
                <a:lnTo>
                  <a:pt x="1433" y="735"/>
                </a:lnTo>
                <a:lnTo>
                  <a:pt x="1435" y="727"/>
                </a:lnTo>
                <a:lnTo>
                  <a:pt x="1438" y="719"/>
                </a:lnTo>
                <a:lnTo>
                  <a:pt x="1441" y="712"/>
                </a:lnTo>
                <a:lnTo>
                  <a:pt x="1445" y="705"/>
                </a:lnTo>
                <a:lnTo>
                  <a:pt x="1450" y="698"/>
                </a:lnTo>
                <a:lnTo>
                  <a:pt x="1453" y="695"/>
                </a:lnTo>
                <a:lnTo>
                  <a:pt x="1456" y="692"/>
                </a:lnTo>
                <a:lnTo>
                  <a:pt x="1462" y="687"/>
                </a:lnTo>
                <a:lnTo>
                  <a:pt x="1469" y="682"/>
                </a:lnTo>
                <a:lnTo>
                  <a:pt x="1476" y="677"/>
                </a:lnTo>
                <a:lnTo>
                  <a:pt x="1483" y="674"/>
                </a:lnTo>
                <a:lnTo>
                  <a:pt x="1491" y="671"/>
                </a:lnTo>
                <a:lnTo>
                  <a:pt x="1499" y="669"/>
                </a:lnTo>
                <a:lnTo>
                  <a:pt x="1508" y="667"/>
                </a:lnTo>
                <a:lnTo>
                  <a:pt x="1517" y="667"/>
                </a:lnTo>
                <a:lnTo>
                  <a:pt x="1525" y="667"/>
                </a:lnTo>
                <a:lnTo>
                  <a:pt x="1534" y="669"/>
                </a:lnTo>
                <a:lnTo>
                  <a:pt x="1542" y="671"/>
                </a:lnTo>
                <a:lnTo>
                  <a:pt x="1550" y="674"/>
                </a:lnTo>
                <a:lnTo>
                  <a:pt x="1557" y="677"/>
                </a:lnTo>
                <a:lnTo>
                  <a:pt x="1564" y="682"/>
                </a:lnTo>
                <a:lnTo>
                  <a:pt x="1571" y="687"/>
                </a:lnTo>
                <a:lnTo>
                  <a:pt x="1574" y="689"/>
                </a:lnTo>
                <a:lnTo>
                  <a:pt x="1577" y="692"/>
                </a:lnTo>
                <a:lnTo>
                  <a:pt x="1583" y="698"/>
                </a:lnTo>
                <a:lnTo>
                  <a:pt x="1588" y="705"/>
                </a:lnTo>
                <a:lnTo>
                  <a:pt x="1592" y="712"/>
                </a:lnTo>
                <a:lnTo>
                  <a:pt x="1596" y="719"/>
                </a:lnTo>
                <a:lnTo>
                  <a:pt x="1598" y="727"/>
                </a:lnTo>
                <a:lnTo>
                  <a:pt x="1601" y="735"/>
                </a:lnTo>
                <a:lnTo>
                  <a:pt x="1602" y="744"/>
                </a:lnTo>
                <a:lnTo>
                  <a:pt x="1602" y="753"/>
                </a:lnTo>
                <a:lnTo>
                  <a:pt x="1602" y="761"/>
                </a:lnTo>
                <a:lnTo>
                  <a:pt x="1601" y="770"/>
                </a:lnTo>
                <a:lnTo>
                  <a:pt x="1598" y="778"/>
                </a:lnTo>
                <a:lnTo>
                  <a:pt x="1596" y="786"/>
                </a:lnTo>
                <a:lnTo>
                  <a:pt x="1592" y="794"/>
                </a:lnTo>
                <a:lnTo>
                  <a:pt x="1588" y="801"/>
                </a:lnTo>
                <a:lnTo>
                  <a:pt x="1583" y="807"/>
                </a:lnTo>
                <a:lnTo>
                  <a:pt x="1580" y="810"/>
                </a:lnTo>
                <a:lnTo>
                  <a:pt x="1577" y="813"/>
                </a:lnTo>
                <a:lnTo>
                  <a:pt x="1571" y="819"/>
                </a:lnTo>
                <a:lnTo>
                  <a:pt x="1564" y="824"/>
                </a:lnTo>
                <a:lnTo>
                  <a:pt x="1557" y="828"/>
                </a:lnTo>
                <a:lnTo>
                  <a:pt x="1550" y="832"/>
                </a:lnTo>
                <a:lnTo>
                  <a:pt x="1542" y="835"/>
                </a:lnTo>
                <a:lnTo>
                  <a:pt x="1534" y="837"/>
                </a:lnTo>
                <a:lnTo>
                  <a:pt x="1525" y="838"/>
                </a:lnTo>
                <a:lnTo>
                  <a:pt x="1517" y="838"/>
                </a:lnTo>
                <a:lnTo>
                  <a:pt x="1508" y="838"/>
                </a:lnTo>
                <a:lnTo>
                  <a:pt x="1499" y="837"/>
                </a:lnTo>
                <a:lnTo>
                  <a:pt x="1491" y="835"/>
                </a:lnTo>
                <a:lnTo>
                  <a:pt x="1483" y="832"/>
                </a:lnTo>
                <a:lnTo>
                  <a:pt x="1476" y="828"/>
                </a:lnTo>
                <a:lnTo>
                  <a:pt x="1469" y="824"/>
                </a:lnTo>
                <a:lnTo>
                  <a:pt x="1462" y="819"/>
                </a:lnTo>
                <a:lnTo>
                  <a:pt x="1459" y="816"/>
                </a:lnTo>
                <a:lnTo>
                  <a:pt x="1456" y="813"/>
                </a:lnTo>
                <a:lnTo>
                  <a:pt x="1450" y="807"/>
                </a:lnTo>
                <a:lnTo>
                  <a:pt x="1445" y="801"/>
                </a:lnTo>
                <a:lnTo>
                  <a:pt x="1441" y="794"/>
                </a:lnTo>
                <a:lnTo>
                  <a:pt x="1438" y="786"/>
                </a:lnTo>
                <a:lnTo>
                  <a:pt x="1435" y="778"/>
                </a:lnTo>
                <a:lnTo>
                  <a:pt x="1433" y="770"/>
                </a:lnTo>
                <a:lnTo>
                  <a:pt x="1431" y="761"/>
                </a:lnTo>
                <a:lnTo>
                  <a:pt x="1431" y="753"/>
                </a:lnTo>
                <a:close/>
                <a:moveTo>
                  <a:pt x="0" y="0"/>
                </a:moveTo>
                <a:lnTo>
                  <a:pt x="567" y="0"/>
                </a:lnTo>
                <a:lnTo>
                  <a:pt x="1135" y="0"/>
                </a:lnTo>
                <a:lnTo>
                  <a:pt x="1702" y="0"/>
                </a:lnTo>
                <a:lnTo>
                  <a:pt x="2270" y="0"/>
                </a:lnTo>
                <a:lnTo>
                  <a:pt x="2270" y="567"/>
                </a:lnTo>
                <a:lnTo>
                  <a:pt x="2270" y="1134"/>
                </a:lnTo>
                <a:lnTo>
                  <a:pt x="2270" y="1702"/>
                </a:lnTo>
                <a:lnTo>
                  <a:pt x="2270" y="2269"/>
                </a:lnTo>
                <a:lnTo>
                  <a:pt x="1702" y="2269"/>
                </a:lnTo>
                <a:lnTo>
                  <a:pt x="1135" y="2269"/>
                </a:lnTo>
                <a:lnTo>
                  <a:pt x="567" y="2269"/>
                </a:lnTo>
                <a:lnTo>
                  <a:pt x="0" y="2269"/>
                </a:lnTo>
                <a:lnTo>
                  <a:pt x="0" y="1702"/>
                </a:lnTo>
                <a:lnTo>
                  <a:pt x="0" y="1134"/>
                </a:lnTo>
                <a:lnTo>
                  <a:pt x="0" y="567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6" name="Freeform 21">
            <a:hlinkClick r:id="rId6" tooltip="TikTok"/>
            <a:extLst>
              <a:ext uri="{FF2B5EF4-FFF2-40B4-BE49-F238E27FC236}">
                <a16:creationId xmlns:a16="http://schemas.microsoft.com/office/drawing/2014/main" id="{7E4F9FA0-AF7C-B35A-2029-3FDEC005B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672384" y="5013176"/>
            <a:ext cx="287873" cy="288000"/>
          </a:xfrm>
          <a:custGeom>
            <a:avLst/>
            <a:gdLst>
              <a:gd name="T0" fmla="*/ 1585 w 2269"/>
              <a:gd name="T1" fmla="*/ 641 h 2270"/>
              <a:gd name="T2" fmla="*/ 1526 w 2269"/>
              <a:gd name="T3" fmla="*/ 583 h 2270"/>
              <a:gd name="T4" fmla="*/ 1478 w 2269"/>
              <a:gd name="T5" fmla="*/ 507 h 2270"/>
              <a:gd name="T6" fmla="*/ 1450 w 2269"/>
              <a:gd name="T7" fmla="*/ 428 h 2270"/>
              <a:gd name="T8" fmla="*/ 1443 w 2269"/>
              <a:gd name="T9" fmla="*/ 347 h 2270"/>
              <a:gd name="T10" fmla="*/ 1170 w 2269"/>
              <a:gd name="T11" fmla="*/ 1439 h 2270"/>
              <a:gd name="T12" fmla="*/ 1158 w 2269"/>
              <a:gd name="T13" fmla="*/ 1503 h 2270"/>
              <a:gd name="T14" fmla="*/ 1117 w 2269"/>
              <a:gd name="T15" fmla="*/ 1576 h 2270"/>
              <a:gd name="T16" fmla="*/ 1064 w 2269"/>
              <a:gd name="T17" fmla="*/ 1624 h 2270"/>
              <a:gd name="T18" fmla="*/ 983 w 2269"/>
              <a:gd name="T19" fmla="*/ 1657 h 2270"/>
              <a:gd name="T20" fmla="*/ 916 w 2269"/>
              <a:gd name="T21" fmla="*/ 1660 h 2270"/>
              <a:gd name="T22" fmla="*/ 850 w 2269"/>
              <a:gd name="T23" fmla="*/ 1643 h 2270"/>
              <a:gd name="T24" fmla="*/ 793 w 2269"/>
              <a:gd name="T25" fmla="*/ 1608 h 2270"/>
              <a:gd name="T26" fmla="*/ 749 w 2269"/>
              <a:gd name="T27" fmla="*/ 1559 h 2270"/>
              <a:gd name="T28" fmla="*/ 720 w 2269"/>
              <a:gd name="T29" fmla="*/ 1498 h 2270"/>
              <a:gd name="T30" fmla="*/ 709 w 2269"/>
              <a:gd name="T31" fmla="*/ 1429 h 2270"/>
              <a:gd name="T32" fmla="*/ 720 w 2269"/>
              <a:gd name="T33" fmla="*/ 1361 h 2270"/>
              <a:gd name="T34" fmla="*/ 749 w 2269"/>
              <a:gd name="T35" fmla="*/ 1300 h 2270"/>
              <a:gd name="T36" fmla="*/ 793 w 2269"/>
              <a:gd name="T37" fmla="*/ 1251 h 2270"/>
              <a:gd name="T38" fmla="*/ 850 w 2269"/>
              <a:gd name="T39" fmla="*/ 1216 h 2270"/>
              <a:gd name="T40" fmla="*/ 904 w 2269"/>
              <a:gd name="T41" fmla="*/ 1201 h 2270"/>
              <a:gd name="T42" fmla="*/ 984 w 2269"/>
              <a:gd name="T43" fmla="*/ 1202 h 2270"/>
              <a:gd name="T44" fmla="*/ 984 w 2269"/>
              <a:gd name="T45" fmla="*/ 929 h 2270"/>
              <a:gd name="T46" fmla="*/ 892 w 2269"/>
              <a:gd name="T47" fmla="*/ 930 h 2270"/>
              <a:gd name="T48" fmla="*/ 791 w 2269"/>
              <a:gd name="T49" fmla="*/ 952 h 2270"/>
              <a:gd name="T50" fmla="*/ 719 w 2269"/>
              <a:gd name="T51" fmla="*/ 981 h 2270"/>
              <a:gd name="T52" fmla="*/ 630 w 2269"/>
              <a:gd name="T53" fmla="*/ 1037 h 2270"/>
              <a:gd name="T54" fmla="*/ 578 w 2269"/>
              <a:gd name="T55" fmla="*/ 1086 h 2270"/>
              <a:gd name="T56" fmla="*/ 528 w 2269"/>
              <a:gd name="T57" fmla="*/ 1150 h 2270"/>
              <a:gd name="T58" fmla="*/ 481 w 2269"/>
              <a:gd name="T59" fmla="*/ 1237 h 2270"/>
              <a:gd name="T60" fmla="*/ 450 w 2269"/>
              <a:gd name="T61" fmla="*/ 1351 h 2270"/>
              <a:gd name="T62" fmla="*/ 444 w 2269"/>
              <a:gd name="T63" fmla="*/ 1460 h 2270"/>
              <a:gd name="T64" fmla="*/ 463 w 2269"/>
              <a:gd name="T65" fmla="*/ 1568 h 2270"/>
              <a:gd name="T66" fmla="*/ 501 w 2269"/>
              <a:gd name="T67" fmla="*/ 1664 h 2270"/>
              <a:gd name="T68" fmla="*/ 547 w 2269"/>
              <a:gd name="T69" fmla="*/ 1736 h 2270"/>
              <a:gd name="T70" fmla="*/ 632 w 2269"/>
              <a:gd name="T71" fmla="*/ 1823 h 2270"/>
              <a:gd name="T72" fmla="*/ 727 w 2269"/>
              <a:gd name="T73" fmla="*/ 1883 h 2270"/>
              <a:gd name="T74" fmla="*/ 854 w 2269"/>
              <a:gd name="T75" fmla="*/ 1923 h 2270"/>
              <a:gd name="T76" fmla="*/ 937 w 2269"/>
              <a:gd name="T77" fmla="*/ 1931 h 2270"/>
              <a:gd name="T78" fmla="*/ 1049 w 2269"/>
              <a:gd name="T79" fmla="*/ 1920 h 2270"/>
              <a:gd name="T80" fmla="*/ 1151 w 2269"/>
              <a:gd name="T81" fmla="*/ 1886 h 2270"/>
              <a:gd name="T82" fmla="*/ 1251 w 2269"/>
              <a:gd name="T83" fmla="*/ 1824 h 2270"/>
              <a:gd name="T84" fmla="*/ 1319 w 2269"/>
              <a:gd name="T85" fmla="*/ 1760 h 2270"/>
              <a:gd name="T86" fmla="*/ 1392 w 2269"/>
              <a:gd name="T87" fmla="*/ 1648 h 2270"/>
              <a:gd name="T88" fmla="*/ 1426 w 2269"/>
              <a:gd name="T89" fmla="*/ 1557 h 2270"/>
              <a:gd name="T90" fmla="*/ 1443 w 2269"/>
              <a:gd name="T91" fmla="*/ 1447 h 2270"/>
              <a:gd name="T92" fmla="*/ 1535 w 2269"/>
              <a:gd name="T93" fmla="*/ 929 h 2270"/>
              <a:gd name="T94" fmla="*/ 1653 w 2269"/>
              <a:gd name="T95" fmla="*/ 972 h 2270"/>
              <a:gd name="T96" fmla="*/ 1786 w 2269"/>
              <a:gd name="T97" fmla="*/ 993 h 2270"/>
              <a:gd name="T98" fmla="*/ 1789 w 2269"/>
              <a:gd name="T99" fmla="*/ 724 h 2270"/>
              <a:gd name="T100" fmla="*/ 1674 w 2269"/>
              <a:gd name="T101" fmla="*/ 695 h 2270"/>
              <a:gd name="T102" fmla="*/ 1702 w 2269"/>
              <a:gd name="T103" fmla="*/ 0 h 2270"/>
              <a:gd name="T104" fmla="*/ 1702 w 2269"/>
              <a:gd name="T105" fmla="*/ 2270 h 2270"/>
              <a:gd name="T106" fmla="*/ 0 w 2269"/>
              <a:gd name="T107" fmla="*/ 568 h 2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69" h="2270">
                <a:moveTo>
                  <a:pt x="1648" y="683"/>
                </a:moveTo>
                <a:lnTo>
                  <a:pt x="1632" y="674"/>
                </a:lnTo>
                <a:lnTo>
                  <a:pt x="1617" y="664"/>
                </a:lnTo>
                <a:lnTo>
                  <a:pt x="1606" y="657"/>
                </a:lnTo>
                <a:lnTo>
                  <a:pt x="1596" y="649"/>
                </a:lnTo>
                <a:lnTo>
                  <a:pt x="1585" y="641"/>
                </a:lnTo>
                <a:lnTo>
                  <a:pt x="1575" y="633"/>
                </a:lnTo>
                <a:lnTo>
                  <a:pt x="1565" y="624"/>
                </a:lnTo>
                <a:lnTo>
                  <a:pt x="1555" y="615"/>
                </a:lnTo>
                <a:lnTo>
                  <a:pt x="1546" y="606"/>
                </a:lnTo>
                <a:lnTo>
                  <a:pt x="1537" y="596"/>
                </a:lnTo>
                <a:lnTo>
                  <a:pt x="1526" y="583"/>
                </a:lnTo>
                <a:lnTo>
                  <a:pt x="1516" y="571"/>
                </a:lnTo>
                <a:lnTo>
                  <a:pt x="1507" y="557"/>
                </a:lnTo>
                <a:lnTo>
                  <a:pt x="1499" y="544"/>
                </a:lnTo>
                <a:lnTo>
                  <a:pt x="1491" y="531"/>
                </a:lnTo>
                <a:lnTo>
                  <a:pt x="1484" y="519"/>
                </a:lnTo>
                <a:lnTo>
                  <a:pt x="1478" y="507"/>
                </a:lnTo>
                <a:lnTo>
                  <a:pt x="1472" y="495"/>
                </a:lnTo>
                <a:lnTo>
                  <a:pt x="1467" y="483"/>
                </a:lnTo>
                <a:lnTo>
                  <a:pt x="1463" y="471"/>
                </a:lnTo>
                <a:lnTo>
                  <a:pt x="1459" y="460"/>
                </a:lnTo>
                <a:lnTo>
                  <a:pt x="1456" y="449"/>
                </a:lnTo>
                <a:lnTo>
                  <a:pt x="1450" y="428"/>
                </a:lnTo>
                <a:lnTo>
                  <a:pt x="1446" y="409"/>
                </a:lnTo>
                <a:lnTo>
                  <a:pt x="1444" y="394"/>
                </a:lnTo>
                <a:lnTo>
                  <a:pt x="1443" y="381"/>
                </a:lnTo>
                <a:lnTo>
                  <a:pt x="1442" y="370"/>
                </a:lnTo>
                <a:lnTo>
                  <a:pt x="1442" y="360"/>
                </a:lnTo>
                <a:lnTo>
                  <a:pt x="1443" y="347"/>
                </a:lnTo>
                <a:lnTo>
                  <a:pt x="1443" y="342"/>
                </a:lnTo>
                <a:lnTo>
                  <a:pt x="1171" y="342"/>
                </a:lnTo>
                <a:lnTo>
                  <a:pt x="1171" y="870"/>
                </a:lnTo>
                <a:lnTo>
                  <a:pt x="1171" y="1397"/>
                </a:lnTo>
                <a:lnTo>
                  <a:pt x="1170" y="1418"/>
                </a:lnTo>
                <a:lnTo>
                  <a:pt x="1170" y="1439"/>
                </a:lnTo>
                <a:lnTo>
                  <a:pt x="1170" y="1444"/>
                </a:lnTo>
                <a:lnTo>
                  <a:pt x="1170" y="1447"/>
                </a:lnTo>
                <a:lnTo>
                  <a:pt x="1168" y="1461"/>
                </a:lnTo>
                <a:lnTo>
                  <a:pt x="1166" y="1475"/>
                </a:lnTo>
                <a:lnTo>
                  <a:pt x="1162" y="1489"/>
                </a:lnTo>
                <a:lnTo>
                  <a:pt x="1158" y="1503"/>
                </a:lnTo>
                <a:lnTo>
                  <a:pt x="1153" y="1516"/>
                </a:lnTo>
                <a:lnTo>
                  <a:pt x="1148" y="1529"/>
                </a:lnTo>
                <a:lnTo>
                  <a:pt x="1141" y="1542"/>
                </a:lnTo>
                <a:lnTo>
                  <a:pt x="1134" y="1554"/>
                </a:lnTo>
                <a:lnTo>
                  <a:pt x="1125" y="1565"/>
                </a:lnTo>
                <a:lnTo>
                  <a:pt x="1117" y="1576"/>
                </a:lnTo>
                <a:lnTo>
                  <a:pt x="1112" y="1582"/>
                </a:lnTo>
                <a:lnTo>
                  <a:pt x="1108" y="1587"/>
                </a:lnTo>
                <a:lnTo>
                  <a:pt x="1098" y="1597"/>
                </a:lnTo>
                <a:lnTo>
                  <a:pt x="1087" y="1607"/>
                </a:lnTo>
                <a:lnTo>
                  <a:pt x="1076" y="1615"/>
                </a:lnTo>
                <a:lnTo>
                  <a:pt x="1064" y="1624"/>
                </a:lnTo>
                <a:lnTo>
                  <a:pt x="1052" y="1631"/>
                </a:lnTo>
                <a:lnTo>
                  <a:pt x="1039" y="1638"/>
                </a:lnTo>
                <a:lnTo>
                  <a:pt x="1025" y="1644"/>
                </a:lnTo>
                <a:lnTo>
                  <a:pt x="1012" y="1649"/>
                </a:lnTo>
                <a:lnTo>
                  <a:pt x="998" y="1653"/>
                </a:lnTo>
                <a:lnTo>
                  <a:pt x="983" y="1657"/>
                </a:lnTo>
                <a:lnTo>
                  <a:pt x="969" y="1659"/>
                </a:lnTo>
                <a:lnTo>
                  <a:pt x="961" y="1660"/>
                </a:lnTo>
                <a:lnTo>
                  <a:pt x="954" y="1660"/>
                </a:lnTo>
                <a:lnTo>
                  <a:pt x="939" y="1661"/>
                </a:lnTo>
                <a:lnTo>
                  <a:pt x="927" y="1661"/>
                </a:lnTo>
                <a:lnTo>
                  <a:pt x="916" y="1660"/>
                </a:lnTo>
                <a:lnTo>
                  <a:pt x="904" y="1658"/>
                </a:lnTo>
                <a:lnTo>
                  <a:pt x="893" y="1656"/>
                </a:lnTo>
                <a:lnTo>
                  <a:pt x="882" y="1654"/>
                </a:lnTo>
                <a:lnTo>
                  <a:pt x="871" y="1650"/>
                </a:lnTo>
                <a:lnTo>
                  <a:pt x="860" y="1647"/>
                </a:lnTo>
                <a:lnTo>
                  <a:pt x="850" y="1643"/>
                </a:lnTo>
                <a:lnTo>
                  <a:pt x="840" y="1638"/>
                </a:lnTo>
                <a:lnTo>
                  <a:pt x="830" y="1633"/>
                </a:lnTo>
                <a:lnTo>
                  <a:pt x="820" y="1627"/>
                </a:lnTo>
                <a:lnTo>
                  <a:pt x="811" y="1621"/>
                </a:lnTo>
                <a:lnTo>
                  <a:pt x="802" y="1615"/>
                </a:lnTo>
                <a:lnTo>
                  <a:pt x="793" y="1608"/>
                </a:lnTo>
                <a:lnTo>
                  <a:pt x="785" y="1601"/>
                </a:lnTo>
                <a:lnTo>
                  <a:pt x="777" y="1593"/>
                </a:lnTo>
                <a:lnTo>
                  <a:pt x="769" y="1585"/>
                </a:lnTo>
                <a:lnTo>
                  <a:pt x="762" y="1577"/>
                </a:lnTo>
                <a:lnTo>
                  <a:pt x="755" y="1568"/>
                </a:lnTo>
                <a:lnTo>
                  <a:pt x="749" y="1559"/>
                </a:lnTo>
                <a:lnTo>
                  <a:pt x="743" y="1549"/>
                </a:lnTo>
                <a:lnTo>
                  <a:pt x="737" y="1540"/>
                </a:lnTo>
                <a:lnTo>
                  <a:pt x="732" y="1530"/>
                </a:lnTo>
                <a:lnTo>
                  <a:pt x="727" y="1519"/>
                </a:lnTo>
                <a:lnTo>
                  <a:pt x="723" y="1509"/>
                </a:lnTo>
                <a:lnTo>
                  <a:pt x="720" y="1498"/>
                </a:lnTo>
                <a:lnTo>
                  <a:pt x="717" y="1487"/>
                </a:lnTo>
                <a:lnTo>
                  <a:pt x="714" y="1476"/>
                </a:lnTo>
                <a:lnTo>
                  <a:pt x="712" y="1465"/>
                </a:lnTo>
                <a:lnTo>
                  <a:pt x="711" y="1453"/>
                </a:lnTo>
                <a:lnTo>
                  <a:pt x="710" y="1441"/>
                </a:lnTo>
                <a:lnTo>
                  <a:pt x="709" y="1429"/>
                </a:lnTo>
                <a:lnTo>
                  <a:pt x="710" y="1417"/>
                </a:lnTo>
                <a:lnTo>
                  <a:pt x="711" y="1406"/>
                </a:lnTo>
                <a:lnTo>
                  <a:pt x="712" y="1394"/>
                </a:lnTo>
                <a:lnTo>
                  <a:pt x="714" y="1383"/>
                </a:lnTo>
                <a:lnTo>
                  <a:pt x="717" y="1371"/>
                </a:lnTo>
                <a:lnTo>
                  <a:pt x="720" y="1361"/>
                </a:lnTo>
                <a:lnTo>
                  <a:pt x="723" y="1350"/>
                </a:lnTo>
                <a:lnTo>
                  <a:pt x="727" y="1339"/>
                </a:lnTo>
                <a:lnTo>
                  <a:pt x="732" y="1329"/>
                </a:lnTo>
                <a:lnTo>
                  <a:pt x="737" y="1319"/>
                </a:lnTo>
                <a:lnTo>
                  <a:pt x="743" y="1309"/>
                </a:lnTo>
                <a:lnTo>
                  <a:pt x="749" y="1300"/>
                </a:lnTo>
                <a:lnTo>
                  <a:pt x="755" y="1291"/>
                </a:lnTo>
                <a:lnTo>
                  <a:pt x="762" y="1282"/>
                </a:lnTo>
                <a:lnTo>
                  <a:pt x="769" y="1274"/>
                </a:lnTo>
                <a:lnTo>
                  <a:pt x="777" y="1266"/>
                </a:lnTo>
                <a:lnTo>
                  <a:pt x="785" y="1258"/>
                </a:lnTo>
                <a:lnTo>
                  <a:pt x="793" y="1251"/>
                </a:lnTo>
                <a:lnTo>
                  <a:pt x="802" y="1244"/>
                </a:lnTo>
                <a:lnTo>
                  <a:pt x="811" y="1237"/>
                </a:lnTo>
                <a:lnTo>
                  <a:pt x="820" y="1231"/>
                </a:lnTo>
                <a:lnTo>
                  <a:pt x="830" y="1226"/>
                </a:lnTo>
                <a:lnTo>
                  <a:pt x="840" y="1221"/>
                </a:lnTo>
                <a:lnTo>
                  <a:pt x="850" y="1216"/>
                </a:lnTo>
                <a:lnTo>
                  <a:pt x="860" y="1212"/>
                </a:lnTo>
                <a:lnTo>
                  <a:pt x="871" y="1208"/>
                </a:lnTo>
                <a:lnTo>
                  <a:pt x="876" y="1207"/>
                </a:lnTo>
                <a:lnTo>
                  <a:pt x="882" y="1205"/>
                </a:lnTo>
                <a:lnTo>
                  <a:pt x="893" y="1203"/>
                </a:lnTo>
                <a:lnTo>
                  <a:pt x="904" y="1201"/>
                </a:lnTo>
                <a:lnTo>
                  <a:pt x="916" y="1199"/>
                </a:lnTo>
                <a:lnTo>
                  <a:pt x="927" y="1198"/>
                </a:lnTo>
                <a:lnTo>
                  <a:pt x="939" y="1198"/>
                </a:lnTo>
                <a:lnTo>
                  <a:pt x="957" y="1199"/>
                </a:lnTo>
                <a:lnTo>
                  <a:pt x="975" y="1201"/>
                </a:lnTo>
                <a:lnTo>
                  <a:pt x="984" y="1202"/>
                </a:lnTo>
                <a:lnTo>
                  <a:pt x="993" y="1204"/>
                </a:lnTo>
                <a:lnTo>
                  <a:pt x="1001" y="1206"/>
                </a:lnTo>
                <a:lnTo>
                  <a:pt x="1010" y="1209"/>
                </a:lnTo>
                <a:lnTo>
                  <a:pt x="1010" y="932"/>
                </a:lnTo>
                <a:lnTo>
                  <a:pt x="997" y="930"/>
                </a:lnTo>
                <a:lnTo>
                  <a:pt x="984" y="929"/>
                </a:lnTo>
                <a:lnTo>
                  <a:pt x="971" y="928"/>
                </a:lnTo>
                <a:lnTo>
                  <a:pt x="958" y="928"/>
                </a:lnTo>
                <a:lnTo>
                  <a:pt x="932" y="928"/>
                </a:lnTo>
                <a:lnTo>
                  <a:pt x="919" y="928"/>
                </a:lnTo>
                <a:lnTo>
                  <a:pt x="905" y="929"/>
                </a:lnTo>
                <a:lnTo>
                  <a:pt x="892" y="930"/>
                </a:lnTo>
                <a:lnTo>
                  <a:pt x="880" y="932"/>
                </a:lnTo>
                <a:lnTo>
                  <a:pt x="854" y="936"/>
                </a:lnTo>
                <a:lnTo>
                  <a:pt x="828" y="941"/>
                </a:lnTo>
                <a:lnTo>
                  <a:pt x="816" y="944"/>
                </a:lnTo>
                <a:lnTo>
                  <a:pt x="803" y="948"/>
                </a:lnTo>
                <a:lnTo>
                  <a:pt x="791" y="952"/>
                </a:lnTo>
                <a:lnTo>
                  <a:pt x="779" y="956"/>
                </a:lnTo>
                <a:lnTo>
                  <a:pt x="766" y="960"/>
                </a:lnTo>
                <a:lnTo>
                  <a:pt x="754" y="965"/>
                </a:lnTo>
                <a:lnTo>
                  <a:pt x="742" y="970"/>
                </a:lnTo>
                <a:lnTo>
                  <a:pt x="730" y="975"/>
                </a:lnTo>
                <a:lnTo>
                  <a:pt x="719" y="981"/>
                </a:lnTo>
                <a:lnTo>
                  <a:pt x="707" y="987"/>
                </a:lnTo>
                <a:lnTo>
                  <a:pt x="696" y="993"/>
                </a:lnTo>
                <a:lnTo>
                  <a:pt x="684" y="1000"/>
                </a:lnTo>
                <a:lnTo>
                  <a:pt x="662" y="1014"/>
                </a:lnTo>
                <a:lnTo>
                  <a:pt x="641" y="1029"/>
                </a:lnTo>
                <a:lnTo>
                  <a:pt x="630" y="1037"/>
                </a:lnTo>
                <a:lnTo>
                  <a:pt x="620" y="1046"/>
                </a:lnTo>
                <a:lnTo>
                  <a:pt x="611" y="1053"/>
                </a:lnTo>
                <a:lnTo>
                  <a:pt x="603" y="1061"/>
                </a:lnTo>
                <a:lnTo>
                  <a:pt x="595" y="1069"/>
                </a:lnTo>
                <a:lnTo>
                  <a:pt x="586" y="1078"/>
                </a:lnTo>
                <a:lnTo>
                  <a:pt x="578" y="1086"/>
                </a:lnTo>
                <a:lnTo>
                  <a:pt x="571" y="1095"/>
                </a:lnTo>
                <a:lnTo>
                  <a:pt x="563" y="1104"/>
                </a:lnTo>
                <a:lnTo>
                  <a:pt x="556" y="1113"/>
                </a:lnTo>
                <a:lnTo>
                  <a:pt x="548" y="1122"/>
                </a:lnTo>
                <a:lnTo>
                  <a:pt x="541" y="1131"/>
                </a:lnTo>
                <a:lnTo>
                  <a:pt x="528" y="1150"/>
                </a:lnTo>
                <a:lnTo>
                  <a:pt x="515" y="1169"/>
                </a:lnTo>
                <a:lnTo>
                  <a:pt x="504" y="1190"/>
                </a:lnTo>
                <a:lnTo>
                  <a:pt x="498" y="1200"/>
                </a:lnTo>
                <a:lnTo>
                  <a:pt x="494" y="1207"/>
                </a:lnTo>
                <a:lnTo>
                  <a:pt x="490" y="1216"/>
                </a:lnTo>
                <a:lnTo>
                  <a:pt x="481" y="1237"/>
                </a:lnTo>
                <a:lnTo>
                  <a:pt x="471" y="1263"/>
                </a:lnTo>
                <a:lnTo>
                  <a:pt x="466" y="1278"/>
                </a:lnTo>
                <a:lnTo>
                  <a:pt x="462" y="1295"/>
                </a:lnTo>
                <a:lnTo>
                  <a:pt x="457" y="1312"/>
                </a:lnTo>
                <a:lnTo>
                  <a:pt x="453" y="1331"/>
                </a:lnTo>
                <a:lnTo>
                  <a:pt x="450" y="1351"/>
                </a:lnTo>
                <a:lnTo>
                  <a:pt x="447" y="1372"/>
                </a:lnTo>
                <a:lnTo>
                  <a:pt x="445" y="1395"/>
                </a:lnTo>
                <a:lnTo>
                  <a:pt x="443" y="1419"/>
                </a:lnTo>
                <a:lnTo>
                  <a:pt x="443" y="1432"/>
                </a:lnTo>
                <a:lnTo>
                  <a:pt x="443" y="1446"/>
                </a:lnTo>
                <a:lnTo>
                  <a:pt x="444" y="1460"/>
                </a:lnTo>
                <a:lnTo>
                  <a:pt x="445" y="1473"/>
                </a:lnTo>
                <a:lnTo>
                  <a:pt x="448" y="1500"/>
                </a:lnTo>
                <a:lnTo>
                  <a:pt x="450" y="1513"/>
                </a:lnTo>
                <a:lnTo>
                  <a:pt x="453" y="1525"/>
                </a:lnTo>
                <a:lnTo>
                  <a:pt x="458" y="1548"/>
                </a:lnTo>
                <a:lnTo>
                  <a:pt x="463" y="1568"/>
                </a:lnTo>
                <a:lnTo>
                  <a:pt x="468" y="1586"/>
                </a:lnTo>
                <a:lnTo>
                  <a:pt x="473" y="1600"/>
                </a:lnTo>
                <a:lnTo>
                  <a:pt x="481" y="1621"/>
                </a:lnTo>
                <a:lnTo>
                  <a:pt x="488" y="1637"/>
                </a:lnTo>
                <a:lnTo>
                  <a:pt x="496" y="1655"/>
                </a:lnTo>
                <a:lnTo>
                  <a:pt x="501" y="1664"/>
                </a:lnTo>
                <a:lnTo>
                  <a:pt x="507" y="1674"/>
                </a:lnTo>
                <a:lnTo>
                  <a:pt x="512" y="1684"/>
                </a:lnTo>
                <a:lnTo>
                  <a:pt x="518" y="1694"/>
                </a:lnTo>
                <a:lnTo>
                  <a:pt x="532" y="1716"/>
                </a:lnTo>
                <a:lnTo>
                  <a:pt x="539" y="1726"/>
                </a:lnTo>
                <a:lnTo>
                  <a:pt x="547" y="1736"/>
                </a:lnTo>
                <a:lnTo>
                  <a:pt x="559" y="1752"/>
                </a:lnTo>
                <a:lnTo>
                  <a:pt x="573" y="1767"/>
                </a:lnTo>
                <a:lnTo>
                  <a:pt x="587" y="1782"/>
                </a:lnTo>
                <a:lnTo>
                  <a:pt x="602" y="1796"/>
                </a:lnTo>
                <a:lnTo>
                  <a:pt x="617" y="1810"/>
                </a:lnTo>
                <a:lnTo>
                  <a:pt x="632" y="1823"/>
                </a:lnTo>
                <a:lnTo>
                  <a:pt x="648" y="1836"/>
                </a:lnTo>
                <a:lnTo>
                  <a:pt x="665" y="1848"/>
                </a:lnTo>
                <a:lnTo>
                  <a:pt x="690" y="1863"/>
                </a:lnTo>
                <a:lnTo>
                  <a:pt x="702" y="1870"/>
                </a:lnTo>
                <a:lnTo>
                  <a:pt x="715" y="1877"/>
                </a:lnTo>
                <a:lnTo>
                  <a:pt x="727" y="1883"/>
                </a:lnTo>
                <a:lnTo>
                  <a:pt x="740" y="1889"/>
                </a:lnTo>
                <a:lnTo>
                  <a:pt x="764" y="1899"/>
                </a:lnTo>
                <a:lnTo>
                  <a:pt x="788" y="1907"/>
                </a:lnTo>
                <a:lnTo>
                  <a:pt x="811" y="1914"/>
                </a:lnTo>
                <a:lnTo>
                  <a:pt x="833" y="1919"/>
                </a:lnTo>
                <a:lnTo>
                  <a:pt x="854" y="1923"/>
                </a:lnTo>
                <a:lnTo>
                  <a:pt x="873" y="1926"/>
                </a:lnTo>
                <a:lnTo>
                  <a:pt x="890" y="1929"/>
                </a:lnTo>
                <a:lnTo>
                  <a:pt x="906" y="1930"/>
                </a:lnTo>
                <a:lnTo>
                  <a:pt x="919" y="1931"/>
                </a:lnTo>
                <a:lnTo>
                  <a:pt x="929" y="1931"/>
                </a:lnTo>
                <a:lnTo>
                  <a:pt x="937" y="1931"/>
                </a:lnTo>
                <a:lnTo>
                  <a:pt x="944" y="1931"/>
                </a:lnTo>
                <a:lnTo>
                  <a:pt x="973" y="1930"/>
                </a:lnTo>
                <a:lnTo>
                  <a:pt x="995" y="1929"/>
                </a:lnTo>
                <a:lnTo>
                  <a:pt x="1007" y="1927"/>
                </a:lnTo>
                <a:lnTo>
                  <a:pt x="1020" y="1925"/>
                </a:lnTo>
                <a:lnTo>
                  <a:pt x="1049" y="1920"/>
                </a:lnTo>
                <a:lnTo>
                  <a:pt x="1065" y="1916"/>
                </a:lnTo>
                <a:lnTo>
                  <a:pt x="1081" y="1912"/>
                </a:lnTo>
                <a:lnTo>
                  <a:pt x="1097" y="1907"/>
                </a:lnTo>
                <a:lnTo>
                  <a:pt x="1115" y="1901"/>
                </a:lnTo>
                <a:lnTo>
                  <a:pt x="1133" y="1894"/>
                </a:lnTo>
                <a:lnTo>
                  <a:pt x="1151" y="1886"/>
                </a:lnTo>
                <a:lnTo>
                  <a:pt x="1171" y="1876"/>
                </a:lnTo>
                <a:lnTo>
                  <a:pt x="1189" y="1866"/>
                </a:lnTo>
                <a:lnTo>
                  <a:pt x="1206" y="1855"/>
                </a:lnTo>
                <a:lnTo>
                  <a:pt x="1222" y="1845"/>
                </a:lnTo>
                <a:lnTo>
                  <a:pt x="1237" y="1834"/>
                </a:lnTo>
                <a:lnTo>
                  <a:pt x="1251" y="1824"/>
                </a:lnTo>
                <a:lnTo>
                  <a:pt x="1264" y="1813"/>
                </a:lnTo>
                <a:lnTo>
                  <a:pt x="1275" y="1804"/>
                </a:lnTo>
                <a:lnTo>
                  <a:pt x="1285" y="1795"/>
                </a:lnTo>
                <a:lnTo>
                  <a:pt x="1294" y="1786"/>
                </a:lnTo>
                <a:lnTo>
                  <a:pt x="1308" y="1772"/>
                </a:lnTo>
                <a:lnTo>
                  <a:pt x="1319" y="1760"/>
                </a:lnTo>
                <a:lnTo>
                  <a:pt x="1333" y="1742"/>
                </a:lnTo>
                <a:lnTo>
                  <a:pt x="1346" y="1725"/>
                </a:lnTo>
                <a:lnTo>
                  <a:pt x="1359" y="1706"/>
                </a:lnTo>
                <a:lnTo>
                  <a:pt x="1371" y="1687"/>
                </a:lnTo>
                <a:lnTo>
                  <a:pt x="1382" y="1667"/>
                </a:lnTo>
                <a:lnTo>
                  <a:pt x="1392" y="1648"/>
                </a:lnTo>
                <a:lnTo>
                  <a:pt x="1402" y="1627"/>
                </a:lnTo>
                <a:lnTo>
                  <a:pt x="1410" y="1607"/>
                </a:lnTo>
                <a:lnTo>
                  <a:pt x="1415" y="1595"/>
                </a:lnTo>
                <a:lnTo>
                  <a:pt x="1419" y="1582"/>
                </a:lnTo>
                <a:lnTo>
                  <a:pt x="1422" y="1569"/>
                </a:lnTo>
                <a:lnTo>
                  <a:pt x="1426" y="1557"/>
                </a:lnTo>
                <a:lnTo>
                  <a:pt x="1431" y="1532"/>
                </a:lnTo>
                <a:lnTo>
                  <a:pt x="1436" y="1507"/>
                </a:lnTo>
                <a:lnTo>
                  <a:pt x="1438" y="1496"/>
                </a:lnTo>
                <a:lnTo>
                  <a:pt x="1439" y="1485"/>
                </a:lnTo>
                <a:lnTo>
                  <a:pt x="1441" y="1464"/>
                </a:lnTo>
                <a:lnTo>
                  <a:pt x="1443" y="1447"/>
                </a:lnTo>
                <a:lnTo>
                  <a:pt x="1443" y="1433"/>
                </a:lnTo>
                <a:lnTo>
                  <a:pt x="1443" y="874"/>
                </a:lnTo>
                <a:lnTo>
                  <a:pt x="1490" y="905"/>
                </a:lnTo>
                <a:lnTo>
                  <a:pt x="1502" y="912"/>
                </a:lnTo>
                <a:lnTo>
                  <a:pt x="1516" y="919"/>
                </a:lnTo>
                <a:lnTo>
                  <a:pt x="1535" y="929"/>
                </a:lnTo>
                <a:lnTo>
                  <a:pt x="1558" y="939"/>
                </a:lnTo>
                <a:lnTo>
                  <a:pt x="1571" y="945"/>
                </a:lnTo>
                <a:lnTo>
                  <a:pt x="1586" y="950"/>
                </a:lnTo>
                <a:lnTo>
                  <a:pt x="1618" y="962"/>
                </a:lnTo>
                <a:lnTo>
                  <a:pt x="1635" y="967"/>
                </a:lnTo>
                <a:lnTo>
                  <a:pt x="1653" y="972"/>
                </a:lnTo>
                <a:lnTo>
                  <a:pt x="1680" y="979"/>
                </a:lnTo>
                <a:lnTo>
                  <a:pt x="1695" y="981"/>
                </a:lnTo>
                <a:lnTo>
                  <a:pt x="1709" y="984"/>
                </a:lnTo>
                <a:lnTo>
                  <a:pt x="1737" y="988"/>
                </a:lnTo>
                <a:lnTo>
                  <a:pt x="1763" y="991"/>
                </a:lnTo>
                <a:lnTo>
                  <a:pt x="1786" y="993"/>
                </a:lnTo>
                <a:lnTo>
                  <a:pt x="1804" y="994"/>
                </a:lnTo>
                <a:lnTo>
                  <a:pt x="1820" y="995"/>
                </a:lnTo>
                <a:lnTo>
                  <a:pt x="1820" y="724"/>
                </a:lnTo>
                <a:lnTo>
                  <a:pt x="1813" y="725"/>
                </a:lnTo>
                <a:lnTo>
                  <a:pt x="1806" y="725"/>
                </a:lnTo>
                <a:lnTo>
                  <a:pt x="1789" y="724"/>
                </a:lnTo>
                <a:lnTo>
                  <a:pt x="1769" y="722"/>
                </a:lnTo>
                <a:lnTo>
                  <a:pt x="1748" y="718"/>
                </a:lnTo>
                <a:lnTo>
                  <a:pt x="1724" y="712"/>
                </a:lnTo>
                <a:lnTo>
                  <a:pt x="1712" y="708"/>
                </a:lnTo>
                <a:lnTo>
                  <a:pt x="1700" y="704"/>
                </a:lnTo>
                <a:lnTo>
                  <a:pt x="1674" y="695"/>
                </a:lnTo>
                <a:lnTo>
                  <a:pt x="1661" y="689"/>
                </a:lnTo>
                <a:lnTo>
                  <a:pt x="1648" y="683"/>
                </a:lnTo>
                <a:close/>
                <a:moveTo>
                  <a:pt x="0" y="0"/>
                </a:moveTo>
                <a:lnTo>
                  <a:pt x="567" y="0"/>
                </a:lnTo>
                <a:lnTo>
                  <a:pt x="1135" y="0"/>
                </a:lnTo>
                <a:lnTo>
                  <a:pt x="1702" y="0"/>
                </a:lnTo>
                <a:lnTo>
                  <a:pt x="2269" y="0"/>
                </a:lnTo>
                <a:lnTo>
                  <a:pt x="2269" y="568"/>
                </a:lnTo>
                <a:lnTo>
                  <a:pt x="2269" y="1135"/>
                </a:lnTo>
                <a:lnTo>
                  <a:pt x="2269" y="1703"/>
                </a:lnTo>
                <a:lnTo>
                  <a:pt x="2269" y="2270"/>
                </a:lnTo>
                <a:lnTo>
                  <a:pt x="1702" y="2270"/>
                </a:lnTo>
                <a:lnTo>
                  <a:pt x="1135" y="2270"/>
                </a:lnTo>
                <a:lnTo>
                  <a:pt x="567" y="2270"/>
                </a:lnTo>
                <a:lnTo>
                  <a:pt x="0" y="2270"/>
                </a:lnTo>
                <a:lnTo>
                  <a:pt x="0" y="1703"/>
                </a:lnTo>
                <a:lnTo>
                  <a:pt x="0" y="1135"/>
                </a:lnTo>
                <a:lnTo>
                  <a:pt x="0" y="568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9218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Bei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grpSp>
        <p:nvGrpSpPr>
          <p:cNvPr id="10" name="Group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4368000" y="1916832"/>
            <a:ext cx="3456000" cy="2239841"/>
            <a:chOff x="4527550" y="2341563"/>
            <a:chExt cx="3135313" cy="2032001"/>
          </a:xfrm>
          <a:solidFill>
            <a:schemeClr val="accent1"/>
          </a:solidFill>
        </p:grpSpPr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5768975" y="2341563"/>
              <a:ext cx="644525" cy="1463675"/>
            </a:xfrm>
            <a:custGeom>
              <a:avLst/>
              <a:gdLst>
                <a:gd name="T0" fmla="*/ 1546 w 2436"/>
                <a:gd name="T1" fmla="*/ 407 h 5531"/>
                <a:gd name="T2" fmla="*/ 1598 w 2436"/>
                <a:gd name="T3" fmla="*/ 630 h 5531"/>
                <a:gd name="T4" fmla="*/ 1568 w 2436"/>
                <a:gd name="T5" fmla="*/ 815 h 5531"/>
                <a:gd name="T6" fmla="*/ 1415 w 2436"/>
                <a:gd name="T7" fmla="*/ 1055 h 5531"/>
                <a:gd name="T8" fmla="*/ 1005 w 2436"/>
                <a:gd name="T9" fmla="*/ 1539 h 5531"/>
                <a:gd name="T10" fmla="*/ 830 w 2436"/>
                <a:gd name="T11" fmla="*/ 1777 h 5531"/>
                <a:gd name="T12" fmla="*/ 792 w 2436"/>
                <a:gd name="T13" fmla="*/ 1957 h 5531"/>
                <a:gd name="T14" fmla="*/ 831 w 2436"/>
                <a:gd name="T15" fmla="*/ 2231 h 5531"/>
                <a:gd name="T16" fmla="*/ 579 w 2436"/>
                <a:gd name="T17" fmla="*/ 1907 h 5531"/>
                <a:gd name="T18" fmla="*/ 594 w 2436"/>
                <a:gd name="T19" fmla="*/ 1644 h 5531"/>
                <a:gd name="T20" fmla="*/ 740 w 2436"/>
                <a:gd name="T21" fmla="*/ 1385 h 5531"/>
                <a:gd name="T22" fmla="*/ 1262 w 2436"/>
                <a:gd name="T23" fmla="*/ 750 h 5531"/>
                <a:gd name="T24" fmla="*/ 1377 w 2436"/>
                <a:gd name="T25" fmla="*/ 553 h 5531"/>
                <a:gd name="T26" fmla="*/ 1360 w 2436"/>
                <a:gd name="T27" fmla="*/ 427 h 5531"/>
                <a:gd name="T28" fmla="*/ 934 w 2436"/>
                <a:gd name="T29" fmla="*/ 2354 h 5531"/>
                <a:gd name="T30" fmla="*/ 875 w 2436"/>
                <a:gd name="T31" fmla="*/ 2047 h 5531"/>
                <a:gd name="T32" fmla="*/ 914 w 2436"/>
                <a:gd name="T33" fmla="*/ 1844 h 5531"/>
                <a:gd name="T34" fmla="*/ 1089 w 2436"/>
                <a:gd name="T35" fmla="*/ 1610 h 5531"/>
                <a:gd name="T36" fmla="*/ 1560 w 2436"/>
                <a:gd name="T37" fmla="*/ 1133 h 5531"/>
                <a:gd name="T38" fmla="*/ 1670 w 2436"/>
                <a:gd name="T39" fmla="*/ 962 h 5531"/>
                <a:gd name="T40" fmla="*/ 1677 w 2436"/>
                <a:gd name="T41" fmla="*/ 819 h 5531"/>
                <a:gd name="T42" fmla="*/ 1824 w 2436"/>
                <a:gd name="T43" fmla="*/ 727 h 5531"/>
                <a:gd name="T44" fmla="*/ 1907 w 2436"/>
                <a:gd name="T45" fmla="*/ 924 h 5531"/>
                <a:gd name="T46" fmla="*/ 1907 w 2436"/>
                <a:gd name="T47" fmla="*/ 1105 h 5531"/>
                <a:gd name="T48" fmla="*/ 1754 w 2436"/>
                <a:gd name="T49" fmla="*/ 1350 h 5531"/>
                <a:gd name="T50" fmla="*/ 1205 w 2436"/>
                <a:gd name="T51" fmla="*/ 1940 h 5531"/>
                <a:gd name="T52" fmla="*/ 1166 w 2436"/>
                <a:gd name="T53" fmla="*/ 2051 h 5531"/>
                <a:gd name="T54" fmla="*/ 1199 w 2436"/>
                <a:gd name="T55" fmla="*/ 2265 h 5531"/>
                <a:gd name="T56" fmla="*/ 1300 w 2436"/>
                <a:gd name="T57" fmla="*/ 2288 h 5531"/>
                <a:gd name="T58" fmla="*/ 1274 w 2436"/>
                <a:gd name="T59" fmla="*/ 2046 h 5531"/>
                <a:gd name="T60" fmla="*/ 1425 w 2436"/>
                <a:gd name="T61" fmla="*/ 1856 h 5531"/>
                <a:gd name="T62" fmla="*/ 1809 w 2436"/>
                <a:gd name="T63" fmla="*/ 1537 h 5531"/>
                <a:gd name="T64" fmla="*/ 1842 w 2436"/>
                <a:gd name="T65" fmla="*/ 1423 h 5531"/>
                <a:gd name="T66" fmla="*/ 1983 w 2436"/>
                <a:gd name="T67" fmla="*/ 1317 h 5531"/>
                <a:gd name="T68" fmla="*/ 2040 w 2436"/>
                <a:gd name="T69" fmla="*/ 1512 h 5531"/>
                <a:gd name="T70" fmla="*/ 2003 w 2436"/>
                <a:gd name="T71" fmla="*/ 1689 h 5531"/>
                <a:gd name="T72" fmla="*/ 1728 w 2436"/>
                <a:gd name="T73" fmla="*/ 1953 h 5531"/>
                <a:gd name="T74" fmla="*/ 1536 w 2436"/>
                <a:gd name="T75" fmla="*/ 2151 h 5531"/>
                <a:gd name="T76" fmla="*/ 1601 w 2436"/>
                <a:gd name="T77" fmla="*/ 2459 h 5531"/>
                <a:gd name="T78" fmla="*/ 423 w 2436"/>
                <a:gd name="T79" fmla="*/ 1609 h 5531"/>
                <a:gd name="T80" fmla="*/ 401 w 2436"/>
                <a:gd name="T81" fmla="*/ 1358 h 5531"/>
                <a:gd name="T82" fmla="*/ 491 w 2436"/>
                <a:gd name="T83" fmla="*/ 1097 h 5531"/>
                <a:gd name="T84" fmla="*/ 899 w 2436"/>
                <a:gd name="T85" fmla="*/ 506 h 5531"/>
                <a:gd name="T86" fmla="*/ 1043 w 2436"/>
                <a:gd name="T87" fmla="*/ 248 h 5531"/>
                <a:gd name="T88" fmla="*/ 1066 w 2436"/>
                <a:gd name="T89" fmla="*/ 53 h 5531"/>
                <a:gd name="T90" fmla="*/ 1233 w 2436"/>
                <a:gd name="T91" fmla="*/ 151 h 5531"/>
                <a:gd name="T92" fmla="*/ 1262 w 2436"/>
                <a:gd name="T93" fmla="*/ 339 h 5531"/>
                <a:gd name="T94" fmla="*/ 1215 w 2436"/>
                <a:gd name="T95" fmla="*/ 523 h 5531"/>
                <a:gd name="T96" fmla="*/ 993 w 2436"/>
                <a:gd name="T97" fmla="*/ 855 h 5531"/>
                <a:gd name="T98" fmla="*/ 624 w 2436"/>
                <a:gd name="T99" fmla="*/ 1359 h 5531"/>
                <a:gd name="T100" fmla="*/ 525 w 2436"/>
                <a:gd name="T101" fmla="*/ 1581 h 5531"/>
                <a:gd name="T102" fmla="*/ 1430 w 2436"/>
                <a:gd name="T103" fmla="*/ 5531 h 5531"/>
                <a:gd name="T104" fmla="*/ 1148 w 2436"/>
                <a:gd name="T105" fmla="*/ 3342 h 5531"/>
                <a:gd name="T106" fmla="*/ 1395 w 2436"/>
                <a:gd name="T107" fmla="*/ 3320 h 5531"/>
                <a:gd name="T108" fmla="*/ 1066 w 2436"/>
                <a:gd name="T109" fmla="*/ 3199 h 5531"/>
                <a:gd name="T110" fmla="*/ 714 w 2436"/>
                <a:gd name="T111" fmla="*/ 3113 h 5531"/>
                <a:gd name="T112" fmla="*/ 357 w 2436"/>
                <a:gd name="T113" fmla="*/ 2913 h 5531"/>
                <a:gd name="T114" fmla="*/ 124 w 2436"/>
                <a:gd name="T115" fmla="*/ 2699 h 5531"/>
                <a:gd name="T116" fmla="*/ 2436 w 2436"/>
                <a:gd name="T117" fmla="*/ 2535 h 5531"/>
                <a:gd name="T118" fmla="*/ 2204 w 2436"/>
                <a:gd name="T119" fmla="*/ 2822 h 5531"/>
                <a:gd name="T120" fmla="*/ 1917 w 2436"/>
                <a:gd name="T121" fmla="*/ 3031 h 5531"/>
                <a:gd name="T122" fmla="*/ 1629 w 2436"/>
                <a:gd name="T123" fmla="*/ 3150 h 5531"/>
                <a:gd name="T124" fmla="*/ 1289 w 2436"/>
                <a:gd name="T125" fmla="*/ 3205 h 5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36" h="5531">
                  <a:moveTo>
                    <a:pt x="1444" y="271"/>
                  </a:moveTo>
                  <a:lnTo>
                    <a:pt x="1463" y="289"/>
                  </a:lnTo>
                  <a:lnTo>
                    <a:pt x="1472" y="299"/>
                  </a:lnTo>
                  <a:lnTo>
                    <a:pt x="1480" y="308"/>
                  </a:lnTo>
                  <a:lnTo>
                    <a:pt x="1496" y="327"/>
                  </a:lnTo>
                  <a:lnTo>
                    <a:pt x="1503" y="337"/>
                  </a:lnTo>
                  <a:lnTo>
                    <a:pt x="1510" y="347"/>
                  </a:lnTo>
                  <a:lnTo>
                    <a:pt x="1523" y="366"/>
                  </a:lnTo>
                  <a:lnTo>
                    <a:pt x="1535" y="386"/>
                  </a:lnTo>
                  <a:lnTo>
                    <a:pt x="1541" y="397"/>
                  </a:lnTo>
                  <a:lnTo>
                    <a:pt x="1546" y="407"/>
                  </a:lnTo>
                  <a:lnTo>
                    <a:pt x="1556" y="427"/>
                  </a:lnTo>
                  <a:lnTo>
                    <a:pt x="1564" y="447"/>
                  </a:lnTo>
                  <a:lnTo>
                    <a:pt x="1571" y="469"/>
                  </a:lnTo>
                  <a:lnTo>
                    <a:pt x="1577" y="489"/>
                  </a:lnTo>
                  <a:lnTo>
                    <a:pt x="1583" y="510"/>
                  </a:lnTo>
                  <a:lnTo>
                    <a:pt x="1588" y="530"/>
                  </a:lnTo>
                  <a:lnTo>
                    <a:pt x="1592" y="551"/>
                  </a:lnTo>
                  <a:lnTo>
                    <a:pt x="1594" y="571"/>
                  </a:lnTo>
                  <a:lnTo>
                    <a:pt x="1596" y="591"/>
                  </a:lnTo>
                  <a:lnTo>
                    <a:pt x="1598" y="611"/>
                  </a:lnTo>
                  <a:lnTo>
                    <a:pt x="1598" y="630"/>
                  </a:lnTo>
                  <a:lnTo>
                    <a:pt x="1598" y="649"/>
                  </a:lnTo>
                  <a:lnTo>
                    <a:pt x="1598" y="667"/>
                  </a:lnTo>
                  <a:lnTo>
                    <a:pt x="1596" y="685"/>
                  </a:lnTo>
                  <a:lnTo>
                    <a:pt x="1594" y="703"/>
                  </a:lnTo>
                  <a:lnTo>
                    <a:pt x="1592" y="720"/>
                  </a:lnTo>
                  <a:lnTo>
                    <a:pt x="1589" y="735"/>
                  </a:lnTo>
                  <a:lnTo>
                    <a:pt x="1587" y="751"/>
                  </a:lnTo>
                  <a:lnTo>
                    <a:pt x="1583" y="765"/>
                  </a:lnTo>
                  <a:lnTo>
                    <a:pt x="1576" y="792"/>
                  </a:lnTo>
                  <a:lnTo>
                    <a:pt x="1572" y="804"/>
                  </a:lnTo>
                  <a:lnTo>
                    <a:pt x="1568" y="815"/>
                  </a:lnTo>
                  <a:lnTo>
                    <a:pt x="1564" y="824"/>
                  </a:lnTo>
                  <a:lnTo>
                    <a:pt x="1559" y="833"/>
                  </a:lnTo>
                  <a:lnTo>
                    <a:pt x="1551" y="851"/>
                  </a:lnTo>
                  <a:lnTo>
                    <a:pt x="1540" y="869"/>
                  </a:lnTo>
                  <a:lnTo>
                    <a:pt x="1529" y="887"/>
                  </a:lnTo>
                  <a:lnTo>
                    <a:pt x="1518" y="905"/>
                  </a:lnTo>
                  <a:lnTo>
                    <a:pt x="1494" y="942"/>
                  </a:lnTo>
                  <a:lnTo>
                    <a:pt x="1469" y="980"/>
                  </a:lnTo>
                  <a:lnTo>
                    <a:pt x="1443" y="1017"/>
                  </a:lnTo>
                  <a:lnTo>
                    <a:pt x="1430" y="1035"/>
                  </a:lnTo>
                  <a:lnTo>
                    <a:pt x="1415" y="1055"/>
                  </a:lnTo>
                  <a:lnTo>
                    <a:pt x="1388" y="1091"/>
                  </a:lnTo>
                  <a:lnTo>
                    <a:pt x="1360" y="1125"/>
                  </a:lnTo>
                  <a:lnTo>
                    <a:pt x="1307" y="1191"/>
                  </a:lnTo>
                  <a:lnTo>
                    <a:pt x="1259" y="1249"/>
                  </a:lnTo>
                  <a:lnTo>
                    <a:pt x="1221" y="1295"/>
                  </a:lnTo>
                  <a:lnTo>
                    <a:pt x="1193" y="1327"/>
                  </a:lnTo>
                  <a:lnTo>
                    <a:pt x="1174" y="1350"/>
                  </a:lnTo>
                  <a:lnTo>
                    <a:pt x="1151" y="1376"/>
                  </a:lnTo>
                  <a:lnTo>
                    <a:pt x="1097" y="1435"/>
                  </a:lnTo>
                  <a:lnTo>
                    <a:pt x="1037" y="1503"/>
                  </a:lnTo>
                  <a:lnTo>
                    <a:pt x="1005" y="1539"/>
                  </a:lnTo>
                  <a:lnTo>
                    <a:pt x="974" y="1577"/>
                  </a:lnTo>
                  <a:lnTo>
                    <a:pt x="958" y="1596"/>
                  </a:lnTo>
                  <a:lnTo>
                    <a:pt x="942" y="1614"/>
                  </a:lnTo>
                  <a:lnTo>
                    <a:pt x="914" y="1651"/>
                  </a:lnTo>
                  <a:lnTo>
                    <a:pt x="886" y="1688"/>
                  </a:lnTo>
                  <a:lnTo>
                    <a:pt x="873" y="1707"/>
                  </a:lnTo>
                  <a:lnTo>
                    <a:pt x="861" y="1725"/>
                  </a:lnTo>
                  <a:lnTo>
                    <a:pt x="850" y="1742"/>
                  </a:lnTo>
                  <a:lnTo>
                    <a:pt x="839" y="1760"/>
                  </a:lnTo>
                  <a:lnTo>
                    <a:pt x="834" y="1769"/>
                  </a:lnTo>
                  <a:lnTo>
                    <a:pt x="830" y="1777"/>
                  </a:lnTo>
                  <a:lnTo>
                    <a:pt x="821" y="1794"/>
                  </a:lnTo>
                  <a:lnTo>
                    <a:pt x="814" y="1809"/>
                  </a:lnTo>
                  <a:lnTo>
                    <a:pt x="808" y="1825"/>
                  </a:lnTo>
                  <a:lnTo>
                    <a:pt x="803" y="1841"/>
                  </a:lnTo>
                  <a:lnTo>
                    <a:pt x="800" y="1855"/>
                  </a:lnTo>
                  <a:lnTo>
                    <a:pt x="796" y="1879"/>
                  </a:lnTo>
                  <a:lnTo>
                    <a:pt x="795" y="1891"/>
                  </a:lnTo>
                  <a:lnTo>
                    <a:pt x="794" y="1904"/>
                  </a:lnTo>
                  <a:lnTo>
                    <a:pt x="792" y="1916"/>
                  </a:lnTo>
                  <a:lnTo>
                    <a:pt x="792" y="1929"/>
                  </a:lnTo>
                  <a:lnTo>
                    <a:pt x="792" y="1957"/>
                  </a:lnTo>
                  <a:lnTo>
                    <a:pt x="792" y="1983"/>
                  </a:lnTo>
                  <a:lnTo>
                    <a:pt x="795" y="2011"/>
                  </a:lnTo>
                  <a:lnTo>
                    <a:pt x="797" y="2037"/>
                  </a:lnTo>
                  <a:lnTo>
                    <a:pt x="800" y="2064"/>
                  </a:lnTo>
                  <a:lnTo>
                    <a:pt x="803" y="2090"/>
                  </a:lnTo>
                  <a:lnTo>
                    <a:pt x="808" y="2115"/>
                  </a:lnTo>
                  <a:lnTo>
                    <a:pt x="812" y="2138"/>
                  </a:lnTo>
                  <a:lnTo>
                    <a:pt x="816" y="2161"/>
                  </a:lnTo>
                  <a:lnTo>
                    <a:pt x="820" y="2181"/>
                  </a:lnTo>
                  <a:lnTo>
                    <a:pt x="824" y="2201"/>
                  </a:lnTo>
                  <a:lnTo>
                    <a:pt x="831" y="2231"/>
                  </a:lnTo>
                  <a:lnTo>
                    <a:pt x="660" y="2231"/>
                  </a:lnTo>
                  <a:lnTo>
                    <a:pt x="642" y="2184"/>
                  </a:lnTo>
                  <a:lnTo>
                    <a:pt x="634" y="2157"/>
                  </a:lnTo>
                  <a:lnTo>
                    <a:pt x="624" y="2130"/>
                  </a:lnTo>
                  <a:lnTo>
                    <a:pt x="616" y="2100"/>
                  </a:lnTo>
                  <a:lnTo>
                    <a:pt x="608" y="2067"/>
                  </a:lnTo>
                  <a:lnTo>
                    <a:pt x="599" y="2035"/>
                  </a:lnTo>
                  <a:lnTo>
                    <a:pt x="592" y="1999"/>
                  </a:lnTo>
                  <a:lnTo>
                    <a:pt x="586" y="1963"/>
                  </a:lnTo>
                  <a:lnTo>
                    <a:pt x="580" y="1926"/>
                  </a:lnTo>
                  <a:lnTo>
                    <a:pt x="579" y="1907"/>
                  </a:lnTo>
                  <a:lnTo>
                    <a:pt x="576" y="1886"/>
                  </a:lnTo>
                  <a:lnTo>
                    <a:pt x="575" y="1867"/>
                  </a:lnTo>
                  <a:lnTo>
                    <a:pt x="575" y="1847"/>
                  </a:lnTo>
                  <a:lnTo>
                    <a:pt x="574" y="1826"/>
                  </a:lnTo>
                  <a:lnTo>
                    <a:pt x="574" y="1806"/>
                  </a:lnTo>
                  <a:lnTo>
                    <a:pt x="576" y="1764"/>
                  </a:lnTo>
                  <a:lnTo>
                    <a:pt x="578" y="1742"/>
                  </a:lnTo>
                  <a:lnTo>
                    <a:pt x="580" y="1721"/>
                  </a:lnTo>
                  <a:lnTo>
                    <a:pt x="586" y="1677"/>
                  </a:lnTo>
                  <a:lnTo>
                    <a:pt x="590" y="1661"/>
                  </a:lnTo>
                  <a:lnTo>
                    <a:pt x="594" y="1644"/>
                  </a:lnTo>
                  <a:lnTo>
                    <a:pt x="600" y="1627"/>
                  </a:lnTo>
                  <a:lnTo>
                    <a:pt x="606" y="1609"/>
                  </a:lnTo>
                  <a:lnTo>
                    <a:pt x="615" y="1591"/>
                  </a:lnTo>
                  <a:lnTo>
                    <a:pt x="623" y="1572"/>
                  </a:lnTo>
                  <a:lnTo>
                    <a:pt x="633" y="1554"/>
                  </a:lnTo>
                  <a:lnTo>
                    <a:pt x="642" y="1535"/>
                  </a:lnTo>
                  <a:lnTo>
                    <a:pt x="664" y="1496"/>
                  </a:lnTo>
                  <a:lnTo>
                    <a:pt x="676" y="1478"/>
                  </a:lnTo>
                  <a:lnTo>
                    <a:pt x="688" y="1459"/>
                  </a:lnTo>
                  <a:lnTo>
                    <a:pt x="713" y="1422"/>
                  </a:lnTo>
                  <a:lnTo>
                    <a:pt x="740" y="1385"/>
                  </a:lnTo>
                  <a:lnTo>
                    <a:pt x="766" y="1350"/>
                  </a:lnTo>
                  <a:lnTo>
                    <a:pt x="792" y="1316"/>
                  </a:lnTo>
                  <a:lnTo>
                    <a:pt x="840" y="1257"/>
                  </a:lnTo>
                  <a:lnTo>
                    <a:pt x="879" y="1212"/>
                  </a:lnTo>
                  <a:lnTo>
                    <a:pt x="904" y="1183"/>
                  </a:lnTo>
                  <a:lnTo>
                    <a:pt x="941" y="1140"/>
                  </a:lnTo>
                  <a:lnTo>
                    <a:pt x="988" y="1085"/>
                  </a:lnTo>
                  <a:lnTo>
                    <a:pt x="1098" y="950"/>
                  </a:lnTo>
                  <a:lnTo>
                    <a:pt x="1157" y="879"/>
                  </a:lnTo>
                  <a:lnTo>
                    <a:pt x="1212" y="811"/>
                  </a:lnTo>
                  <a:lnTo>
                    <a:pt x="1262" y="750"/>
                  </a:lnTo>
                  <a:lnTo>
                    <a:pt x="1301" y="698"/>
                  </a:lnTo>
                  <a:lnTo>
                    <a:pt x="1311" y="686"/>
                  </a:lnTo>
                  <a:lnTo>
                    <a:pt x="1319" y="673"/>
                  </a:lnTo>
                  <a:lnTo>
                    <a:pt x="1336" y="649"/>
                  </a:lnTo>
                  <a:lnTo>
                    <a:pt x="1342" y="638"/>
                  </a:lnTo>
                  <a:lnTo>
                    <a:pt x="1349" y="626"/>
                  </a:lnTo>
                  <a:lnTo>
                    <a:pt x="1360" y="605"/>
                  </a:lnTo>
                  <a:lnTo>
                    <a:pt x="1364" y="594"/>
                  </a:lnTo>
                  <a:lnTo>
                    <a:pt x="1368" y="583"/>
                  </a:lnTo>
                  <a:lnTo>
                    <a:pt x="1374" y="563"/>
                  </a:lnTo>
                  <a:lnTo>
                    <a:pt x="1377" y="553"/>
                  </a:lnTo>
                  <a:lnTo>
                    <a:pt x="1378" y="542"/>
                  </a:lnTo>
                  <a:lnTo>
                    <a:pt x="1380" y="523"/>
                  </a:lnTo>
                  <a:lnTo>
                    <a:pt x="1380" y="504"/>
                  </a:lnTo>
                  <a:lnTo>
                    <a:pt x="1379" y="493"/>
                  </a:lnTo>
                  <a:lnTo>
                    <a:pt x="1378" y="483"/>
                  </a:lnTo>
                  <a:lnTo>
                    <a:pt x="1376" y="475"/>
                  </a:lnTo>
                  <a:lnTo>
                    <a:pt x="1374" y="465"/>
                  </a:lnTo>
                  <a:lnTo>
                    <a:pt x="1371" y="456"/>
                  </a:lnTo>
                  <a:lnTo>
                    <a:pt x="1368" y="446"/>
                  </a:lnTo>
                  <a:lnTo>
                    <a:pt x="1365" y="437"/>
                  </a:lnTo>
                  <a:lnTo>
                    <a:pt x="1360" y="427"/>
                  </a:lnTo>
                  <a:lnTo>
                    <a:pt x="1352" y="407"/>
                  </a:lnTo>
                  <a:lnTo>
                    <a:pt x="1341" y="387"/>
                  </a:lnTo>
                  <a:lnTo>
                    <a:pt x="1328" y="367"/>
                  </a:lnTo>
                  <a:lnTo>
                    <a:pt x="1334" y="363"/>
                  </a:lnTo>
                  <a:lnTo>
                    <a:pt x="1347" y="353"/>
                  </a:lnTo>
                  <a:lnTo>
                    <a:pt x="1386" y="319"/>
                  </a:lnTo>
                  <a:lnTo>
                    <a:pt x="1444" y="271"/>
                  </a:lnTo>
                  <a:close/>
                  <a:moveTo>
                    <a:pt x="1264" y="2459"/>
                  </a:moveTo>
                  <a:lnTo>
                    <a:pt x="969" y="2459"/>
                  </a:lnTo>
                  <a:lnTo>
                    <a:pt x="946" y="2390"/>
                  </a:lnTo>
                  <a:lnTo>
                    <a:pt x="934" y="2354"/>
                  </a:lnTo>
                  <a:lnTo>
                    <a:pt x="923" y="2317"/>
                  </a:lnTo>
                  <a:lnTo>
                    <a:pt x="912" y="2279"/>
                  </a:lnTo>
                  <a:lnTo>
                    <a:pt x="903" y="2241"/>
                  </a:lnTo>
                  <a:lnTo>
                    <a:pt x="894" y="2203"/>
                  </a:lnTo>
                  <a:lnTo>
                    <a:pt x="887" y="2163"/>
                  </a:lnTo>
                  <a:lnTo>
                    <a:pt x="884" y="2144"/>
                  </a:lnTo>
                  <a:lnTo>
                    <a:pt x="881" y="2125"/>
                  </a:lnTo>
                  <a:lnTo>
                    <a:pt x="879" y="2106"/>
                  </a:lnTo>
                  <a:lnTo>
                    <a:pt x="878" y="2085"/>
                  </a:lnTo>
                  <a:lnTo>
                    <a:pt x="876" y="2066"/>
                  </a:lnTo>
                  <a:lnTo>
                    <a:pt x="875" y="2047"/>
                  </a:lnTo>
                  <a:lnTo>
                    <a:pt x="875" y="2028"/>
                  </a:lnTo>
                  <a:lnTo>
                    <a:pt x="875" y="2009"/>
                  </a:lnTo>
                  <a:lnTo>
                    <a:pt x="876" y="1991"/>
                  </a:lnTo>
                  <a:lnTo>
                    <a:pt x="879" y="1971"/>
                  </a:lnTo>
                  <a:lnTo>
                    <a:pt x="881" y="1953"/>
                  </a:lnTo>
                  <a:lnTo>
                    <a:pt x="885" y="1934"/>
                  </a:lnTo>
                  <a:lnTo>
                    <a:pt x="888" y="1916"/>
                  </a:lnTo>
                  <a:lnTo>
                    <a:pt x="893" y="1898"/>
                  </a:lnTo>
                  <a:lnTo>
                    <a:pt x="898" y="1880"/>
                  </a:lnTo>
                  <a:lnTo>
                    <a:pt x="905" y="1863"/>
                  </a:lnTo>
                  <a:lnTo>
                    <a:pt x="914" y="1844"/>
                  </a:lnTo>
                  <a:lnTo>
                    <a:pt x="923" y="1825"/>
                  </a:lnTo>
                  <a:lnTo>
                    <a:pt x="934" y="1806"/>
                  </a:lnTo>
                  <a:lnTo>
                    <a:pt x="946" y="1785"/>
                  </a:lnTo>
                  <a:lnTo>
                    <a:pt x="960" y="1765"/>
                  </a:lnTo>
                  <a:lnTo>
                    <a:pt x="976" y="1743"/>
                  </a:lnTo>
                  <a:lnTo>
                    <a:pt x="992" y="1722"/>
                  </a:lnTo>
                  <a:lnTo>
                    <a:pt x="1010" y="1700"/>
                  </a:lnTo>
                  <a:lnTo>
                    <a:pt x="1028" y="1679"/>
                  </a:lnTo>
                  <a:lnTo>
                    <a:pt x="1047" y="1656"/>
                  </a:lnTo>
                  <a:lnTo>
                    <a:pt x="1067" y="1633"/>
                  </a:lnTo>
                  <a:lnTo>
                    <a:pt x="1089" y="1610"/>
                  </a:lnTo>
                  <a:lnTo>
                    <a:pt x="1132" y="1563"/>
                  </a:lnTo>
                  <a:lnTo>
                    <a:pt x="1156" y="1541"/>
                  </a:lnTo>
                  <a:lnTo>
                    <a:pt x="1179" y="1517"/>
                  </a:lnTo>
                  <a:lnTo>
                    <a:pt x="1227" y="1469"/>
                  </a:lnTo>
                  <a:lnTo>
                    <a:pt x="1276" y="1421"/>
                  </a:lnTo>
                  <a:lnTo>
                    <a:pt x="1376" y="1323"/>
                  </a:lnTo>
                  <a:lnTo>
                    <a:pt x="1425" y="1275"/>
                  </a:lnTo>
                  <a:lnTo>
                    <a:pt x="1472" y="1227"/>
                  </a:lnTo>
                  <a:lnTo>
                    <a:pt x="1517" y="1179"/>
                  </a:lnTo>
                  <a:lnTo>
                    <a:pt x="1539" y="1157"/>
                  </a:lnTo>
                  <a:lnTo>
                    <a:pt x="1560" y="1133"/>
                  </a:lnTo>
                  <a:lnTo>
                    <a:pt x="1571" y="1119"/>
                  </a:lnTo>
                  <a:lnTo>
                    <a:pt x="1582" y="1106"/>
                  </a:lnTo>
                  <a:lnTo>
                    <a:pt x="1601" y="1080"/>
                  </a:lnTo>
                  <a:lnTo>
                    <a:pt x="1619" y="1055"/>
                  </a:lnTo>
                  <a:lnTo>
                    <a:pt x="1628" y="1043"/>
                  </a:lnTo>
                  <a:lnTo>
                    <a:pt x="1635" y="1031"/>
                  </a:lnTo>
                  <a:lnTo>
                    <a:pt x="1642" y="1019"/>
                  </a:lnTo>
                  <a:lnTo>
                    <a:pt x="1648" y="1007"/>
                  </a:lnTo>
                  <a:lnTo>
                    <a:pt x="1660" y="984"/>
                  </a:lnTo>
                  <a:lnTo>
                    <a:pt x="1665" y="973"/>
                  </a:lnTo>
                  <a:lnTo>
                    <a:pt x="1670" y="962"/>
                  </a:lnTo>
                  <a:lnTo>
                    <a:pt x="1674" y="950"/>
                  </a:lnTo>
                  <a:lnTo>
                    <a:pt x="1678" y="939"/>
                  </a:lnTo>
                  <a:lnTo>
                    <a:pt x="1683" y="918"/>
                  </a:lnTo>
                  <a:lnTo>
                    <a:pt x="1684" y="907"/>
                  </a:lnTo>
                  <a:lnTo>
                    <a:pt x="1685" y="896"/>
                  </a:lnTo>
                  <a:lnTo>
                    <a:pt x="1686" y="885"/>
                  </a:lnTo>
                  <a:lnTo>
                    <a:pt x="1686" y="875"/>
                  </a:lnTo>
                  <a:lnTo>
                    <a:pt x="1684" y="853"/>
                  </a:lnTo>
                  <a:lnTo>
                    <a:pt x="1683" y="842"/>
                  </a:lnTo>
                  <a:lnTo>
                    <a:pt x="1680" y="831"/>
                  </a:lnTo>
                  <a:lnTo>
                    <a:pt x="1677" y="819"/>
                  </a:lnTo>
                  <a:lnTo>
                    <a:pt x="1673" y="809"/>
                  </a:lnTo>
                  <a:lnTo>
                    <a:pt x="1668" y="798"/>
                  </a:lnTo>
                  <a:lnTo>
                    <a:pt x="1664" y="786"/>
                  </a:lnTo>
                  <a:lnTo>
                    <a:pt x="1658" y="774"/>
                  </a:lnTo>
                  <a:lnTo>
                    <a:pt x="1652" y="762"/>
                  </a:lnTo>
                  <a:lnTo>
                    <a:pt x="1769" y="665"/>
                  </a:lnTo>
                  <a:lnTo>
                    <a:pt x="1780" y="675"/>
                  </a:lnTo>
                  <a:lnTo>
                    <a:pt x="1792" y="687"/>
                  </a:lnTo>
                  <a:lnTo>
                    <a:pt x="1803" y="699"/>
                  </a:lnTo>
                  <a:lnTo>
                    <a:pt x="1814" y="713"/>
                  </a:lnTo>
                  <a:lnTo>
                    <a:pt x="1824" y="727"/>
                  </a:lnTo>
                  <a:lnTo>
                    <a:pt x="1834" y="743"/>
                  </a:lnTo>
                  <a:lnTo>
                    <a:pt x="1844" y="758"/>
                  </a:lnTo>
                  <a:lnTo>
                    <a:pt x="1853" y="775"/>
                  </a:lnTo>
                  <a:lnTo>
                    <a:pt x="1862" y="792"/>
                  </a:lnTo>
                  <a:lnTo>
                    <a:pt x="1870" y="809"/>
                  </a:lnTo>
                  <a:lnTo>
                    <a:pt x="1878" y="828"/>
                  </a:lnTo>
                  <a:lnTo>
                    <a:pt x="1884" y="846"/>
                  </a:lnTo>
                  <a:lnTo>
                    <a:pt x="1892" y="865"/>
                  </a:lnTo>
                  <a:lnTo>
                    <a:pt x="1898" y="884"/>
                  </a:lnTo>
                  <a:lnTo>
                    <a:pt x="1902" y="903"/>
                  </a:lnTo>
                  <a:lnTo>
                    <a:pt x="1907" y="924"/>
                  </a:lnTo>
                  <a:lnTo>
                    <a:pt x="1911" y="944"/>
                  </a:lnTo>
                  <a:lnTo>
                    <a:pt x="1912" y="954"/>
                  </a:lnTo>
                  <a:lnTo>
                    <a:pt x="1913" y="965"/>
                  </a:lnTo>
                  <a:lnTo>
                    <a:pt x="1916" y="984"/>
                  </a:lnTo>
                  <a:lnTo>
                    <a:pt x="1917" y="1004"/>
                  </a:lnTo>
                  <a:lnTo>
                    <a:pt x="1917" y="1025"/>
                  </a:lnTo>
                  <a:lnTo>
                    <a:pt x="1916" y="1045"/>
                  </a:lnTo>
                  <a:lnTo>
                    <a:pt x="1916" y="1056"/>
                  </a:lnTo>
                  <a:lnTo>
                    <a:pt x="1914" y="1065"/>
                  </a:lnTo>
                  <a:lnTo>
                    <a:pt x="1911" y="1086"/>
                  </a:lnTo>
                  <a:lnTo>
                    <a:pt x="1907" y="1105"/>
                  </a:lnTo>
                  <a:lnTo>
                    <a:pt x="1902" y="1125"/>
                  </a:lnTo>
                  <a:lnTo>
                    <a:pt x="1896" y="1145"/>
                  </a:lnTo>
                  <a:lnTo>
                    <a:pt x="1889" y="1163"/>
                  </a:lnTo>
                  <a:lnTo>
                    <a:pt x="1881" y="1182"/>
                  </a:lnTo>
                  <a:lnTo>
                    <a:pt x="1871" y="1200"/>
                  </a:lnTo>
                  <a:lnTo>
                    <a:pt x="1866" y="1208"/>
                  </a:lnTo>
                  <a:lnTo>
                    <a:pt x="1860" y="1217"/>
                  </a:lnTo>
                  <a:lnTo>
                    <a:pt x="1848" y="1233"/>
                  </a:lnTo>
                  <a:lnTo>
                    <a:pt x="1817" y="1273"/>
                  </a:lnTo>
                  <a:lnTo>
                    <a:pt x="1786" y="1311"/>
                  </a:lnTo>
                  <a:lnTo>
                    <a:pt x="1754" y="1350"/>
                  </a:lnTo>
                  <a:lnTo>
                    <a:pt x="1720" y="1387"/>
                  </a:lnTo>
                  <a:lnTo>
                    <a:pt x="1649" y="1465"/>
                  </a:lnTo>
                  <a:lnTo>
                    <a:pt x="1571" y="1550"/>
                  </a:lnTo>
                  <a:lnTo>
                    <a:pt x="1530" y="1593"/>
                  </a:lnTo>
                  <a:lnTo>
                    <a:pt x="1490" y="1635"/>
                  </a:lnTo>
                  <a:lnTo>
                    <a:pt x="1404" y="1723"/>
                  </a:lnTo>
                  <a:lnTo>
                    <a:pt x="1360" y="1770"/>
                  </a:lnTo>
                  <a:lnTo>
                    <a:pt x="1313" y="1820"/>
                  </a:lnTo>
                  <a:lnTo>
                    <a:pt x="1263" y="1874"/>
                  </a:lnTo>
                  <a:lnTo>
                    <a:pt x="1210" y="1934"/>
                  </a:lnTo>
                  <a:lnTo>
                    <a:pt x="1205" y="1940"/>
                  </a:lnTo>
                  <a:lnTo>
                    <a:pt x="1200" y="1946"/>
                  </a:lnTo>
                  <a:lnTo>
                    <a:pt x="1192" y="1959"/>
                  </a:lnTo>
                  <a:lnTo>
                    <a:pt x="1188" y="1967"/>
                  </a:lnTo>
                  <a:lnTo>
                    <a:pt x="1185" y="1974"/>
                  </a:lnTo>
                  <a:lnTo>
                    <a:pt x="1179" y="1988"/>
                  </a:lnTo>
                  <a:lnTo>
                    <a:pt x="1174" y="2003"/>
                  </a:lnTo>
                  <a:lnTo>
                    <a:pt x="1172" y="2011"/>
                  </a:lnTo>
                  <a:lnTo>
                    <a:pt x="1170" y="2018"/>
                  </a:lnTo>
                  <a:lnTo>
                    <a:pt x="1169" y="2027"/>
                  </a:lnTo>
                  <a:lnTo>
                    <a:pt x="1168" y="2034"/>
                  </a:lnTo>
                  <a:lnTo>
                    <a:pt x="1166" y="2051"/>
                  </a:lnTo>
                  <a:lnTo>
                    <a:pt x="1166" y="2067"/>
                  </a:lnTo>
                  <a:lnTo>
                    <a:pt x="1166" y="2084"/>
                  </a:lnTo>
                  <a:lnTo>
                    <a:pt x="1166" y="2102"/>
                  </a:lnTo>
                  <a:lnTo>
                    <a:pt x="1168" y="2120"/>
                  </a:lnTo>
                  <a:lnTo>
                    <a:pt x="1170" y="2138"/>
                  </a:lnTo>
                  <a:lnTo>
                    <a:pt x="1173" y="2156"/>
                  </a:lnTo>
                  <a:lnTo>
                    <a:pt x="1176" y="2174"/>
                  </a:lnTo>
                  <a:lnTo>
                    <a:pt x="1180" y="2192"/>
                  </a:lnTo>
                  <a:lnTo>
                    <a:pt x="1185" y="2210"/>
                  </a:lnTo>
                  <a:lnTo>
                    <a:pt x="1190" y="2229"/>
                  </a:lnTo>
                  <a:lnTo>
                    <a:pt x="1199" y="2265"/>
                  </a:lnTo>
                  <a:lnTo>
                    <a:pt x="1211" y="2301"/>
                  </a:lnTo>
                  <a:lnTo>
                    <a:pt x="1223" y="2336"/>
                  </a:lnTo>
                  <a:lnTo>
                    <a:pt x="1245" y="2401"/>
                  </a:lnTo>
                  <a:lnTo>
                    <a:pt x="1256" y="2431"/>
                  </a:lnTo>
                  <a:lnTo>
                    <a:pt x="1264" y="2459"/>
                  </a:lnTo>
                  <a:close/>
                  <a:moveTo>
                    <a:pt x="1601" y="2459"/>
                  </a:moveTo>
                  <a:lnTo>
                    <a:pt x="1352" y="2459"/>
                  </a:lnTo>
                  <a:lnTo>
                    <a:pt x="1342" y="2425"/>
                  </a:lnTo>
                  <a:lnTo>
                    <a:pt x="1331" y="2391"/>
                  </a:lnTo>
                  <a:lnTo>
                    <a:pt x="1311" y="2323"/>
                  </a:lnTo>
                  <a:lnTo>
                    <a:pt x="1300" y="2288"/>
                  </a:lnTo>
                  <a:lnTo>
                    <a:pt x="1290" y="2253"/>
                  </a:lnTo>
                  <a:lnTo>
                    <a:pt x="1282" y="2220"/>
                  </a:lnTo>
                  <a:lnTo>
                    <a:pt x="1276" y="2185"/>
                  </a:lnTo>
                  <a:lnTo>
                    <a:pt x="1272" y="2165"/>
                  </a:lnTo>
                  <a:lnTo>
                    <a:pt x="1270" y="2145"/>
                  </a:lnTo>
                  <a:lnTo>
                    <a:pt x="1269" y="2127"/>
                  </a:lnTo>
                  <a:lnTo>
                    <a:pt x="1268" y="2109"/>
                  </a:lnTo>
                  <a:lnTo>
                    <a:pt x="1268" y="2093"/>
                  </a:lnTo>
                  <a:lnTo>
                    <a:pt x="1269" y="2076"/>
                  </a:lnTo>
                  <a:lnTo>
                    <a:pt x="1271" y="2060"/>
                  </a:lnTo>
                  <a:lnTo>
                    <a:pt x="1274" y="2046"/>
                  </a:lnTo>
                  <a:lnTo>
                    <a:pt x="1278" y="2030"/>
                  </a:lnTo>
                  <a:lnTo>
                    <a:pt x="1283" y="2016"/>
                  </a:lnTo>
                  <a:lnTo>
                    <a:pt x="1290" y="2001"/>
                  </a:lnTo>
                  <a:lnTo>
                    <a:pt x="1299" y="1987"/>
                  </a:lnTo>
                  <a:lnTo>
                    <a:pt x="1307" y="1973"/>
                  </a:lnTo>
                  <a:lnTo>
                    <a:pt x="1319" y="1958"/>
                  </a:lnTo>
                  <a:lnTo>
                    <a:pt x="1331" y="1944"/>
                  </a:lnTo>
                  <a:lnTo>
                    <a:pt x="1346" y="1928"/>
                  </a:lnTo>
                  <a:lnTo>
                    <a:pt x="1368" y="1907"/>
                  </a:lnTo>
                  <a:lnTo>
                    <a:pt x="1395" y="1881"/>
                  </a:lnTo>
                  <a:lnTo>
                    <a:pt x="1425" y="1856"/>
                  </a:lnTo>
                  <a:lnTo>
                    <a:pt x="1456" y="1831"/>
                  </a:lnTo>
                  <a:lnTo>
                    <a:pt x="1524" y="1776"/>
                  </a:lnTo>
                  <a:lnTo>
                    <a:pt x="1594" y="1722"/>
                  </a:lnTo>
                  <a:lnTo>
                    <a:pt x="1662" y="1668"/>
                  </a:lnTo>
                  <a:lnTo>
                    <a:pt x="1695" y="1643"/>
                  </a:lnTo>
                  <a:lnTo>
                    <a:pt x="1724" y="1619"/>
                  </a:lnTo>
                  <a:lnTo>
                    <a:pt x="1751" y="1595"/>
                  </a:lnTo>
                  <a:lnTo>
                    <a:pt x="1774" y="1573"/>
                  </a:lnTo>
                  <a:lnTo>
                    <a:pt x="1793" y="1554"/>
                  </a:lnTo>
                  <a:lnTo>
                    <a:pt x="1802" y="1545"/>
                  </a:lnTo>
                  <a:lnTo>
                    <a:pt x="1809" y="1537"/>
                  </a:lnTo>
                  <a:lnTo>
                    <a:pt x="1818" y="1523"/>
                  </a:lnTo>
                  <a:lnTo>
                    <a:pt x="1823" y="1515"/>
                  </a:lnTo>
                  <a:lnTo>
                    <a:pt x="1827" y="1508"/>
                  </a:lnTo>
                  <a:lnTo>
                    <a:pt x="1829" y="1501"/>
                  </a:lnTo>
                  <a:lnTo>
                    <a:pt x="1832" y="1497"/>
                  </a:lnTo>
                  <a:lnTo>
                    <a:pt x="1833" y="1493"/>
                  </a:lnTo>
                  <a:lnTo>
                    <a:pt x="1836" y="1478"/>
                  </a:lnTo>
                  <a:lnTo>
                    <a:pt x="1840" y="1464"/>
                  </a:lnTo>
                  <a:lnTo>
                    <a:pt x="1841" y="1449"/>
                  </a:lnTo>
                  <a:lnTo>
                    <a:pt x="1842" y="1436"/>
                  </a:lnTo>
                  <a:lnTo>
                    <a:pt x="1842" y="1423"/>
                  </a:lnTo>
                  <a:lnTo>
                    <a:pt x="1841" y="1411"/>
                  </a:lnTo>
                  <a:lnTo>
                    <a:pt x="1840" y="1400"/>
                  </a:lnTo>
                  <a:lnTo>
                    <a:pt x="1839" y="1391"/>
                  </a:lnTo>
                  <a:lnTo>
                    <a:pt x="1836" y="1382"/>
                  </a:lnTo>
                  <a:lnTo>
                    <a:pt x="1834" y="1370"/>
                  </a:lnTo>
                  <a:lnTo>
                    <a:pt x="1833" y="1365"/>
                  </a:lnTo>
                  <a:lnTo>
                    <a:pt x="1890" y="1317"/>
                  </a:lnTo>
                  <a:lnTo>
                    <a:pt x="1948" y="1269"/>
                  </a:lnTo>
                  <a:lnTo>
                    <a:pt x="1960" y="1285"/>
                  </a:lnTo>
                  <a:lnTo>
                    <a:pt x="1972" y="1302"/>
                  </a:lnTo>
                  <a:lnTo>
                    <a:pt x="1983" y="1317"/>
                  </a:lnTo>
                  <a:lnTo>
                    <a:pt x="1992" y="1335"/>
                  </a:lnTo>
                  <a:lnTo>
                    <a:pt x="2002" y="1352"/>
                  </a:lnTo>
                  <a:lnTo>
                    <a:pt x="2009" y="1369"/>
                  </a:lnTo>
                  <a:lnTo>
                    <a:pt x="2016" y="1387"/>
                  </a:lnTo>
                  <a:lnTo>
                    <a:pt x="2022" y="1405"/>
                  </a:lnTo>
                  <a:lnTo>
                    <a:pt x="2027" y="1423"/>
                  </a:lnTo>
                  <a:lnTo>
                    <a:pt x="2032" y="1441"/>
                  </a:lnTo>
                  <a:lnTo>
                    <a:pt x="2036" y="1459"/>
                  </a:lnTo>
                  <a:lnTo>
                    <a:pt x="2038" y="1477"/>
                  </a:lnTo>
                  <a:lnTo>
                    <a:pt x="2039" y="1494"/>
                  </a:lnTo>
                  <a:lnTo>
                    <a:pt x="2040" y="1512"/>
                  </a:lnTo>
                  <a:lnTo>
                    <a:pt x="2040" y="1530"/>
                  </a:lnTo>
                  <a:lnTo>
                    <a:pt x="2039" y="1548"/>
                  </a:lnTo>
                  <a:lnTo>
                    <a:pt x="2038" y="1565"/>
                  </a:lnTo>
                  <a:lnTo>
                    <a:pt x="2036" y="1581"/>
                  </a:lnTo>
                  <a:lnTo>
                    <a:pt x="2033" y="1598"/>
                  </a:lnTo>
                  <a:lnTo>
                    <a:pt x="2030" y="1615"/>
                  </a:lnTo>
                  <a:lnTo>
                    <a:pt x="2026" y="1631"/>
                  </a:lnTo>
                  <a:lnTo>
                    <a:pt x="2021" y="1646"/>
                  </a:lnTo>
                  <a:lnTo>
                    <a:pt x="2015" y="1662"/>
                  </a:lnTo>
                  <a:lnTo>
                    <a:pt x="2010" y="1676"/>
                  </a:lnTo>
                  <a:lnTo>
                    <a:pt x="2003" y="1689"/>
                  </a:lnTo>
                  <a:lnTo>
                    <a:pt x="1996" y="1704"/>
                  </a:lnTo>
                  <a:lnTo>
                    <a:pt x="1989" y="1716"/>
                  </a:lnTo>
                  <a:lnTo>
                    <a:pt x="1980" y="1728"/>
                  </a:lnTo>
                  <a:lnTo>
                    <a:pt x="1972" y="1740"/>
                  </a:lnTo>
                  <a:lnTo>
                    <a:pt x="1964" y="1751"/>
                  </a:lnTo>
                  <a:lnTo>
                    <a:pt x="1954" y="1760"/>
                  </a:lnTo>
                  <a:lnTo>
                    <a:pt x="1944" y="1769"/>
                  </a:lnTo>
                  <a:lnTo>
                    <a:pt x="1871" y="1831"/>
                  </a:lnTo>
                  <a:lnTo>
                    <a:pt x="1826" y="1868"/>
                  </a:lnTo>
                  <a:lnTo>
                    <a:pt x="1778" y="1910"/>
                  </a:lnTo>
                  <a:lnTo>
                    <a:pt x="1728" y="1953"/>
                  </a:lnTo>
                  <a:lnTo>
                    <a:pt x="1679" y="1998"/>
                  </a:lnTo>
                  <a:lnTo>
                    <a:pt x="1655" y="2019"/>
                  </a:lnTo>
                  <a:lnTo>
                    <a:pt x="1632" y="2042"/>
                  </a:lnTo>
                  <a:lnTo>
                    <a:pt x="1610" y="2064"/>
                  </a:lnTo>
                  <a:lnTo>
                    <a:pt x="1588" y="2084"/>
                  </a:lnTo>
                  <a:lnTo>
                    <a:pt x="1569" y="2105"/>
                  </a:lnTo>
                  <a:lnTo>
                    <a:pt x="1553" y="2121"/>
                  </a:lnTo>
                  <a:lnTo>
                    <a:pt x="1547" y="2129"/>
                  </a:lnTo>
                  <a:lnTo>
                    <a:pt x="1542" y="2136"/>
                  </a:lnTo>
                  <a:lnTo>
                    <a:pt x="1539" y="2144"/>
                  </a:lnTo>
                  <a:lnTo>
                    <a:pt x="1536" y="2151"/>
                  </a:lnTo>
                  <a:lnTo>
                    <a:pt x="1535" y="2159"/>
                  </a:lnTo>
                  <a:lnTo>
                    <a:pt x="1534" y="2167"/>
                  </a:lnTo>
                  <a:lnTo>
                    <a:pt x="1534" y="2177"/>
                  </a:lnTo>
                  <a:lnTo>
                    <a:pt x="1535" y="2187"/>
                  </a:lnTo>
                  <a:lnTo>
                    <a:pt x="1536" y="2199"/>
                  </a:lnTo>
                  <a:lnTo>
                    <a:pt x="1539" y="2211"/>
                  </a:lnTo>
                  <a:lnTo>
                    <a:pt x="1545" y="2244"/>
                  </a:lnTo>
                  <a:lnTo>
                    <a:pt x="1559" y="2300"/>
                  </a:lnTo>
                  <a:lnTo>
                    <a:pt x="1575" y="2359"/>
                  </a:lnTo>
                  <a:lnTo>
                    <a:pt x="1589" y="2414"/>
                  </a:lnTo>
                  <a:lnTo>
                    <a:pt x="1601" y="2459"/>
                  </a:lnTo>
                  <a:close/>
                  <a:moveTo>
                    <a:pt x="506" y="1777"/>
                  </a:moveTo>
                  <a:lnTo>
                    <a:pt x="494" y="1758"/>
                  </a:lnTo>
                  <a:lnTo>
                    <a:pt x="482" y="1740"/>
                  </a:lnTo>
                  <a:lnTo>
                    <a:pt x="471" y="1722"/>
                  </a:lnTo>
                  <a:lnTo>
                    <a:pt x="461" y="1703"/>
                  </a:lnTo>
                  <a:lnTo>
                    <a:pt x="456" y="1694"/>
                  </a:lnTo>
                  <a:lnTo>
                    <a:pt x="452" y="1685"/>
                  </a:lnTo>
                  <a:lnTo>
                    <a:pt x="443" y="1667"/>
                  </a:lnTo>
                  <a:lnTo>
                    <a:pt x="436" y="1647"/>
                  </a:lnTo>
                  <a:lnTo>
                    <a:pt x="429" y="1628"/>
                  </a:lnTo>
                  <a:lnTo>
                    <a:pt x="423" y="1609"/>
                  </a:lnTo>
                  <a:lnTo>
                    <a:pt x="417" y="1589"/>
                  </a:lnTo>
                  <a:lnTo>
                    <a:pt x="412" y="1569"/>
                  </a:lnTo>
                  <a:lnTo>
                    <a:pt x="408" y="1549"/>
                  </a:lnTo>
                  <a:lnTo>
                    <a:pt x="405" y="1527"/>
                  </a:lnTo>
                  <a:lnTo>
                    <a:pt x="401" y="1506"/>
                  </a:lnTo>
                  <a:lnTo>
                    <a:pt x="399" y="1484"/>
                  </a:lnTo>
                  <a:lnTo>
                    <a:pt x="398" y="1460"/>
                  </a:lnTo>
                  <a:lnTo>
                    <a:pt x="396" y="1435"/>
                  </a:lnTo>
                  <a:lnTo>
                    <a:pt x="396" y="1409"/>
                  </a:lnTo>
                  <a:lnTo>
                    <a:pt x="399" y="1383"/>
                  </a:lnTo>
                  <a:lnTo>
                    <a:pt x="401" y="1358"/>
                  </a:lnTo>
                  <a:lnTo>
                    <a:pt x="405" y="1333"/>
                  </a:lnTo>
                  <a:lnTo>
                    <a:pt x="410" y="1309"/>
                  </a:lnTo>
                  <a:lnTo>
                    <a:pt x="416" y="1284"/>
                  </a:lnTo>
                  <a:lnTo>
                    <a:pt x="422" y="1260"/>
                  </a:lnTo>
                  <a:lnTo>
                    <a:pt x="429" y="1236"/>
                  </a:lnTo>
                  <a:lnTo>
                    <a:pt x="437" y="1212"/>
                  </a:lnTo>
                  <a:lnTo>
                    <a:pt x="447" y="1189"/>
                  </a:lnTo>
                  <a:lnTo>
                    <a:pt x="456" y="1165"/>
                  </a:lnTo>
                  <a:lnTo>
                    <a:pt x="467" y="1142"/>
                  </a:lnTo>
                  <a:lnTo>
                    <a:pt x="479" y="1119"/>
                  </a:lnTo>
                  <a:lnTo>
                    <a:pt x="491" y="1097"/>
                  </a:lnTo>
                  <a:lnTo>
                    <a:pt x="504" y="1074"/>
                  </a:lnTo>
                  <a:lnTo>
                    <a:pt x="531" y="1028"/>
                  </a:lnTo>
                  <a:lnTo>
                    <a:pt x="545" y="1005"/>
                  </a:lnTo>
                  <a:lnTo>
                    <a:pt x="560" y="984"/>
                  </a:lnTo>
                  <a:lnTo>
                    <a:pt x="590" y="939"/>
                  </a:lnTo>
                  <a:lnTo>
                    <a:pt x="621" y="895"/>
                  </a:lnTo>
                  <a:lnTo>
                    <a:pt x="684" y="807"/>
                  </a:lnTo>
                  <a:lnTo>
                    <a:pt x="717" y="763"/>
                  </a:lnTo>
                  <a:lnTo>
                    <a:pt x="748" y="720"/>
                  </a:lnTo>
                  <a:lnTo>
                    <a:pt x="852" y="573"/>
                  </a:lnTo>
                  <a:lnTo>
                    <a:pt x="899" y="506"/>
                  </a:lnTo>
                  <a:lnTo>
                    <a:pt x="942" y="444"/>
                  </a:lnTo>
                  <a:lnTo>
                    <a:pt x="962" y="414"/>
                  </a:lnTo>
                  <a:lnTo>
                    <a:pt x="980" y="386"/>
                  </a:lnTo>
                  <a:lnTo>
                    <a:pt x="995" y="361"/>
                  </a:lnTo>
                  <a:lnTo>
                    <a:pt x="1008" y="336"/>
                  </a:lnTo>
                  <a:lnTo>
                    <a:pt x="1020" y="314"/>
                  </a:lnTo>
                  <a:lnTo>
                    <a:pt x="1030" y="294"/>
                  </a:lnTo>
                  <a:lnTo>
                    <a:pt x="1037" y="276"/>
                  </a:lnTo>
                  <a:lnTo>
                    <a:pt x="1041" y="260"/>
                  </a:lnTo>
                  <a:lnTo>
                    <a:pt x="1042" y="254"/>
                  </a:lnTo>
                  <a:lnTo>
                    <a:pt x="1043" y="248"/>
                  </a:lnTo>
                  <a:lnTo>
                    <a:pt x="1044" y="237"/>
                  </a:lnTo>
                  <a:lnTo>
                    <a:pt x="1044" y="227"/>
                  </a:lnTo>
                  <a:lnTo>
                    <a:pt x="1044" y="216"/>
                  </a:lnTo>
                  <a:lnTo>
                    <a:pt x="1043" y="205"/>
                  </a:lnTo>
                  <a:lnTo>
                    <a:pt x="1042" y="193"/>
                  </a:lnTo>
                  <a:lnTo>
                    <a:pt x="1037" y="173"/>
                  </a:lnTo>
                  <a:lnTo>
                    <a:pt x="1032" y="151"/>
                  </a:lnTo>
                  <a:lnTo>
                    <a:pt x="1025" y="132"/>
                  </a:lnTo>
                  <a:lnTo>
                    <a:pt x="1018" y="115"/>
                  </a:lnTo>
                  <a:lnTo>
                    <a:pt x="1011" y="98"/>
                  </a:lnTo>
                  <a:lnTo>
                    <a:pt x="1066" y="53"/>
                  </a:lnTo>
                  <a:lnTo>
                    <a:pt x="1130" y="0"/>
                  </a:lnTo>
                  <a:lnTo>
                    <a:pt x="1143" y="13"/>
                  </a:lnTo>
                  <a:lnTo>
                    <a:pt x="1156" y="27"/>
                  </a:lnTo>
                  <a:lnTo>
                    <a:pt x="1169" y="42"/>
                  </a:lnTo>
                  <a:lnTo>
                    <a:pt x="1180" y="56"/>
                  </a:lnTo>
                  <a:lnTo>
                    <a:pt x="1191" y="72"/>
                  </a:lnTo>
                  <a:lnTo>
                    <a:pt x="1200" y="86"/>
                  </a:lnTo>
                  <a:lnTo>
                    <a:pt x="1210" y="102"/>
                  </a:lnTo>
                  <a:lnTo>
                    <a:pt x="1218" y="119"/>
                  </a:lnTo>
                  <a:lnTo>
                    <a:pt x="1226" y="134"/>
                  </a:lnTo>
                  <a:lnTo>
                    <a:pt x="1233" y="151"/>
                  </a:lnTo>
                  <a:lnTo>
                    <a:pt x="1239" y="168"/>
                  </a:lnTo>
                  <a:lnTo>
                    <a:pt x="1245" y="185"/>
                  </a:lnTo>
                  <a:lnTo>
                    <a:pt x="1250" y="201"/>
                  </a:lnTo>
                  <a:lnTo>
                    <a:pt x="1253" y="218"/>
                  </a:lnTo>
                  <a:lnTo>
                    <a:pt x="1256" y="235"/>
                  </a:lnTo>
                  <a:lnTo>
                    <a:pt x="1259" y="253"/>
                  </a:lnTo>
                  <a:lnTo>
                    <a:pt x="1260" y="270"/>
                  </a:lnTo>
                  <a:lnTo>
                    <a:pt x="1262" y="288"/>
                  </a:lnTo>
                  <a:lnTo>
                    <a:pt x="1263" y="305"/>
                  </a:lnTo>
                  <a:lnTo>
                    <a:pt x="1263" y="323"/>
                  </a:lnTo>
                  <a:lnTo>
                    <a:pt x="1262" y="339"/>
                  </a:lnTo>
                  <a:lnTo>
                    <a:pt x="1260" y="357"/>
                  </a:lnTo>
                  <a:lnTo>
                    <a:pt x="1258" y="374"/>
                  </a:lnTo>
                  <a:lnTo>
                    <a:pt x="1256" y="392"/>
                  </a:lnTo>
                  <a:lnTo>
                    <a:pt x="1252" y="409"/>
                  </a:lnTo>
                  <a:lnTo>
                    <a:pt x="1248" y="426"/>
                  </a:lnTo>
                  <a:lnTo>
                    <a:pt x="1245" y="443"/>
                  </a:lnTo>
                  <a:lnTo>
                    <a:pt x="1240" y="459"/>
                  </a:lnTo>
                  <a:lnTo>
                    <a:pt x="1234" y="475"/>
                  </a:lnTo>
                  <a:lnTo>
                    <a:pt x="1228" y="492"/>
                  </a:lnTo>
                  <a:lnTo>
                    <a:pt x="1222" y="507"/>
                  </a:lnTo>
                  <a:lnTo>
                    <a:pt x="1215" y="523"/>
                  </a:lnTo>
                  <a:lnTo>
                    <a:pt x="1206" y="540"/>
                  </a:lnTo>
                  <a:lnTo>
                    <a:pt x="1197" y="558"/>
                  </a:lnTo>
                  <a:lnTo>
                    <a:pt x="1178" y="594"/>
                  </a:lnTo>
                  <a:lnTo>
                    <a:pt x="1167" y="611"/>
                  </a:lnTo>
                  <a:lnTo>
                    <a:pt x="1155" y="630"/>
                  </a:lnTo>
                  <a:lnTo>
                    <a:pt x="1132" y="666"/>
                  </a:lnTo>
                  <a:lnTo>
                    <a:pt x="1107" y="703"/>
                  </a:lnTo>
                  <a:lnTo>
                    <a:pt x="1079" y="740"/>
                  </a:lnTo>
                  <a:lnTo>
                    <a:pt x="1052" y="779"/>
                  </a:lnTo>
                  <a:lnTo>
                    <a:pt x="1023" y="817"/>
                  </a:lnTo>
                  <a:lnTo>
                    <a:pt x="993" y="855"/>
                  </a:lnTo>
                  <a:lnTo>
                    <a:pt x="962" y="895"/>
                  </a:lnTo>
                  <a:lnTo>
                    <a:pt x="899" y="974"/>
                  </a:lnTo>
                  <a:lnTo>
                    <a:pt x="837" y="1055"/>
                  </a:lnTo>
                  <a:lnTo>
                    <a:pt x="776" y="1135"/>
                  </a:lnTo>
                  <a:lnTo>
                    <a:pt x="746" y="1176"/>
                  </a:lnTo>
                  <a:lnTo>
                    <a:pt x="717" y="1217"/>
                  </a:lnTo>
                  <a:lnTo>
                    <a:pt x="688" y="1257"/>
                  </a:lnTo>
                  <a:lnTo>
                    <a:pt x="675" y="1278"/>
                  </a:lnTo>
                  <a:lnTo>
                    <a:pt x="662" y="1298"/>
                  </a:lnTo>
                  <a:lnTo>
                    <a:pt x="636" y="1339"/>
                  </a:lnTo>
                  <a:lnTo>
                    <a:pt x="624" y="1359"/>
                  </a:lnTo>
                  <a:lnTo>
                    <a:pt x="612" y="1380"/>
                  </a:lnTo>
                  <a:lnTo>
                    <a:pt x="600" y="1400"/>
                  </a:lnTo>
                  <a:lnTo>
                    <a:pt x="591" y="1421"/>
                  </a:lnTo>
                  <a:lnTo>
                    <a:pt x="580" y="1441"/>
                  </a:lnTo>
                  <a:lnTo>
                    <a:pt x="570" y="1461"/>
                  </a:lnTo>
                  <a:lnTo>
                    <a:pt x="561" y="1481"/>
                  </a:lnTo>
                  <a:lnTo>
                    <a:pt x="552" y="1501"/>
                  </a:lnTo>
                  <a:lnTo>
                    <a:pt x="544" y="1521"/>
                  </a:lnTo>
                  <a:lnTo>
                    <a:pt x="537" y="1542"/>
                  </a:lnTo>
                  <a:lnTo>
                    <a:pt x="531" y="1561"/>
                  </a:lnTo>
                  <a:lnTo>
                    <a:pt x="525" y="1581"/>
                  </a:lnTo>
                  <a:lnTo>
                    <a:pt x="519" y="1602"/>
                  </a:lnTo>
                  <a:lnTo>
                    <a:pt x="514" y="1621"/>
                  </a:lnTo>
                  <a:lnTo>
                    <a:pt x="510" y="1640"/>
                  </a:lnTo>
                  <a:lnTo>
                    <a:pt x="507" y="1661"/>
                  </a:lnTo>
                  <a:lnTo>
                    <a:pt x="504" y="1680"/>
                  </a:lnTo>
                  <a:lnTo>
                    <a:pt x="503" y="1699"/>
                  </a:lnTo>
                  <a:lnTo>
                    <a:pt x="502" y="1719"/>
                  </a:lnTo>
                  <a:lnTo>
                    <a:pt x="503" y="1739"/>
                  </a:lnTo>
                  <a:lnTo>
                    <a:pt x="503" y="1758"/>
                  </a:lnTo>
                  <a:lnTo>
                    <a:pt x="506" y="1777"/>
                  </a:lnTo>
                  <a:close/>
                  <a:moveTo>
                    <a:pt x="1430" y="5531"/>
                  </a:moveTo>
                  <a:lnTo>
                    <a:pt x="1007" y="5531"/>
                  </a:lnTo>
                  <a:lnTo>
                    <a:pt x="1007" y="4975"/>
                  </a:lnTo>
                  <a:lnTo>
                    <a:pt x="1007" y="4419"/>
                  </a:lnTo>
                  <a:lnTo>
                    <a:pt x="1007" y="3864"/>
                  </a:lnTo>
                  <a:lnTo>
                    <a:pt x="1007" y="3309"/>
                  </a:lnTo>
                  <a:lnTo>
                    <a:pt x="1013" y="3311"/>
                  </a:lnTo>
                  <a:lnTo>
                    <a:pt x="1042" y="3319"/>
                  </a:lnTo>
                  <a:lnTo>
                    <a:pt x="1071" y="3326"/>
                  </a:lnTo>
                  <a:lnTo>
                    <a:pt x="1097" y="3332"/>
                  </a:lnTo>
                  <a:lnTo>
                    <a:pt x="1122" y="3337"/>
                  </a:lnTo>
                  <a:lnTo>
                    <a:pt x="1148" y="3342"/>
                  </a:lnTo>
                  <a:lnTo>
                    <a:pt x="1172" y="3344"/>
                  </a:lnTo>
                  <a:lnTo>
                    <a:pt x="1196" y="3347"/>
                  </a:lnTo>
                  <a:lnTo>
                    <a:pt x="1218" y="3348"/>
                  </a:lnTo>
                  <a:lnTo>
                    <a:pt x="1242" y="3347"/>
                  </a:lnTo>
                  <a:lnTo>
                    <a:pt x="1253" y="3347"/>
                  </a:lnTo>
                  <a:lnTo>
                    <a:pt x="1265" y="3345"/>
                  </a:lnTo>
                  <a:lnTo>
                    <a:pt x="1289" y="3343"/>
                  </a:lnTo>
                  <a:lnTo>
                    <a:pt x="1314" y="3339"/>
                  </a:lnTo>
                  <a:lnTo>
                    <a:pt x="1340" y="3335"/>
                  </a:lnTo>
                  <a:lnTo>
                    <a:pt x="1366" y="3327"/>
                  </a:lnTo>
                  <a:lnTo>
                    <a:pt x="1395" y="3320"/>
                  </a:lnTo>
                  <a:lnTo>
                    <a:pt x="1424" y="3312"/>
                  </a:lnTo>
                  <a:lnTo>
                    <a:pt x="1430" y="3309"/>
                  </a:lnTo>
                  <a:lnTo>
                    <a:pt x="1430" y="3864"/>
                  </a:lnTo>
                  <a:lnTo>
                    <a:pt x="1430" y="4419"/>
                  </a:lnTo>
                  <a:lnTo>
                    <a:pt x="1430" y="4975"/>
                  </a:lnTo>
                  <a:lnTo>
                    <a:pt x="1430" y="5531"/>
                  </a:lnTo>
                  <a:close/>
                  <a:moveTo>
                    <a:pt x="1218" y="3207"/>
                  </a:moveTo>
                  <a:lnTo>
                    <a:pt x="1167" y="3206"/>
                  </a:lnTo>
                  <a:lnTo>
                    <a:pt x="1116" y="3204"/>
                  </a:lnTo>
                  <a:lnTo>
                    <a:pt x="1091" y="3201"/>
                  </a:lnTo>
                  <a:lnTo>
                    <a:pt x="1066" y="3199"/>
                  </a:lnTo>
                  <a:lnTo>
                    <a:pt x="1017" y="3193"/>
                  </a:lnTo>
                  <a:lnTo>
                    <a:pt x="992" y="3188"/>
                  </a:lnTo>
                  <a:lnTo>
                    <a:pt x="968" y="3185"/>
                  </a:lnTo>
                  <a:lnTo>
                    <a:pt x="920" y="3175"/>
                  </a:lnTo>
                  <a:lnTo>
                    <a:pt x="896" y="3169"/>
                  </a:lnTo>
                  <a:lnTo>
                    <a:pt x="873" y="3163"/>
                  </a:lnTo>
                  <a:lnTo>
                    <a:pt x="849" y="3157"/>
                  </a:lnTo>
                  <a:lnTo>
                    <a:pt x="826" y="3151"/>
                  </a:lnTo>
                  <a:lnTo>
                    <a:pt x="780" y="3137"/>
                  </a:lnTo>
                  <a:lnTo>
                    <a:pt x="736" y="3121"/>
                  </a:lnTo>
                  <a:lnTo>
                    <a:pt x="714" y="3113"/>
                  </a:lnTo>
                  <a:lnTo>
                    <a:pt x="692" y="3104"/>
                  </a:lnTo>
                  <a:lnTo>
                    <a:pt x="650" y="3086"/>
                  </a:lnTo>
                  <a:lnTo>
                    <a:pt x="608" y="3066"/>
                  </a:lnTo>
                  <a:lnTo>
                    <a:pt x="586" y="3056"/>
                  </a:lnTo>
                  <a:lnTo>
                    <a:pt x="566" y="3045"/>
                  </a:lnTo>
                  <a:lnTo>
                    <a:pt x="526" y="3024"/>
                  </a:lnTo>
                  <a:lnTo>
                    <a:pt x="486" y="3001"/>
                  </a:lnTo>
                  <a:lnTo>
                    <a:pt x="448" y="2977"/>
                  </a:lnTo>
                  <a:lnTo>
                    <a:pt x="411" y="2953"/>
                  </a:lnTo>
                  <a:lnTo>
                    <a:pt x="375" y="2927"/>
                  </a:lnTo>
                  <a:lnTo>
                    <a:pt x="357" y="2913"/>
                  </a:lnTo>
                  <a:lnTo>
                    <a:pt x="339" y="2900"/>
                  </a:lnTo>
                  <a:lnTo>
                    <a:pt x="305" y="2874"/>
                  </a:lnTo>
                  <a:lnTo>
                    <a:pt x="288" y="2859"/>
                  </a:lnTo>
                  <a:lnTo>
                    <a:pt x="272" y="2846"/>
                  </a:lnTo>
                  <a:lnTo>
                    <a:pt x="240" y="2817"/>
                  </a:lnTo>
                  <a:lnTo>
                    <a:pt x="209" y="2789"/>
                  </a:lnTo>
                  <a:lnTo>
                    <a:pt x="195" y="2773"/>
                  </a:lnTo>
                  <a:lnTo>
                    <a:pt x="179" y="2759"/>
                  </a:lnTo>
                  <a:lnTo>
                    <a:pt x="150" y="2729"/>
                  </a:lnTo>
                  <a:lnTo>
                    <a:pt x="137" y="2713"/>
                  </a:lnTo>
                  <a:lnTo>
                    <a:pt x="124" y="2699"/>
                  </a:lnTo>
                  <a:lnTo>
                    <a:pt x="111" y="2683"/>
                  </a:lnTo>
                  <a:lnTo>
                    <a:pt x="98" y="2667"/>
                  </a:lnTo>
                  <a:lnTo>
                    <a:pt x="72" y="2636"/>
                  </a:lnTo>
                  <a:lnTo>
                    <a:pt x="48" y="2605"/>
                  </a:lnTo>
                  <a:lnTo>
                    <a:pt x="26" y="2574"/>
                  </a:lnTo>
                  <a:lnTo>
                    <a:pt x="5" y="2541"/>
                  </a:lnTo>
                  <a:lnTo>
                    <a:pt x="0" y="2535"/>
                  </a:lnTo>
                  <a:lnTo>
                    <a:pt x="609" y="2535"/>
                  </a:lnTo>
                  <a:lnTo>
                    <a:pt x="1218" y="2535"/>
                  </a:lnTo>
                  <a:lnTo>
                    <a:pt x="1827" y="2535"/>
                  </a:lnTo>
                  <a:lnTo>
                    <a:pt x="2436" y="2535"/>
                  </a:lnTo>
                  <a:lnTo>
                    <a:pt x="2432" y="2541"/>
                  </a:lnTo>
                  <a:lnTo>
                    <a:pt x="2420" y="2562"/>
                  </a:lnTo>
                  <a:lnTo>
                    <a:pt x="2406" y="2581"/>
                  </a:lnTo>
                  <a:lnTo>
                    <a:pt x="2381" y="2618"/>
                  </a:lnTo>
                  <a:lnTo>
                    <a:pt x="2354" y="2655"/>
                  </a:lnTo>
                  <a:lnTo>
                    <a:pt x="2325" y="2690"/>
                  </a:lnTo>
                  <a:lnTo>
                    <a:pt x="2296" y="2725"/>
                  </a:lnTo>
                  <a:lnTo>
                    <a:pt x="2266" y="2759"/>
                  </a:lnTo>
                  <a:lnTo>
                    <a:pt x="2250" y="2775"/>
                  </a:lnTo>
                  <a:lnTo>
                    <a:pt x="2235" y="2791"/>
                  </a:lnTo>
                  <a:lnTo>
                    <a:pt x="2204" y="2822"/>
                  </a:lnTo>
                  <a:lnTo>
                    <a:pt x="2170" y="2852"/>
                  </a:lnTo>
                  <a:lnTo>
                    <a:pt x="2136" y="2881"/>
                  </a:lnTo>
                  <a:lnTo>
                    <a:pt x="2120" y="2895"/>
                  </a:lnTo>
                  <a:lnTo>
                    <a:pt x="2102" y="2910"/>
                  </a:lnTo>
                  <a:lnTo>
                    <a:pt x="2067" y="2936"/>
                  </a:lnTo>
                  <a:lnTo>
                    <a:pt x="2049" y="2949"/>
                  </a:lnTo>
                  <a:lnTo>
                    <a:pt x="2031" y="2961"/>
                  </a:lnTo>
                  <a:lnTo>
                    <a:pt x="1994" y="2987"/>
                  </a:lnTo>
                  <a:lnTo>
                    <a:pt x="1955" y="3009"/>
                  </a:lnTo>
                  <a:lnTo>
                    <a:pt x="1936" y="3020"/>
                  </a:lnTo>
                  <a:lnTo>
                    <a:pt x="1917" y="3031"/>
                  </a:lnTo>
                  <a:lnTo>
                    <a:pt x="1898" y="3042"/>
                  </a:lnTo>
                  <a:lnTo>
                    <a:pt x="1877" y="3053"/>
                  </a:lnTo>
                  <a:lnTo>
                    <a:pt x="1838" y="3072"/>
                  </a:lnTo>
                  <a:lnTo>
                    <a:pt x="1797" y="3090"/>
                  </a:lnTo>
                  <a:lnTo>
                    <a:pt x="1776" y="3098"/>
                  </a:lnTo>
                  <a:lnTo>
                    <a:pt x="1756" y="3107"/>
                  </a:lnTo>
                  <a:lnTo>
                    <a:pt x="1736" y="3115"/>
                  </a:lnTo>
                  <a:lnTo>
                    <a:pt x="1714" y="3122"/>
                  </a:lnTo>
                  <a:lnTo>
                    <a:pt x="1694" y="3131"/>
                  </a:lnTo>
                  <a:lnTo>
                    <a:pt x="1672" y="3137"/>
                  </a:lnTo>
                  <a:lnTo>
                    <a:pt x="1629" y="3150"/>
                  </a:lnTo>
                  <a:lnTo>
                    <a:pt x="1586" y="3162"/>
                  </a:lnTo>
                  <a:lnTo>
                    <a:pt x="1541" y="3173"/>
                  </a:lnTo>
                  <a:lnTo>
                    <a:pt x="1518" y="3177"/>
                  </a:lnTo>
                  <a:lnTo>
                    <a:pt x="1497" y="3182"/>
                  </a:lnTo>
                  <a:lnTo>
                    <a:pt x="1451" y="3189"/>
                  </a:lnTo>
                  <a:lnTo>
                    <a:pt x="1428" y="3193"/>
                  </a:lnTo>
                  <a:lnTo>
                    <a:pt x="1406" y="3195"/>
                  </a:lnTo>
                  <a:lnTo>
                    <a:pt x="1359" y="3200"/>
                  </a:lnTo>
                  <a:lnTo>
                    <a:pt x="1336" y="3203"/>
                  </a:lnTo>
                  <a:lnTo>
                    <a:pt x="1313" y="3204"/>
                  </a:lnTo>
                  <a:lnTo>
                    <a:pt x="1289" y="3205"/>
                  </a:lnTo>
                  <a:lnTo>
                    <a:pt x="1265" y="3206"/>
                  </a:lnTo>
                  <a:lnTo>
                    <a:pt x="1242" y="3207"/>
                  </a:lnTo>
                  <a:lnTo>
                    <a:pt x="1218" y="3207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4694238" y="3829051"/>
              <a:ext cx="2776538" cy="250825"/>
            </a:xfrm>
            <a:custGeom>
              <a:avLst/>
              <a:gdLst>
                <a:gd name="T0" fmla="*/ 10362 w 10493"/>
                <a:gd name="T1" fmla="*/ 658 h 945"/>
                <a:gd name="T2" fmla="*/ 10028 w 10493"/>
                <a:gd name="T3" fmla="*/ 233 h 945"/>
                <a:gd name="T4" fmla="*/ 10067 w 10493"/>
                <a:gd name="T5" fmla="*/ 176 h 945"/>
                <a:gd name="T6" fmla="*/ 10451 w 10493"/>
                <a:gd name="T7" fmla="*/ 629 h 945"/>
                <a:gd name="T8" fmla="*/ 9848 w 10493"/>
                <a:gd name="T9" fmla="*/ 482 h 945"/>
                <a:gd name="T10" fmla="*/ 34 w 10493"/>
                <a:gd name="T11" fmla="*/ 944 h 945"/>
                <a:gd name="T12" fmla="*/ 90 w 10493"/>
                <a:gd name="T13" fmla="*/ 206 h 945"/>
                <a:gd name="T14" fmla="*/ 840 w 10493"/>
                <a:gd name="T15" fmla="*/ 218 h 945"/>
                <a:gd name="T16" fmla="*/ 544 w 10493"/>
                <a:gd name="T17" fmla="*/ 744 h 945"/>
                <a:gd name="T18" fmla="*/ 893 w 10493"/>
                <a:gd name="T19" fmla="*/ 177 h 945"/>
                <a:gd name="T20" fmla="*/ 1495 w 10493"/>
                <a:gd name="T21" fmla="*/ 173 h 945"/>
                <a:gd name="T22" fmla="*/ 1765 w 10493"/>
                <a:gd name="T23" fmla="*/ 167 h 945"/>
                <a:gd name="T24" fmla="*/ 1549 w 10493"/>
                <a:gd name="T25" fmla="*/ 729 h 945"/>
                <a:gd name="T26" fmla="*/ 1601 w 10493"/>
                <a:gd name="T27" fmla="*/ 22 h 945"/>
                <a:gd name="T28" fmla="*/ 1811 w 10493"/>
                <a:gd name="T29" fmla="*/ 75 h 945"/>
                <a:gd name="T30" fmla="*/ 2122 w 10493"/>
                <a:gd name="T31" fmla="*/ 629 h 945"/>
                <a:gd name="T32" fmla="*/ 2447 w 10493"/>
                <a:gd name="T33" fmla="*/ 575 h 945"/>
                <a:gd name="T34" fmla="*/ 2176 w 10493"/>
                <a:gd name="T35" fmla="*/ 212 h 945"/>
                <a:gd name="T36" fmla="*/ 2366 w 10493"/>
                <a:gd name="T37" fmla="*/ 202 h 945"/>
                <a:gd name="T38" fmla="*/ 2430 w 10493"/>
                <a:gd name="T39" fmla="*/ 444 h 945"/>
                <a:gd name="T40" fmla="*/ 2230 w 10493"/>
                <a:gd name="T41" fmla="*/ 789 h 945"/>
                <a:gd name="T42" fmla="*/ 3119 w 10493"/>
                <a:gd name="T43" fmla="*/ 728 h 945"/>
                <a:gd name="T44" fmla="*/ 2693 w 10493"/>
                <a:gd name="T45" fmla="*/ 776 h 945"/>
                <a:gd name="T46" fmla="*/ 2815 w 10493"/>
                <a:gd name="T47" fmla="*/ 173 h 945"/>
                <a:gd name="T48" fmla="*/ 3680 w 10493"/>
                <a:gd name="T49" fmla="*/ 173 h 945"/>
                <a:gd name="T50" fmla="*/ 3359 w 10493"/>
                <a:gd name="T51" fmla="*/ 779 h 945"/>
                <a:gd name="T52" fmla="*/ 3980 w 10493"/>
                <a:gd name="T53" fmla="*/ 203 h 945"/>
                <a:gd name="T54" fmla="*/ 4037 w 10493"/>
                <a:gd name="T55" fmla="*/ 776 h 945"/>
                <a:gd name="T56" fmla="*/ 4310 w 10493"/>
                <a:gd name="T57" fmla="*/ 753 h 945"/>
                <a:gd name="T58" fmla="*/ 4787 w 10493"/>
                <a:gd name="T59" fmla="*/ 746 h 945"/>
                <a:gd name="T60" fmla="*/ 4508 w 10493"/>
                <a:gd name="T61" fmla="*/ 539 h 945"/>
                <a:gd name="T62" fmla="*/ 4572 w 10493"/>
                <a:gd name="T63" fmla="*/ 66 h 945"/>
                <a:gd name="T64" fmla="*/ 4771 w 10493"/>
                <a:gd name="T65" fmla="*/ 14 h 945"/>
                <a:gd name="T66" fmla="*/ 5074 w 10493"/>
                <a:gd name="T67" fmla="*/ 250 h 945"/>
                <a:gd name="T68" fmla="*/ 5581 w 10493"/>
                <a:gd name="T69" fmla="*/ 177 h 945"/>
                <a:gd name="T70" fmla="*/ 5138 w 10493"/>
                <a:gd name="T71" fmla="*/ 748 h 945"/>
                <a:gd name="T72" fmla="*/ 6418 w 10493"/>
                <a:gd name="T73" fmla="*/ 269 h 945"/>
                <a:gd name="T74" fmla="*/ 6167 w 10493"/>
                <a:gd name="T75" fmla="*/ 741 h 945"/>
                <a:gd name="T76" fmla="*/ 6689 w 10493"/>
                <a:gd name="T77" fmla="*/ 218 h 945"/>
                <a:gd name="T78" fmla="*/ 6563 w 10493"/>
                <a:gd name="T79" fmla="*/ 756 h 945"/>
                <a:gd name="T80" fmla="*/ 7243 w 10493"/>
                <a:gd name="T81" fmla="*/ 206 h 945"/>
                <a:gd name="T82" fmla="*/ 7122 w 10493"/>
                <a:gd name="T83" fmla="*/ 744 h 945"/>
                <a:gd name="T84" fmla="*/ 7376 w 10493"/>
                <a:gd name="T85" fmla="*/ 335 h 945"/>
                <a:gd name="T86" fmla="*/ 7980 w 10493"/>
                <a:gd name="T87" fmla="*/ 362 h 945"/>
                <a:gd name="T88" fmla="*/ 7447 w 10493"/>
                <a:gd name="T89" fmla="*/ 720 h 945"/>
                <a:gd name="T90" fmla="*/ 7652 w 10493"/>
                <a:gd name="T91" fmla="*/ 752 h 945"/>
                <a:gd name="T92" fmla="*/ 7756 w 10493"/>
                <a:gd name="T93" fmla="*/ 215 h 945"/>
                <a:gd name="T94" fmla="*/ 8384 w 10493"/>
                <a:gd name="T95" fmla="*/ 176 h 945"/>
                <a:gd name="T96" fmla="*/ 8291 w 10493"/>
                <a:gd name="T97" fmla="*/ 490 h 945"/>
                <a:gd name="T98" fmla="*/ 8291 w 10493"/>
                <a:gd name="T99" fmla="*/ 204 h 945"/>
                <a:gd name="T100" fmla="*/ 8116 w 10493"/>
                <a:gd name="T101" fmla="*/ 723 h 945"/>
                <a:gd name="T102" fmla="*/ 8738 w 10493"/>
                <a:gd name="T103" fmla="*/ 213 h 945"/>
                <a:gd name="T104" fmla="*/ 8640 w 10493"/>
                <a:gd name="T105" fmla="*/ 734 h 945"/>
                <a:gd name="T106" fmla="*/ 8947 w 10493"/>
                <a:gd name="T107" fmla="*/ 734 h 945"/>
                <a:gd name="T108" fmla="*/ 9122 w 10493"/>
                <a:gd name="T109" fmla="*/ 513 h 945"/>
                <a:gd name="T110" fmla="*/ 9109 w 10493"/>
                <a:gd name="T111" fmla="*/ 162 h 945"/>
                <a:gd name="T112" fmla="*/ 8965 w 10493"/>
                <a:gd name="T113" fmla="*/ 243 h 945"/>
                <a:gd name="T114" fmla="*/ 9266 w 10493"/>
                <a:gd name="T115" fmla="*/ 536 h 945"/>
                <a:gd name="T116" fmla="*/ 9808 w 10493"/>
                <a:gd name="T117" fmla="*/ 173 h 945"/>
                <a:gd name="T118" fmla="*/ 9685 w 10493"/>
                <a:gd name="T119" fmla="*/ 776 h 945"/>
                <a:gd name="T120" fmla="*/ 9336 w 10493"/>
                <a:gd name="T121" fmla="*/ 314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493" h="945">
                  <a:moveTo>
                    <a:pt x="9936" y="454"/>
                  </a:moveTo>
                  <a:lnTo>
                    <a:pt x="9937" y="480"/>
                  </a:lnTo>
                  <a:lnTo>
                    <a:pt x="9941" y="508"/>
                  </a:lnTo>
                  <a:lnTo>
                    <a:pt x="9946" y="536"/>
                  </a:lnTo>
                  <a:lnTo>
                    <a:pt x="9954" y="566"/>
                  </a:lnTo>
                  <a:lnTo>
                    <a:pt x="9962" y="594"/>
                  </a:lnTo>
                  <a:lnTo>
                    <a:pt x="9974" y="621"/>
                  </a:lnTo>
                  <a:lnTo>
                    <a:pt x="9988" y="646"/>
                  </a:lnTo>
                  <a:lnTo>
                    <a:pt x="10003" y="668"/>
                  </a:lnTo>
                  <a:lnTo>
                    <a:pt x="10021" y="688"/>
                  </a:lnTo>
                  <a:lnTo>
                    <a:pt x="10039" y="706"/>
                  </a:lnTo>
                  <a:lnTo>
                    <a:pt x="10060" y="720"/>
                  </a:lnTo>
                  <a:lnTo>
                    <a:pt x="10081" y="731"/>
                  </a:lnTo>
                  <a:lnTo>
                    <a:pt x="10104" y="741"/>
                  </a:lnTo>
                  <a:lnTo>
                    <a:pt x="10128" y="748"/>
                  </a:lnTo>
                  <a:lnTo>
                    <a:pt x="10153" y="752"/>
                  </a:lnTo>
                  <a:lnTo>
                    <a:pt x="10181" y="753"/>
                  </a:lnTo>
                  <a:lnTo>
                    <a:pt x="10212" y="750"/>
                  </a:lnTo>
                  <a:lnTo>
                    <a:pt x="10243" y="746"/>
                  </a:lnTo>
                  <a:lnTo>
                    <a:pt x="10271" y="736"/>
                  </a:lnTo>
                  <a:lnTo>
                    <a:pt x="10298" y="723"/>
                  </a:lnTo>
                  <a:lnTo>
                    <a:pt x="10322" y="705"/>
                  </a:lnTo>
                  <a:lnTo>
                    <a:pt x="10343" y="683"/>
                  </a:lnTo>
                  <a:lnTo>
                    <a:pt x="10362" y="658"/>
                  </a:lnTo>
                  <a:lnTo>
                    <a:pt x="10369" y="644"/>
                  </a:lnTo>
                  <a:lnTo>
                    <a:pt x="10376" y="628"/>
                  </a:lnTo>
                  <a:lnTo>
                    <a:pt x="10388" y="596"/>
                  </a:lnTo>
                  <a:lnTo>
                    <a:pt x="10397" y="561"/>
                  </a:lnTo>
                  <a:lnTo>
                    <a:pt x="10402" y="524"/>
                  </a:lnTo>
                  <a:lnTo>
                    <a:pt x="10403" y="485"/>
                  </a:lnTo>
                  <a:lnTo>
                    <a:pt x="10402" y="443"/>
                  </a:lnTo>
                  <a:lnTo>
                    <a:pt x="10396" y="404"/>
                  </a:lnTo>
                  <a:lnTo>
                    <a:pt x="10386" y="365"/>
                  </a:lnTo>
                  <a:lnTo>
                    <a:pt x="10373" y="330"/>
                  </a:lnTo>
                  <a:lnTo>
                    <a:pt x="10356" y="298"/>
                  </a:lnTo>
                  <a:lnTo>
                    <a:pt x="10336" y="270"/>
                  </a:lnTo>
                  <a:lnTo>
                    <a:pt x="10312" y="248"/>
                  </a:lnTo>
                  <a:lnTo>
                    <a:pt x="10298" y="237"/>
                  </a:lnTo>
                  <a:lnTo>
                    <a:pt x="10285" y="228"/>
                  </a:lnTo>
                  <a:lnTo>
                    <a:pt x="10256" y="215"/>
                  </a:lnTo>
                  <a:lnTo>
                    <a:pt x="10225" y="206"/>
                  </a:lnTo>
                  <a:lnTo>
                    <a:pt x="10193" y="200"/>
                  </a:lnTo>
                  <a:lnTo>
                    <a:pt x="10159" y="197"/>
                  </a:lnTo>
                  <a:lnTo>
                    <a:pt x="10110" y="202"/>
                  </a:lnTo>
                  <a:lnTo>
                    <a:pt x="10088" y="207"/>
                  </a:lnTo>
                  <a:lnTo>
                    <a:pt x="10067" y="214"/>
                  </a:lnTo>
                  <a:lnTo>
                    <a:pt x="10048" y="222"/>
                  </a:lnTo>
                  <a:lnTo>
                    <a:pt x="10028" y="233"/>
                  </a:lnTo>
                  <a:lnTo>
                    <a:pt x="10012" y="246"/>
                  </a:lnTo>
                  <a:lnTo>
                    <a:pt x="9996" y="262"/>
                  </a:lnTo>
                  <a:lnTo>
                    <a:pt x="9983" y="279"/>
                  </a:lnTo>
                  <a:lnTo>
                    <a:pt x="9970" y="298"/>
                  </a:lnTo>
                  <a:lnTo>
                    <a:pt x="9960" y="320"/>
                  </a:lnTo>
                  <a:lnTo>
                    <a:pt x="9952" y="342"/>
                  </a:lnTo>
                  <a:lnTo>
                    <a:pt x="9944" y="368"/>
                  </a:lnTo>
                  <a:lnTo>
                    <a:pt x="9941" y="394"/>
                  </a:lnTo>
                  <a:lnTo>
                    <a:pt x="9937" y="423"/>
                  </a:lnTo>
                  <a:lnTo>
                    <a:pt x="9936" y="454"/>
                  </a:lnTo>
                  <a:close/>
                  <a:moveTo>
                    <a:pt x="9848" y="482"/>
                  </a:moveTo>
                  <a:lnTo>
                    <a:pt x="9850" y="450"/>
                  </a:lnTo>
                  <a:lnTo>
                    <a:pt x="9852" y="420"/>
                  </a:lnTo>
                  <a:lnTo>
                    <a:pt x="9858" y="390"/>
                  </a:lnTo>
                  <a:lnTo>
                    <a:pt x="9866" y="363"/>
                  </a:lnTo>
                  <a:lnTo>
                    <a:pt x="9877" y="335"/>
                  </a:lnTo>
                  <a:lnTo>
                    <a:pt x="9892" y="309"/>
                  </a:lnTo>
                  <a:lnTo>
                    <a:pt x="9908" y="284"/>
                  </a:lnTo>
                  <a:lnTo>
                    <a:pt x="9929" y="260"/>
                  </a:lnTo>
                  <a:lnTo>
                    <a:pt x="9952" y="238"/>
                  </a:lnTo>
                  <a:lnTo>
                    <a:pt x="9977" y="218"/>
                  </a:lnTo>
                  <a:lnTo>
                    <a:pt x="10006" y="201"/>
                  </a:lnTo>
                  <a:lnTo>
                    <a:pt x="10036" y="186"/>
                  </a:lnTo>
                  <a:lnTo>
                    <a:pt x="10067" y="176"/>
                  </a:lnTo>
                  <a:lnTo>
                    <a:pt x="10102" y="167"/>
                  </a:lnTo>
                  <a:lnTo>
                    <a:pt x="10138" y="162"/>
                  </a:lnTo>
                  <a:lnTo>
                    <a:pt x="10176" y="161"/>
                  </a:lnTo>
                  <a:lnTo>
                    <a:pt x="10211" y="162"/>
                  </a:lnTo>
                  <a:lnTo>
                    <a:pt x="10244" y="166"/>
                  </a:lnTo>
                  <a:lnTo>
                    <a:pt x="10277" y="172"/>
                  </a:lnTo>
                  <a:lnTo>
                    <a:pt x="10307" y="180"/>
                  </a:lnTo>
                  <a:lnTo>
                    <a:pt x="10334" y="192"/>
                  </a:lnTo>
                  <a:lnTo>
                    <a:pt x="10361" y="206"/>
                  </a:lnTo>
                  <a:lnTo>
                    <a:pt x="10385" y="221"/>
                  </a:lnTo>
                  <a:lnTo>
                    <a:pt x="10408" y="240"/>
                  </a:lnTo>
                  <a:lnTo>
                    <a:pt x="10427" y="261"/>
                  </a:lnTo>
                  <a:lnTo>
                    <a:pt x="10445" y="284"/>
                  </a:lnTo>
                  <a:lnTo>
                    <a:pt x="10459" y="308"/>
                  </a:lnTo>
                  <a:lnTo>
                    <a:pt x="10471" y="334"/>
                  </a:lnTo>
                  <a:lnTo>
                    <a:pt x="10481" y="362"/>
                  </a:lnTo>
                  <a:lnTo>
                    <a:pt x="10488" y="392"/>
                  </a:lnTo>
                  <a:lnTo>
                    <a:pt x="10492" y="423"/>
                  </a:lnTo>
                  <a:lnTo>
                    <a:pt x="10493" y="456"/>
                  </a:lnTo>
                  <a:lnTo>
                    <a:pt x="10490" y="503"/>
                  </a:lnTo>
                  <a:lnTo>
                    <a:pt x="10487" y="526"/>
                  </a:lnTo>
                  <a:lnTo>
                    <a:pt x="10483" y="548"/>
                  </a:lnTo>
                  <a:lnTo>
                    <a:pt x="10470" y="590"/>
                  </a:lnTo>
                  <a:lnTo>
                    <a:pt x="10451" y="629"/>
                  </a:lnTo>
                  <a:lnTo>
                    <a:pt x="10428" y="665"/>
                  </a:lnTo>
                  <a:lnTo>
                    <a:pt x="10399" y="698"/>
                  </a:lnTo>
                  <a:lnTo>
                    <a:pt x="10384" y="712"/>
                  </a:lnTo>
                  <a:lnTo>
                    <a:pt x="10367" y="725"/>
                  </a:lnTo>
                  <a:lnTo>
                    <a:pt x="10330" y="748"/>
                  </a:lnTo>
                  <a:lnTo>
                    <a:pt x="10290" y="767"/>
                  </a:lnTo>
                  <a:lnTo>
                    <a:pt x="10247" y="780"/>
                  </a:lnTo>
                  <a:lnTo>
                    <a:pt x="10201" y="789"/>
                  </a:lnTo>
                  <a:lnTo>
                    <a:pt x="10153" y="791"/>
                  </a:lnTo>
                  <a:lnTo>
                    <a:pt x="10120" y="790"/>
                  </a:lnTo>
                  <a:lnTo>
                    <a:pt x="10087" y="785"/>
                  </a:lnTo>
                  <a:lnTo>
                    <a:pt x="10056" y="778"/>
                  </a:lnTo>
                  <a:lnTo>
                    <a:pt x="10026" y="768"/>
                  </a:lnTo>
                  <a:lnTo>
                    <a:pt x="9997" y="755"/>
                  </a:lnTo>
                  <a:lnTo>
                    <a:pt x="9972" y="738"/>
                  </a:lnTo>
                  <a:lnTo>
                    <a:pt x="9948" y="720"/>
                  </a:lnTo>
                  <a:lnTo>
                    <a:pt x="9926" y="699"/>
                  </a:lnTo>
                  <a:lnTo>
                    <a:pt x="9907" y="675"/>
                  </a:lnTo>
                  <a:lnTo>
                    <a:pt x="9890" y="648"/>
                  </a:lnTo>
                  <a:lnTo>
                    <a:pt x="9877" y="621"/>
                  </a:lnTo>
                  <a:lnTo>
                    <a:pt x="9866" y="592"/>
                  </a:lnTo>
                  <a:lnTo>
                    <a:pt x="9852" y="534"/>
                  </a:lnTo>
                  <a:lnTo>
                    <a:pt x="9850" y="507"/>
                  </a:lnTo>
                  <a:lnTo>
                    <a:pt x="9848" y="482"/>
                  </a:lnTo>
                  <a:close/>
                  <a:moveTo>
                    <a:pt x="281" y="176"/>
                  </a:moveTo>
                  <a:lnTo>
                    <a:pt x="281" y="197"/>
                  </a:lnTo>
                  <a:lnTo>
                    <a:pt x="233" y="203"/>
                  </a:lnTo>
                  <a:lnTo>
                    <a:pt x="218" y="206"/>
                  </a:lnTo>
                  <a:lnTo>
                    <a:pt x="209" y="209"/>
                  </a:lnTo>
                  <a:lnTo>
                    <a:pt x="205" y="213"/>
                  </a:lnTo>
                  <a:lnTo>
                    <a:pt x="203" y="218"/>
                  </a:lnTo>
                  <a:lnTo>
                    <a:pt x="199" y="231"/>
                  </a:lnTo>
                  <a:lnTo>
                    <a:pt x="197" y="279"/>
                  </a:lnTo>
                  <a:lnTo>
                    <a:pt x="197" y="377"/>
                  </a:lnTo>
                  <a:lnTo>
                    <a:pt x="197" y="683"/>
                  </a:lnTo>
                  <a:lnTo>
                    <a:pt x="193" y="744"/>
                  </a:lnTo>
                  <a:lnTo>
                    <a:pt x="185" y="794"/>
                  </a:lnTo>
                  <a:lnTo>
                    <a:pt x="178" y="814"/>
                  </a:lnTo>
                  <a:lnTo>
                    <a:pt x="168" y="834"/>
                  </a:lnTo>
                  <a:lnTo>
                    <a:pt x="156" y="854"/>
                  </a:lnTo>
                  <a:lnTo>
                    <a:pt x="143" y="873"/>
                  </a:lnTo>
                  <a:lnTo>
                    <a:pt x="127" y="890"/>
                  </a:lnTo>
                  <a:lnTo>
                    <a:pt x="113" y="904"/>
                  </a:lnTo>
                  <a:lnTo>
                    <a:pt x="97" y="917"/>
                  </a:lnTo>
                  <a:lnTo>
                    <a:pt x="80" y="927"/>
                  </a:lnTo>
                  <a:lnTo>
                    <a:pt x="65" y="934"/>
                  </a:lnTo>
                  <a:lnTo>
                    <a:pt x="49" y="940"/>
                  </a:lnTo>
                  <a:lnTo>
                    <a:pt x="34" y="944"/>
                  </a:lnTo>
                  <a:lnTo>
                    <a:pt x="18" y="945"/>
                  </a:lnTo>
                  <a:lnTo>
                    <a:pt x="0" y="942"/>
                  </a:lnTo>
                  <a:lnTo>
                    <a:pt x="1" y="909"/>
                  </a:lnTo>
                  <a:lnTo>
                    <a:pt x="0" y="876"/>
                  </a:lnTo>
                  <a:lnTo>
                    <a:pt x="8" y="872"/>
                  </a:lnTo>
                  <a:lnTo>
                    <a:pt x="19" y="879"/>
                  </a:lnTo>
                  <a:lnTo>
                    <a:pt x="30" y="884"/>
                  </a:lnTo>
                  <a:lnTo>
                    <a:pt x="54" y="887"/>
                  </a:lnTo>
                  <a:lnTo>
                    <a:pt x="73" y="885"/>
                  </a:lnTo>
                  <a:lnTo>
                    <a:pt x="89" y="880"/>
                  </a:lnTo>
                  <a:lnTo>
                    <a:pt x="100" y="870"/>
                  </a:lnTo>
                  <a:lnTo>
                    <a:pt x="104" y="864"/>
                  </a:lnTo>
                  <a:lnTo>
                    <a:pt x="107" y="858"/>
                  </a:lnTo>
                  <a:lnTo>
                    <a:pt x="112" y="839"/>
                  </a:lnTo>
                  <a:lnTo>
                    <a:pt x="114" y="809"/>
                  </a:lnTo>
                  <a:lnTo>
                    <a:pt x="115" y="748"/>
                  </a:lnTo>
                  <a:lnTo>
                    <a:pt x="115" y="377"/>
                  </a:lnTo>
                  <a:lnTo>
                    <a:pt x="114" y="294"/>
                  </a:lnTo>
                  <a:lnTo>
                    <a:pt x="114" y="254"/>
                  </a:lnTo>
                  <a:lnTo>
                    <a:pt x="112" y="232"/>
                  </a:lnTo>
                  <a:lnTo>
                    <a:pt x="109" y="220"/>
                  </a:lnTo>
                  <a:lnTo>
                    <a:pt x="106" y="213"/>
                  </a:lnTo>
                  <a:lnTo>
                    <a:pt x="100" y="208"/>
                  </a:lnTo>
                  <a:lnTo>
                    <a:pt x="90" y="206"/>
                  </a:lnTo>
                  <a:lnTo>
                    <a:pt x="71" y="202"/>
                  </a:lnTo>
                  <a:lnTo>
                    <a:pt x="34" y="201"/>
                  </a:lnTo>
                  <a:lnTo>
                    <a:pt x="30" y="176"/>
                  </a:lnTo>
                  <a:lnTo>
                    <a:pt x="156" y="177"/>
                  </a:lnTo>
                  <a:lnTo>
                    <a:pt x="278" y="173"/>
                  </a:lnTo>
                  <a:lnTo>
                    <a:pt x="281" y="176"/>
                  </a:lnTo>
                  <a:close/>
                  <a:moveTo>
                    <a:pt x="307" y="213"/>
                  </a:moveTo>
                  <a:lnTo>
                    <a:pt x="304" y="209"/>
                  </a:lnTo>
                  <a:lnTo>
                    <a:pt x="304" y="191"/>
                  </a:lnTo>
                  <a:lnTo>
                    <a:pt x="307" y="188"/>
                  </a:lnTo>
                  <a:lnTo>
                    <a:pt x="428" y="167"/>
                  </a:lnTo>
                  <a:lnTo>
                    <a:pt x="440" y="178"/>
                  </a:lnTo>
                  <a:lnTo>
                    <a:pt x="454" y="190"/>
                  </a:lnTo>
                  <a:lnTo>
                    <a:pt x="468" y="209"/>
                  </a:lnTo>
                  <a:lnTo>
                    <a:pt x="488" y="242"/>
                  </a:lnTo>
                  <a:lnTo>
                    <a:pt x="548" y="345"/>
                  </a:lnTo>
                  <a:lnTo>
                    <a:pt x="619" y="479"/>
                  </a:lnTo>
                  <a:lnTo>
                    <a:pt x="662" y="410"/>
                  </a:lnTo>
                  <a:lnTo>
                    <a:pt x="712" y="328"/>
                  </a:lnTo>
                  <a:lnTo>
                    <a:pt x="802" y="173"/>
                  </a:lnTo>
                  <a:lnTo>
                    <a:pt x="834" y="174"/>
                  </a:lnTo>
                  <a:lnTo>
                    <a:pt x="864" y="173"/>
                  </a:lnTo>
                  <a:lnTo>
                    <a:pt x="868" y="184"/>
                  </a:lnTo>
                  <a:lnTo>
                    <a:pt x="840" y="218"/>
                  </a:lnTo>
                  <a:lnTo>
                    <a:pt x="802" y="269"/>
                  </a:lnTo>
                  <a:lnTo>
                    <a:pt x="734" y="366"/>
                  </a:lnTo>
                  <a:lnTo>
                    <a:pt x="680" y="453"/>
                  </a:lnTo>
                  <a:lnTo>
                    <a:pt x="655" y="496"/>
                  </a:lnTo>
                  <a:lnTo>
                    <a:pt x="646" y="516"/>
                  </a:lnTo>
                  <a:lnTo>
                    <a:pt x="643" y="528"/>
                  </a:lnTo>
                  <a:lnTo>
                    <a:pt x="642" y="542"/>
                  </a:lnTo>
                  <a:lnTo>
                    <a:pt x="642" y="604"/>
                  </a:lnTo>
                  <a:lnTo>
                    <a:pt x="643" y="669"/>
                  </a:lnTo>
                  <a:lnTo>
                    <a:pt x="646" y="720"/>
                  </a:lnTo>
                  <a:lnTo>
                    <a:pt x="648" y="732"/>
                  </a:lnTo>
                  <a:lnTo>
                    <a:pt x="652" y="740"/>
                  </a:lnTo>
                  <a:lnTo>
                    <a:pt x="658" y="743"/>
                  </a:lnTo>
                  <a:lnTo>
                    <a:pt x="667" y="747"/>
                  </a:lnTo>
                  <a:lnTo>
                    <a:pt x="688" y="749"/>
                  </a:lnTo>
                  <a:lnTo>
                    <a:pt x="724" y="752"/>
                  </a:lnTo>
                  <a:lnTo>
                    <a:pt x="727" y="776"/>
                  </a:lnTo>
                  <a:lnTo>
                    <a:pt x="649" y="776"/>
                  </a:lnTo>
                  <a:lnTo>
                    <a:pt x="601" y="776"/>
                  </a:lnTo>
                  <a:lnTo>
                    <a:pt x="480" y="779"/>
                  </a:lnTo>
                  <a:lnTo>
                    <a:pt x="476" y="754"/>
                  </a:lnTo>
                  <a:lnTo>
                    <a:pt x="512" y="749"/>
                  </a:lnTo>
                  <a:lnTo>
                    <a:pt x="533" y="747"/>
                  </a:lnTo>
                  <a:lnTo>
                    <a:pt x="544" y="744"/>
                  </a:lnTo>
                  <a:lnTo>
                    <a:pt x="551" y="741"/>
                  </a:lnTo>
                  <a:lnTo>
                    <a:pt x="557" y="725"/>
                  </a:lnTo>
                  <a:lnTo>
                    <a:pt x="560" y="677"/>
                  </a:lnTo>
                  <a:lnTo>
                    <a:pt x="562" y="604"/>
                  </a:lnTo>
                  <a:lnTo>
                    <a:pt x="562" y="522"/>
                  </a:lnTo>
                  <a:lnTo>
                    <a:pt x="541" y="484"/>
                  </a:lnTo>
                  <a:lnTo>
                    <a:pt x="498" y="412"/>
                  </a:lnTo>
                  <a:lnTo>
                    <a:pt x="461" y="352"/>
                  </a:lnTo>
                  <a:lnTo>
                    <a:pt x="416" y="284"/>
                  </a:lnTo>
                  <a:lnTo>
                    <a:pt x="392" y="251"/>
                  </a:lnTo>
                  <a:lnTo>
                    <a:pt x="374" y="232"/>
                  </a:lnTo>
                  <a:lnTo>
                    <a:pt x="361" y="221"/>
                  </a:lnTo>
                  <a:lnTo>
                    <a:pt x="350" y="215"/>
                  </a:lnTo>
                  <a:lnTo>
                    <a:pt x="336" y="214"/>
                  </a:lnTo>
                  <a:lnTo>
                    <a:pt x="307" y="213"/>
                  </a:lnTo>
                  <a:close/>
                  <a:moveTo>
                    <a:pt x="1176" y="783"/>
                  </a:moveTo>
                  <a:lnTo>
                    <a:pt x="1123" y="640"/>
                  </a:lnTo>
                  <a:lnTo>
                    <a:pt x="978" y="281"/>
                  </a:lnTo>
                  <a:lnTo>
                    <a:pt x="958" y="233"/>
                  </a:lnTo>
                  <a:lnTo>
                    <a:pt x="947" y="212"/>
                  </a:lnTo>
                  <a:lnTo>
                    <a:pt x="931" y="204"/>
                  </a:lnTo>
                  <a:lnTo>
                    <a:pt x="896" y="201"/>
                  </a:lnTo>
                  <a:lnTo>
                    <a:pt x="893" y="196"/>
                  </a:lnTo>
                  <a:lnTo>
                    <a:pt x="893" y="177"/>
                  </a:lnTo>
                  <a:lnTo>
                    <a:pt x="896" y="173"/>
                  </a:lnTo>
                  <a:lnTo>
                    <a:pt x="1007" y="177"/>
                  </a:lnTo>
                  <a:lnTo>
                    <a:pt x="1120" y="173"/>
                  </a:lnTo>
                  <a:lnTo>
                    <a:pt x="1123" y="200"/>
                  </a:lnTo>
                  <a:lnTo>
                    <a:pt x="1058" y="207"/>
                  </a:lnTo>
                  <a:lnTo>
                    <a:pt x="1051" y="212"/>
                  </a:lnTo>
                  <a:lnTo>
                    <a:pt x="1049" y="219"/>
                  </a:lnTo>
                  <a:lnTo>
                    <a:pt x="1062" y="264"/>
                  </a:lnTo>
                  <a:lnTo>
                    <a:pt x="1086" y="332"/>
                  </a:lnTo>
                  <a:lnTo>
                    <a:pt x="1219" y="669"/>
                  </a:lnTo>
                  <a:lnTo>
                    <a:pt x="1331" y="389"/>
                  </a:lnTo>
                  <a:lnTo>
                    <a:pt x="1364" y="298"/>
                  </a:lnTo>
                  <a:lnTo>
                    <a:pt x="1381" y="246"/>
                  </a:lnTo>
                  <a:lnTo>
                    <a:pt x="1387" y="221"/>
                  </a:lnTo>
                  <a:lnTo>
                    <a:pt x="1384" y="213"/>
                  </a:lnTo>
                  <a:lnTo>
                    <a:pt x="1381" y="209"/>
                  </a:lnTo>
                  <a:lnTo>
                    <a:pt x="1376" y="208"/>
                  </a:lnTo>
                  <a:lnTo>
                    <a:pt x="1355" y="204"/>
                  </a:lnTo>
                  <a:lnTo>
                    <a:pt x="1314" y="201"/>
                  </a:lnTo>
                  <a:lnTo>
                    <a:pt x="1310" y="197"/>
                  </a:lnTo>
                  <a:lnTo>
                    <a:pt x="1310" y="177"/>
                  </a:lnTo>
                  <a:lnTo>
                    <a:pt x="1314" y="173"/>
                  </a:lnTo>
                  <a:lnTo>
                    <a:pt x="1409" y="177"/>
                  </a:lnTo>
                  <a:lnTo>
                    <a:pt x="1495" y="173"/>
                  </a:lnTo>
                  <a:lnTo>
                    <a:pt x="1499" y="197"/>
                  </a:lnTo>
                  <a:lnTo>
                    <a:pt x="1471" y="202"/>
                  </a:lnTo>
                  <a:lnTo>
                    <a:pt x="1458" y="206"/>
                  </a:lnTo>
                  <a:lnTo>
                    <a:pt x="1452" y="210"/>
                  </a:lnTo>
                  <a:lnTo>
                    <a:pt x="1446" y="219"/>
                  </a:lnTo>
                  <a:lnTo>
                    <a:pt x="1416" y="286"/>
                  </a:lnTo>
                  <a:lnTo>
                    <a:pt x="1283" y="612"/>
                  </a:lnTo>
                  <a:lnTo>
                    <a:pt x="1244" y="710"/>
                  </a:lnTo>
                  <a:lnTo>
                    <a:pt x="1219" y="783"/>
                  </a:lnTo>
                  <a:lnTo>
                    <a:pt x="1176" y="783"/>
                  </a:lnTo>
                  <a:close/>
                  <a:moveTo>
                    <a:pt x="1428" y="779"/>
                  </a:moveTo>
                  <a:lnTo>
                    <a:pt x="1423" y="776"/>
                  </a:lnTo>
                  <a:lnTo>
                    <a:pt x="1423" y="753"/>
                  </a:lnTo>
                  <a:lnTo>
                    <a:pt x="1428" y="749"/>
                  </a:lnTo>
                  <a:lnTo>
                    <a:pt x="1453" y="749"/>
                  </a:lnTo>
                  <a:lnTo>
                    <a:pt x="1468" y="747"/>
                  </a:lnTo>
                  <a:lnTo>
                    <a:pt x="1476" y="742"/>
                  </a:lnTo>
                  <a:lnTo>
                    <a:pt x="1483" y="736"/>
                  </a:lnTo>
                  <a:lnTo>
                    <a:pt x="1494" y="718"/>
                  </a:lnTo>
                  <a:lnTo>
                    <a:pt x="1512" y="681"/>
                  </a:lnTo>
                  <a:lnTo>
                    <a:pt x="1556" y="584"/>
                  </a:lnTo>
                  <a:lnTo>
                    <a:pt x="1673" y="321"/>
                  </a:lnTo>
                  <a:lnTo>
                    <a:pt x="1738" y="167"/>
                  </a:lnTo>
                  <a:lnTo>
                    <a:pt x="1765" y="167"/>
                  </a:lnTo>
                  <a:lnTo>
                    <a:pt x="1948" y="594"/>
                  </a:lnTo>
                  <a:lnTo>
                    <a:pt x="1972" y="652"/>
                  </a:lnTo>
                  <a:lnTo>
                    <a:pt x="1997" y="705"/>
                  </a:lnTo>
                  <a:lnTo>
                    <a:pt x="2016" y="738"/>
                  </a:lnTo>
                  <a:lnTo>
                    <a:pt x="2029" y="747"/>
                  </a:lnTo>
                  <a:lnTo>
                    <a:pt x="2041" y="749"/>
                  </a:lnTo>
                  <a:lnTo>
                    <a:pt x="2064" y="749"/>
                  </a:lnTo>
                  <a:lnTo>
                    <a:pt x="2068" y="776"/>
                  </a:lnTo>
                  <a:lnTo>
                    <a:pt x="1982" y="774"/>
                  </a:lnTo>
                  <a:lnTo>
                    <a:pt x="1841" y="779"/>
                  </a:lnTo>
                  <a:lnTo>
                    <a:pt x="1837" y="753"/>
                  </a:lnTo>
                  <a:lnTo>
                    <a:pt x="1879" y="749"/>
                  </a:lnTo>
                  <a:lnTo>
                    <a:pt x="1901" y="746"/>
                  </a:lnTo>
                  <a:lnTo>
                    <a:pt x="1906" y="743"/>
                  </a:lnTo>
                  <a:lnTo>
                    <a:pt x="1909" y="741"/>
                  </a:lnTo>
                  <a:lnTo>
                    <a:pt x="1912" y="736"/>
                  </a:lnTo>
                  <a:lnTo>
                    <a:pt x="1913" y="731"/>
                  </a:lnTo>
                  <a:lnTo>
                    <a:pt x="1912" y="720"/>
                  </a:lnTo>
                  <a:lnTo>
                    <a:pt x="1907" y="706"/>
                  </a:lnTo>
                  <a:lnTo>
                    <a:pt x="1854" y="576"/>
                  </a:lnTo>
                  <a:lnTo>
                    <a:pt x="1608" y="576"/>
                  </a:lnTo>
                  <a:lnTo>
                    <a:pt x="1561" y="686"/>
                  </a:lnTo>
                  <a:lnTo>
                    <a:pt x="1552" y="711"/>
                  </a:lnTo>
                  <a:lnTo>
                    <a:pt x="1549" y="729"/>
                  </a:lnTo>
                  <a:lnTo>
                    <a:pt x="1552" y="737"/>
                  </a:lnTo>
                  <a:lnTo>
                    <a:pt x="1560" y="744"/>
                  </a:lnTo>
                  <a:lnTo>
                    <a:pt x="1568" y="747"/>
                  </a:lnTo>
                  <a:lnTo>
                    <a:pt x="1580" y="748"/>
                  </a:lnTo>
                  <a:lnTo>
                    <a:pt x="1618" y="749"/>
                  </a:lnTo>
                  <a:lnTo>
                    <a:pt x="1622" y="753"/>
                  </a:lnTo>
                  <a:lnTo>
                    <a:pt x="1622" y="776"/>
                  </a:lnTo>
                  <a:lnTo>
                    <a:pt x="1523" y="776"/>
                  </a:lnTo>
                  <a:lnTo>
                    <a:pt x="1428" y="779"/>
                  </a:lnTo>
                  <a:close/>
                  <a:moveTo>
                    <a:pt x="1622" y="539"/>
                  </a:moveTo>
                  <a:lnTo>
                    <a:pt x="1837" y="539"/>
                  </a:lnTo>
                  <a:lnTo>
                    <a:pt x="1730" y="282"/>
                  </a:lnTo>
                  <a:lnTo>
                    <a:pt x="1622" y="539"/>
                  </a:lnTo>
                  <a:close/>
                  <a:moveTo>
                    <a:pt x="1642" y="96"/>
                  </a:moveTo>
                  <a:lnTo>
                    <a:pt x="1632" y="95"/>
                  </a:lnTo>
                  <a:lnTo>
                    <a:pt x="1622" y="93"/>
                  </a:lnTo>
                  <a:lnTo>
                    <a:pt x="1614" y="88"/>
                  </a:lnTo>
                  <a:lnTo>
                    <a:pt x="1607" y="82"/>
                  </a:lnTo>
                  <a:lnTo>
                    <a:pt x="1601" y="75"/>
                  </a:lnTo>
                  <a:lnTo>
                    <a:pt x="1596" y="66"/>
                  </a:lnTo>
                  <a:lnTo>
                    <a:pt x="1592" y="48"/>
                  </a:lnTo>
                  <a:lnTo>
                    <a:pt x="1594" y="39"/>
                  </a:lnTo>
                  <a:lnTo>
                    <a:pt x="1596" y="29"/>
                  </a:lnTo>
                  <a:lnTo>
                    <a:pt x="1601" y="22"/>
                  </a:lnTo>
                  <a:lnTo>
                    <a:pt x="1607" y="14"/>
                  </a:lnTo>
                  <a:lnTo>
                    <a:pt x="1614" y="8"/>
                  </a:lnTo>
                  <a:lnTo>
                    <a:pt x="1622" y="4"/>
                  </a:lnTo>
                  <a:lnTo>
                    <a:pt x="1642" y="0"/>
                  </a:lnTo>
                  <a:lnTo>
                    <a:pt x="1651" y="0"/>
                  </a:lnTo>
                  <a:lnTo>
                    <a:pt x="1660" y="4"/>
                  </a:lnTo>
                  <a:lnTo>
                    <a:pt x="1668" y="8"/>
                  </a:lnTo>
                  <a:lnTo>
                    <a:pt x="1675" y="14"/>
                  </a:lnTo>
                  <a:lnTo>
                    <a:pt x="1681" y="22"/>
                  </a:lnTo>
                  <a:lnTo>
                    <a:pt x="1686" y="29"/>
                  </a:lnTo>
                  <a:lnTo>
                    <a:pt x="1688" y="48"/>
                  </a:lnTo>
                  <a:lnTo>
                    <a:pt x="1688" y="58"/>
                  </a:lnTo>
                  <a:lnTo>
                    <a:pt x="1686" y="66"/>
                  </a:lnTo>
                  <a:lnTo>
                    <a:pt x="1681" y="75"/>
                  </a:lnTo>
                  <a:lnTo>
                    <a:pt x="1675" y="82"/>
                  </a:lnTo>
                  <a:lnTo>
                    <a:pt x="1668" y="88"/>
                  </a:lnTo>
                  <a:lnTo>
                    <a:pt x="1660" y="93"/>
                  </a:lnTo>
                  <a:lnTo>
                    <a:pt x="1642" y="96"/>
                  </a:lnTo>
                  <a:close/>
                  <a:moveTo>
                    <a:pt x="1852" y="96"/>
                  </a:moveTo>
                  <a:lnTo>
                    <a:pt x="1842" y="95"/>
                  </a:lnTo>
                  <a:lnTo>
                    <a:pt x="1832" y="93"/>
                  </a:lnTo>
                  <a:lnTo>
                    <a:pt x="1824" y="88"/>
                  </a:lnTo>
                  <a:lnTo>
                    <a:pt x="1817" y="82"/>
                  </a:lnTo>
                  <a:lnTo>
                    <a:pt x="1811" y="75"/>
                  </a:lnTo>
                  <a:lnTo>
                    <a:pt x="1807" y="66"/>
                  </a:lnTo>
                  <a:lnTo>
                    <a:pt x="1804" y="48"/>
                  </a:lnTo>
                  <a:lnTo>
                    <a:pt x="1804" y="39"/>
                  </a:lnTo>
                  <a:lnTo>
                    <a:pt x="1807" y="29"/>
                  </a:lnTo>
                  <a:lnTo>
                    <a:pt x="1811" y="22"/>
                  </a:lnTo>
                  <a:lnTo>
                    <a:pt x="1817" y="14"/>
                  </a:lnTo>
                  <a:lnTo>
                    <a:pt x="1824" y="8"/>
                  </a:lnTo>
                  <a:lnTo>
                    <a:pt x="1832" y="4"/>
                  </a:lnTo>
                  <a:lnTo>
                    <a:pt x="1852" y="0"/>
                  </a:lnTo>
                  <a:lnTo>
                    <a:pt x="1861" y="0"/>
                  </a:lnTo>
                  <a:lnTo>
                    <a:pt x="1870" y="4"/>
                  </a:lnTo>
                  <a:lnTo>
                    <a:pt x="1878" y="8"/>
                  </a:lnTo>
                  <a:lnTo>
                    <a:pt x="1885" y="14"/>
                  </a:lnTo>
                  <a:lnTo>
                    <a:pt x="1891" y="22"/>
                  </a:lnTo>
                  <a:lnTo>
                    <a:pt x="1896" y="29"/>
                  </a:lnTo>
                  <a:lnTo>
                    <a:pt x="1898" y="48"/>
                  </a:lnTo>
                  <a:lnTo>
                    <a:pt x="1898" y="58"/>
                  </a:lnTo>
                  <a:lnTo>
                    <a:pt x="1896" y="66"/>
                  </a:lnTo>
                  <a:lnTo>
                    <a:pt x="1891" y="75"/>
                  </a:lnTo>
                  <a:lnTo>
                    <a:pt x="1885" y="82"/>
                  </a:lnTo>
                  <a:lnTo>
                    <a:pt x="1878" y="88"/>
                  </a:lnTo>
                  <a:lnTo>
                    <a:pt x="1870" y="93"/>
                  </a:lnTo>
                  <a:lnTo>
                    <a:pt x="1852" y="96"/>
                  </a:lnTo>
                  <a:close/>
                  <a:moveTo>
                    <a:pt x="2122" y="629"/>
                  </a:moveTo>
                  <a:lnTo>
                    <a:pt x="2146" y="626"/>
                  </a:lnTo>
                  <a:lnTo>
                    <a:pt x="2152" y="672"/>
                  </a:lnTo>
                  <a:lnTo>
                    <a:pt x="2155" y="695"/>
                  </a:lnTo>
                  <a:lnTo>
                    <a:pt x="2162" y="708"/>
                  </a:lnTo>
                  <a:lnTo>
                    <a:pt x="2178" y="720"/>
                  </a:lnTo>
                  <a:lnTo>
                    <a:pt x="2189" y="728"/>
                  </a:lnTo>
                  <a:lnTo>
                    <a:pt x="2201" y="734"/>
                  </a:lnTo>
                  <a:lnTo>
                    <a:pt x="2230" y="743"/>
                  </a:lnTo>
                  <a:lnTo>
                    <a:pt x="2262" y="749"/>
                  </a:lnTo>
                  <a:lnTo>
                    <a:pt x="2294" y="752"/>
                  </a:lnTo>
                  <a:lnTo>
                    <a:pt x="2316" y="750"/>
                  </a:lnTo>
                  <a:lnTo>
                    <a:pt x="2338" y="747"/>
                  </a:lnTo>
                  <a:lnTo>
                    <a:pt x="2357" y="742"/>
                  </a:lnTo>
                  <a:lnTo>
                    <a:pt x="2376" y="735"/>
                  </a:lnTo>
                  <a:lnTo>
                    <a:pt x="2393" y="725"/>
                  </a:lnTo>
                  <a:lnTo>
                    <a:pt x="2407" y="714"/>
                  </a:lnTo>
                  <a:lnTo>
                    <a:pt x="2420" y="701"/>
                  </a:lnTo>
                  <a:lnTo>
                    <a:pt x="2431" y="686"/>
                  </a:lnTo>
                  <a:lnTo>
                    <a:pt x="2441" y="670"/>
                  </a:lnTo>
                  <a:lnTo>
                    <a:pt x="2447" y="652"/>
                  </a:lnTo>
                  <a:lnTo>
                    <a:pt x="2450" y="633"/>
                  </a:lnTo>
                  <a:lnTo>
                    <a:pt x="2452" y="614"/>
                  </a:lnTo>
                  <a:lnTo>
                    <a:pt x="2449" y="587"/>
                  </a:lnTo>
                  <a:lnTo>
                    <a:pt x="2447" y="575"/>
                  </a:lnTo>
                  <a:lnTo>
                    <a:pt x="2442" y="564"/>
                  </a:lnTo>
                  <a:lnTo>
                    <a:pt x="2431" y="546"/>
                  </a:lnTo>
                  <a:lnTo>
                    <a:pt x="2424" y="538"/>
                  </a:lnTo>
                  <a:lnTo>
                    <a:pt x="2416" y="531"/>
                  </a:lnTo>
                  <a:lnTo>
                    <a:pt x="2396" y="520"/>
                  </a:lnTo>
                  <a:lnTo>
                    <a:pt x="2387" y="516"/>
                  </a:lnTo>
                  <a:lnTo>
                    <a:pt x="2376" y="513"/>
                  </a:lnTo>
                  <a:lnTo>
                    <a:pt x="2310" y="500"/>
                  </a:lnTo>
                  <a:lnTo>
                    <a:pt x="2243" y="486"/>
                  </a:lnTo>
                  <a:lnTo>
                    <a:pt x="2219" y="479"/>
                  </a:lnTo>
                  <a:lnTo>
                    <a:pt x="2195" y="470"/>
                  </a:lnTo>
                  <a:lnTo>
                    <a:pt x="2173" y="456"/>
                  </a:lnTo>
                  <a:lnTo>
                    <a:pt x="2155" y="441"/>
                  </a:lnTo>
                  <a:lnTo>
                    <a:pt x="2141" y="420"/>
                  </a:lnTo>
                  <a:lnTo>
                    <a:pt x="2135" y="410"/>
                  </a:lnTo>
                  <a:lnTo>
                    <a:pt x="2130" y="398"/>
                  </a:lnTo>
                  <a:lnTo>
                    <a:pt x="2123" y="370"/>
                  </a:lnTo>
                  <a:lnTo>
                    <a:pt x="2120" y="342"/>
                  </a:lnTo>
                  <a:lnTo>
                    <a:pt x="2122" y="322"/>
                  </a:lnTo>
                  <a:lnTo>
                    <a:pt x="2124" y="304"/>
                  </a:lnTo>
                  <a:lnTo>
                    <a:pt x="2128" y="286"/>
                  </a:lnTo>
                  <a:lnTo>
                    <a:pt x="2134" y="269"/>
                  </a:lnTo>
                  <a:lnTo>
                    <a:pt x="2152" y="238"/>
                  </a:lnTo>
                  <a:lnTo>
                    <a:pt x="2176" y="212"/>
                  </a:lnTo>
                  <a:lnTo>
                    <a:pt x="2206" y="189"/>
                  </a:lnTo>
                  <a:lnTo>
                    <a:pt x="2222" y="180"/>
                  </a:lnTo>
                  <a:lnTo>
                    <a:pt x="2240" y="173"/>
                  </a:lnTo>
                  <a:lnTo>
                    <a:pt x="2260" y="167"/>
                  </a:lnTo>
                  <a:lnTo>
                    <a:pt x="2280" y="164"/>
                  </a:lnTo>
                  <a:lnTo>
                    <a:pt x="2324" y="160"/>
                  </a:lnTo>
                  <a:lnTo>
                    <a:pt x="2363" y="162"/>
                  </a:lnTo>
                  <a:lnTo>
                    <a:pt x="2405" y="170"/>
                  </a:lnTo>
                  <a:lnTo>
                    <a:pt x="2447" y="180"/>
                  </a:lnTo>
                  <a:lnTo>
                    <a:pt x="2484" y="196"/>
                  </a:lnTo>
                  <a:lnTo>
                    <a:pt x="2488" y="202"/>
                  </a:lnTo>
                  <a:lnTo>
                    <a:pt x="2483" y="224"/>
                  </a:lnTo>
                  <a:lnTo>
                    <a:pt x="2480" y="249"/>
                  </a:lnTo>
                  <a:lnTo>
                    <a:pt x="2478" y="279"/>
                  </a:lnTo>
                  <a:lnTo>
                    <a:pt x="2476" y="314"/>
                  </a:lnTo>
                  <a:lnTo>
                    <a:pt x="2472" y="317"/>
                  </a:lnTo>
                  <a:lnTo>
                    <a:pt x="2450" y="317"/>
                  </a:lnTo>
                  <a:lnTo>
                    <a:pt x="2444" y="249"/>
                  </a:lnTo>
                  <a:lnTo>
                    <a:pt x="2441" y="243"/>
                  </a:lnTo>
                  <a:lnTo>
                    <a:pt x="2434" y="234"/>
                  </a:lnTo>
                  <a:lnTo>
                    <a:pt x="2422" y="226"/>
                  </a:lnTo>
                  <a:lnTo>
                    <a:pt x="2405" y="216"/>
                  </a:lnTo>
                  <a:lnTo>
                    <a:pt x="2387" y="208"/>
                  </a:lnTo>
                  <a:lnTo>
                    <a:pt x="2366" y="202"/>
                  </a:lnTo>
                  <a:lnTo>
                    <a:pt x="2346" y="198"/>
                  </a:lnTo>
                  <a:lnTo>
                    <a:pt x="2324" y="197"/>
                  </a:lnTo>
                  <a:lnTo>
                    <a:pt x="2290" y="201"/>
                  </a:lnTo>
                  <a:lnTo>
                    <a:pt x="2257" y="212"/>
                  </a:lnTo>
                  <a:lnTo>
                    <a:pt x="2242" y="220"/>
                  </a:lnTo>
                  <a:lnTo>
                    <a:pt x="2230" y="230"/>
                  </a:lnTo>
                  <a:lnTo>
                    <a:pt x="2219" y="243"/>
                  </a:lnTo>
                  <a:lnTo>
                    <a:pt x="2209" y="257"/>
                  </a:lnTo>
                  <a:lnTo>
                    <a:pt x="2202" y="273"/>
                  </a:lnTo>
                  <a:lnTo>
                    <a:pt x="2197" y="288"/>
                  </a:lnTo>
                  <a:lnTo>
                    <a:pt x="2194" y="321"/>
                  </a:lnTo>
                  <a:lnTo>
                    <a:pt x="2196" y="345"/>
                  </a:lnTo>
                  <a:lnTo>
                    <a:pt x="2198" y="354"/>
                  </a:lnTo>
                  <a:lnTo>
                    <a:pt x="2203" y="365"/>
                  </a:lnTo>
                  <a:lnTo>
                    <a:pt x="2214" y="382"/>
                  </a:lnTo>
                  <a:lnTo>
                    <a:pt x="2221" y="389"/>
                  </a:lnTo>
                  <a:lnTo>
                    <a:pt x="2228" y="395"/>
                  </a:lnTo>
                  <a:lnTo>
                    <a:pt x="2245" y="406"/>
                  </a:lnTo>
                  <a:lnTo>
                    <a:pt x="2264" y="412"/>
                  </a:lnTo>
                  <a:lnTo>
                    <a:pt x="2293" y="419"/>
                  </a:lnTo>
                  <a:lnTo>
                    <a:pt x="2340" y="426"/>
                  </a:lnTo>
                  <a:lnTo>
                    <a:pt x="2375" y="432"/>
                  </a:lnTo>
                  <a:lnTo>
                    <a:pt x="2405" y="438"/>
                  </a:lnTo>
                  <a:lnTo>
                    <a:pt x="2430" y="444"/>
                  </a:lnTo>
                  <a:lnTo>
                    <a:pt x="2450" y="452"/>
                  </a:lnTo>
                  <a:lnTo>
                    <a:pt x="2466" y="461"/>
                  </a:lnTo>
                  <a:lnTo>
                    <a:pt x="2480" y="472"/>
                  </a:lnTo>
                  <a:lnTo>
                    <a:pt x="2494" y="485"/>
                  </a:lnTo>
                  <a:lnTo>
                    <a:pt x="2504" y="500"/>
                  </a:lnTo>
                  <a:lnTo>
                    <a:pt x="2514" y="518"/>
                  </a:lnTo>
                  <a:lnTo>
                    <a:pt x="2520" y="536"/>
                  </a:lnTo>
                  <a:lnTo>
                    <a:pt x="2525" y="557"/>
                  </a:lnTo>
                  <a:lnTo>
                    <a:pt x="2526" y="579"/>
                  </a:lnTo>
                  <a:lnTo>
                    <a:pt x="2525" y="602"/>
                  </a:lnTo>
                  <a:lnTo>
                    <a:pt x="2521" y="623"/>
                  </a:lnTo>
                  <a:lnTo>
                    <a:pt x="2515" y="644"/>
                  </a:lnTo>
                  <a:lnTo>
                    <a:pt x="2507" y="663"/>
                  </a:lnTo>
                  <a:lnTo>
                    <a:pt x="2497" y="681"/>
                  </a:lnTo>
                  <a:lnTo>
                    <a:pt x="2484" y="699"/>
                  </a:lnTo>
                  <a:lnTo>
                    <a:pt x="2452" y="730"/>
                  </a:lnTo>
                  <a:lnTo>
                    <a:pt x="2432" y="744"/>
                  </a:lnTo>
                  <a:lnTo>
                    <a:pt x="2413" y="756"/>
                  </a:lnTo>
                  <a:lnTo>
                    <a:pt x="2392" y="767"/>
                  </a:lnTo>
                  <a:lnTo>
                    <a:pt x="2370" y="776"/>
                  </a:lnTo>
                  <a:lnTo>
                    <a:pt x="2347" y="783"/>
                  </a:lnTo>
                  <a:lnTo>
                    <a:pt x="2323" y="788"/>
                  </a:lnTo>
                  <a:lnTo>
                    <a:pt x="2273" y="791"/>
                  </a:lnTo>
                  <a:lnTo>
                    <a:pt x="2230" y="789"/>
                  </a:lnTo>
                  <a:lnTo>
                    <a:pt x="2190" y="783"/>
                  </a:lnTo>
                  <a:lnTo>
                    <a:pt x="2153" y="773"/>
                  </a:lnTo>
                  <a:lnTo>
                    <a:pt x="2118" y="760"/>
                  </a:lnTo>
                  <a:lnTo>
                    <a:pt x="2116" y="754"/>
                  </a:lnTo>
                  <a:lnTo>
                    <a:pt x="2119" y="710"/>
                  </a:lnTo>
                  <a:lnTo>
                    <a:pt x="2122" y="629"/>
                  </a:lnTo>
                  <a:close/>
                  <a:moveTo>
                    <a:pt x="2734" y="467"/>
                  </a:moveTo>
                  <a:lnTo>
                    <a:pt x="2888" y="322"/>
                  </a:lnTo>
                  <a:lnTo>
                    <a:pt x="2966" y="244"/>
                  </a:lnTo>
                  <a:lnTo>
                    <a:pt x="3004" y="204"/>
                  </a:lnTo>
                  <a:lnTo>
                    <a:pt x="3004" y="177"/>
                  </a:lnTo>
                  <a:lnTo>
                    <a:pt x="3008" y="173"/>
                  </a:lnTo>
                  <a:lnTo>
                    <a:pt x="3079" y="174"/>
                  </a:lnTo>
                  <a:lnTo>
                    <a:pt x="3146" y="173"/>
                  </a:lnTo>
                  <a:lnTo>
                    <a:pt x="3150" y="177"/>
                  </a:lnTo>
                  <a:lnTo>
                    <a:pt x="3150" y="197"/>
                  </a:lnTo>
                  <a:lnTo>
                    <a:pt x="3114" y="202"/>
                  </a:lnTo>
                  <a:lnTo>
                    <a:pt x="3092" y="206"/>
                  </a:lnTo>
                  <a:lnTo>
                    <a:pt x="3074" y="214"/>
                  </a:lnTo>
                  <a:lnTo>
                    <a:pt x="3050" y="232"/>
                  </a:lnTo>
                  <a:lnTo>
                    <a:pt x="2987" y="288"/>
                  </a:lnTo>
                  <a:lnTo>
                    <a:pt x="2814" y="447"/>
                  </a:lnTo>
                  <a:lnTo>
                    <a:pt x="3070" y="683"/>
                  </a:lnTo>
                  <a:lnTo>
                    <a:pt x="3119" y="728"/>
                  </a:lnTo>
                  <a:lnTo>
                    <a:pt x="3132" y="741"/>
                  </a:lnTo>
                  <a:lnTo>
                    <a:pt x="3139" y="747"/>
                  </a:lnTo>
                  <a:lnTo>
                    <a:pt x="3144" y="748"/>
                  </a:lnTo>
                  <a:lnTo>
                    <a:pt x="3151" y="750"/>
                  </a:lnTo>
                  <a:lnTo>
                    <a:pt x="3170" y="753"/>
                  </a:lnTo>
                  <a:lnTo>
                    <a:pt x="3173" y="773"/>
                  </a:lnTo>
                  <a:lnTo>
                    <a:pt x="3145" y="776"/>
                  </a:lnTo>
                  <a:lnTo>
                    <a:pt x="3119" y="776"/>
                  </a:lnTo>
                  <a:lnTo>
                    <a:pt x="3050" y="777"/>
                  </a:lnTo>
                  <a:lnTo>
                    <a:pt x="2982" y="712"/>
                  </a:lnTo>
                  <a:lnTo>
                    <a:pt x="2734" y="484"/>
                  </a:lnTo>
                  <a:lnTo>
                    <a:pt x="2734" y="574"/>
                  </a:lnTo>
                  <a:lnTo>
                    <a:pt x="2735" y="658"/>
                  </a:lnTo>
                  <a:lnTo>
                    <a:pt x="2735" y="698"/>
                  </a:lnTo>
                  <a:lnTo>
                    <a:pt x="2737" y="720"/>
                  </a:lnTo>
                  <a:lnTo>
                    <a:pt x="2740" y="731"/>
                  </a:lnTo>
                  <a:lnTo>
                    <a:pt x="2743" y="738"/>
                  </a:lnTo>
                  <a:lnTo>
                    <a:pt x="2749" y="743"/>
                  </a:lnTo>
                  <a:lnTo>
                    <a:pt x="2759" y="747"/>
                  </a:lnTo>
                  <a:lnTo>
                    <a:pt x="2778" y="749"/>
                  </a:lnTo>
                  <a:lnTo>
                    <a:pt x="2815" y="752"/>
                  </a:lnTo>
                  <a:lnTo>
                    <a:pt x="2819" y="776"/>
                  </a:lnTo>
                  <a:lnTo>
                    <a:pt x="2741" y="776"/>
                  </a:lnTo>
                  <a:lnTo>
                    <a:pt x="2693" y="776"/>
                  </a:lnTo>
                  <a:lnTo>
                    <a:pt x="2572" y="779"/>
                  </a:lnTo>
                  <a:lnTo>
                    <a:pt x="2568" y="754"/>
                  </a:lnTo>
                  <a:lnTo>
                    <a:pt x="2604" y="749"/>
                  </a:lnTo>
                  <a:lnTo>
                    <a:pt x="2624" y="747"/>
                  </a:lnTo>
                  <a:lnTo>
                    <a:pt x="2635" y="744"/>
                  </a:lnTo>
                  <a:lnTo>
                    <a:pt x="2641" y="741"/>
                  </a:lnTo>
                  <a:lnTo>
                    <a:pt x="2648" y="723"/>
                  </a:lnTo>
                  <a:lnTo>
                    <a:pt x="2651" y="702"/>
                  </a:lnTo>
                  <a:lnTo>
                    <a:pt x="2652" y="664"/>
                  </a:lnTo>
                  <a:lnTo>
                    <a:pt x="2652" y="574"/>
                  </a:lnTo>
                  <a:lnTo>
                    <a:pt x="2652" y="377"/>
                  </a:lnTo>
                  <a:lnTo>
                    <a:pt x="2652" y="294"/>
                  </a:lnTo>
                  <a:lnTo>
                    <a:pt x="2651" y="254"/>
                  </a:lnTo>
                  <a:lnTo>
                    <a:pt x="2650" y="232"/>
                  </a:lnTo>
                  <a:lnTo>
                    <a:pt x="2647" y="220"/>
                  </a:lnTo>
                  <a:lnTo>
                    <a:pt x="2644" y="213"/>
                  </a:lnTo>
                  <a:lnTo>
                    <a:pt x="2638" y="208"/>
                  </a:lnTo>
                  <a:lnTo>
                    <a:pt x="2628" y="206"/>
                  </a:lnTo>
                  <a:lnTo>
                    <a:pt x="2608" y="202"/>
                  </a:lnTo>
                  <a:lnTo>
                    <a:pt x="2572" y="201"/>
                  </a:lnTo>
                  <a:lnTo>
                    <a:pt x="2568" y="176"/>
                  </a:lnTo>
                  <a:lnTo>
                    <a:pt x="2624" y="174"/>
                  </a:lnTo>
                  <a:lnTo>
                    <a:pt x="2693" y="177"/>
                  </a:lnTo>
                  <a:lnTo>
                    <a:pt x="2815" y="173"/>
                  </a:lnTo>
                  <a:lnTo>
                    <a:pt x="2819" y="197"/>
                  </a:lnTo>
                  <a:lnTo>
                    <a:pt x="2770" y="203"/>
                  </a:lnTo>
                  <a:lnTo>
                    <a:pt x="2756" y="206"/>
                  </a:lnTo>
                  <a:lnTo>
                    <a:pt x="2747" y="209"/>
                  </a:lnTo>
                  <a:lnTo>
                    <a:pt x="2743" y="213"/>
                  </a:lnTo>
                  <a:lnTo>
                    <a:pt x="2741" y="218"/>
                  </a:lnTo>
                  <a:lnTo>
                    <a:pt x="2737" y="231"/>
                  </a:lnTo>
                  <a:lnTo>
                    <a:pt x="2735" y="279"/>
                  </a:lnTo>
                  <a:lnTo>
                    <a:pt x="2734" y="377"/>
                  </a:lnTo>
                  <a:lnTo>
                    <a:pt x="2734" y="467"/>
                  </a:lnTo>
                  <a:close/>
                  <a:moveTo>
                    <a:pt x="3186" y="213"/>
                  </a:moveTo>
                  <a:lnTo>
                    <a:pt x="3182" y="209"/>
                  </a:lnTo>
                  <a:lnTo>
                    <a:pt x="3182" y="191"/>
                  </a:lnTo>
                  <a:lnTo>
                    <a:pt x="3186" y="188"/>
                  </a:lnTo>
                  <a:lnTo>
                    <a:pt x="3307" y="167"/>
                  </a:lnTo>
                  <a:lnTo>
                    <a:pt x="3319" y="178"/>
                  </a:lnTo>
                  <a:lnTo>
                    <a:pt x="3331" y="190"/>
                  </a:lnTo>
                  <a:lnTo>
                    <a:pt x="3347" y="209"/>
                  </a:lnTo>
                  <a:lnTo>
                    <a:pt x="3367" y="242"/>
                  </a:lnTo>
                  <a:lnTo>
                    <a:pt x="3427" y="345"/>
                  </a:lnTo>
                  <a:lnTo>
                    <a:pt x="3497" y="479"/>
                  </a:lnTo>
                  <a:lnTo>
                    <a:pt x="3541" y="410"/>
                  </a:lnTo>
                  <a:lnTo>
                    <a:pt x="3589" y="328"/>
                  </a:lnTo>
                  <a:lnTo>
                    <a:pt x="3680" y="173"/>
                  </a:lnTo>
                  <a:lnTo>
                    <a:pt x="3713" y="174"/>
                  </a:lnTo>
                  <a:lnTo>
                    <a:pt x="3743" y="173"/>
                  </a:lnTo>
                  <a:lnTo>
                    <a:pt x="3745" y="184"/>
                  </a:lnTo>
                  <a:lnTo>
                    <a:pt x="3719" y="218"/>
                  </a:lnTo>
                  <a:lnTo>
                    <a:pt x="3679" y="269"/>
                  </a:lnTo>
                  <a:lnTo>
                    <a:pt x="3613" y="366"/>
                  </a:lnTo>
                  <a:lnTo>
                    <a:pt x="3559" y="453"/>
                  </a:lnTo>
                  <a:lnTo>
                    <a:pt x="3534" y="496"/>
                  </a:lnTo>
                  <a:lnTo>
                    <a:pt x="3524" y="516"/>
                  </a:lnTo>
                  <a:lnTo>
                    <a:pt x="3522" y="528"/>
                  </a:lnTo>
                  <a:lnTo>
                    <a:pt x="3521" y="542"/>
                  </a:lnTo>
                  <a:lnTo>
                    <a:pt x="3521" y="604"/>
                  </a:lnTo>
                  <a:lnTo>
                    <a:pt x="3522" y="669"/>
                  </a:lnTo>
                  <a:lnTo>
                    <a:pt x="3524" y="720"/>
                  </a:lnTo>
                  <a:lnTo>
                    <a:pt x="3527" y="732"/>
                  </a:lnTo>
                  <a:lnTo>
                    <a:pt x="3530" y="740"/>
                  </a:lnTo>
                  <a:lnTo>
                    <a:pt x="3536" y="743"/>
                  </a:lnTo>
                  <a:lnTo>
                    <a:pt x="3546" y="747"/>
                  </a:lnTo>
                  <a:lnTo>
                    <a:pt x="3565" y="749"/>
                  </a:lnTo>
                  <a:lnTo>
                    <a:pt x="3602" y="752"/>
                  </a:lnTo>
                  <a:lnTo>
                    <a:pt x="3606" y="776"/>
                  </a:lnTo>
                  <a:lnTo>
                    <a:pt x="3528" y="776"/>
                  </a:lnTo>
                  <a:lnTo>
                    <a:pt x="3480" y="776"/>
                  </a:lnTo>
                  <a:lnTo>
                    <a:pt x="3359" y="779"/>
                  </a:lnTo>
                  <a:lnTo>
                    <a:pt x="3355" y="754"/>
                  </a:lnTo>
                  <a:lnTo>
                    <a:pt x="3391" y="749"/>
                  </a:lnTo>
                  <a:lnTo>
                    <a:pt x="3412" y="747"/>
                  </a:lnTo>
                  <a:lnTo>
                    <a:pt x="3422" y="744"/>
                  </a:lnTo>
                  <a:lnTo>
                    <a:pt x="3428" y="741"/>
                  </a:lnTo>
                  <a:lnTo>
                    <a:pt x="3436" y="725"/>
                  </a:lnTo>
                  <a:lnTo>
                    <a:pt x="3439" y="677"/>
                  </a:lnTo>
                  <a:lnTo>
                    <a:pt x="3439" y="604"/>
                  </a:lnTo>
                  <a:lnTo>
                    <a:pt x="3439" y="522"/>
                  </a:lnTo>
                  <a:lnTo>
                    <a:pt x="3419" y="484"/>
                  </a:lnTo>
                  <a:lnTo>
                    <a:pt x="3377" y="412"/>
                  </a:lnTo>
                  <a:lnTo>
                    <a:pt x="3340" y="352"/>
                  </a:lnTo>
                  <a:lnTo>
                    <a:pt x="3294" y="284"/>
                  </a:lnTo>
                  <a:lnTo>
                    <a:pt x="3270" y="251"/>
                  </a:lnTo>
                  <a:lnTo>
                    <a:pt x="3252" y="232"/>
                  </a:lnTo>
                  <a:lnTo>
                    <a:pt x="3239" y="221"/>
                  </a:lnTo>
                  <a:lnTo>
                    <a:pt x="3229" y="215"/>
                  </a:lnTo>
                  <a:lnTo>
                    <a:pt x="3215" y="214"/>
                  </a:lnTo>
                  <a:lnTo>
                    <a:pt x="3186" y="213"/>
                  </a:lnTo>
                  <a:close/>
                  <a:moveTo>
                    <a:pt x="3778" y="176"/>
                  </a:moveTo>
                  <a:lnTo>
                    <a:pt x="3902" y="177"/>
                  </a:lnTo>
                  <a:lnTo>
                    <a:pt x="4025" y="173"/>
                  </a:lnTo>
                  <a:lnTo>
                    <a:pt x="4028" y="197"/>
                  </a:lnTo>
                  <a:lnTo>
                    <a:pt x="3980" y="203"/>
                  </a:lnTo>
                  <a:lnTo>
                    <a:pt x="3966" y="206"/>
                  </a:lnTo>
                  <a:lnTo>
                    <a:pt x="3956" y="209"/>
                  </a:lnTo>
                  <a:lnTo>
                    <a:pt x="3953" y="213"/>
                  </a:lnTo>
                  <a:lnTo>
                    <a:pt x="3950" y="218"/>
                  </a:lnTo>
                  <a:lnTo>
                    <a:pt x="3947" y="231"/>
                  </a:lnTo>
                  <a:lnTo>
                    <a:pt x="3944" y="279"/>
                  </a:lnTo>
                  <a:lnTo>
                    <a:pt x="3944" y="377"/>
                  </a:lnTo>
                  <a:lnTo>
                    <a:pt x="3944" y="566"/>
                  </a:lnTo>
                  <a:lnTo>
                    <a:pt x="3944" y="664"/>
                  </a:lnTo>
                  <a:lnTo>
                    <a:pt x="3947" y="738"/>
                  </a:lnTo>
                  <a:lnTo>
                    <a:pt x="4034" y="738"/>
                  </a:lnTo>
                  <a:lnTo>
                    <a:pt x="4118" y="737"/>
                  </a:lnTo>
                  <a:lnTo>
                    <a:pt x="4164" y="736"/>
                  </a:lnTo>
                  <a:lnTo>
                    <a:pt x="4189" y="731"/>
                  </a:lnTo>
                  <a:lnTo>
                    <a:pt x="4213" y="723"/>
                  </a:lnTo>
                  <a:lnTo>
                    <a:pt x="4219" y="706"/>
                  </a:lnTo>
                  <a:lnTo>
                    <a:pt x="4226" y="675"/>
                  </a:lnTo>
                  <a:lnTo>
                    <a:pt x="4236" y="630"/>
                  </a:lnTo>
                  <a:lnTo>
                    <a:pt x="4240" y="627"/>
                  </a:lnTo>
                  <a:lnTo>
                    <a:pt x="4260" y="627"/>
                  </a:lnTo>
                  <a:lnTo>
                    <a:pt x="4260" y="654"/>
                  </a:lnTo>
                  <a:lnTo>
                    <a:pt x="4256" y="696"/>
                  </a:lnTo>
                  <a:lnTo>
                    <a:pt x="4253" y="776"/>
                  </a:lnTo>
                  <a:lnTo>
                    <a:pt x="4037" y="776"/>
                  </a:lnTo>
                  <a:lnTo>
                    <a:pt x="3912" y="776"/>
                  </a:lnTo>
                  <a:lnTo>
                    <a:pt x="3826" y="779"/>
                  </a:lnTo>
                  <a:lnTo>
                    <a:pt x="3822" y="761"/>
                  </a:lnTo>
                  <a:lnTo>
                    <a:pt x="3826" y="756"/>
                  </a:lnTo>
                  <a:lnTo>
                    <a:pt x="3846" y="746"/>
                  </a:lnTo>
                  <a:lnTo>
                    <a:pt x="3854" y="741"/>
                  </a:lnTo>
                  <a:lnTo>
                    <a:pt x="3857" y="725"/>
                  </a:lnTo>
                  <a:lnTo>
                    <a:pt x="3859" y="686"/>
                  </a:lnTo>
                  <a:lnTo>
                    <a:pt x="3862" y="628"/>
                  </a:lnTo>
                  <a:lnTo>
                    <a:pt x="3863" y="560"/>
                  </a:lnTo>
                  <a:lnTo>
                    <a:pt x="3863" y="377"/>
                  </a:lnTo>
                  <a:lnTo>
                    <a:pt x="3862" y="294"/>
                  </a:lnTo>
                  <a:lnTo>
                    <a:pt x="3860" y="254"/>
                  </a:lnTo>
                  <a:lnTo>
                    <a:pt x="3859" y="232"/>
                  </a:lnTo>
                  <a:lnTo>
                    <a:pt x="3857" y="220"/>
                  </a:lnTo>
                  <a:lnTo>
                    <a:pt x="3853" y="213"/>
                  </a:lnTo>
                  <a:lnTo>
                    <a:pt x="3847" y="208"/>
                  </a:lnTo>
                  <a:lnTo>
                    <a:pt x="3838" y="206"/>
                  </a:lnTo>
                  <a:lnTo>
                    <a:pt x="3818" y="202"/>
                  </a:lnTo>
                  <a:lnTo>
                    <a:pt x="3781" y="201"/>
                  </a:lnTo>
                  <a:lnTo>
                    <a:pt x="3778" y="176"/>
                  </a:lnTo>
                  <a:close/>
                  <a:moveTo>
                    <a:pt x="4314" y="779"/>
                  </a:moveTo>
                  <a:lnTo>
                    <a:pt x="4310" y="776"/>
                  </a:lnTo>
                  <a:lnTo>
                    <a:pt x="4310" y="753"/>
                  </a:lnTo>
                  <a:lnTo>
                    <a:pt x="4314" y="749"/>
                  </a:lnTo>
                  <a:lnTo>
                    <a:pt x="4339" y="749"/>
                  </a:lnTo>
                  <a:lnTo>
                    <a:pt x="4354" y="747"/>
                  </a:lnTo>
                  <a:lnTo>
                    <a:pt x="4362" y="742"/>
                  </a:lnTo>
                  <a:lnTo>
                    <a:pt x="4370" y="736"/>
                  </a:lnTo>
                  <a:lnTo>
                    <a:pt x="4380" y="718"/>
                  </a:lnTo>
                  <a:lnTo>
                    <a:pt x="4398" y="681"/>
                  </a:lnTo>
                  <a:lnTo>
                    <a:pt x="4442" y="584"/>
                  </a:lnTo>
                  <a:lnTo>
                    <a:pt x="4559" y="321"/>
                  </a:lnTo>
                  <a:lnTo>
                    <a:pt x="4624" y="167"/>
                  </a:lnTo>
                  <a:lnTo>
                    <a:pt x="4651" y="167"/>
                  </a:lnTo>
                  <a:lnTo>
                    <a:pt x="4834" y="594"/>
                  </a:lnTo>
                  <a:lnTo>
                    <a:pt x="4858" y="652"/>
                  </a:lnTo>
                  <a:lnTo>
                    <a:pt x="4883" y="705"/>
                  </a:lnTo>
                  <a:lnTo>
                    <a:pt x="4902" y="738"/>
                  </a:lnTo>
                  <a:lnTo>
                    <a:pt x="4915" y="747"/>
                  </a:lnTo>
                  <a:lnTo>
                    <a:pt x="4927" y="749"/>
                  </a:lnTo>
                  <a:lnTo>
                    <a:pt x="4950" y="749"/>
                  </a:lnTo>
                  <a:lnTo>
                    <a:pt x="4954" y="776"/>
                  </a:lnTo>
                  <a:lnTo>
                    <a:pt x="4868" y="774"/>
                  </a:lnTo>
                  <a:lnTo>
                    <a:pt x="4727" y="779"/>
                  </a:lnTo>
                  <a:lnTo>
                    <a:pt x="4724" y="753"/>
                  </a:lnTo>
                  <a:lnTo>
                    <a:pt x="4765" y="749"/>
                  </a:lnTo>
                  <a:lnTo>
                    <a:pt x="4787" y="746"/>
                  </a:lnTo>
                  <a:lnTo>
                    <a:pt x="4792" y="743"/>
                  </a:lnTo>
                  <a:lnTo>
                    <a:pt x="4796" y="741"/>
                  </a:lnTo>
                  <a:lnTo>
                    <a:pt x="4798" y="736"/>
                  </a:lnTo>
                  <a:lnTo>
                    <a:pt x="4799" y="731"/>
                  </a:lnTo>
                  <a:lnTo>
                    <a:pt x="4798" y="720"/>
                  </a:lnTo>
                  <a:lnTo>
                    <a:pt x="4793" y="706"/>
                  </a:lnTo>
                  <a:lnTo>
                    <a:pt x="4740" y="576"/>
                  </a:lnTo>
                  <a:lnTo>
                    <a:pt x="4494" y="576"/>
                  </a:lnTo>
                  <a:lnTo>
                    <a:pt x="4447" y="686"/>
                  </a:lnTo>
                  <a:lnTo>
                    <a:pt x="4438" y="711"/>
                  </a:lnTo>
                  <a:lnTo>
                    <a:pt x="4435" y="729"/>
                  </a:lnTo>
                  <a:lnTo>
                    <a:pt x="4438" y="737"/>
                  </a:lnTo>
                  <a:lnTo>
                    <a:pt x="4446" y="744"/>
                  </a:lnTo>
                  <a:lnTo>
                    <a:pt x="4454" y="747"/>
                  </a:lnTo>
                  <a:lnTo>
                    <a:pt x="4466" y="748"/>
                  </a:lnTo>
                  <a:lnTo>
                    <a:pt x="4505" y="749"/>
                  </a:lnTo>
                  <a:lnTo>
                    <a:pt x="4508" y="753"/>
                  </a:lnTo>
                  <a:lnTo>
                    <a:pt x="4508" y="776"/>
                  </a:lnTo>
                  <a:lnTo>
                    <a:pt x="4409" y="776"/>
                  </a:lnTo>
                  <a:lnTo>
                    <a:pt x="4314" y="779"/>
                  </a:lnTo>
                  <a:close/>
                  <a:moveTo>
                    <a:pt x="4508" y="539"/>
                  </a:moveTo>
                  <a:lnTo>
                    <a:pt x="4724" y="539"/>
                  </a:lnTo>
                  <a:lnTo>
                    <a:pt x="4616" y="282"/>
                  </a:lnTo>
                  <a:lnTo>
                    <a:pt x="4508" y="539"/>
                  </a:lnTo>
                  <a:close/>
                  <a:moveTo>
                    <a:pt x="4528" y="96"/>
                  </a:moveTo>
                  <a:lnTo>
                    <a:pt x="4518" y="95"/>
                  </a:lnTo>
                  <a:lnTo>
                    <a:pt x="4508" y="93"/>
                  </a:lnTo>
                  <a:lnTo>
                    <a:pt x="4501" y="88"/>
                  </a:lnTo>
                  <a:lnTo>
                    <a:pt x="4493" y="82"/>
                  </a:lnTo>
                  <a:lnTo>
                    <a:pt x="4487" y="75"/>
                  </a:lnTo>
                  <a:lnTo>
                    <a:pt x="4483" y="66"/>
                  </a:lnTo>
                  <a:lnTo>
                    <a:pt x="4480" y="48"/>
                  </a:lnTo>
                  <a:lnTo>
                    <a:pt x="4480" y="39"/>
                  </a:lnTo>
                  <a:lnTo>
                    <a:pt x="4483" y="29"/>
                  </a:lnTo>
                  <a:lnTo>
                    <a:pt x="4487" y="22"/>
                  </a:lnTo>
                  <a:lnTo>
                    <a:pt x="4493" y="14"/>
                  </a:lnTo>
                  <a:lnTo>
                    <a:pt x="4501" y="8"/>
                  </a:lnTo>
                  <a:lnTo>
                    <a:pt x="4508" y="4"/>
                  </a:lnTo>
                  <a:lnTo>
                    <a:pt x="4528" y="0"/>
                  </a:lnTo>
                  <a:lnTo>
                    <a:pt x="4537" y="0"/>
                  </a:lnTo>
                  <a:lnTo>
                    <a:pt x="4546" y="4"/>
                  </a:lnTo>
                  <a:lnTo>
                    <a:pt x="4554" y="8"/>
                  </a:lnTo>
                  <a:lnTo>
                    <a:pt x="4561" y="14"/>
                  </a:lnTo>
                  <a:lnTo>
                    <a:pt x="4567" y="22"/>
                  </a:lnTo>
                  <a:lnTo>
                    <a:pt x="4572" y="29"/>
                  </a:lnTo>
                  <a:lnTo>
                    <a:pt x="4576" y="48"/>
                  </a:lnTo>
                  <a:lnTo>
                    <a:pt x="4574" y="58"/>
                  </a:lnTo>
                  <a:lnTo>
                    <a:pt x="4572" y="66"/>
                  </a:lnTo>
                  <a:lnTo>
                    <a:pt x="4567" y="75"/>
                  </a:lnTo>
                  <a:lnTo>
                    <a:pt x="4561" y="82"/>
                  </a:lnTo>
                  <a:lnTo>
                    <a:pt x="4554" y="88"/>
                  </a:lnTo>
                  <a:lnTo>
                    <a:pt x="4546" y="93"/>
                  </a:lnTo>
                  <a:lnTo>
                    <a:pt x="4528" y="96"/>
                  </a:lnTo>
                  <a:close/>
                  <a:moveTo>
                    <a:pt x="4738" y="96"/>
                  </a:moveTo>
                  <a:lnTo>
                    <a:pt x="4728" y="95"/>
                  </a:lnTo>
                  <a:lnTo>
                    <a:pt x="4718" y="93"/>
                  </a:lnTo>
                  <a:lnTo>
                    <a:pt x="4711" y="88"/>
                  </a:lnTo>
                  <a:lnTo>
                    <a:pt x="4703" y="82"/>
                  </a:lnTo>
                  <a:lnTo>
                    <a:pt x="4697" y="75"/>
                  </a:lnTo>
                  <a:lnTo>
                    <a:pt x="4693" y="66"/>
                  </a:lnTo>
                  <a:lnTo>
                    <a:pt x="4690" y="48"/>
                  </a:lnTo>
                  <a:lnTo>
                    <a:pt x="4690" y="39"/>
                  </a:lnTo>
                  <a:lnTo>
                    <a:pt x="4693" y="29"/>
                  </a:lnTo>
                  <a:lnTo>
                    <a:pt x="4697" y="22"/>
                  </a:lnTo>
                  <a:lnTo>
                    <a:pt x="4703" y="14"/>
                  </a:lnTo>
                  <a:lnTo>
                    <a:pt x="4711" y="8"/>
                  </a:lnTo>
                  <a:lnTo>
                    <a:pt x="4718" y="4"/>
                  </a:lnTo>
                  <a:lnTo>
                    <a:pt x="4738" y="0"/>
                  </a:lnTo>
                  <a:lnTo>
                    <a:pt x="4747" y="0"/>
                  </a:lnTo>
                  <a:lnTo>
                    <a:pt x="4756" y="4"/>
                  </a:lnTo>
                  <a:lnTo>
                    <a:pt x="4764" y="8"/>
                  </a:lnTo>
                  <a:lnTo>
                    <a:pt x="4771" y="14"/>
                  </a:lnTo>
                  <a:lnTo>
                    <a:pt x="4777" y="22"/>
                  </a:lnTo>
                  <a:lnTo>
                    <a:pt x="4782" y="29"/>
                  </a:lnTo>
                  <a:lnTo>
                    <a:pt x="4786" y="48"/>
                  </a:lnTo>
                  <a:lnTo>
                    <a:pt x="4784" y="58"/>
                  </a:lnTo>
                  <a:lnTo>
                    <a:pt x="4782" y="66"/>
                  </a:lnTo>
                  <a:lnTo>
                    <a:pt x="4777" y="75"/>
                  </a:lnTo>
                  <a:lnTo>
                    <a:pt x="4771" y="82"/>
                  </a:lnTo>
                  <a:lnTo>
                    <a:pt x="4764" y="88"/>
                  </a:lnTo>
                  <a:lnTo>
                    <a:pt x="4756" y="93"/>
                  </a:lnTo>
                  <a:lnTo>
                    <a:pt x="4738" y="96"/>
                  </a:lnTo>
                  <a:close/>
                  <a:moveTo>
                    <a:pt x="5002" y="778"/>
                  </a:moveTo>
                  <a:lnTo>
                    <a:pt x="4998" y="774"/>
                  </a:lnTo>
                  <a:lnTo>
                    <a:pt x="4998" y="755"/>
                  </a:lnTo>
                  <a:lnTo>
                    <a:pt x="5002" y="752"/>
                  </a:lnTo>
                  <a:lnTo>
                    <a:pt x="5026" y="750"/>
                  </a:lnTo>
                  <a:lnTo>
                    <a:pt x="5044" y="748"/>
                  </a:lnTo>
                  <a:lnTo>
                    <a:pt x="5057" y="746"/>
                  </a:lnTo>
                  <a:lnTo>
                    <a:pt x="5064" y="740"/>
                  </a:lnTo>
                  <a:lnTo>
                    <a:pt x="5068" y="732"/>
                  </a:lnTo>
                  <a:lnTo>
                    <a:pt x="5070" y="720"/>
                  </a:lnTo>
                  <a:lnTo>
                    <a:pt x="5071" y="699"/>
                  </a:lnTo>
                  <a:lnTo>
                    <a:pt x="5072" y="662"/>
                  </a:lnTo>
                  <a:lnTo>
                    <a:pt x="5074" y="594"/>
                  </a:lnTo>
                  <a:lnTo>
                    <a:pt x="5074" y="250"/>
                  </a:lnTo>
                  <a:lnTo>
                    <a:pt x="5072" y="231"/>
                  </a:lnTo>
                  <a:lnTo>
                    <a:pt x="5066" y="218"/>
                  </a:lnTo>
                  <a:lnTo>
                    <a:pt x="5057" y="209"/>
                  </a:lnTo>
                  <a:lnTo>
                    <a:pt x="5045" y="204"/>
                  </a:lnTo>
                  <a:lnTo>
                    <a:pt x="5027" y="203"/>
                  </a:lnTo>
                  <a:lnTo>
                    <a:pt x="4998" y="202"/>
                  </a:lnTo>
                  <a:lnTo>
                    <a:pt x="4994" y="178"/>
                  </a:lnTo>
                  <a:lnTo>
                    <a:pt x="4998" y="174"/>
                  </a:lnTo>
                  <a:lnTo>
                    <a:pt x="5076" y="177"/>
                  </a:lnTo>
                  <a:lnTo>
                    <a:pt x="5146" y="174"/>
                  </a:lnTo>
                  <a:lnTo>
                    <a:pt x="5282" y="351"/>
                  </a:lnTo>
                  <a:lnTo>
                    <a:pt x="5482" y="602"/>
                  </a:lnTo>
                  <a:lnTo>
                    <a:pt x="5556" y="688"/>
                  </a:lnTo>
                  <a:lnTo>
                    <a:pt x="5556" y="358"/>
                  </a:lnTo>
                  <a:lnTo>
                    <a:pt x="5555" y="293"/>
                  </a:lnTo>
                  <a:lnTo>
                    <a:pt x="5551" y="230"/>
                  </a:lnTo>
                  <a:lnTo>
                    <a:pt x="5548" y="218"/>
                  </a:lnTo>
                  <a:lnTo>
                    <a:pt x="5543" y="210"/>
                  </a:lnTo>
                  <a:lnTo>
                    <a:pt x="5536" y="207"/>
                  </a:lnTo>
                  <a:lnTo>
                    <a:pt x="5524" y="204"/>
                  </a:lnTo>
                  <a:lnTo>
                    <a:pt x="5483" y="201"/>
                  </a:lnTo>
                  <a:lnTo>
                    <a:pt x="5480" y="178"/>
                  </a:lnTo>
                  <a:lnTo>
                    <a:pt x="5483" y="174"/>
                  </a:lnTo>
                  <a:lnTo>
                    <a:pt x="5581" y="177"/>
                  </a:lnTo>
                  <a:lnTo>
                    <a:pt x="5666" y="174"/>
                  </a:lnTo>
                  <a:lnTo>
                    <a:pt x="5670" y="178"/>
                  </a:lnTo>
                  <a:lnTo>
                    <a:pt x="5670" y="197"/>
                  </a:lnTo>
                  <a:lnTo>
                    <a:pt x="5623" y="204"/>
                  </a:lnTo>
                  <a:lnTo>
                    <a:pt x="5611" y="208"/>
                  </a:lnTo>
                  <a:lnTo>
                    <a:pt x="5604" y="214"/>
                  </a:lnTo>
                  <a:lnTo>
                    <a:pt x="5602" y="221"/>
                  </a:lnTo>
                  <a:lnTo>
                    <a:pt x="5599" y="232"/>
                  </a:lnTo>
                  <a:lnTo>
                    <a:pt x="5598" y="254"/>
                  </a:lnTo>
                  <a:lnTo>
                    <a:pt x="5596" y="291"/>
                  </a:lnTo>
                  <a:lnTo>
                    <a:pt x="5594" y="358"/>
                  </a:lnTo>
                  <a:lnTo>
                    <a:pt x="5594" y="561"/>
                  </a:lnTo>
                  <a:lnTo>
                    <a:pt x="5594" y="677"/>
                  </a:lnTo>
                  <a:lnTo>
                    <a:pt x="5597" y="794"/>
                  </a:lnTo>
                  <a:lnTo>
                    <a:pt x="5522" y="776"/>
                  </a:lnTo>
                  <a:lnTo>
                    <a:pt x="5492" y="740"/>
                  </a:lnTo>
                  <a:lnTo>
                    <a:pt x="5402" y="629"/>
                  </a:lnTo>
                  <a:lnTo>
                    <a:pt x="5113" y="268"/>
                  </a:lnTo>
                  <a:lnTo>
                    <a:pt x="5113" y="594"/>
                  </a:lnTo>
                  <a:lnTo>
                    <a:pt x="5114" y="664"/>
                  </a:lnTo>
                  <a:lnTo>
                    <a:pt x="5118" y="725"/>
                  </a:lnTo>
                  <a:lnTo>
                    <a:pt x="5120" y="735"/>
                  </a:lnTo>
                  <a:lnTo>
                    <a:pt x="5124" y="740"/>
                  </a:lnTo>
                  <a:lnTo>
                    <a:pt x="5138" y="748"/>
                  </a:lnTo>
                  <a:lnTo>
                    <a:pt x="5155" y="750"/>
                  </a:lnTo>
                  <a:lnTo>
                    <a:pt x="5185" y="752"/>
                  </a:lnTo>
                  <a:lnTo>
                    <a:pt x="5189" y="774"/>
                  </a:lnTo>
                  <a:lnTo>
                    <a:pt x="5113" y="776"/>
                  </a:lnTo>
                  <a:lnTo>
                    <a:pt x="5002" y="778"/>
                  </a:lnTo>
                  <a:close/>
                  <a:moveTo>
                    <a:pt x="5924" y="213"/>
                  </a:moveTo>
                  <a:lnTo>
                    <a:pt x="5920" y="209"/>
                  </a:lnTo>
                  <a:lnTo>
                    <a:pt x="5920" y="191"/>
                  </a:lnTo>
                  <a:lnTo>
                    <a:pt x="5924" y="188"/>
                  </a:lnTo>
                  <a:lnTo>
                    <a:pt x="6044" y="167"/>
                  </a:lnTo>
                  <a:lnTo>
                    <a:pt x="6058" y="178"/>
                  </a:lnTo>
                  <a:lnTo>
                    <a:pt x="6070" y="190"/>
                  </a:lnTo>
                  <a:lnTo>
                    <a:pt x="6084" y="209"/>
                  </a:lnTo>
                  <a:lnTo>
                    <a:pt x="6104" y="242"/>
                  </a:lnTo>
                  <a:lnTo>
                    <a:pt x="6164" y="345"/>
                  </a:lnTo>
                  <a:lnTo>
                    <a:pt x="6235" y="479"/>
                  </a:lnTo>
                  <a:lnTo>
                    <a:pt x="6278" y="410"/>
                  </a:lnTo>
                  <a:lnTo>
                    <a:pt x="6328" y="328"/>
                  </a:lnTo>
                  <a:lnTo>
                    <a:pt x="6418" y="173"/>
                  </a:lnTo>
                  <a:lnTo>
                    <a:pt x="6450" y="174"/>
                  </a:lnTo>
                  <a:lnTo>
                    <a:pt x="6480" y="173"/>
                  </a:lnTo>
                  <a:lnTo>
                    <a:pt x="6484" y="184"/>
                  </a:lnTo>
                  <a:lnTo>
                    <a:pt x="6456" y="218"/>
                  </a:lnTo>
                  <a:lnTo>
                    <a:pt x="6418" y="269"/>
                  </a:lnTo>
                  <a:lnTo>
                    <a:pt x="6350" y="366"/>
                  </a:lnTo>
                  <a:lnTo>
                    <a:pt x="6296" y="453"/>
                  </a:lnTo>
                  <a:lnTo>
                    <a:pt x="6272" y="496"/>
                  </a:lnTo>
                  <a:lnTo>
                    <a:pt x="6262" y="516"/>
                  </a:lnTo>
                  <a:lnTo>
                    <a:pt x="6259" y="528"/>
                  </a:lnTo>
                  <a:lnTo>
                    <a:pt x="6259" y="542"/>
                  </a:lnTo>
                  <a:lnTo>
                    <a:pt x="6259" y="604"/>
                  </a:lnTo>
                  <a:lnTo>
                    <a:pt x="6259" y="669"/>
                  </a:lnTo>
                  <a:lnTo>
                    <a:pt x="6262" y="720"/>
                  </a:lnTo>
                  <a:lnTo>
                    <a:pt x="6265" y="732"/>
                  </a:lnTo>
                  <a:lnTo>
                    <a:pt x="6269" y="740"/>
                  </a:lnTo>
                  <a:lnTo>
                    <a:pt x="6275" y="743"/>
                  </a:lnTo>
                  <a:lnTo>
                    <a:pt x="6284" y="747"/>
                  </a:lnTo>
                  <a:lnTo>
                    <a:pt x="6304" y="749"/>
                  </a:lnTo>
                  <a:lnTo>
                    <a:pt x="6341" y="752"/>
                  </a:lnTo>
                  <a:lnTo>
                    <a:pt x="6343" y="776"/>
                  </a:lnTo>
                  <a:lnTo>
                    <a:pt x="6265" y="776"/>
                  </a:lnTo>
                  <a:lnTo>
                    <a:pt x="6218" y="776"/>
                  </a:lnTo>
                  <a:lnTo>
                    <a:pt x="6096" y="779"/>
                  </a:lnTo>
                  <a:lnTo>
                    <a:pt x="6092" y="754"/>
                  </a:lnTo>
                  <a:lnTo>
                    <a:pt x="6130" y="749"/>
                  </a:lnTo>
                  <a:lnTo>
                    <a:pt x="6150" y="747"/>
                  </a:lnTo>
                  <a:lnTo>
                    <a:pt x="6160" y="744"/>
                  </a:lnTo>
                  <a:lnTo>
                    <a:pt x="6167" y="741"/>
                  </a:lnTo>
                  <a:lnTo>
                    <a:pt x="6170" y="735"/>
                  </a:lnTo>
                  <a:lnTo>
                    <a:pt x="6174" y="725"/>
                  </a:lnTo>
                  <a:lnTo>
                    <a:pt x="6176" y="677"/>
                  </a:lnTo>
                  <a:lnTo>
                    <a:pt x="6178" y="604"/>
                  </a:lnTo>
                  <a:lnTo>
                    <a:pt x="6178" y="522"/>
                  </a:lnTo>
                  <a:lnTo>
                    <a:pt x="6157" y="484"/>
                  </a:lnTo>
                  <a:lnTo>
                    <a:pt x="6115" y="412"/>
                  </a:lnTo>
                  <a:lnTo>
                    <a:pt x="6077" y="352"/>
                  </a:lnTo>
                  <a:lnTo>
                    <a:pt x="6032" y="284"/>
                  </a:lnTo>
                  <a:lnTo>
                    <a:pt x="6008" y="251"/>
                  </a:lnTo>
                  <a:lnTo>
                    <a:pt x="5990" y="232"/>
                  </a:lnTo>
                  <a:lnTo>
                    <a:pt x="5977" y="221"/>
                  </a:lnTo>
                  <a:lnTo>
                    <a:pt x="5968" y="215"/>
                  </a:lnTo>
                  <a:lnTo>
                    <a:pt x="5952" y="214"/>
                  </a:lnTo>
                  <a:lnTo>
                    <a:pt x="5924" y="213"/>
                  </a:lnTo>
                  <a:close/>
                  <a:moveTo>
                    <a:pt x="6516" y="176"/>
                  </a:moveTo>
                  <a:lnTo>
                    <a:pt x="6641" y="177"/>
                  </a:lnTo>
                  <a:lnTo>
                    <a:pt x="6763" y="173"/>
                  </a:lnTo>
                  <a:lnTo>
                    <a:pt x="6767" y="197"/>
                  </a:lnTo>
                  <a:lnTo>
                    <a:pt x="6718" y="203"/>
                  </a:lnTo>
                  <a:lnTo>
                    <a:pt x="6704" y="206"/>
                  </a:lnTo>
                  <a:lnTo>
                    <a:pt x="6695" y="209"/>
                  </a:lnTo>
                  <a:lnTo>
                    <a:pt x="6691" y="213"/>
                  </a:lnTo>
                  <a:lnTo>
                    <a:pt x="6689" y="218"/>
                  </a:lnTo>
                  <a:lnTo>
                    <a:pt x="6685" y="231"/>
                  </a:lnTo>
                  <a:lnTo>
                    <a:pt x="6683" y="279"/>
                  </a:lnTo>
                  <a:lnTo>
                    <a:pt x="6682" y="377"/>
                  </a:lnTo>
                  <a:lnTo>
                    <a:pt x="6682" y="566"/>
                  </a:lnTo>
                  <a:lnTo>
                    <a:pt x="6683" y="664"/>
                  </a:lnTo>
                  <a:lnTo>
                    <a:pt x="6685" y="738"/>
                  </a:lnTo>
                  <a:lnTo>
                    <a:pt x="6772" y="738"/>
                  </a:lnTo>
                  <a:lnTo>
                    <a:pt x="6856" y="737"/>
                  </a:lnTo>
                  <a:lnTo>
                    <a:pt x="6901" y="736"/>
                  </a:lnTo>
                  <a:lnTo>
                    <a:pt x="6926" y="731"/>
                  </a:lnTo>
                  <a:lnTo>
                    <a:pt x="6952" y="723"/>
                  </a:lnTo>
                  <a:lnTo>
                    <a:pt x="6956" y="706"/>
                  </a:lnTo>
                  <a:lnTo>
                    <a:pt x="6965" y="675"/>
                  </a:lnTo>
                  <a:lnTo>
                    <a:pt x="6973" y="630"/>
                  </a:lnTo>
                  <a:lnTo>
                    <a:pt x="6978" y="627"/>
                  </a:lnTo>
                  <a:lnTo>
                    <a:pt x="6998" y="627"/>
                  </a:lnTo>
                  <a:lnTo>
                    <a:pt x="6997" y="654"/>
                  </a:lnTo>
                  <a:lnTo>
                    <a:pt x="6995" y="696"/>
                  </a:lnTo>
                  <a:lnTo>
                    <a:pt x="6991" y="776"/>
                  </a:lnTo>
                  <a:lnTo>
                    <a:pt x="6775" y="776"/>
                  </a:lnTo>
                  <a:lnTo>
                    <a:pt x="6650" y="776"/>
                  </a:lnTo>
                  <a:lnTo>
                    <a:pt x="6563" y="779"/>
                  </a:lnTo>
                  <a:lnTo>
                    <a:pt x="6560" y="761"/>
                  </a:lnTo>
                  <a:lnTo>
                    <a:pt x="6563" y="756"/>
                  </a:lnTo>
                  <a:lnTo>
                    <a:pt x="6583" y="746"/>
                  </a:lnTo>
                  <a:lnTo>
                    <a:pt x="6593" y="741"/>
                  </a:lnTo>
                  <a:lnTo>
                    <a:pt x="6595" y="725"/>
                  </a:lnTo>
                  <a:lnTo>
                    <a:pt x="6598" y="686"/>
                  </a:lnTo>
                  <a:lnTo>
                    <a:pt x="6600" y="628"/>
                  </a:lnTo>
                  <a:lnTo>
                    <a:pt x="6600" y="560"/>
                  </a:lnTo>
                  <a:lnTo>
                    <a:pt x="6600" y="377"/>
                  </a:lnTo>
                  <a:lnTo>
                    <a:pt x="6600" y="294"/>
                  </a:lnTo>
                  <a:lnTo>
                    <a:pt x="6599" y="254"/>
                  </a:lnTo>
                  <a:lnTo>
                    <a:pt x="6598" y="232"/>
                  </a:lnTo>
                  <a:lnTo>
                    <a:pt x="6595" y="220"/>
                  </a:lnTo>
                  <a:lnTo>
                    <a:pt x="6592" y="213"/>
                  </a:lnTo>
                  <a:lnTo>
                    <a:pt x="6586" y="208"/>
                  </a:lnTo>
                  <a:lnTo>
                    <a:pt x="6576" y="206"/>
                  </a:lnTo>
                  <a:lnTo>
                    <a:pt x="6556" y="202"/>
                  </a:lnTo>
                  <a:lnTo>
                    <a:pt x="6518" y="201"/>
                  </a:lnTo>
                  <a:lnTo>
                    <a:pt x="6516" y="176"/>
                  </a:lnTo>
                  <a:close/>
                  <a:moveTo>
                    <a:pt x="7058" y="173"/>
                  </a:moveTo>
                  <a:lnTo>
                    <a:pt x="7111" y="174"/>
                  </a:lnTo>
                  <a:lnTo>
                    <a:pt x="7180" y="177"/>
                  </a:lnTo>
                  <a:lnTo>
                    <a:pt x="7302" y="173"/>
                  </a:lnTo>
                  <a:lnTo>
                    <a:pt x="7306" y="197"/>
                  </a:lnTo>
                  <a:lnTo>
                    <a:pt x="7256" y="203"/>
                  </a:lnTo>
                  <a:lnTo>
                    <a:pt x="7243" y="206"/>
                  </a:lnTo>
                  <a:lnTo>
                    <a:pt x="7234" y="209"/>
                  </a:lnTo>
                  <a:lnTo>
                    <a:pt x="7230" y="213"/>
                  </a:lnTo>
                  <a:lnTo>
                    <a:pt x="7228" y="218"/>
                  </a:lnTo>
                  <a:lnTo>
                    <a:pt x="7224" y="231"/>
                  </a:lnTo>
                  <a:lnTo>
                    <a:pt x="7222" y="279"/>
                  </a:lnTo>
                  <a:lnTo>
                    <a:pt x="7220" y="377"/>
                  </a:lnTo>
                  <a:lnTo>
                    <a:pt x="7220" y="574"/>
                  </a:lnTo>
                  <a:lnTo>
                    <a:pt x="7222" y="658"/>
                  </a:lnTo>
                  <a:lnTo>
                    <a:pt x="7222" y="698"/>
                  </a:lnTo>
                  <a:lnTo>
                    <a:pt x="7224" y="720"/>
                  </a:lnTo>
                  <a:lnTo>
                    <a:pt x="7226" y="731"/>
                  </a:lnTo>
                  <a:lnTo>
                    <a:pt x="7230" y="738"/>
                  </a:lnTo>
                  <a:lnTo>
                    <a:pt x="7236" y="743"/>
                  </a:lnTo>
                  <a:lnTo>
                    <a:pt x="7246" y="747"/>
                  </a:lnTo>
                  <a:lnTo>
                    <a:pt x="7266" y="749"/>
                  </a:lnTo>
                  <a:lnTo>
                    <a:pt x="7302" y="752"/>
                  </a:lnTo>
                  <a:lnTo>
                    <a:pt x="7306" y="776"/>
                  </a:lnTo>
                  <a:lnTo>
                    <a:pt x="7228" y="776"/>
                  </a:lnTo>
                  <a:lnTo>
                    <a:pt x="7180" y="776"/>
                  </a:lnTo>
                  <a:lnTo>
                    <a:pt x="7058" y="779"/>
                  </a:lnTo>
                  <a:lnTo>
                    <a:pt x="7055" y="754"/>
                  </a:lnTo>
                  <a:lnTo>
                    <a:pt x="7091" y="749"/>
                  </a:lnTo>
                  <a:lnTo>
                    <a:pt x="7111" y="747"/>
                  </a:lnTo>
                  <a:lnTo>
                    <a:pt x="7122" y="744"/>
                  </a:lnTo>
                  <a:lnTo>
                    <a:pt x="7129" y="741"/>
                  </a:lnTo>
                  <a:lnTo>
                    <a:pt x="7133" y="734"/>
                  </a:lnTo>
                  <a:lnTo>
                    <a:pt x="7136" y="723"/>
                  </a:lnTo>
                  <a:lnTo>
                    <a:pt x="7138" y="702"/>
                  </a:lnTo>
                  <a:lnTo>
                    <a:pt x="7139" y="664"/>
                  </a:lnTo>
                  <a:lnTo>
                    <a:pt x="7140" y="574"/>
                  </a:lnTo>
                  <a:lnTo>
                    <a:pt x="7140" y="377"/>
                  </a:lnTo>
                  <a:lnTo>
                    <a:pt x="7139" y="294"/>
                  </a:lnTo>
                  <a:lnTo>
                    <a:pt x="7138" y="254"/>
                  </a:lnTo>
                  <a:lnTo>
                    <a:pt x="7136" y="232"/>
                  </a:lnTo>
                  <a:lnTo>
                    <a:pt x="7134" y="220"/>
                  </a:lnTo>
                  <a:lnTo>
                    <a:pt x="7130" y="213"/>
                  </a:lnTo>
                  <a:lnTo>
                    <a:pt x="7124" y="208"/>
                  </a:lnTo>
                  <a:lnTo>
                    <a:pt x="7115" y="206"/>
                  </a:lnTo>
                  <a:lnTo>
                    <a:pt x="7094" y="202"/>
                  </a:lnTo>
                  <a:lnTo>
                    <a:pt x="7058" y="201"/>
                  </a:lnTo>
                  <a:lnTo>
                    <a:pt x="7055" y="176"/>
                  </a:lnTo>
                  <a:lnTo>
                    <a:pt x="7058" y="173"/>
                  </a:lnTo>
                  <a:close/>
                  <a:moveTo>
                    <a:pt x="7348" y="482"/>
                  </a:moveTo>
                  <a:lnTo>
                    <a:pt x="7349" y="450"/>
                  </a:lnTo>
                  <a:lnTo>
                    <a:pt x="7352" y="420"/>
                  </a:lnTo>
                  <a:lnTo>
                    <a:pt x="7357" y="390"/>
                  </a:lnTo>
                  <a:lnTo>
                    <a:pt x="7366" y="363"/>
                  </a:lnTo>
                  <a:lnTo>
                    <a:pt x="7376" y="335"/>
                  </a:lnTo>
                  <a:lnTo>
                    <a:pt x="7391" y="309"/>
                  </a:lnTo>
                  <a:lnTo>
                    <a:pt x="7408" y="284"/>
                  </a:lnTo>
                  <a:lnTo>
                    <a:pt x="7428" y="260"/>
                  </a:lnTo>
                  <a:lnTo>
                    <a:pt x="7452" y="238"/>
                  </a:lnTo>
                  <a:lnTo>
                    <a:pt x="7477" y="218"/>
                  </a:lnTo>
                  <a:lnTo>
                    <a:pt x="7505" y="201"/>
                  </a:lnTo>
                  <a:lnTo>
                    <a:pt x="7535" y="186"/>
                  </a:lnTo>
                  <a:lnTo>
                    <a:pt x="7567" y="176"/>
                  </a:lnTo>
                  <a:lnTo>
                    <a:pt x="7601" y="167"/>
                  </a:lnTo>
                  <a:lnTo>
                    <a:pt x="7637" y="162"/>
                  </a:lnTo>
                  <a:lnTo>
                    <a:pt x="7675" y="161"/>
                  </a:lnTo>
                  <a:lnTo>
                    <a:pt x="7711" y="162"/>
                  </a:lnTo>
                  <a:lnTo>
                    <a:pt x="7744" y="166"/>
                  </a:lnTo>
                  <a:lnTo>
                    <a:pt x="7776" y="172"/>
                  </a:lnTo>
                  <a:lnTo>
                    <a:pt x="7806" y="180"/>
                  </a:lnTo>
                  <a:lnTo>
                    <a:pt x="7834" y="192"/>
                  </a:lnTo>
                  <a:lnTo>
                    <a:pt x="7860" y="206"/>
                  </a:lnTo>
                  <a:lnTo>
                    <a:pt x="7884" y="221"/>
                  </a:lnTo>
                  <a:lnTo>
                    <a:pt x="7907" y="240"/>
                  </a:lnTo>
                  <a:lnTo>
                    <a:pt x="7927" y="261"/>
                  </a:lnTo>
                  <a:lnTo>
                    <a:pt x="7944" y="284"/>
                  </a:lnTo>
                  <a:lnTo>
                    <a:pt x="7960" y="308"/>
                  </a:lnTo>
                  <a:lnTo>
                    <a:pt x="7972" y="334"/>
                  </a:lnTo>
                  <a:lnTo>
                    <a:pt x="7980" y="362"/>
                  </a:lnTo>
                  <a:lnTo>
                    <a:pt x="7987" y="392"/>
                  </a:lnTo>
                  <a:lnTo>
                    <a:pt x="7991" y="423"/>
                  </a:lnTo>
                  <a:lnTo>
                    <a:pt x="7993" y="456"/>
                  </a:lnTo>
                  <a:lnTo>
                    <a:pt x="7990" y="503"/>
                  </a:lnTo>
                  <a:lnTo>
                    <a:pt x="7987" y="526"/>
                  </a:lnTo>
                  <a:lnTo>
                    <a:pt x="7982" y="548"/>
                  </a:lnTo>
                  <a:lnTo>
                    <a:pt x="7969" y="590"/>
                  </a:lnTo>
                  <a:lnTo>
                    <a:pt x="7950" y="629"/>
                  </a:lnTo>
                  <a:lnTo>
                    <a:pt x="7927" y="665"/>
                  </a:lnTo>
                  <a:lnTo>
                    <a:pt x="7900" y="698"/>
                  </a:lnTo>
                  <a:lnTo>
                    <a:pt x="7884" y="712"/>
                  </a:lnTo>
                  <a:lnTo>
                    <a:pt x="7867" y="725"/>
                  </a:lnTo>
                  <a:lnTo>
                    <a:pt x="7830" y="748"/>
                  </a:lnTo>
                  <a:lnTo>
                    <a:pt x="7789" y="767"/>
                  </a:lnTo>
                  <a:lnTo>
                    <a:pt x="7746" y="780"/>
                  </a:lnTo>
                  <a:lnTo>
                    <a:pt x="7700" y="789"/>
                  </a:lnTo>
                  <a:lnTo>
                    <a:pt x="7654" y="791"/>
                  </a:lnTo>
                  <a:lnTo>
                    <a:pt x="7619" y="790"/>
                  </a:lnTo>
                  <a:lnTo>
                    <a:pt x="7586" y="785"/>
                  </a:lnTo>
                  <a:lnTo>
                    <a:pt x="7555" y="778"/>
                  </a:lnTo>
                  <a:lnTo>
                    <a:pt x="7525" y="768"/>
                  </a:lnTo>
                  <a:lnTo>
                    <a:pt x="7498" y="755"/>
                  </a:lnTo>
                  <a:lnTo>
                    <a:pt x="7471" y="738"/>
                  </a:lnTo>
                  <a:lnTo>
                    <a:pt x="7447" y="720"/>
                  </a:lnTo>
                  <a:lnTo>
                    <a:pt x="7426" y="699"/>
                  </a:lnTo>
                  <a:lnTo>
                    <a:pt x="7406" y="675"/>
                  </a:lnTo>
                  <a:lnTo>
                    <a:pt x="7390" y="648"/>
                  </a:lnTo>
                  <a:lnTo>
                    <a:pt x="7376" y="621"/>
                  </a:lnTo>
                  <a:lnTo>
                    <a:pt x="7366" y="592"/>
                  </a:lnTo>
                  <a:lnTo>
                    <a:pt x="7352" y="534"/>
                  </a:lnTo>
                  <a:lnTo>
                    <a:pt x="7349" y="507"/>
                  </a:lnTo>
                  <a:lnTo>
                    <a:pt x="7348" y="482"/>
                  </a:lnTo>
                  <a:close/>
                  <a:moveTo>
                    <a:pt x="7436" y="454"/>
                  </a:moveTo>
                  <a:lnTo>
                    <a:pt x="7438" y="480"/>
                  </a:lnTo>
                  <a:lnTo>
                    <a:pt x="7440" y="508"/>
                  </a:lnTo>
                  <a:lnTo>
                    <a:pt x="7446" y="536"/>
                  </a:lnTo>
                  <a:lnTo>
                    <a:pt x="7453" y="566"/>
                  </a:lnTo>
                  <a:lnTo>
                    <a:pt x="7463" y="594"/>
                  </a:lnTo>
                  <a:lnTo>
                    <a:pt x="7474" y="621"/>
                  </a:lnTo>
                  <a:lnTo>
                    <a:pt x="7488" y="646"/>
                  </a:lnTo>
                  <a:lnTo>
                    <a:pt x="7504" y="668"/>
                  </a:lnTo>
                  <a:lnTo>
                    <a:pt x="7520" y="688"/>
                  </a:lnTo>
                  <a:lnTo>
                    <a:pt x="7540" y="706"/>
                  </a:lnTo>
                  <a:lnTo>
                    <a:pt x="7559" y="720"/>
                  </a:lnTo>
                  <a:lnTo>
                    <a:pt x="7580" y="731"/>
                  </a:lnTo>
                  <a:lnTo>
                    <a:pt x="7603" y="741"/>
                  </a:lnTo>
                  <a:lnTo>
                    <a:pt x="7627" y="748"/>
                  </a:lnTo>
                  <a:lnTo>
                    <a:pt x="7652" y="752"/>
                  </a:lnTo>
                  <a:lnTo>
                    <a:pt x="7680" y="753"/>
                  </a:lnTo>
                  <a:lnTo>
                    <a:pt x="7712" y="750"/>
                  </a:lnTo>
                  <a:lnTo>
                    <a:pt x="7742" y="746"/>
                  </a:lnTo>
                  <a:lnTo>
                    <a:pt x="7771" y="736"/>
                  </a:lnTo>
                  <a:lnTo>
                    <a:pt x="7798" y="723"/>
                  </a:lnTo>
                  <a:lnTo>
                    <a:pt x="7822" y="705"/>
                  </a:lnTo>
                  <a:lnTo>
                    <a:pt x="7843" y="683"/>
                  </a:lnTo>
                  <a:lnTo>
                    <a:pt x="7861" y="658"/>
                  </a:lnTo>
                  <a:lnTo>
                    <a:pt x="7868" y="644"/>
                  </a:lnTo>
                  <a:lnTo>
                    <a:pt x="7876" y="628"/>
                  </a:lnTo>
                  <a:lnTo>
                    <a:pt x="7888" y="596"/>
                  </a:lnTo>
                  <a:lnTo>
                    <a:pt x="7896" y="561"/>
                  </a:lnTo>
                  <a:lnTo>
                    <a:pt x="7901" y="524"/>
                  </a:lnTo>
                  <a:lnTo>
                    <a:pt x="7903" y="485"/>
                  </a:lnTo>
                  <a:lnTo>
                    <a:pt x="7901" y="443"/>
                  </a:lnTo>
                  <a:lnTo>
                    <a:pt x="7895" y="404"/>
                  </a:lnTo>
                  <a:lnTo>
                    <a:pt x="7885" y="365"/>
                  </a:lnTo>
                  <a:lnTo>
                    <a:pt x="7872" y="330"/>
                  </a:lnTo>
                  <a:lnTo>
                    <a:pt x="7855" y="298"/>
                  </a:lnTo>
                  <a:lnTo>
                    <a:pt x="7835" y="270"/>
                  </a:lnTo>
                  <a:lnTo>
                    <a:pt x="7812" y="248"/>
                  </a:lnTo>
                  <a:lnTo>
                    <a:pt x="7799" y="237"/>
                  </a:lnTo>
                  <a:lnTo>
                    <a:pt x="7784" y="228"/>
                  </a:lnTo>
                  <a:lnTo>
                    <a:pt x="7756" y="215"/>
                  </a:lnTo>
                  <a:lnTo>
                    <a:pt x="7724" y="206"/>
                  </a:lnTo>
                  <a:lnTo>
                    <a:pt x="7693" y="200"/>
                  </a:lnTo>
                  <a:lnTo>
                    <a:pt x="7660" y="197"/>
                  </a:lnTo>
                  <a:lnTo>
                    <a:pt x="7610" y="202"/>
                  </a:lnTo>
                  <a:lnTo>
                    <a:pt x="7588" y="207"/>
                  </a:lnTo>
                  <a:lnTo>
                    <a:pt x="7566" y="214"/>
                  </a:lnTo>
                  <a:lnTo>
                    <a:pt x="7547" y="222"/>
                  </a:lnTo>
                  <a:lnTo>
                    <a:pt x="7529" y="233"/>
                  </a:lnTo>
                  <a:lnTo>
                    <a:pt x="7511" y="246"/>
                  </a:lnTo>
                  <a:lnTo>
                    <a:pt x="7495" y="262"/>
                  </a:lnTo>
                  <a:lnTo>
                    <a:pt x="7482" y="279"/>
                  </a:lnTo>
                  <a:lnTo>
                    <a:pt x="7470" y="298"/>
                  </a:lnTo>
                  <a:lnTo>
                    <a:pt x="7459" y="320"/>
                  </a:lnTo>
                  <a:lnTo>
                    <a:pt x="7451" y="342"/>
                  </a:lnTo>
                  <a:lnTo>
                    <a:pt x="7445" y="368"/>
                  </a:lnTo>
                  <a:lnTo>
                    <a:pt x="7440" y="394"/>
                  </a:lnTo>
                  <a:lnTo>
                    <a:pt x="7438" y="423"/>
                  </a:lnTo>
                  <a:lnTo>
                    <a:pt x="7436" y="454"/>
                  </a:lnTo>
                  <a:close/>
                  <a:moveTo>
                    <a:pt x="8039" y="173"/>
                  </a:moveTo>
                  <a:lnTo>
                    <a:pt x="8176" y="177"/>
                  </a:lnTo>
                  <a:lnTo>
                    <a:pt x="8266" y="174"/>
                  </a:lnTo>
                  <a:lnTo>
                    <a:pt x="8330" y="173"/>
                  </a:lnTo>
                  <a:lnTo>
                    <a:pt x="8359" y="173"/>
                  </a:lnTo>
                  <a:lnTo>
                    <a:pt x="8384" y="176"/>
                  </a:lnTo>
                  <a:lnTo>
                    <a:pt x="8408" y="179"/>
                  </a:lnTo>
                  <a:lnTo>
                    <a:pt x="8429" y="185"/>
                  </a:lnTo>
                  <a:lnTo>
                    <a:pt x="8448" y="192"/>
                  </a:lnTo>
                  <a:lnTo>
                    <a:pt x="8465" y="202"/>
                  </a:lnTo>
                  <a:lnTo>
                    <a:pt x="8480" y="215"/>
                  </a:lnTo>
                  <a:lnTo>
                    <a:pt x="8494" y="230"/>
                  </a:lnTo>
                  <a:lnTo>
                    <a:pt x="8504" y="248"/>
                  </a:lnTo>
                  <a:lnTo>
                    <a:pt x="8513" y="267"/>
                  </a:lnTo>
                  <a:lnTo>
                    <a:pt x="8518" y="287"/>
                  </a:lnTo>
                  <a:lnTo>
                    <a:pt x="8519" y="310"/>
                  </a:lnTo>
                  <a:lnTo>
                    <a:pt x="8518" y="328"/>
                  </a:lnTo>
                  <a:lnTo>
                    <a:pt x="8514" y="347"/>
                  </a:lnTo>
                  <a:lnTo>
                    <a:pt x="8509" y="365"/>
                  </a:lnTo>
                  <a:lnTo>
                    <a:pt x="8501" y="383"/>
                  </a:lnTo>
                  <a:lnTo>
                    <a:pt x="8491" y="401"/>
                  </a:lnTo>
                  <a:lnTo>
                    <a:pt x="8479" y="417"/>
                  </a:lnTo>
                  <a:lnTo>
                    <a:pt x="8466" y="431"/>
                  </a:lnTo>
                  <a:lnTo>
                    <a:pt x="8452" y="444"/>
                  </a:lnTo>
                  <a:lnTo>
                    <a:pt x="8419" y="466"/>
                  </a:lnTo>
                  <a:lnTo>
                    <a:pt x="8387" y="480"/>
                  </a:lnTo>
                  <a:lnTo>
                    <a:pt x="8353" y="489"/>
                  </a:lnTo>
                  <a:lnTo>
                    <a:pt x="8336" y="491"/>
                  </a:lnTo>
                  <a:lnTo>
                    <a:pt x="8318" y="491"/>
                  </a:lnTo>
                  <a:lnTo>
                    <a:pt x="8291" y="490"/>
                  </a:lnTo>
                  <a:lnTo>
                    <a:pt x="8260" y="485"/>
                  </a:lnTo>
                  <a:lnTo>
                    <a:pt x="8252" y="460"/>
                  </a:lnTo>
                  <a:lnTo>
                    <a:pt x="8256" y="455"/>
                  </a:lnTo>
                  <a:lnTo>
                    <a:pt x="8285" y="461"/>
                  </a:lnTo>
                  <a:lnTo>
                    <a:pt x="8308" y="462"/>
                  </a:lnTo>
                  <a:lnTo>
                    <a:pt x="8335" y="460"/>
                  </a:lnTo>
                  <a:lnTo>
                    <a:pt x="8347" y="458"/>
                  </a:lnTo>
                  <a:lnTo>
                    <a:pt x="8358" y="453"/>
                  </a:lnTo>
                  <a:lnTo>
                    <a:pt x="8380" y="442"/>
                  </a:lnTo>
                  <a:lnTo>
                    <a:pt x="8389" y="435"/>
                  </a:lnTo>
                  <a:lnTo>
                    <a:pt x="8398" y="425"/>
                  </a:lnTo>
                  <a:lnTo>
                    <a:pt x="8413" y="406"/>
                  </a:lnTo>
                  <a:lnTo>
                    <a:pt x="8423" y="383"/>
                  </a:lnTo>
                  <a:lnTo>
                    <a:pt x="8430" y="359"/>
                  </a:lnTo>
                  <a:lnTo>
                    <a:pt x="8431" y="332"/>
                  </a:lnTo>
                  <a:lnTo>
                    <a:pt x="8430" y="304"/>
                  </a:lnTo>
                  <a:lnTo>
                    <a:pt x="8423" y="279"/>
                  </a:lnTo>
                  <a:lnTo>
                    <a:pt x="8412" y="257"/>
                  </a:lnTo>
                  <a:lnTo>
                    <a:pt x="8396" y="239"/>
                  </a:lnTo>
                  <a:lnTo>
                    <a:pt x="8377" y="224"/>
                  </a:lnTo>
                  <a:lnTo>
                    <a:pt x="8365" y="218"/>
                  </a:lnTo>
                  <a:lnTo>
                    <a:pt x="8352" y="213"/>
                  </a:lnTo>
                  <a:lnTo>
                    <a:pt x="8323" y="207"/>
                  </a:lnTo>
                  <a:lnTo>
                    <a:pt x="8291" y="204"/>
                  </a:lnTo>
                  <a:lnTo>
                    <a:pt x="8250" y="208"/>
                  </a:lnTo>
                  <a:lnTo>
                    <a:pt x="8204" y="219"/>
                  </a:lnTo>
                  <a:lnTo>
                    <a:pt x="8202" y="275"/>
                  </a:lnTo>
                  <a:lnTo>
                    <a:pt x="8201" y="377"/>
                  </a:lnTo>
                  <a:lnTo>
                    <a:pt x="8201" y="574"/>
                  </a:lnTo>
                  <a:lnTo>
                    <a:pt x="8202" y="658"/>
                  </a:lnTo>
                  <a:lnTo>
                    <a:pt x="8202" y="698"/>
                  </a:lnTo>
                  <a:lnTo>
                    <a:pt x="8204" y="720"/>
                  </a:lnTo>
                  <a:lnTo>
                    <a:pt x="8207" y="731"/>
                  </a:lnTo>
                  <a:lnTo>
                    <a:pt x="8210" y="738"/>
                  </a:lnTo>
                  <a:lnTo>
                    <a:pt x="8216" y="743"/>
                  </a:lnTo>
                  <a:lnTo>
                    <a:pt x="8226" y="747"/>
                  </a:lnTo>
                  <a:lnTo>
                    <a:pt x="8245" y="749"/>
                  </a:lnTo>
                  <a:lnTo>
                    <a:pt x="8282" y="752"/>
                  </a:lnTo>
                  <a:lnTo>
                    <a:pt x="8286" y="776"/>
                  </a:lnTo>
                  <a:lnTo>
                    <a:pt x="8160" y="776"/>
                  </a:lnTo>
                  <a:lnTo>
                    <a:pt x="8039" y="779"/>
                  </a:lnTo>
                  <a:lnTo>
                    <a:pt x="8035" y="754"/>
                  </a:lnTo>
                  <a:lnTo>
                    <a:pt x="8071" y="749"/>
                  </a:lnTo>
                  <a:lnTo>
                    <a:pt x="8092" y="747"/>
                  </a:lnTo>
                  <a:lnTo>
                    <a:pt x="8102" y="744"/>
                  </a:lnTo>
                  <a:lnTo>
                    <a:pt x="8108" y="741"/>
                  </a:lnTo>
                  <a:lnTo>
                    <a:pt x="8113" y="734"/>
                  </a:lnTo>
                  <a:lnTo>
                    <a:pt x="8116" y="723"/>
                  </a:lnTo>
                  <a:lnTo>
                    <a:pt x="8118" y="702"/>
                  </a:lnTo>
                  <a:lnTo>
                    <a:pt x="8119" y="664"/>
                  </a:lnTo>
                  <a:lnTo>
                    <a:pt x="8119" y="574"/>
                  </a:lnTo>
                  <a:lnTo>
                    <a:pt x="8119" y="377"/>
                  </a:lnTo>
                  <a:lnTo>
                    <a:pt x="8119" y="294"/>
                  </a:lnTo>
                  <a:lnTo>
                    <a:pt x="8118" y="254"/>
                  </a:lnTo>
                  <a:lnTo>
                    <a:pt x="8117" y="232"/>
                  </a:lnTo>
                  <a:lnTo>
                    <a:pt x="8114" y="220"/>
                  </a:lnTo>
                  <a:lnTo>
                    <a:pt x="8111" y="213"/>
                  </a:lnTo>
                  <a:lnTo>
                    <a:pt x="8105" y="208"/>
                  </a:lnTo>
                  <a:lnTo>
                    <a:pt x="8095" y="206"/>
                  </a:lnTo>
                  <a:lnTo>
                    <a:pt x="8075" y="202"/>
                  </a:lnTo>
                  <a:lnTo>
                    <a:pt x="8039" y="201"/>
                  </a:lnTo>
                  <a:lnTo>
                    <a:pt x="8035" y="176"/>
                  </a:lnTo>
                  <a:lnTo>
                    <a:pt x="8039" y="173"/>
                  </a:lnTo>
                  <a:close/>
                  <a:moveTo>
                    <a:pt x="8566" y="173"/>
                  </a:moveTo>
                  <a:lnTo>
                    <a:pt x="8618" y="174"/>
                  </a:lnTo>
                  <a:lnTo>
                    <a:pt x="8688" y="177"/>
                  </a:lnTo>
                  <a:lnTo>
                    <a:pt x="8809" y="173"/>
                  </a:lnTo>
                  <a:lnTo>
                    <a:pt x="8813" y="197"/>
                  </a:lnTo>
                  <a:lnTo>
                    <a:pt x="8765" y="203"/>
                  </a:lnTo>
                  <a:lnTo>
                    <a:pt x="8750" y="206"/>
                  </a:lnTo>
                  <a:lnTo>
                    <a:pt x="8741" y="209"/>
                  </a:lnTo>
                  <a:lnTo>
                    <a:pt x="8738" y="213"/>
                  </a:lnTo>
                  <a:lnTo>
                    <a:pt x="8735" y="218"/>
                  </a:lnTo>
                  <a:lnTo>
                    <a:pt x="8731" y="231"/>
                  </a:lnTo>
                  <a:lnTo>
                    <a:pt x="8729" y="279"/>
                  </a:lnTo>
                  <a:lnTo>
                    <a:pt x="8729" y="377"/>
                  </a:lnTo>
                  <a:lnTo>
                    <a:pt x="8729" y="574"/>
                  </a:lnTo>
                  <a:lnTo>
                    <a:pt x="8729" y="658"/>
                  </a:lnTo>
                  <a:lnTo>
                    <a:pt x="8730" y="698"/>
                  </a:lnTo>
                  <a:lnTo>
                    <a:pt x="8731" y="720"/>
                  </a:lnTo>
                  <a:lnTo>
                    <a:pt x="8734" y="731"/>
                  </a:lnTo>
                  <a:lnTo>
                    <a:pt x="8737" y="738"/>
                  </a:lnTo>
                  <a:lnTo>
                    <a:pt x="8743" y="743"/>
                  </a:lnTo>
                  <a:lnTo>
                    <a:pt x="8753" y="747"/>
                  </a:lnTo>
                  <a:lnTo>
                    <a:pt x="8773" y="749"/>
                  </a:lnTo>
                  <a:lnTo>
                    <a:pt x="8809" y="752"/>
                  </a:lnTo>
                  <a:lnTo>
                    <a:pt x="8813" y="776"/>
                  </a:lnTo>
                  <a:lnTo>
                    <a:pt x="8735" y="776"/>
                  </a:lnTo>
                  <a:lnTo>
                    <a:pt x="8688" y="776"/>
                  </a:lnTo>
                  <a:lnTo>
                    <a:pt x="8566" y="779"/>
                  </a:lnTo>
                  <a:lnTo>
                    <a:pt x="8562" y="754"/>
                  </a:lnTo>
                  <a:lnTo>
                    <a:pt x="8598" y="749"/>
                  </a:lnTo>
                  <a:lnTo>
                    <a:pt x="8618" y="747"/>
                  </a:lnTo>
                  <a:lnTo>
                    <a:pt x="8629" y="744"/>
                  </a:lnTo>
                  <a:lnTo>
                    <a:pt x="8636" y="741"/>
                  </a:lnTo>
                  <a:lnTo>
                    <a:pt x="8640" y="734"/>
                  </a:lnTo>
                  <a:lnTo>
                    <a:pt x="8644" y="723"/>
                  </a:lnTo>
                  <a:lnTo>
                    <a:pt x="8646" y="702"/>
                  </a:lnTo>
                  <a:lnTo>
                    <a:pt x="8646" y="664"/>
                  </a:lnTo>
                  <a:lnTo>
                    <a:pt x="8647" y="574"/>
                  </a:lnTo>
                  <a:lnTo>
                    <a:pt x="8647" y="377"/>
                  </a:lnTo>
                  <a:lnTo>
                    <a:pt x="8646" y="294"/>
                  </a:lnTo>
                  <a:lnTo>
                    <a:pt x="8645" y="254"/>
                  </a:lnTo>
                  <a:lnTo>
                    <a:pt x="8644" y="232"/>
                  </a:lnTo>
                  <a:lnTo>
                    <a:pt x="8641" y="220"/>
                  </a:lnTo>
                  <a:lnTo>
                    <a:pt x="8638" y="213"/>
                  </a:lnTo>
                  <a:lnTo>
                    <a:pt x="8632" y="208"/>
                  </a:lnTo>
                  <a:lnTo>
                    <a:pt x="8622" y="206"/>
                  </a:lnTo>
                  <a:lnTo>
                    <a:pt x="8603" y="202"/>
                  </a:lnTo>
                  <a:lnTo>
                    <a:pt x="8566" y="201"/>
                  </a:lnTo>
                  <a:lnTo>
                    <a:pt x="8562" y="176"/>
                  </a:lnTo>
                  <a:lnTo>
                    <a:pt x="8566" y="173"/>
                  </a:lnTo>
                  <a:close/>
                  <a:moveTo>
                    <a:pt x="8868" y="629"/>
                  </a:moveTo>
                  <a:lnTo>
                    <a:pt x="8892" y="626"/>
                  </a:lnTo>
                  <a:lnTo>
                    <a:pt x="8898" y="672"/>
                  </a:lnTo>
                  <a:lnTo>
                    <a:pt x="8902" y="695"/>
                  </a:lnTo>
                  <a:lnTo>
                    <a:pt x="8909" y="708"/>
                  </a:lnTo>
                  <a:lnTo>
                    <a:pt x="8924" y="720"/>
                  </a:lnTo>
                  <a:lnTo>
                    <a:pt x="8935" y="728"/>
                  </a:lnTo>
                  <a:lnTo>
                    <a:pt x="8947" y="734"/>
                  </a:lnTo>
                  <a:lnTo>
                    <a:pt x="8976" y="743"/>
                  </a:lnTo>
                  <a:lnTo>
                    <a:pt x="9008" y="749"/>
                  </a:lnTo>
                  <a:lnTo>
                    <a:pt x="9041" y="752"/>
                  </a:lnTo>
                  <a:lnTo>
                    <a:pt x="9064" y="750"/>
                  </a:lnTo>
                  <a:lnTo>
                    <a:pt x="9084" y="747"/>
                  </a:lnTo>
                  <a:lnTo>
                    <a:pt x="9103" y="742"/>
                  </a:lnTo>
                  <a:lnTo>
                    <a:pt x="9122" y="735"/>
                  </a:lnTo>
                  <a:lnTo>
                    <a:pt x="9139" y="725"/>
                  </a:lnTo>
                  <a:lnTo>
                    <a:pt x="9155" y="714"/>
                  </a:lnTo>
                  <a:lnTo>
                    <a:pt x="9167" y="701"/>
                  </a:lnTo>
                  <a:lnTo>
                    <a:pt x="9179" y="686"/>
                  </a:lnTo>
                  <a:lnTo>
                    <a:pt x="9187" y="670"/>
                  </a:lnTo>
                  <a:lnTo>
                    <a:pt x="9193" y="652"/>
                  </a:lnTo>
                  <a:lnTo>
                    <a:pt x="9197" y="633"/>
                  </a:lnTo>
                  <a:lnTo>
                    <a:pt x="9198" y="614"/>
                  </a:lnTo>
                  <a:lnTo>
                    <a:pt x="9196" y="587"/>
                  </a:lnTo>
                  <a:lnTo>
                    <a:pt x="9193" y="575"/>
                  </a:lnTo>
                  <a:lnTo>
                    <a:pt x="9188" y="564"/>
                  </a:lnTo>
                  <a:lnTo>
                    <a:pt x="9178" y="546"/>
                  </a:lnTo>
                  <a:lnTo>
                    <a:pt x="9170" y="538"/>
                  </a:lnTo>
                  <a:lnTo>
                    <a:pt x="9162" y="531"/>
                  </a:lnTo>
                  <a:lnTo>
                    <a:pt x="9144" y="520"/>
                  </a:lnTo>
                  <a:lnTo>
                    <a:pt x="9133" y="516"/>
                  </a:lnTo>
                  <a:lnTo>
                    <a:pt x="9122" y="513"/>
                  </a:lnTo>
                  <a:lnTo>
                    <a:pt x="9056" y="500"/>
                  </a:lnTo>
                  <a:lnTo>
                    <a:pt x="8989" y="486"/>
                  </a:lnTo>
                  <a:lnTo>
                    <a:pt x="8965" y="479"/>
                  </a:lnTo>
                  <a:lnTo>
                    <a:pt x="8942" y="470"/>
                  </a:lnTo>
                  <a:lnTo>
                    <a:pt x="8920" y="456"/>
                  </a:lnTo>
                  <a:lnTo>
                    <a:pt x="8902" y="441"/>
                  </a:lnTo>
                  <a:lnTo>
                    <a:pt x="8887" y="420"/>
                  </a:lnTo>
                  <a:lnTo>
                    <a:pt x="8881" y="410"/>
                  </a:lnTo>
                  <a:lnTo>
                    <a:pt x="8876" y="398"/>
                  </a:lnTo>
                  <a:lnTo>
                    <a:pt x="8869" y="370"/>
                  </a:lnTo>
                  <a:lnTo>
                    <a:pt x="8867" y="342"/>
                  </a:lnTo>
                  <a:lnTo>
                    <a:pt x="8868" y="322"/>
                  </a:lnTo>
                  <a:lnTo>
                    <a:pt x="8870" y="304"/>
                  </a:lnTo>
                  <a:lnTo>
                    <a:pt x="8875" y="286"/>
                  </a:lnTo>
                  <a:lnTo>
                    <a:pt x="8881" y="269"/>
                  </a:lnTo>
                  <a:lnTo>
                    <a:pt x="8898" y="238"/>
                  </a:lnTo>
                  <a:lnTo>
                    <a:pt x="8922" y="212"/>
                  </a:lnTo>
                  <a:lnTo>
                    <a:pt x="8952" y="189"/>
                  </a:lnTo>
                  <a:lnTo>
                    <a:pt x="8969" y="180"/>
                  </a:lnTo>
                  <a:lnTo>
                    <a:pt x="8987" y="173"/>
                  </a:lnTo>
                  <a:lnTo>
                    <a:pt x="9006" y="167"/>
                  </a:lnTo>
                  <a:lnTo>
                    <a:pt x="9026" y="164"/>
                  </a:lnTo>
                  <a:lnTo>
                    <a:pt x="9071" y="160"/>
                  </a:lnTo>
                  <a:lnTo>
                    <a:pt x="9109" y="162"/>
                  </a:lnTo>
                  <a:lnTo>
                    <a:pt x="9151" y="170"/>
                  </a:lnTo>
                  <a:lnTo>
                    <a:pt x="9193" y="180"/>
                  </a:lnTo>
                  <a:lnTo>
                    <a:pt x="9232" y="196"/>
                  </a:lnTo>
                  <a:lnTo>
                    <a:pt x="9234" y="202"/>
                  </a:lnTo>
                  <a:lnTo>
                    <a:pt x="9230" y="224"/>
                  </a:lnTo>
                  <a:lnTo>
                    <a:pt x="9227" y="249"/>
                  </a:lnTo>
                  <a:lnTo>
                    <a:pt x="9224" y="279"/>
                  </a:lnTo>
                  <a:lnTo>
                    <a:pt x="9223" y="314"/>
                  </a:lnTo>
                  <a:lnTo>
                    <a:pt x="9218" y="317"/>
                  </a:lnTo>
                  <a:lnTo>
                    <a:pt x="9197" y="317"/>
                  </a:lnTo>
                  <a:lnTo>
                    <a:pt x="9191" y="249"/>
                  </a:lnTo>
                  <a:lnTo>
                    <a:pt x="9187" y="243"/>
                  </a:lnTo>
                  <a:lnTo>
                    <a:pt x="9180" y="234"/>
                  </a:lnTo>
                  <a:lnTo>
                    <a:pt x="9168" y="226"/>
                  </a:lnTo>
                  <a:lnTo>
                    <a:pt x="9152" y="216"/>
                  </a:lnTo>
                  <a:lnTo>
                    <a:pt x="9133" y="208"/>
                  </a:lnTo>
                  <a:lnTo>
                    <a:pt x="9113" y="202"/>
                  </a:lnTo>
                  <a:lnTo>
                    <a:pt x="9092" y="198"/>
                  </a:lnTo>
                  <a:lnTo>
                    <a:pt x="9072" y="197"/>
                  </a:lnTo>
                  <a:lnTo>
                    <a:pt x="9036" y="201"/>
                  </a:lnTo>
                  <a:lnTo>
                    <a:pt x="9004" y="212"/>
                  </a:lnTo>
                  <a:lnTo>
                    <a:pt x="8989" y="220"/>
                  </a:lnTo>
                  <a:lnTo>
                    <a:pt x="8976" y="230"/>
                  </a:lnTo>
                  <a:lnTo>
                    <a:pt x="8965" y="243"/>
                  </a:lnTo>
                  <a:lnTo>
                    <a:pt x="8956" y="257"/>
                  </a:lnTo>
                  <a:lnTo>
                    <a:pt x="8948" y="273"/>
                  </a:lnTo>
                  <a:lnTo>
                    <a:pt x="8944" y="288"/>
                  </a:lnTo>
                  <a:lnTo>
                    <a:pt x="8940" y="321"/>
                  </a:lnTo>
                  <a:lnTo>
                    <a:pt x="8942" y="345"/>
                  </a:lnTo>
                  <a:lnTo>
                    <a:pt x="8945" y="354"/>
                  </a:lnTo>
                  <a:lnTo>
                    <a:pt x="8950" y="365"/>
                  </a:lnTo>
                  <a:lnTo>
                    <a:pt x="8960" y="382"/>
                  </a:lnTo>
                  <a:lnTo>
                    <a:pt x="8968" y="389"/>
                  </a:lnTo>
                  <a:lnTo>
                    <a:pt x="8975" y="395"/>
                  </a:lnTo>
                  <a:lnTo>
                    <a:pt x="8992" y="406"/>
                  </a:lnTo>
                  <a:lnTo>
                    <a:pt x="9011" y="412"/>
                  </a:lnTo>
                  <a:lnTo>
                    <a:pt x="9041" y="419"/>
                  </a:lnTo>
                  <a:lnTo>
                    <a:pt x="9086" y="426"/>
                  </a:lnTo>
                  <a:lnTo>
                    <a:pt x="9122" y="432"/>
                  </a:lnTo>
                  <a:lnTo>
                    <a:pt x="9152" y="438"/>
                  </a:lnTo>
                  <a:lnTo>
                    <a:pt x="9176" y="444"/>
                  </a:lnTo>
                  <a:lnTo>
                    <a:pt x="9197" y="452"/>
                  </a:lnTo>
                  <a:lnTo>
                    <a:pt x="9212" y="461"/>
                  </a:lnTo>
                  <a:lnTo>
                    <a:pt x="9227" y="472"/>
                  </a:lnTo>
                  <a:lnTo>
                    <a:pt x="9240" y="485"/>
                  </a:lnTo>
                  <a:lnTo>
                    <a:pt x="9252" y="500"/>
                  </a:lnTo>
                  <a:lnTo>
                    <a:pt x="9260" y="518"/>
                  </a:lnTo>
                  <a:lnTo>
                    <a:pt x="9266" y="536"/>
                  </a:lnTo>
                  <a:lnTo>
                    <a:pt x="9271" y="557"/>
                  </a:lnTo>
                  <a:lnTo>
                    <a:pt x="9272" y="579"/>
                  </a:lnTo>
                  <a:lnTo>
                    <a:pt x="9271" y="602"/>
                  </a:lnTo>
                  <a:lnTo>
                    <a:pt x="9268" y="623"/>
                  </a:lnTo>
                  <a:lnTo>
                    <a:pt x="9262" y="644"/>
                  </a:lnTo>
                  <a:lnTo>
                    <a:pt x="9253" y="663"/>
                  </a:lnTo>
                  <a:lnTo>
                    <a:pt x="9244" y="681"/>
                  </a:lnTo>
                  <a:lnTo>
                    <a:pt x="9230" y="699"/>
                  </a:lnTo>
                  <a:lnTo>
                    <a:pt x="9198" y="730"/>
                  </a:lnTo>
                  <a:lnTo>
                    <a:pt x="9179" y="744"/>
                  </a:lnTo>
                  <a:lnTo>
                    <a:pt x="9160" y="756"/>
                  </a:lnTo>
                  <a:lnTo>
                    <a:pt x="9138" y="767"/>
                  </a:lnTo>
                  <a:lnTo>
                    <a:pt x="9116" y="776"/>
                  </a:lnTo>
                  <a:lnTo>
                    <a:pt x="9094" y="783"/>
                  </a:lnTo>
                  <a:lnTo>
                    <a:pt x="9070" y="788"/>
                  </a:lnTo>
                  <a:lnTo>
                    <a:pt x="9019" y="791"/>
                  </a:lnTo>
                  <a:lnTo>
                    <a:pt x="8976" y="789"/>
                  </a:lnTo>
                  <a:lnTo>
                    <a:pt x="8936" y="783"/>
                  </a:lnTo>
                  <a:lnTo>
                    <a:pt x="8899" y="773"/>
                  </a:lnTo>
                  <a:lnTo>
                    <a:pt x="8864" y="760"/>
                  </a:lnTo>
                  <a:lnTo>
                    <a:pt x="8862" y="754"/>
                  </a:lnTo>
                  <a:lnTo>
                    <a:pt x="8866" y="710"/>
                  </a:lnTo>
                  <a:lnTo>
                    <a:pt x="8868" y="629"/>
                  </a:lnTo>
                  <a:close/>
                  <a:moveTo>
                    <a:pt x="9808" y="173"/>
                  </a:moveTo>
                  <a:lnTo>
                    <a:pt x="9811" y="177"/>
                  </a:lnTo>
                  <a:lnTo>
                    <a:pt x="9808" y="230"/>
                  </a:lnTo>
                  <a:lnTo>
                    <a:pt x="9808" y="311"/>
                  </a:lnTo>
                  <a:lnTo>
                    <a:pt x="9784" y="314"/>
                  </a:lnTo>
                  <a:lnTo>
                    <a:pt x="9780" y="310"/>
                  </a:lnTo>
                  <a:lnTo>
                    <a:pt x="9775" y="272"/>
                  </a:lnTo>
                  <a:lnTo>
                    <a:pt x="9770" y="232"/>
                  </a:lnTo>
                  <a:lnTo>
                    <a:pt x="9764" y="222"/>
                  </a:lnTo>
                  <a:lnTo>
                    <a:pt x="9755" y="219"/>
                  </a:lnTo>
                  <a:lnTo>
                    <a:pt x="9737" y="216"/>
                  </a:lnTo>
                  <a:lnTo>
                    <a:pt x="9684" y="215"/>
                  </a:lnTo>
                  <a:lnTo>
                    <a:pt x="9604" y="215"/>
                  </a:lnTo>
                  <a:lnTo>
                    <a:pt x="9600" y="326"/>
                  </a:lnTo>
                  <a:lnTo>
                    <a:pt x="9600" y="574"/>
                  </a:lnTo>
                  <a:lnTo>
                    <a:pt x="9601" y="658"/>
                  </a:lnTo>
                  <a:lnTo>
                    <a:pt x="9601" y="698"/>
                  </a:lnTo>
                  <a:lnTo>
                    <a:pt x="9604" y="720"/>
                  </a:lnTo>
                  <a:lnTo>
                    <a:pt x="9606" y="732"/>
                  </a:lnTo>
                  <a:lnTo>
                    <a:pt x="9610" y="738"/>
                  </a:lnTo>
                  <a:lnTo>
                    <a:pt x="9614" y="743"/>
                  </a:lnTo>
                  <a:lnTo>
                    <a:pt x="9625" y="747"/>
                  </a:lnTo>
                  <a:lnTo>
                    <a:pt x="9644" y="749"/>
                  </a:lnTo>
                  <a:lnTo>
                    <a:pt x="9682" y="752"/>
                  </a:lnTo>
                  <a:lnTo>
                    <a:pt x="9685" y="776"/>
                  </a:lnTo>
                  <a:lnTo>
                    <a:pt x="9560" y="776"/>
                  </a:lnTo>
                  <a:lnTo>
                    <a:pt x="9438" y="779"/>
                  </a:lnTo>
                  <a:lnTo>
                    <a:pt x="9434" y="754"/>
                  </a:lnTo>
                  <a:lnTo>
                    <a:pt x="9472" y="749"/>
                  </a:lnTo>
                  <a:lnTo>
                    <a:pt x="9492" y="747"/>
                  </a:lnTo>
                  <a:lnTo>
                    <a:pt x="9503" y="744"/>
                  </a:lnTo>
                  <a:lnTo>
                    <a:pt x="9509" y="741"/>
                  </a:lnTo>
                  <a:lnTo>
                    <a:pt x="9514" y="734"/>
                  </a:lnTo>
                  <a:lnTo>
                    <a:pt x="9516" y="723"/>
                  </a:lnTo>
                  <a:lnTo>
                    <a:pt x="9518" y="702"/>
                  </a:lnTo>
                  <a:lnTo>
                    <a:pt x="9520" y="664"/>
                  </a:lnTo>
                  <a:lnTo>
                    <a:pt x="9521" y="574"/>
                  </a:lnTo>
                  <a:lnTo>
                    <a:pt x="9521" y="326"/>
                  </a:lnTo>
                  <a:lnTo>
                    <a:pt x="9517" y="215"/>
                  </a:lnTo>
                  <a:lnTo>
                    <a:pt x="9454" y="215"/>
                  </a:lnTo>
                  <a:lnTo>
                    <a:pt x="9385" y="216"/>
                  </a:lnTo>
                  <a:lnTo>
                    <a:pt x="9373" y="218"/>
                  </a:lnTo>
                  <a:lnTo>
                    <a:pt x="9364" y="220"/>
                  </a:lnTo>
                  <a:lnTo>
                    <a:pt x="9356" y="222"/>
                  </a:lnTo>
                  <a:lnTo>
                    <a:pt x="9353" y="225"/>
                  </a:lnTo>
                  <a:lnTo>
                    <a:pt x="9348" y="240"/>
                  </a:lnTo>
                  <a:lnTo>
                    <a:pt x="9344" y="272"/>
                  </a:lnTo>
                  <a:lnTo>
                    <a:pt x="9340" y="310"/>
                  </a:lnTo>
                  <a:lnTo>
                    <a:pt x="9336" y="314"/>
                  </a:lnTo>
                  <a:lnTo>
                    <a:pt x="9317" y="314"/>
                  </a:lnTo>
                  <a:lnTo>
                    <a:pt x="9312" y="226"/>
                  </a:lnTo>
                  <a:lnTo>
                    <a:pt x="9310" y="177"/>
                  </a:lnTo>
                  <a:lnTo>
                    <a:pt x="9313" y="173"/>
                  </a:lnTo>
                  <a:lnTo>
                    <a:pt x="9412" y="176"/>
                  </a:lnTo>
                  <a:lnTo>
                    <a:pt x="9560" y="177"/>
                  </a:lnTo>
                  <a:lnTo>
                    <a:pt x="9709" y="176"/>
                  </a:lnTo>
                  <a:lnTo>
                    <a:pt x="9808" y="17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4527550" y="4124326"/>
              <a:ext cx="3135313" cy="249238"/>
            </a:xfrm>
            <a:custGeom>
              <a:avLst/>
              <a:gdLst>
                <a:gd name="T0" fmla="*/ 11670 w 11852"/>
                <a:gd name="T1" fmla="*/ 81 h 944"/>
                <a:gd name="T2" fmla="*/ 11473 w 11852"/>
                <a:gd name="T3" fmla="*/ 57 h 944"/>
                <a:gd name="T4" fmla="*/ 11758 w 11852"/>
                <a:gd name="T5" fmla="*/ 651 h 944"/>
                <a:gd name="T6" fmla="*/ 11365 w 11852"/>
                <a:gd name="T7" fmla="*/ 747 h 944"/>
                <a:gd name="T8" fmla="*/ 246 w 11852"/>
                <a:gd name="T9" fmla="*/ 721 h 944"/>
                <a:gd name="T10" fmla="*/ 546 w 11852"/>
                <a:gd name="T11" fmla="*/ 176 h 944"/>
                <a:gd name="T12" fmla="*/ 366 w 11852"/>
                <a:gd name="T13" fmla="*/ 788 h 944"/>
                <a:gd name="T14" fmla="*/ 695 w 11852"/>
                <a:gd name="T15" fmla="*/ 777 h 944"/>
                <a:gd name="T16" fmla="*/ 1248 w 11852"/>
                <a:gd name="T17" fmla="*/ 687 h 944"/>
                <a:gd name="T18" fmla="*/ 1216 w 11852"/>
                <a:gd name="T19" fmla="*/ 775 h 944"/>
                <a:gd name="T20" fmla="*/ 1580 w 11852"/>
                <a:gd name="T21" fmla="*/ 279 h 944"/>
                <a:gd name="T22" fmla="*/ 1498 w 11852"/>
                <a:gd name="T23" fmla="*/ 294 h 944"/>
                <a:gd name="T24" fmla="*/ 1850 w 11852"/>
                <a:gd name="T25" fmla="*/ 218 h 944"/>
                <a:gd name="T26" fmla="*/ 2022 w 11852"/>
                <a:gd name="T27" fmla="*/ 782 h 944"/>
                <a:gd name="T28" fmla="*/ 2696 w 11852"/>
                <a:gd name="T29" fmla="*/ 403 h 944"/>
                <a:gd name="T30" fmla="*/ 2809 w 11852"/>
                <a:gd name="T31" fmla="*/ 630 h 944"/>
                <a:gd name="T32" fmla="*/ 3215 w 11852"/>
                <a:gd name="T33" fmla="*/ 175 h 944"/>
                <a:gd name="T34" fmla="*/ 3385 w 11852"/>
                <a:gd name="T35" fmla="*/ 741 h 944"/>
                <a:gd name="T36" fmla="*/ 3253 w 11852"/>
                <a:gd name="T37" fmla="*/ 268 h 944"/>
                <a:gd name="T38" fmla="*/ 3040 w 11852"/>
                <a:gd name="T39" fmla="*/ 776 h 944"/>
                <a:gd name="T40" fmla="*/ 3499 w 11852"/>
                <a:gd name="T41" fmla="*/ 694 h 944"/>
                <a:gd name="T42" fmla="*/ 3742 w 11852"/>
                <a:gd name="T43" fmla="*/ 520 h 944"/>
                <a:gd name="T44" fmla="*/ 3707 w 11852"/>
                <a:gd name="T45" fmla="*/ 162 h 944"/>
                <a:gd name="T46" fmla="*/ 3546 w 11852"/>
                <a:gd name="T47" fmla="*/ 272 h 944"/>
                <a:gd name="T48" fmla="*/ 3865 w 11852"/>
                <a:gd name="T49" fmla="*/ 622 h 944"/>
                <a:gd name="T50" fmla="*/ 4100 w 11852"/>
                <a:gd name="T51" fmla="*/ 205 h 944"/>
                <a:gd name="T52" fmla="*/ 3994 w 11852"/>
                <a:gd name="T53" fmla="*/ 723 h 944"/>
                <a:gd name="T54" fmla="*/ 4628 w 11852"/>
                <a:gd name="T55" fmla="*/ 217 h 944"/>
                <a:gd name="T56" fmla="*/ 4412 w 11852"/>
                <a:gd name="T57" fmla="*/ 574 h 944"/>
                <a:gd name="T58" fmla="*/ 4859 w 11852"/>
                <a:gd name="T59" fmla="*/ 177 h 944"/>
                <a:gd name="T60" fmla="*/ 5086 w 11852"/>
                <a:gd name="T61" fmla="*/ 746 h 944"/>
                <a:gd name="T62" fmla="*/ 5540 w 11852"/>
                <a:gd name="T63" fmla="*/ 481 h 944"/>
                <a:gd name="T64" fmla="*/ 6137 w 11852"/>
                <a:gd name="T65" fmla="*/ 283 h 944"/>
                <a:gd name="T66" fmla="*/ 5664 w 11852"/>
                <a:gd name="T67" fmla="*/ 739 h 944"/>
                <a:gd name="T68" fmla="*/ 5873 w 11852"/>
                <a:gd name="T69" fmla="*/ 752 h 944"/>
                <a:gd name="T70" fmla="*/ 5851 w 11852"/>
                <a:gd name="T71" fmla="*/ 196 h 944"/>
                <a:gd name="T72" fmla="*/ 6476 w 11852"/>
                <a:gd name="T73" fmla="*/ 775 h 944"/>
                <a:gd name="T74" fmla="*/ 6642 w 11852"/>
                <a:gd name="T75" fmla="*/ 224 h 944"/>
                <a:gd name="T76" fmla="*/ 6600 w 11852"/>
                <a:gd name="T77" fmla="*/ 474 h 944"/>
                <a:gd name="T78" fmla="*/ 7076 w 11852"/>
                <a:gd name="T79" fmla="*/ 814 h 944"/>
                <a:gd name="T80" fmla="*/ 7014 w 11852"/>
                <a:gd name="T81" fmla="*/ 747 h 944"/>
                <a:gd name="T82" fmla="*/ 7561 w 11852"/>
                <a:gd name="T83" fmla="*/ 409 h 944"/>
                <a:gd name="T84" fmla="*/ 7379 w 11852"/>
                <a:gd name="T85" fmla="*/ 778 h 944"/>
                <a:gd name="T86" fmla="*/ 7830 w 11852"/>
                <a:gd name="T87" fmla="*/ 204 h 944"/>
                <a:gd name="T88" fmla="*/ 8308 w 11852"/>
                <a:gd name="T89" fmla="*/ 176 h 944"/>
                <a:gd name="T90" fmla="*/ 8846 w 11852"/>
                <a:gd name="T91" fmla="*/ 595 h 944"/>
                <a:gd name="T92" fmla="*/ 8467 w 11852"/>
                <a:gd name="T93" fmla="*/ 746 h 944"/>
                <a:gd name="T94" fmla="*/ 8550 w 11852"/>
                <a:gd name="T95" fmla="*/ 1 h 944"/>
                <a:gd name="T96" fmla="*/ 8724 w 11852"/>
                <a:gd name="T97" fmla="*/ 8 h 944"/>
                <a:gd name="T98" fmla="*/ 9161 w 11852"/>
                <a:gd name="T99" fmla="*/ 748 h 944"/>
                <a:gd name="T100" fmla="*/ 9095 w 11852"/>
                <a:gd name="T101" fmla="*/ 469 h 944"/>
                <a:gd name="T102" fmla="*/ 9379 w 11852"/>
                <a:gd name="T103" fmla="*/ 249 h 944"/>
                <a:gd name="T104" fmla="*/ 9113 w 11852"/>
                <a:gd name="T105" fmla="*/ 382 h 944"/>
                <a:gd name="T106" fmla="*/ 9331 w 11852"/>
                <a:gd name="T107" fmla="*/ 745 h 944"/>
                <a:gd name="T108" fmla="*/ 9974 w 11852"/>
                <a:gd name="T109" fmla="*/ 214 h 944"/>
                <a:gd name="T110" fmla="*/ 9714 w 11852"/>
                <a:gd name="T111" fmla="*/ 751 h 944"/>
                <a:gd name="T112" fmla="*/ 9523 w 11852"/>
                <a:gd name="T113" fmla="*/ 175 h 944"/>
                <a:gd name="T114" fmla="*/ 10579 w 11852"/>
                <a:gd name="T115" fmla="*/ 172 h 944"/>
                <a:gd name="T116" fmla="*/ 10290 w 11852"/>
                <a:gd name="T117" fmla="*/ 750 h 944"/>
                <a:gd name="T118" fmla="*/ 10853 w 11852"/>
                <a:gd name="T119" fmla="*/ 212 h 944"/>
                <a:gd name="T120" fmla="*/ 10745 w 11852"/>
                <a:gd name="T121" fmla="*/ 746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852" h="944">
                  <a:moveTo>
                    <a:pt x="11636" y="96"/>
                  </a:moveTo>
                  <a:lnTo>
                    <a:pt x="11627" y="94"/>
                  </a:lnTo>
                  <a:lnTo>
                    <a:pt x="11618" y="92"/>
                  </a:lnTo>
                  <a:lnTo>
                    <a:pt x="11610" y="87"/>
                  </a:lnTo>
                  <a:lnTo>
                    <a:pt x="11603" y="81"/>
                  </a:lnTo>
                  <a:lnTo>
                    <a:pt x="11597" y="74"/>
                  </a:lnTo>
                  <a:lnTo>
                    <a:pt x="11592" y="67"/>
                  </a:lnTo>
                  <a:lnTo>
                    <a:pt x="11588" y="48"/>
                  </a:lnTo>
                  <a:lnTo>
                    <a:pt x="11590" y="38"/>
                  </a:lnTo>
                  <a:lnTo>
                    <a:pt x="11592" y="30"/>
                  </a:lnTo>
                  <a:lnTo>
                    <a:pt x="11597" y="21"/>
                  </a:lnTo>
                  <a:lnTo>
                    <a:pt x="11603" y="14"/>
                  </a:lnTo>
                  <a:lnTo>
                    <a:pt x="11610" y="8"/>
                  </a:lnTo>
                  <a:lnTo>
                    <a:pt x="11618" y="3"/>
                  </a:lnTo>
                  <a:lnTo>
                    <a:pt x="11636" y="0"/>
                  </a:lnTo>
                  <a:lnTo>
                    <a:pt x="11646" y="1"/>
                  </a:lnTo>
                  <a:lnTo>
                    <a:pt x="11654" y="3"/>
                  </a:lnTo>
                  <a:lnTo>
                    <a:pt x="11663" y="8"/>
                  </a:lnTo>
                  <a:lnTo>
                    <a:pt x="11670" y="14"/>
                  </a:lnTo>
                  <a:lnTo>
                    <a:pt x="11676" y="21"/>
                  </a:lnTo>
                  <a:lnTo>
                    <a:pt x="11681" y="30"/>
                  </a:lnTo>
                  <a:lnTo>
                    <a:pt x="11684" y="48"/>
                  </a:lnTo>
                  <a:lnTo>
                    <a:pt x="11683" y="57"/>
                  </a:lnTo>
                  <a:lnTo>
                    <a:pt x="11681" y="67"/>
                  </a:lnTo>
                  <a:lnTo>
                    <a:pt x="11676" y="74"/>
                  </a:lnTo>
                  <a:lnTo>
                    <a:pt x="11670" y="81"/>
                  </a:lnTo>
                  <a:lnTo>
                    <a:pt x="11663" y="87"/>
                  </a:lnTo>
                  <a:lnTo>
                    <a:pt x="11654" y="92"/>
                  </a:lnTo>
                  <a:lnTo>
                    <a:pt x="11636" y="96"/>
                  </a:lnTo>
                  <a:close/>
                  <a:moveTo>
                    <a:pt x="11426" y="96"/>
                  </a:moveTo>
                  <a:lnTo>
                    <a:pt x="11417" y="94"/>
                  </a:lnTo>
                  <a:lnTo>
                    <a:pt x="11408" y="92"/>
                  </a:lnTo>
                  <a:lnTo>
                    <a:pt x="11400" y="87"/>
                  </a:lnTo>
                  <a:lnTo>
                    <a:pt x="11393" y="81"/>
                  </a:lnTo>
                  <a:lnTo>
                    <a:pt x="11386" y="74"/>
                  </a:lnTo>
                  <a:lnTo>
                    <a:pt x="11382" y="67"/>
                  </a:lnTo>
                  <a:lnTo>
                    <a:pt x="11378" y="48"/>
                  </a:lnTo>
                  <a:lnTo>
                    <a:pt x="11380" y="38"/>
                  </a:lnTo>
                  <a:lnTo>
                    <a:pt x="11382" y="30"/>
                  </a:lnTo>
                  <a:lnTo>
                    <a:pt x="11386" y="21"/>
                  </a:lnTo>
                  <a:lnTo>
                    <a:pt x="11393" y="14"/>
                  </a:lnTo>
                  <a:lnTo>
                    <a:pt x="11400" y="8"/>
                  </a:lnTo>
                  <a:lnTo>
                    <a:pt x="11408" y="3"/>
                  </a:lnTo>
                  <a:lnTo>
                    <a:pt x="11426" y="0"/>
                  </a:lnTo>
                  <a:lnTo>
                    <a:pt x="11436" y="1"/>
                  </a:lnTo>
                  <a:lnTo>
                    <a:pt x="11444" y="3"/>
                  </a:lnTo>
                  <a:lnTo>
                    <a:pt x="11453" y="8"/>
                  </a:lnTo>
                  <a:lnTo>
                    <a:pt x="11460" y="14"/>
                  </a:lnTo>
                  <a:lnTo>
                    <a:pt x="11466" y="21"/>
                  </a:lnTo>
                  <a:lnTo>
                    <a:pt x="11471" y="30"/>
                  </a:lnTo>
                  <a:lnTo>
                    <a:pt x="11474" y="48"/>
                  </a:lnTo>
                  <a:lnTo>
                    <a:pt x="11473" y="57"/>
                  </a:lnTo>
                  <a:lnTo>
                    <a:pt x="11471" y="67"/>
                  </a:lnTo>
                  <a:lnTo>
                    <a:pt x="11466" y="74"/>
                  </a:lnTo>
                  <a:lnTo>
                    <a:pt x="11460" y="81"/>
                  </a:lnTo>
                  <a:lnTo>
                    <a:pt x="11453" y="87"/>
                  </a:lnTo>
                  <a:lnTo>
                    <a:pt x="11444" y="92"/>
                  </a:lnTo>
                  <a:lnTo>
                    <a:pt x="11426" y="96"/>
                  </a:lnTo>
                  <a:close/>
                  <a:moveTo>
                    <a:pt x="11407" y="540"/>
                  </a:moveTo>
                  <a:lnTo>
                    <a:pt x="11623" y="540"/>
                  </a:lnTo>
                  <a:lnTo>
                    <a:pt x="11516" y="282"/>
                  </a:lnTo>
                  <a:lnTo>
                    <a:pt x="11407" y="540"/>
                  </a:lnTo>
                  <a:close/>
                  <a:moveTo>
                    <a:pt x="11213" y="778"/>
                  </a:moveTo>
                  <a:lnTo>
                    <a:pt x="11209" y="775"/>
                  </a:lnTo>
                  <a:lnTo>
                    <a:pt x="11209" y="753"/>
                  </a:lnTo>
                  <a:lnTo>
                    <a:pt x="11213" y="750"/>
                  </a:lnTo>
                  <a:lnTo>
                    <a:pt x="11238" y="748"/>
                  </a:lnTo>
                  <a:lnTo>
                    <a:pt x="11252" y="746"/>
                  </a:lnTo>
                  <a:lnTo>
                    <a:pt x="11261" y="742"/>
                  </a:lnTo>
                  <a:lnTo>
                    <a:pt x="11269" y="735"/>
                  </a:lnTo>
                  <a:lnTo>
                    <a:pt x="11280" y="717"/>
                  </a:lnTo>
                  <a:lnTo>
                    <a:pt x="11297" y="681"/>
                  </a:lnTo>
                  <a:lnTo>
                    <a:pt x="11342" y="584"/>
                  </a:lnTo>
                  <a:lnTo>
                    <a:pt x="11458" y="321"/>
                  </a:lnTo>
                  <a:lnTo>
                    <a:pt x="11524" y="166"/>
                  </a:lnTo>
                  <a:lnTo>
                    <a:pt x="11551" y="166"/>
                  </a:lnTo>
                  <a:lnTo>
                    <a:pt x="11732" y="595"/>
                  </a:lnTo>
                  <a:lnTo>
                    <a:pt x="11758" y="651"/>
                  </a:lnTo>
                  <a:lnTo>
                    <a:pt x="11782" y="704"/>
                  </a:lnTo>
                  <a:lnTo>
                    <a:pt x="11801" y="738"/>
                  </a:lnTo>
                  <a:lnTo>
                    <a:pt x="11814" y="746"/>
                  </a:lnTo>
                  <a:lnTo>
                    <a:pt x="11827" y="748"/>
                  </a:lnTo>
                  <a:lnTo>
                    <a:pt x="11849" y="750"/>
                  </a:lnTo>
                  <a:lnTo>
                    <a:pt x="11852" y="775"/>
                  </a:lnTo>
                  <a:lnTo>
                    <a:pt x="11767" y="775"/>
                  </a:lnTo>
                  <a:lnTo>
                    <a:pt x="11627" y="778"/>
                  </a:lnTo>
                  <a:lnTo>
                    <a:pt x="11623" y="753"/>
                  </a:lnTo>
                  <a:lnTo>
                    <a:pt x="11665" y="748"/>
                  </a:lnTo>
                  <a:lnTo>
                    <a:pt x="11686" y="745"/>
                  </a:lnTo>
                  <a:lnTo>
                    <a:pt x="11692" y="744"/>
                  </a:lnTo>
                  <a:lnTo>
                    <a:pt x="11695" y="740"/>
                  </a:lnTo>
                  <a:lnTo>
                    <a:pt x="11698" y="735"/>
                  </a:lnTo>
                  <a:lnTo>
                    <a:pt x="11698" y="730"/>
                  </a:lnTo>
                  <a:lnTo>
                    <a:pt x="11696" y="720"/>
                  </a:lnTo>
                  <a:lnTo>
                    <a:pt x="11692" y="705"/>
                  </a:lnTo>
                  <a:lnTo>
                    <a:pt x="11640" y="576"/>
                  </a:lnTo>
                  <a:lnTo>
                    <a:pt x="11393" y="576"/>
                  </a:lnTo>
                  <a:lnTo>
                    <a:pt x="11346" y="685"/>
                  </a:lnTo>
                  <a:lnTo>
                    <a:pt x="11336" y="710"/>
                  </a:lnTo>
                  <a:lnTo>
                    <a:pt x="11334" y="728"/>
                  </a:lnTo>
                  <a:lnTo>
                    <a:pt x="11336" y="738"/>
                  </a:lnTo>
                  <a:lnTo>
                    <a:pt x="11345" y="744"/>
                  </a:lnTo>
                  <a:lnTo>
                    <a:pt x="11353" y="746"/>
                  </a:lnTo>
                  <a:lnTo>
                    <a:pt x="11365" y="747"/>
                  </a:lnTo>
                  <a:lnTo>
                    <a:pt x="11404" y="750"/>
                  </a:lnTo>
                  <a:lnTo>
                    <a:pt x="11407" y="753"/>
                  </a:lnTo>
                  <a:lnTo>
                    <a:pt x="11407" y="775"/>
                  </a:lnTo>
                  <a:lnTo>
                    <a:pt x="11308" y="775"/>
                  </a:lnTo>
                  <a:lnTo>
                    <a:pt x="11213" y="778"/>
                  </a:lnTo>
                  <a:close/>
                  <a:moveTo>
                    <a:pt x="0" y="176"/>
                  </a:moveTo>
                  <a:lnTo>
                    <a:pt x="125" y="176"/>
                  </a:lnTo>
                  <a:lnTo>
                    <a:pt x="247" y="172"/>
                  </a:lnTo>
                  <a:lnTo>
                    <a:pt x="251" y="196"/>
                  </a:lnTo>
                  <a:lnTo>
                    <a:pt x="203" y="202"/>
                  </a:lnTo>
                  <a:lnTo>
                    <a:pt x="188" y="205"/>
                  </a:lnTo>
                  <a:lnTo>
                    <a:pt x="179" y="208"/>
                  </a:lnTo>
                  <a:lnTo>
                    <a:pt x="175" y="212"/>
                  </a:lnTo>
                  <a:lnTo>
                    <a:pt x="173" y="217"/>
                  </a:lnTo>
                  <a:lnTo>
                    <a:pt x="169" y="231"/>
                  </a:lnTo>
                  <a:lnTo>
                    <a:pt x="167" y="279"/>
                  </a:lnTo>
                  <a:lnTo>
                    <a:pt x="167" y="376"/>
                  </a:lnTo>
                  <a:lnTo>
                    <a:pt x="167" y="512"/>
                  </a:lnTo>
                  <a:lnTo>
                    <a:pt x="169" y="610"/>
                  </a:lnTo>
                  <a:lnTo>
                    <a:pt x="173" y="639"/>
                  </a:lnTo>
                  <a:lnTo>
                    <a:pt x="181" y="663"/>
                  </a:lnTo>
                  <a:lnTo>
                    <a:pt x="192" y="684"/>
                  </a:lnTo>
                  <a:lnTo>
                    <a:pt x="200" y="692"/>
                  </a:lnTo>
                  <a:lnTo>
                    <a:pt x="209" y="700"/>
                  </a:lnTo>
                  <a:lnTo>
                    <a:pt x="232" y="715"/>
                  </a:lnTo>
                  <a:lnTo>
                    <a:pt x="246" y="721"/>
                  </a:lnTo>
                  <a:lnTo>
                    <a:pt x="263" y="726"/>
                  </a:lnTo>
                  <a:lnTo>
                    <a:pt x="281" y="730"/>
                  </a:lnTo>
                  <a:lnTo>
                    <a:pt x="300" y="733"/>
                  </a:lnTo>
                  <a:lnTo>
                    <a:pt x="342" y="735"/>
                  </a:lnTo>
                  <a:lnTo>
                    <a:pt x="388" y="733"/>
                  </a:lnTo>
                  <a:lnTo>
                    <a:pt x="430" y="722"/>
                  </a:lnTo>
                  <a:lnTo>
                    <a:pt x="466" y="706"/>
                  </a:lnTo>
                  <a:lnTo>
                    <a:pt x="480" y="697"/>
                  </a:lnTo>
                  <a:lnTo>
                    <a:pt x="491" y="685"/>
                  </a:lnTo>
                  <a:lnTo>
                    <a:pt x="502" y="672"/>
                  </a:lnTo>
                  <a:lnTo>
                    <a:pt x="509" y="656"/>
                  </a:lnTo>
                  <a:lnTo>
                    <a:pt x="515" y="639"/>
                  </a:lnTo>
                  <a:lnTo>
                    <a:pt x="520" y="620"/>
                  </a:lnTo>
                  <a:lnTo>
                    <a:pt x="524" y="572"/>
                  </a:lnTo>
                  <a:lnTo>
                    <a:pt x="526" y="508"/>
                  </a:lnTo>
                  <a:lnTo>
                    <a:pt x="526" y="376"/>
                  </a:lnTo>
                  <a:lnTo>
                    <a:pt x="524" y="285"/>
                  </a:lnTo>
                  <a:lnTo>
                    <a:pt x="523" y="240"/>
                  </a:lnTo>
                  <a:lnTo>
                    <a:pt x="520" y="218"/>
                  </a:lnTo>
                  <a:lnTo>
                    <a:pt x="514" y="211"/>
                  </a:lnTo>
                  <a:lnTo>
                    <a:pt x="505" y="205"/>
                  </a:lnTo>
                  <a:lnTo>
                    <a:pt x="485" y="201"/>
                  </a:lnTo>
                  <a:lnTo>
                    <a:pt x="444" y="200"/>
                  </a:lnTo>
                  <a:lnTo>
                    <a:pt x="442" y="176"/>
                  </a:lnTo>
                  <a:lnTo>
                    <a:pt x="444" y="172"/>
                  </a:lnTo>
                  <a:lnTo>
                    <a:pt x="546" y="176"/>
                  </a:lnTo>
                  <a:lnTo>
                    <a:pt x="646" y="172"/>
                  </a:lnTo>
                  <a:lnTo>
                    <a:pt x="650" y="176"/>
                  </a:lnTo>
                  <a:lnTo>
                    <a:pt x="650" y="196"/>
                  </a:lnTo>
                  <a:lnTo>
                    <a:pt x="646" y="200"/>
                  </a:lnTo>
                  <a:lnTo>
                    <a:pt x="613" y="201"/>
                  </a:lnTo>
                  <a:lnTo>
                    <a:pt x="594" y="204"/>
                  </a:lnTo>
                  <a:lnTo>
                    <a:pt x="583" y="206"/>
                  </a:lnTo>
                  <a:lnTo>
                    <a:pt x="577" y="210"/>
                  </a:lnTo>
                  <a:lnTo>
                    <a:pt x="572" y="216"/>
                  </a:lnTo>
                  <a:lnTo>
                    <a:pt x="570" y="224"/>
                  </a:lnTo>
                  <a:lnTo>
                    <a:pt x="566" y="280"/>
                  </a:lnTo>
                  <a:lnTo>
                    <a:pt x="565" y="376"/>
                  </a:lnTo>
                  <a:lnTo>
                    <a:pt x="565" y="506"/>
                  </a:lnTo>
                  <a:lnTo>
                    <a:pt x="564" y="576"/>
                  </a:lnTo>
                  <a:lnTo>
                    <a:pt x="559" y="628"/>
                  </a:lnTo>
                  <a:lnTo>
                    <a:pt x="556" y="650"/>
                  </a:lnTo>
                  <a:lnTo>
                    <a:pt x="550" y="669"/>
                  </a:lnTo>
                  <a:lnTo>
                    <a:pt x="542" y="687"/>
                  </a:lnTo>
                  <a:lnTo>
                    <a:pt x="533" y="702"/>
                  </a:lnTo>
                  <a:lnTo>
                    <a:pt x="510" y="728"/>
                  </a:lnTo>
                  <a:lnTo>
                    <a:pt x="497" y="740"/>
                  </a:lnTo>
                  <a:lnTo>
                    <a:pt x="484" y="751"/>
                  </a:lnTo>
                  <a:lnTo>
                    <a:pt x="451" y="768"/>
                  </a:lnTo>
                  <a:lnTo>
                    <a:pt x="432" y="775"/>
                  </a:lnTo>
                  <a:lnTo>
                    <a:pt x="410" y="780"/>
                  </a:lnTo>
                  <a:lnTo>
                    <a:pt x="366" y="788"/>
                  </a:lnTo>
                  <a:lnTo>
                    <a:pt x="319" y="790"/>
                  </a:lnTo>
                  <a:lnTo>
                    <a:pt x="290" y="789"/>
                  </a:lnTo>
                  <a:lnTo>
                    <a:pt x="263" y="787"/>
                  </a:lnTo>
                  <a:lnTo>
                    <a:pt x="214" y="777"/>
                  </a:lnTo>
                  <a:lnTo>
                    <a:pt x="173" y="762"/>
                  </a:lnTo>
                  <a:lnTo>
                    <a:pt x="156" y="753"/>
                  </a:lnTo>
                  <a:lnTo>
                    <a:pt x="142" y="742"/>
                  </a:lnTo>
                  <a:lnTo>
                    <a:pt x="128" y="732"/>
                  </a:lnTo>
                  <a:lnTo>
                    <a:pt x="119" y="720"/>
                  </a:lnTo>
                  <a:lnTo>
                    <a:pt x="103" y="697"/>
                  </a:lnTo>
                  <a:lnTo>
                    <a:pt x="94" y="670"/>
                  </a:lnTo>
                  <a:lnTo>
                    <a:pt x="89" y="640"/>
                  </a:lnTo>
                  <a:lnTo>
                    <a:pt x="85" y="598"/>
                  </a:lnTo>
                  <a:lnTo>
                    <a:pt x="85" y="541"/>
                  </a:lnTo>
                  <a:lnTo>
                    <a:pt x="85" y="376"/>
                  </a:lnTo>
                  <a:lnTo>
                    <a:pt x="84" y="294"/>
                  </a:lnTo>
                  <a:lnTo>
                    <a:pt x="83" y="254"/>
                  </a:lnTo>
                  <a:lnTo>
                    <a:pt x="82" y="231"/>
                  </a:lnTo>
                  <a:lnTo>
                    <a:pt x="79" y="219"/>
                  </a:lnTo>
                  <a:lnTo>
                    <a:pt x="76" y="212"/>
                  </a:lnTo>
                  <a:lnTo>
                    <a:pt x="70" y="208"/>
                  </a:lnTo>
                  <a:lnTo>
                    <a:pt x="60" y="205"/>
                  </a:lnTo>
                  <a:lnTo>
                    <a:pt x="40" y="202"/>
                  </a:lnTo>
                  <a:lnTo>
                    <a:pt x="4" y="200"/>
                  </a:lnTo>
                  <a:lnTo>
                    <a:pt x="0" y="176"/>
                  </a:lnTo>
                  <a:close/>
                  <a:moveTo>
                    <a:pt x="695" y="777"/>
                  </a:moveTo>
                  <a:lnTo>
                    <a:pt x="690" y="774"/>
                  </a:lnTo>
                  <a:lnTo>
                    <a:pt x="690" y="754"/>
                  </a:lnTo>
                  <a:lnTo>
                    <a:pt x="695" y="751"/>
                  </a:lnTo>
                  <a:lnTo>
                    <a:pt x="718" y="750"/>
                  </a:lnTo>
                  <a:lnTo>
                    <a:pt x="736" y="748"/>
                  </a:lnTo>
                  <a:lnTo>
                    <a:pt x="749" y="745"/>
                  </a:lnTo>
                  <a:lnTo>
                    <a:pt x="756" y="740"/>
                  </a:lnTo>
                  <a:lnTo>
                    <a:pt x="760" y="732"/>
                  </a:lnTo>
                  <a:lnTo>
                    <a:pt x="762" y="721"/>
                  </a:lnTo>
                  <a:lnTo>
                    <a:pt x="763" y="699"/>
                  </a:lnTo>
                  <a:lnTo>
                    <a:pt x="764" y="661"/>
                  </a:lnTo>
                  <a:lnTo>
                    <a:pt x="767" y="594"/>
                  </a:lnTo>
                  <a:lnTo>
                    <a:pt x="767" y="249"/>
                  </a:lnTo>
                  <a:lnTo>
                    <a:pt x="764" y="231"/>
                  </a:lnTo>
                  <a:lnTo>
                    <a:pt x="758" y="218"/>
                  </a:lnTo>
                  <a:lnTo>
                    <a:pt x="749" y="210"/>
                  </a:lnTo>
                  <a:lnTo>
                    <a:pt x="737" y="205"/>
                  </a:lnTo>
                  <a:lnTo>
                    <a:pt x="719" y="202"/>
                  </a:lnTo>
                  <a:lnTo>
                    <a:pt x="690" y="201"/>
                  </a:lnTo>
                  <a:lnTo>
                    <a:pt x="688" y="177"/>
                  </a:lnTo>
                  <a:lnTo>
                    <a:pt x="690" y="174"/>
                  </a:lnTo>
                  <a:lnTo>
                    <a:pt x="768" y="176"/>
                  </a:lnTo>
                  <a:lnTo>
                    <a:pt x="839" y="174"/>
                  </a:lnTo>
                  <a:lnTo>
                    <a:pt x="974" y="350"/>
                  </a:lnTo>
                  <a:lnTo>
                    <a:pt x="1174" y="601"/>
                  </a:lnTo>
                  <a:lnTo>
                    <a:pt x="1248" y="687"/>
                  </a:lnTo>
                  <a:lnTo>
                    <a:pt x="1248" y="357"/>
                  </a:lnTo>
                  <a:lnTo>
                    <a:pt x="1247" y="292"/>
                  </a:lnTo>
                  <a:lnTo>
                    <a:pt x="1243" y="229"/>
                  </a:lnTo>
                  <a:lnTo>
                    <a:pt x="1240" y="217"/>
                  </a:lnTo>
                  <a:lnTo>
                    <a:pt x="1235" y="211"/>
                  </a:lnTo>
                  <a:lnTo>
                    <a:pt x="1228" y="206"/>
                  </a:lnTo>
                  <a:lnTo>
                    <a:pt x="1216" y="204"/>
                  </a:lnTo>
                  <a:lnTo>
                    <a:pt x="1176" y="201"/>
                  </a:lnTo>
                  <a:lnTo>
                    <a:pt x="1172" y="177"/>
                  </a:lnTo>
                  <a:lnTo>
                    <a:pt x="1176" y="174"/>
                  </a:lnTo>
                  <a:lnTo>
                    <a:pt x="1274" y="176"/>
                  </a:lnTo>
                  <a:lnTo>
                    <a:pt x="1358" y="174"/>
                  </a:lnTo>
                  <a:lnTo>
                    <a:pt x="1362" y="177"/>
                  </a:lnTo>
                  <a:lnTo>
                    <a:pt x="1362" y="198"/>
                  </a:lnTo>
                  <a:lnTo>
                    <a:pt x="1315" y="204"/>
                  </a:lnTo>
                  <a:lnTo>
                    <a:pt x="1303" y="207"/>
                  </a:lnTo>
                  <a:lnTo>
                    <a:pt x="1296" y="213"/>
                  </a:lnTo>
                  <a:lnTo>
                    <a:pt x="1294" y="220"/>
                  </a:lnTo>
                  <a:lnTo>
                    <a:pt x="1291" y="232"/>
                  </a:lnTo>
                  <a:lnTo>
                    <a:pt x="1290" y="253"/>
                  </a:lnTo>
                  <a:lnTo>
                    <a:pt x="1288" y="291"/>
                  </a:lnTo>
                  <a:lnTo>
                    <a:pt x="1286" y="357"/>
                  </a:lnTo>
                  <a:lnTo>
                    <a:pt x="1286" y="560"/>
                  </a:lnTo>
                  <a:lnTo>
                    <a:pt x="1288" y="678"/>
                  </a:lnTo>
                  <a:lnTo>
                    <a:pt x="1289" y="793"/>
                  </a:lnTo>
                  <a:lnTo>
                    <a:pt x="1216" y="775"/>
                  </a:lnTo>
                  <a:lnTo>
                    <a:pt x="1184" y="739"/>
                  </a:lnTo>
                  <a:lnTo>
                    <a:pt x="1094" y="628"/>
                  </a:lnTo>
                  <a:lnTo>
                    <a:pt x="805" y="267"/>
                  </a:lnTo>
                  <a:lnTo>
                    <a:pt x="805" y="594"/>
                  </a:lnTo>
                  <a:lnTo>
                    <a:pt x="806" y="664"/>
                  </a:lnTo>
                  <a:lnTo>
                    <a:pt x="810" y="724"/>
                  </a:lnTo>
                  <a:lnTo>
                    <a:pt x="812" y="734"/>
                  </a:lnTo>
                  <a:lnTo>
                    <a:pt x="816" y="740"/>
                  </a:lnTo>
                  <a:lnTo>
                    <a:pt x="830" y="747"/>
                  </a:lnTo>
                  <a:lnTo>
                    <a:pt x="847" y="750"/>
                  </a:lnTo>
                  <a:lnTo>
                    <a:pt x="877" y="751"/>
                  </a:lnTo>
                  <a:lnTo>
                    <a:pt x="881" y="775"/>
                  </a:lnTo>
                  <a:lnTo>
                    <a:pt x="805" y="775"/>
                  </a:lnTo>
                  <a:lnTo>
                    <a:pt x="695" y="777"/>
                  </a:lnTo>
                  <a:close/>
                  <a:moveTo>
                    <a:pt x="1417" y="172"/>
                  </a:moveTo>
                  <a:lnTo>
                    <a:pt x="1470" y="175"/>
                  </a:lnTo>
                  <a:lnTo>
                    <a:pt x="1538" y="176"/>
                  </a:lnTo>
                  <a:lnTo>
                    <a:pt x="1661" y="172"/>
                  </a:lnTo>
                  <a:lnTo>
                    <a:pt x="1664" y="196"/>
                  </a:lnTo>
                  <a:lnTo>
                    <a:pt x="1615" y="202"/>
                  </a:lnTo>
                  <a:lnTo>
                    <a:pt x="1602" y="205"/>
                  </a:lnTo>
                  <a:lnTo>
                    <a:pt x="1592" y="208"/>
                  </a:lnTo>
                  <a:lnTo>
                    <a:pt x="1589" y="212"/>
                  </a:lnTo>
                  <a:lnTo>
                    <a:pt x="1586" y="217"/>
                  </a:lnTo>
                  <a:lnTo>
                    <a:pt x="1583" y="231"/>
                  </a:lnTo>
                  <a:lnTo>
                    <a:pt x="1580" y="279"/>
                  </a:lnTo>
                  <a:lnTo>
                    <a:pt x="1579" y="376"/>
                  </a:lnTo>
                  <a:lnTo>
                    <a:pt x="1579" y="574"/>
                  </a:lnTo>
                  <a:lnTo>
                    <a:pt x="1580" y="657"/>
                  </a:lnTo>
                  <a:lnTo>
                    <a:pt x="1580" y="697"/>
                  </a:lnTo>
                  <a:lnTo>
                    <a:pt x="1583" y="720"/>
                  </a:lnTo>
                  <a:lnTo>
                    <a:pt x="1585" y="732"/>
                  </a:lnTo>
                  <a:lnTo>
                    <a:pt x="1589" y="738"/>
                  </a:lnTo>
                  <a:lnTo>
                    <a:pt x="1595" y="742"/>
                  </a:lnTo>
                  <a:lnTo>
                    <a:pt x="1604" y="746"/>
                  </a:lnTo>
                  <a:lnTo>
                    <a:pt x="1624" y="748"/>
                  </a:lnTo>
                  <a:lnTo>
                    <a:pt x="1661" y="751"/>
                  </a:lnTo>
                  <a:lnTo>
                    <a:pt x="1664" y="775"/>
                  </a:lnTo>
                  <a:lnTo>
                    <a:pt x="1586" y="776"/>
                  </a:lnTo>
                  <a:lnTo>
                    <a:pt x="1538" y="775"/>
                  </a:lnTo>
                  <a:lnTo>
                    <a:pt x="1417" y="778"/>
                  </a:lnTo>
                  <a:lnTo>
                    <a:pt x="1414" y="753"/>
                  </a:lnTo>
                  <a:lnTo>
                    <a:pt x="1450" y="750"/>
                  </a:lnTo>
                  <a:lnTo>
                    <a:pt x="1470" y="747"/>
                  </a:lnTo>
                  <a:lnTo>
                    <a:pt x="1481" y="744"/>
                  </a:lnTo>
                  <a:lnTo>
                    <a:pt x="1487" y="740"/>
                  </a:lnTo>
                  <a:lnTo>
                    <a:pt x="1494" y="723"/>
                  </a:lnTo>
                  <a:lnTo>
                    <a:pt x="1496" y="702"/>
                  </a:lnTo>
                  <a:lnTo>
                    <a:pt x="1498" y="664"/>
                  </a:lnTo>
                  <a:lnTo>
                    <a:pt x="1498" y="574"/>
                  </a:lnTo>
                  <a:lnTo>
                    <a:pt x="1498" y="376"/>
                  </a:lnTo>
                  <a:lnTo>
                    <a:pt x="1498" y="294"/>
                  </a:lnTo>
                  <a:lnTo>
                    <a:pt x="1496" y="254"/>
                  </a:lnTo>
                  <a:lnTo>
                    <a:pt x="1495" y="231"/>
                  </a:lnTo>
                  <a:lnTo>
                    <a:pt x="1493" y="219"/>
                  </a:lnTo>
                  <a:lnTo>
                    <a:pt x="1489" y="212"/>
                  </a:lnTo>
                  <a:lnTo>
                    <a:pt x="1483" y="208"/>
                  </a:lnTo>
                  <a:lnTo>
                    <a:pt x="1474" y="205"/>
                  </a:lnTo>
                  <a:lnTo>
                    <a:pt x="1453" y="202"/>
                  </a:lnTo>
                  <a:lnTo>
                    <a:pt x="1417" y="200"/>
                  </a:lnTo>
                  <a:lnTo>
                    <a:pt x="1414" y="176"/>
                  </a:lnTo>
                  <a:lnTo>
                    <a:pt x="1417" y="172"/>
                  </a:lnTo>
                  <a:close/>
                  <a:moveTo>
                    <a:pt x="1979" y="782"/>
                  </a:moveTo>
                  <a:lnTo>
                    <a:pt x="1926" y="639"/>
                  </a:lnTo>
                  <a:lnTo>
                    <a:pt x="1781" y="280"/>
                  </a:lnTo>
                  <a:lnTo>
                    <a:pt x="1760" y="232"/>
                  </a:lnTo>
                  <a:lnTo>
                    <a:pt x="1750" y="211"/>
                  </a:lnTo>
                  <a:lnTo>
                    <a:pt x="1734" y="204"/>
                  </a:lnTo>
                  <a:lnTo>
                    <a:pt x="1698" y="200"/>
                  </a:lnTo>
                  <a:lnTo>
                    <a:pt x="1694" y="196"/>
                  </a:lnTo>
                  <a:lnTo>
                    <a:pt x="1694" y="176"/>
                  </a:lnTo>
                  <a:lnTo>
                    <a:pt x="1698" y="172"/>
                  </a:lnTo>
                  <a:lnTo>
                    <a:pt x="1810" y="176"/>
                  </a:lnTo>
                  <a:lnTo>
                    <a:pt x="1922" y="172"/>
                  </a:lnTo>
                  <a:lnTo>
                    <a:pt x="1926" y="200"/>
                  </a:lnTo>
                  <a:lnTo>
                    <a:pt x="1860" y="206"/>
                  </a:lnTo>
                  <a:lnTo>
                    <a:pt x="1853" y="211"/>
                  </a:lnTo>
                  <a:lnTo>
                    <a:pt x="1850" y="218"/>
                  </a:lnTo>
                  <a:lnTo>
                    <a:pt x="1864" y="264"/>
                  </a:lnTo>
                  <a:lnTo>
                    <a:pt x="1889" y="332"/>
                  </a:lnTo>
                  <a:lnTo>
                    <a:pt x="2022" y="669"/>
                  </a:lnTo>
                  <a:lnTo>
                    <a:pt x="2134" y="390"/>
                  </a:lnTo>
                  <a:lnTo>
                    <a:pt x="2167" y="297"/>
                  </a:lnTo>
                  <a:lnTo>
                    <a:pt x="2183" y="247"/>
                  </a:lnTo>
                  <a:lnTo>
                    <a:pt x="2189" y="220"/>
                  </a:lnTo>
                  <a:lnTo>
                    <a:pt x="2186" y="212"/>
                  </a:lnTo>
                  <a:lnTo>
                    <a:pt x="2183" y="210"/>
                  </a:lnTo>
                  <a:lnTo>
                    <a:pt x="2178" y="207"/>
                  </a:lnTo>
                  <a:lnTo>
                    <a:pt x="2158" y="204"/>
                  </a:lnTo>
                  <a:lnTo>
                    <a:pt x="2116" y="200"/>
                  </a:lnTo>
                  <a:lnTo>
                    <a:pt x="2112" y="196"/>
                  </a:lnTo>
                  <a:lnTo>
                    <a:pt x="2112" y="176"/>
                  </a:lnTo>
                  <a:lnTo>
                    <a:pt x="2116" y="172"/>
                  </a:lnTo>
                  <a:lnTo>
                    <a:pt x="2212" y="176"/>
                  </a:lnTo>
                  <a:lnTo>
                    <a:pt x="2297" y="172"/>
                  </a:lnTo>
                  <a:lnTo>
                    <a:pt x="2300" y="196"/>
                  </a:lnTo>
                  <a:lnTo>
                    <a:pt x="2273" y="201"/>
                  </a:lnTo>
                  <a:lnTo>
                    <a:pt x="2260" y="205"/>
                  </a:lnTo>
                  <a:lnTo>
                    <a:pt x="2254" y="210"/>
                  </a:lnTo>
                  <a:lnTo>
                    <a:pt x="2249" y="218"/>
                  </a:lnTo>
                  <a:lnTo>
                    <a:pt x="2219" y="285"/>
                  </a:lnTo>
                  <a:lnTo>
                    <a:pt x="2086" y="613"/>
                  </a:lnTo>
                  <a:lnTo>
                    <a:pt x="2047" y="710"/>
                  </a:lnTo>
                  <a:lnTo>
                    <a:pt x="2022" y="782"/>
                  </a:lnTo>
                  <a:lnTo>
                    <a:pt x="1979" y="782"/>
                  </a:lnTo>
                  <a:close/>
                  <a:moveTo>
                    <a:pt x="2347" y="176"/>
                  </a:moveTo>
                  <a:lnTo>
                    <a:pt x="2538" y="175"/>
                  </a:lnTo>
                  <a:lnTo>
                    <a:pt x="2786" y="172"/>
                  </a:lnTo>
                  <a:lnTo>
                    <a:pt x="2779" y="228"/>
                  </a:lnTo>
                  <a:lnTo>
                    <a:pt x="2773" y="304"/>
                  </a:lnTo>
                  <a:lnTo>
                    <a:pt x="2749" y="307"/>
                  </a:lnTo>
                  <a:lnTo>
                    <a:pt x="2746" y="304"/>
                  </a:lnTo>
                  <a:lnTo>
                    <a:pt x="2746" y="297"/>
                  </a:lnTo>
                  <a:lnTo>
                    <a:pt x="2744" y="261"/>
                  </a:lnTo>
                  <a:lnTo>
                    <a:pt x="2741" y="228"/>
                  </a:lnTo>
                  <a:lnTo>
                    <a:pt x="2725" y="223"/>
                  </a:lnTo>
                  <a:lnTo>
                    <a:pt x="2708" y="218"/>
                  </a:lnTo>
                  <a:lnTo>
                    <a:pt x="2666" y="212"/>
                  </a:lnTo>
                  <a:lnTo>
                    <a:pt x="2594" y="208"/>
                  </a:lnTo>
                  <a:lnTo>
                    <a:pt x="2556" y="210"/>
                  </a:lnTo>
                  <a:lnTo>
                    <a:pt x="2508" y="213"/>
                  </a:lnTo>
                  <a:lnTo>
                    <a:pt x="2507" y="282"/>
                  </a:lnTo>
                  <a:lnTo>
                    <a:pt x="2506" y="360"/>
                  </a:lnTo>
                  <a:lnTo>
                    <a:pt x="2504" y="446"/>
                  </a:lnTo>
                  <a:lnTo>
                    <a:pt x="2590" y="448"/>
                  </a:lnTo>
                  <a:lnTo>
                    <a:pt x="2654" y="446"/>
                  </a:lnTo>
                  <a:lnTo>
                    <a:pt x="2676" y="444"/>
                  </a:lnTo>
                  <a:lnTo>
                    <a:pt x="2686" y="441"/>
                  </a:lnTo>
                  <a:lnTo>
                    <a:pt x="2693" y="430"/>
                  </a:lnTo>
                  <a:lnTo>
                    <a:pt x="2696" y="403"/>
                  </a:lnTo>
                  <a:lnTo>
                    <a:pt x="2699" y="376"/>
                  </a:lnTo>
                  <a:lnTo>
                    <a:pt x="2722" y="373"/>
                  </a:lnTo>
                  <a:lnTo>
                    <a:pt x="2723" y="422"/>
                  </a:lnTo>
                  <a:lnTo>
                    <a:pt x="2723" y="469"/>
                  </a:lnTo>
                  <a:lnTo>
                    <a:pt x="2725" y="565"/>
                  </a:lnTo>
                  <a:lnTo>
                    <a:pt x="2701" y="568"/>
                  </a:lnTo>
                  <a:lnTo>
                    <a:pt x="2695" y="540"/>
                  </a:lnTo>
                  <a:lnTo>
                    <a:pt x="2689" y="504"/>
                  </a:lnTo>
                  <a:lnTo>
                    <a:pt x="2687" y="499"/>
                  </a:lnTo>
                  <a:lnTo>
                    <a:pt x="2682" y="494"/>
                  </a:lnTo>
                  <a:lnTo>
                    <a:pt x="2671" y="490"/>
                  </a:lnTo>
                  <a:lnTo>
                    <a:pt x="2650" y="487"/>
                  </a:lnTo>
                  <a:lnTo>
                    <a:pt x="2580" y="484"/>
                  </a:lnTo>
                  <a:lnTo>
                    <a:pt x="2504" y="487"/>
                  </a:lnTo>
                  <a:lnTo>
                    <a:pt x="2502" y="606"/>
                  </a:lnTo>
                  <a:lnTo>
                    <a:pt x="2504" y="738"/>
                  </a:lnTo>
                  <a:lnTo>
                    <a:pt x="2582" y="738"/>
                  </a:lnTo>
                  <a:lnTo>
                    <a:pt x="2666" y="738"/>
                  </a:lnTo>
                  <a:lnTo>
                    <a:pt x="2712" y="735"/>
                  </a:lnTo>
                  <a:lnTo>
                    <a:pt x="2737" y="730"/>
                  </a:lnTo>
                  <a:lnTo>
                    <a:pt x="2761" y="723"/>
                  </a:lnTo>
                  <a:lnTo>
                    <a:pt x="2767" y="706"/>
                  </a:lnTo>
                  <a:lnTo>
                    <a:pt x="2774" y="678"/>
                  </a:lnTo>
                  <a:lnTo>
                    <a:pt x="2784" y="633"/>
                  </a:lnTo>
                  <a:lnTo>
                    <a:pt x="2789" y="630"/>
                  </a:lnTo>
                  <a:lnTo>
                    <a:pt x="2809" y="630"/>
                  </a:lnTo>
                  <a:lnTo>
                    <a:pt x="2808" y="657"/>
                  </a:lnTo>
                  <a:lnTo>
                    <a:pt x="2804" y="697"/>
                  </a:lnTo>
                  <a:lnTo>
                    <a:pt x="2801" y="775"/>
                  </a:lnTo>
                  <a:lnTo>
                    <a:pt x="2585" y="776"/>
                  </a:lnTo>
                  <a:lnTo>
                    <a:pt x="2470" y="775"/>
                  </a:lnTo>
                  <a:lnTo>
                    <a:pt x="2384" y="778"/>
                  </a:lnTo>
                  <a:lnTo>
                    <a:pt x="2382" y="760"/>
                  </a:lnTo>
                  <a:lnTo>
                    <a:pt x="2384" y="757"/>
                  </a:lnTo>
                  <a:lnTo>
                    <a:pt x="2413" y="740"/>
                  </a:lnTo>
                  <a:lnTo>
                    <a:pt x="2417" y="721"/>
                  </a:lnTo>
                  <a:lnTo>
                    <a:pt x="2419" y="666"/>
                  </a:lnTo>
                  <a:lnTo>
                    <a:pt x="2422" y="558"/>
                  </a:lnTo>
                  <a:lnTo>
                    <a:pt x="2422" y="400"/>
                  </a:lnTo>
                  <a:lnTo>
                    <a:pt x="2422" y="304"/>
                  </a:lnTo>
                  <a:lnTo>
                    <a:pt x="2420" y="253"/>
                  </a:lnTo>
                  <a:lnTo>
                    <a:pt x="2418" y="224"/>
                  </a:lnTo>
                  <a:lnTo>
                    <a:pt x="2413" y="212"/>
                  </a:lnTo>
                  <a:lnTo>
                    <a:pt x="2404" y="206"/>
                  </a:lnTo>
                  <a:lnTo>
                    <a:pt x="2383" y="202"/>
                  </a:lnTo>
                  <a:lnTo>
                    <a:pt x="2351" y="200"/>
                  </a:lnTo>
                  <a:lnTo>
                    <a:pt x="2347" y="176"/>
                  </a:lnTo>
                  <a:close/>
                  <a:moveTo>
                    <a:pt x="2867" y="176"/>
                  </a:moveTo>
                  <a:lnTo>
                    <a:pt x="2992" y="176"/>
                  </a:lnTo>
                  <a:lnTo>
                    <a:pt x="3122" y="174"/>
                  </a:lnTo>
                  <a:lnTo>
                    <a:pt x="3166" y="172"/>
                  </a:lnTo>
                  <a:lnTo>
                    <a:pt x="3215" y="175"/>
                  </a:lnTo>
                  <a:lnTo>
                    <a:pt x="3236" y="177"/>
                  </a:lnTo>
                  <a:lnTo>
                    <a:pt x="3257" y="182"/>
                  </a:lnTo>
                  <a:lnTo>
                    <a:pt x="3288" y="194"/>
                  </a:lnTo>
                  <a:lnTo>
                    <a:pt x="3301" y="202"/>
                  </a:lnTo>
                  <a:lnTo>
                    <a:pt x="3312" y="211"/>
                  </a:lnTo>
                  <a:lnTo>
                    <a:pt x="3329" y="232"/>
                  </a:lnTo>
                  <a:lnTo>
                    <a:pt x="3341" y="254"/>
                  </a:lnTo>
                  <a:lnTo>
                    <a:pt x="3344" y="266"/>
                  </a:lnTo>
                  <a:lnTo>
                    <a:pt x="3348" y="278"/>
                  </a:lnTo>
                  <a:lnTo>
                    <a:pt x="3350" y="304"/>
                  </a:lnTo>
                  <a:lnTo>
                    <a:pt x="3349" y="322"/>
                  </a:lnTo>
                  <a:lnTo>
                    <a:pt x="3346" y="339"/>
                  </a:lnTo>
                  <a:lnTo>
                    <a:pt x="3331" y="375"/>
                  </a:lnTo>
                  <a:lnTo>
                    <a:pt x="3322" y="391"/>
                  </a:lnTo>
                  <a:lnTo>
                    <a:pt x="3308" y="406"/>
                  </a:lnTo>
                  <a:lnTo>
                    <a:pt x="3293" y="421"/>
                  </a:lnTo>
                  <a:lnTo>
                    <a:pt x="3276" y="434"/>
                  </a:lnTo>
                  <a:lnTo>
                    <a:pt x="3256" y="445"/>
                  </a:lnTo>
                  <a:lnTo>
                    <a:pt x="3233" y="456"/>
                  </a:lnTo>
                  <a:lnTo>
                    <a:pt x="3205" y="464"/>
                  </a:lnTo>
                  <a:lnTo>
                    <a:pt x="3175" y="470"/>
                  </a:lnTo>
                  <a:lnTo>
                    <a:pt x="3218" y="528"/>
                  </a:lnTo>
                  <a:lnTo>
                    <a:pt x="3278" y="608"/>
                  </a:lnTo>
                  <a:lnTo>
                    <a:pt x="3342" y="692"/>
                  </a:lnTo>
                  <a:lnTo>
                    <a:pt x="3370" y="727"/>
                  </a:lnTo>
                  <a:lnTo>
                    <a:pt x="3385" y="741"/>
                  </a:lnTo>
                  <a:lnTo>
                    <a:pt x="3402" y="748"/>
                  </a:lnTo>
                  <a:lnTo>
                    <a:pt x="3425" y="750"/>
                  </a:lnTo>
                  <a:lnTo>
                    <a:pt x="3428" y="774"/>
                  </a:lnTo>
                  <a:lnTo>
                    <a:pt x="3424" y="777"/>
                  </a:lnTo>
                  <a:lnTo>
                    <a:pt x="3376" y="775"/>
                  </a:lnTo>
                  <a:lnTo>
                    <a:pt x="3310" y="777"/>
                  </a:lnTo>
                  <a:lnTo>
                    <a:pt x="3271" y="728"/>
                  </a:lnTo>
                  <a:lnTo>
                    <a:pt x="3217" y="654"/>
                  </a:lnTo>
                  <a:lnTo>
                    <a:pt x="3143" y="555"/>
                  </a:lnTo>
                  <a:lnTo>
                    <a:pt x="3067" y="464"/>
                  </a:lnTo>
                  <a:lnTo>
                    <a:pt x="3071" y="451"/>
                  </a:lnTo>
                  <a:lnTo>
                    <a:pt x="3106" y="452"/>
                  </a:lnTo>
                  <a:lnTo>
                    <a:pt x="3140" y="450"/>
                  </a:lnTo>
                  <a:lnTo>
                    <a:pt x="3156" y="447"/>
                  </a:lnTo>
                  <a:lnTo>
                    <a:pt x="3172" y="442"/>
                  </a:lnTo>
                  <a:lnTo>
                    <a:pt x="3185" y="438"/>
                  </a:lnTo>
                  <a:lnTo>
                    <a:pt x="3198" y="432"/>
                  </a:lnTo>
                  <a:lnTo>
                    <a:pt x="3221" y="416"/>
                  </a:lnTo>
                  <a:lnTo>
                    <a:pt x="3230" y="408"/>
                  </a:lnTo>
                  <a:lnTo>
                    <a:pt x="3240" y="397"/>
                  </a:lnTo>
                  <a:lnTo>
                    <a:pt x="3252" y="374"/>
                  </a:lnTo>
                  <a:lnTo>
                    <a:pt x="3260" y="348"/>
                  </a:lnTo>
                  <a:lnTo>
                    <a:pt x="3263" y="319"/>
                  </a:lnTo>
                  <a:lnTo>
                    <a:pt x="3260" y="292"/>
                  </a:lnTo>
                  <a:lnTo>
                    <a:pt x="3258" y="280"/>
                  </a:lnTo>
                  <a:lnTo>
                    <a:pt x="3253" y="268"/>
                  </a:lnTo>
                  <a:lnTo>
                    <a:pt x="3242" y="249"/>
                  </a:lnTo>
                  <a:lnTo>
                    <a:pt x="3234" y="241"/>
                  </a:lnTo>
                  <a:lnTo>
                    <a:pt x="3226" y="234"/>
                  </a:lnTo>
                  <a:lnTo>
                    <a:pt x="3205" y="220"/>
                  </a:lnTo>
                  <a:lnTo>
                    <a:pt x="3181" y="212"/>
                  </a:lnTo>
                  <a:lnTo>
                    <a:pt x="3155" y="206"/>
                  </a:lnTo>
                  <a:lnTo>
                    <a:pt x="3124" y="205"/>
                  </a:lnTo>
                  <a:lnTo>
                    <a:pt x="3102" y="205"/>
                  </a:lnTo>
                  <a:lnTo>
                    <a:pt x="3080" y="207"/>
                  </a:lnTo>
                  <a:lnTo>
                    <a:pt x="3060" y="212"/>
                  </a:lnTo>
                  <a:lnTo>
                    <a:pt x="3040" y="217"/>
                  </a:lnTo>
                  <a:lnTo>
                    <a:pt x="3037" y="230"/>
                  </a:lnTo>
                  <a:lnTo>
                    <a:pt x="3035" y="261"/>
                  </a:lnTo>
                  <a:lnTo>
                    <a:pt x="3034" y="376"/>
                  </a:lnTo>
                  <a:lnTo>
                    <a:pt x="3034" y="574"/>
                  </a:lnTo>
                  <a:lnTo>
                    <a:pt x="3034" y="657"/>
                  </a:lnTo>
                  <a:lnTo>
                    <a:pt x="3035" y="697"/>
                  </a:lnTo>
                  <a:lnTo>
                    <a:pt x="3036" y="720"/>
                  </a:lnTo>
                  <a:lnTo>
                    <a:pt x="3038" y="732"/>
                  </a:lnTo>
                  <a:lnTo>
                    <a:pt x="3042" y="738"/>
                  </a:lnTo>
                  <a:lnTo>
                    <a:pt x="3048" y="742"/>
                  </a:lnTo>
                  <a:lnTo>
                    <a:pt x="3058" y="746"/>
                  </a:lnTo>
                  <a:lnTo>
                    <a:pt x="3078" y="748"/>
                  </a:lnTo>
                  <a:lnTo>
                    <a:pt x="3115" y="751"/>
                  </a:lnTo>
                  <a:lnTo>
                    <a:pt x="3118" y="775"/>
                  </a:lnTo>
                  <a:lnTo>
                    <a:pt x="3040" y="776"/>
                  </a:lnTo>
                  <a:lnTo>
                    <a:pt x="2993" y="775"/>
                  </a:lnTo>
                  <a:lnTo>
                    <a:pt x="2870" y="778"/>
                  </a:lnTo>
                  <a:lnTo>
                    <a:pt x="2867" y="753"/>
                  </a:lnTo>
                  <a:lnTo>
                    <a:pt x="2903" y="750"/>
                  </a:lnTo>
                  <a:lnTo>
                    <a:pt x="2923" y="747"/>
                  </a:lnTo>
                  <a:lnTo>
                    <a:pt x="2934" y="744"/>
                  </a:lnTo>
                  <a:lnTo>
                    <a:pt x="2941" y="740"/>
                  </a:lnTo>
                  <a:lnTo>
                    <a:pt x="2948" y="723"/>
                  </a:lnTo>
                  <a:lnTo>
                    <a:pt x="2951" y="702"/>
                  </a:lnTo>
                  <a:lnTo>
                    <a:pt x="2951" y="664"/>
                  </a:lnTo>
                  <a:lnTo>
                    <a:pt x="2952" y="574"/>
                  </a:lnTo>
                  <a:lnTo>
                    <a:pt x="2952" y="376"/>
                  </a:lnTo>
                  <a:lnTo>
                    <a:pt x="2951" y="294"/>
                  </a:lnTo>
                  <a:lnTo>
                    <a:pt x="2950" y="254"/>
                  </a:lnTo>
                  <a:lnTo>
                    <a:pt x="2948" y="231"/>
                  </a:lnTo>
                  <a:lnTo>
                    <a:pt x="2946" y="219"/>
                  </a:lnTo>
                  <a:lnTo>
                    <a:pt x="2942" y="212"/>
                  </a:lnTo>
                  <a:lnTo>
                    <a:pt x="2936" y="208"/>
                  </a:lnTo>
                  <a:lnTo>
                    <a:pt x="2927" y="205"/>
                  </a:lnTo>
                  <a:lnTo>
                    <a:pt x="2908" y="202"/>
                  </a:lnTo>
                  <a:lnTo>
                    <a:pt x="2870" y="200"/>
                  </a:lnTo>
                  <a:lnTo>
                    <a:pt x="2867" y="176"/>
                  </a:lnTo>
                  <a:close/>
                  <a:moveTo>
                    <a:pt x="3466" y="628"/>
                  </a:moveTo>
                  <a:lnTo>
                    <a:pt x="3490" y="625"/>
                  </a:lnTo>
                  <a:lnTo>
                    <a:pt x="3496" y="672"/>
                  </a:lnTo>
                  <a:lnTo>
                    <a:pt x="3499" y="694"/>
                  </a:lnTo>
                  <a:lnTo>
                    <a:pt x="3506" y="708"/>
                  </a:lnTo>
                  <a:lnTo>
                    <a:pt x="3522" y="721"/>
                  </a:lnTo>
                  <a:lnTo>
                    <a:pt x="3533" y="727"/>
                  </a:lnTo>
                  <a:lnTo>
                    <a:pt x="3545" y="733"/>
                  </a:lnTo>
                  <a:lnTo>
                    <a:pt x="3574" y="742"/>
                  </a:lnTo>
                  <a:lnTo>
                    <a:pt x="3606" y="748"/>
                  </a:lnTo>
                  <a:lnTo>
                    <a:pt x="3638" y="751"/>
                  </a:lnTo>
                  <a:lnTo>
                    <a:pt x="3661" y="750"/>
                  </a:lnTo>
                  <a:lnTo>
                    <a:pt x="3682" y="747"/>
                  </a:lnTo>
                  <a:lnTo>
                    <a:pt x="3702" y="741"/>
                  </a:lnTo>
                  <a:lnTo>
                    <a:pt x="3720" y="734"/>
                  </a:lnTo>
                  <a:lnTo>
                    <a:pt x="3737" y="726"/>
                  </a:lnTo>
                  <a:lnTo>
                    <a:pt x="3752" y="714"/>
                  </a:lnTo>
                  <a:lnTo>
                    <a:pt x="3766" y="700"/>
                  </a:lnTo>
                  <a:lnTo>
                    <a:pt x="3776" y="686"/>
                  </a:lnTo>
                  <a:lnTo>
                    <a:pt x="3785" y="669"/>
                  </a:lnTo>
                  <a:lnTo>
                    <a:pt x="3791" y="651"/>
                  </a:lnTo>
                  <a:lnTo>
                    <a:pt x="3794" y="633"/>
                  </a:lnTo>
                  <a:lnTo>
                    <a:pt x="3796" y="613"/>
                  </a:lnTo>
                  <a:lnTo>
                    <a:pt x="3793" y="586"/>
                  </a:lnTo>
                  <a:lnTo>
                    <a:pt x="3791" y="576"/>
                  </a:lnTo>
                  <a:lnTo>
                    <a:pt x="3786" y="565"/>
                  </a:lnTo>
                  <a:lnTo>
                    <a:pt x="3775" y="546"/>
                  </a:lnTo>
                  <a:lnTo>
                    <a:pt x="3768" y="537"/>
                  </a:lnTo>
                  <a:lnTo>
                    <a:pt x="3760" y="531"/>
                  </a:lnTo>
                  <a:lnTo>
                    <a:pt x="3742" y="520"/>
                  </a:lnTo>
                  <a:lnTo>
                    <a:pt x="3731" y="516"/>
                  </a:lnTo>
                  <a:lnTo>
                    <a:pt x="3720" y="512"/>
                  </a:lnTo>
                  <a:lnTo>
                    <a:pt x="3654" y="499"/>
                  </a:lnTo>
                  <a:lnTo>
                    <a:pt x="3588" y="487"/>
                  </a:lnTo>
                  <a:lnTo>
                    <a:pt x="3564" y="480"/>
                  </a:lnTo>
                  <a:lnTo>
                    <a:pt x="3540" y="469"/>
                  </a:lnTo>
                  <a:lnTo>
                    <a:pt x="3517" y="456"/>
                  </a:lnTo>
                  <a:lnTo>
                    <a:pt x="3499" y="440"/>
                  </a:lnTo>
                  <a:lnTo>
                    <a:pt x="3485" y="421"/>
                  </a:lnTo>
                  <a:lnTo>
                    <a:pt x="3479" y="409"/>
                  </a:lnTo>
                  <a:lnTo>
                    <a:pt x="3474" y="397"/>
                  </a:lnTo>
                  <a:lnTo>
                    <a:pt x="3467" y="370"/>
                  </a:lnTo>
                  <a:lnTo>
                    <a:pt x="3464" y="342"/>
                  </a:lnTo>
                  <a:lnTo>
                    <a:pt x="3466" y="322"/>
                  </a:lnTo>
                  <a:lnTo>
                    <a:pt x="3468" y="303"/>
                  </a:lnTo>
                  <a:lnTo>
                    <a:pt x="3473" y="285"/>
                  </a:lnTo>
                  <a:lnTo>
                    <a:pt x="3479" y="268"/>
                  </a:lnTo>
                  <a:lnTo>
                    <a:pt x="3496" y="238"/>
                  </a:lnTo>
                  <a:lnTo>
                    <a:pt x="3520" y="211"/>
                  </a:lnTo>
                  <a:lnTo>
                    <a:pt x="3550" y="188"/>
                  </a:lnTo>
                  <a:lnTo>
                    <a:pt x="3566" y="180"/>
                  </a:lnTo>
                  <a:lnTo>
                    <a:pt x="3584" y="172"/>
                  </a:lnTo>
                  <a:lnTo>
                    <a:pt x="3604" y="166"/>
                  </a:lnTo>
                  <a:lnTo>
                    <a:pt x="3624" y="163"/>
                  </a:lnTo>
                  <a:lnTo>
                    <a:pt x="3668" y="160"/>
                  </a:lnTo>
                  <a:lnTo>
                    <a:pt x="3707" y="162"/>
                  </a:lnTo>
                  <a:lnTo>
                    <a:pt x="3750" y="169"/>
                  </a:lnTo>
                  <a:lnTo>
                    <a:pt x="3791" y="181"/>
                  </a:lnTo>
                  <a:lnTo>
                    <a:pt x="3829" y="196"/>
                  </a:lnTo>
                  <a:lnTo>
                    <a:pt x="3832" y="201"/>
                  </a:lnTo>
                  <a:lnTo>
                    <a:pt x="3828" y="223"/>
                  </a:lnTo>
                  <a:lnTo>
                    <a:pt x="3824" y="249"/>
                  </a:lnTo>
                  <a:lnTo>
                    <a:pt x="3822" y="279"/>
                  </a:lnTo>
                  <a:lnTo>
                    <a:pt x="3821" y="313"/>
                  </a:lnTo>
                  <a:lnTo>
                    <a:pt x="3816" y="316"/>
                  </a:lnTo>
                  <a:lnTo>
                    <a:pt x="3794" y="316"/>
                  </a:lnTo>
                  <a:lnTo>
                    <a:pt x="3788" y="249"/>
                  </a:lnTo>
                  <a:lnTo>
                    <a:pt x="3785" y="242"/>
                  </a:lnTo>
                  <a:lnTo>
                    <a:pt x="3778" y="234"/>
                  </a:lnTo>
                  <a:lnTo>
                    <a:pt x="3766" y="225"/>
                  </a:lnTo>
                  <a:lnTo>
                    <a:pt x="3750" y="216"/>
                  </a:lnTo>
                  <a:lnTo>
                    <a:pt x="3731" y="207"/>
                  </a:lnTo>
                  <a:lnTo>
                    <a:pt x="3710" y="201"/>
                  </a:lnTo>
                  <a:lnTo>
                    <a:pt x="3690" y="198"/>
                  </a:lnTo>
                  <a:lnTo>
                    <a:pt x="3670" y="196"/>
                  </a:lnTo>
                  <a:lnTo>
                    <a:pt x="3634" y="200"/>
                  </a:lnTo>
                  <a:lnTo>
                    <a:pt x="3601" y="211"/>
                  </a:lnTo>
                  <a:lnTo>
                    <a:pt x="3587" y="219"/>
                  </a:lnTo>
                  <a:lnTo>
                    <a:pt x="3574" y="230"/>
                  </a:lnTo>
                  <a:lnTo>
                    <a:pt x="3563" y="242"/>
                  </a:lnTo>
                  <a:lnTo>
                    <a:pt x="3553" y="256"/>
                  </a:lnTo>
                  <a:lnTo>
                    <a:pt x="3546" y="272"/>
                  </a:lnTo>
                  <a:lnTo>
                    <a:pt x="3541" y="288"/>
                  </a:lnTo>
                  <a:lnTo>
                    <a:pt x="3538" y="320"/>
                  </a:lnTo>
                  <a:lnTo>
                    <a:pt x="3540" y="344"/>
                  </a:lnTo>
                  <a:lnTo>
                    <a:pt x="3542" y="355"/>
                  </a:lnTo>
                  <a:lnTo>
                    <a:pt x="3547" y="364"/>
                  </a:lnTo>
                  <a:lnTo>
                    <a:pt x="3558" y="382"/>
                  </a:lnTo>
                  <a:lnTo>
                    <a:pt x="3565" y="390"/>
                  </a:lnTo>
                  <a:lnTo>
                    <a:pt x="3572" y="396"/>
                  </a:lnTo>
                  <a:lnTo>
                    <a:pt x="3589" y="405"/>
                  </a:lnTo>
                  <a:lnTo>
                    <a:pt x="3608" y="412"/>
                  </a:lnTo>
                  <a:lnTo>
                    <a:pt x="3638" y="418"/>
                  </a:lnTo>
                  <a:lnTo>
                    <a:pt x="3684" y="426"/>
                  </a:lnTo>
                  <a:lnTo>
                    <a:pt x="3720" y="432"/>
                  </a:lnTo>
                  <a:lnTo>
                    <a:pt x="3750" y="438"/>
                  </a:lnTo>
                  <a:lnTo>
                    <a:pt x="3774" y="445"/>
                  </a:lnTo>
                  <a:lnTo>
                    <a:pt x="3794" y="452"/>
                  </a:lnTo>
                  <a:lnTo>
                    <a:pt x="3810" y="460"/>
                  </a:lnTo>
                  <a:lnTo>
                    <a:pt x="3826" y="471"/>
                  </a:lnTo>
                  <a:lnTo>
                    <a:pt x="3838" y="484"/>
                  </a:lnTo>
                  <a:lnTo>
                    <a:pt x="3850" y="500"/>
                  </a:lnTo>
                  <a:lnTo>
                    <a:pt x="3858" y="517"/>
                  </a:lnTo>
                  <a:lnTo>
                    <a:pt x="3865" y="536"/>
                  </a:lnTo>
                  <a:lnTo>
                    <a:pt x="3869" y="556"/>
                  </a:lnTo>
                  <a:lnTo>
                    <a:pt x="3870" y="579"/>
                  </a:lnTo>
                  <a:lnTo>
                    <a:pt x="3869" y="601"/>
                  </a:lnTo>
                  <a:lnTo>
                    <a:pt x="3865" y="622"/>
                  </a:lnTo>
                  <a:lnTo>
                    <a:pt x="3859" y="643"/>
                  </a:lnTo>
                  <a:lnTo>
                    <a:pt x="3851" y="662"/>
                  </a:lnTo>
                  <a:lnTo>
                    <a:pt x="3841" y="680"/>
                  </a:lnTo>
                  <a:lnTo>
                    <a:pt x="3828" y="698"/>
                  </a:lnTo>
                  <a:lnTo>
                    <a:pt x="3796" y="730"/>
                  </a:lnTo>
                  <a:lnTo>
                    <a:pt x="3776" y="745"/>
                  </a:lnTo>
                  <a:lnTo>
                    <a:pt x="3757" y="757"/>
                  </a:lnTo>
                  <a:lnTo>
                    <a:pt x="3736" y="766"/>
                  </a:lnTo>
                  <a:lnTo>
                    <a:pt x="3714" y="776"/>
                  </a:lnTo>
                  <a:lnTo>
                    <a:pt x="3691" y="782"/>
                  </a:lnTo>
                  <a:lnTo>
                    <a:pt x="3667" y="787"/>
                  </a:lnTo>
                  <a:lnTo>
                    <a:pt x="3617" y="790"/>
                  </a:lnTo>
                  <a:lnTo>
                    <a:pt x="3574" y="788"/>
                  </a:lnTo>
                  <a:lnTo>
                    <a:pt x="3534" y="783"/>
                  </a:lnTo>
                  <a:lnTo>
                    <a:pt x="3497" y="772"/>
                  </a:lnTo>
                  <a:lnTo>
                    <a:pt x="3462" y="759"/>
                  </a:lnTo>
                  <a:lnTo>
                    <a:pt x="3460" y="753"/>
                  </a:lnTo>
                  <a:lnTo>
                    <a:pt x="3463" y="709"/>
                  </a:lnTo>
                  <a:lnTo>
                    <a:pt x="3466" y="628"/>
                  </a:lnTo>
                  <a:close/>
                  <a:moveTo>
                    <a:pt x="3916" y="172"/>
                  </a:moveTo>
                  <a:lnTo>
                    <a:pt x="3968" y="175"/>
                  </a:lnTo>
                  <a:lnTo>
                    <a:pt x="4037" y="176"/>
                  </a:lnTo>
                  <a:lnTo>
                    <a:pt x="4159" y="172"/>
                  </a:lnTo>
                  <a:lnTo>
                    <a:pt x="4163" y="196"/>
                  </a:lnTo>
                  <a:lnTo>
                    <a:pt x="4115" y="202"/>
                  </a:lnTo>
                  <a:lnTo>
                    <a:pt x="4100" y="205"/>
                  </a:lnTo>
                  <a:lnTo>
                    <a:pt x="4091" y="208"/>
                  </a:lnTo>
                  <a:lnTo>
                    <a:pt x="4087" y="212"/>
                  </a:lnTo>
                  <a:lnTo>
                    <a:pt x="4085" y="217"/>
                  </a:lnTo>
                  <a:lnTo>
                    <a:pt x="4081" y="231"/>
                  </a:lnTo>
                  <a:lnTo>
                    <a:pt x="4079" y="279"/>
                  </a:lnTo>
                  <a:lnTo>
                    <a:pt x="4079" y="376"/>
                  </a:lnTo>
                  <a:lnTo>
                    <a:pt x="4079" y="574"/>
                  </a:lnTo>
                  <a:lnTo>
                    <a:pt x="4079" y="657"/>
                  </a:lnTo>
                  <a:lnTo>
                    <a:pt x="4080" y="697"/>
                  </a:lnTo>
                  <a:lnTo>
                    <a:pt x="4081" y="720"/>
                  </a:lnTo>
                  <a:lnTo>
                    <a:pt x="4084" y="732"/>
                  </a:lnTo>
                  <a:lnTo>
                    <a:pt x="4087" y="738"/>
                  </a:lnTo>
                  <a:lnTo>
                    <a:pt x="4093" y="742"/>
                  </a:lnTo>
                  <a:lnTo>
                    <a:pt x="4103" y="746"/>
                  </a:lnTo>
                  <a:lnTo>
                    <a:pt x="4123" y="748"/>
                  </a:lnTo>
                  <a:lnTo>
                    <a:pt x="4159" y="751"/>
                  </a:lnTo>
                  <a:lnTo>
                    <a:pt x="4163" y="775"/>
                  </a:lnTo>
                  <a:lnTo>
                    <a:pt x="4085" y="776"/>
                  </a:lnTo>
                  <a:lnTo>
                    <a:pt x="4037" y="775"/>
                  </a:lnTo>
                  <a:lnTo>
                    <a:pt x="3916" y="778"/>
                  </a:lnTo>
                  <a:lnTo>
                    <a:pt x="3912" y="753"/>
                  </a:lnTo>
                  <a:lnTo>
                    <a:pt x="3948" y="750"/>
                  </a:lnTo>
                  <a:lnTo>
                    <a:pt x="3968" y="747"/>
                  </a:lnTo>
                  <a:lnTo>
                    <a:pt x="3979" y="744"/>
                  </a:lnTo>
                  <a:lnTo>
                    <a:pt x="3986" y="740"/>
                  </a:lnTo>
                  <a:lnTo>
                    <a:pt x="3994" y="723"/>
                  </a:lnTo>
                  <a:lnTo>
                    <a:pt x="3996" y="702"/>
                  </a:lnTo>
                  <a:lnTo>
                    <a:pt x="3996" y="664"/>
                  </a:lnTo>
                  <a:lnTo>
                    <a:pt x="3997" y="574"/>
                  </a:lnTo>
                  <a:lnTo>
                    <a:pt x="3997" y="376"/>
                  </a:lnTo>
                  <a:lnTo>
                    <a:pt x="3996" y="294"/>
                  </a:lnTo>
                  <a:lnTo>
                    <a:pt x="3995" y="254"/>
                  </a:lnTo>
                  <a:lnTo>
                    <a:pt x="3994" y="231"/>
                  </a:lnTo>
                  <a:lnTo>
                    <a:pt x="3991" y="219"/>
                  </a:lnTo>
                  <a:lnTo>
                    <a:pt x="3988" y="212"/>
                  </a:lnTo>
                  <a:lnTo>
                    <a:pt x="3982" y="208"/>
                  </a:lnTo>
                  <a:lnTo>
                    <a:pt x="3972" y="205"/>
                  </a:lnTo>
                  <a:lnTo>
                    <a:pt x="3952" y="202"/>
                  </a:lnTo>
                  <a:lnTo>
                    <a:pt x="3916" y="200"/>
                  </a:lnTo>
                  <a:lnTo>
                    <a:pt x="3912" y="176"/>
                  </a:lnTo>
                  <a:lnTo>
                    <a:pt x="3916" y="172"/>
                  </a:lnTo>
                  <a:close/>
                  <a:moveTo>
                    <a:pt x="4699" y="172"/>
                  </a:moveTo>
                  <a:lnTo>
                    <a:pt x="4703" y="176"/>
                  </a:lnTo>
                  <a:lnTo>
                    <a:pt x="4699" y="229"/>
                  </a:lnTo>
                  <a:lnTo>
                    <a:pt x="4699" y="310"/>
                  </a:lnTo>
                  <a:lnTo>
                    <a:pt x="4675" y="314"/>
                  </a:lnTo>
                  <a:lnTo>
                    <a:pt x="4672" y="310"/>
                  </a:lnTo>
                  <a:lnTo>
                    <a:pt x="4667" y="271"/>
                  </a:lnTo>
                  <a:lnTo>
                    <a:pt x="4662" y="232"/>
                  </a:lnTo>
                  <a:lnTo>
                    <a:pt x="4656" y="222"/>
                  </a:lnTo>
                  <a:lnTo>
                    <a:pt x="4646" y="219"/>
                  </a:lnTo>
                  <a:lnTo>
                    <a:pt x="4628" y="217"/>
                  </a:lnTo>
                  <a:lnTo>
                    <a:pt x="4576" y="214"/>
                  </a:lnTo>
                  <a:lnTo>
                    <a:pt x="4495" y="214"/>
                  </a:lnTo>
                  <a:lnTo>
                    <a:pt x="4492" y="326"/>
                  </a:lnTo>
                  <a:lnTo>
                    <a:pt x="4492" y="574"/>
                  </a:lnTo>
                  <a:lnTo>
                    <a:pt x="4493" y="657"/>
                  </a:lnTo>
                  <a:lnTo>
                    <a:pt x="4493" y="697"/>
                  </a:lnTo>
                  <a:lnTo>
                    <a:pt x="4495" y="720"/>
                  </a:lnTo>
                  <a:lnTo>
                    <a:pt x="4498" y="732"/>
                  </a:lnTo>
                  <a:lnTo>
                    <a:pt x="4501" y="739"/>
                  </a:lnTo>
                  <a:lnTo>
                    <a:pt x="4507" y="742"/>
                  </a:lnTo>
                  <a:lnTo>
                    <a:pt x="4517" y="746"/>
                  </a:lnTo>
                  <a:lnTo>
                    <a:pt x="4536" y="748"/>
                  </a:lnTo>
                  <a:lnTo>
                    <a:pt x="4573" y="751"/>
                  </a:lnTo>
                  <a:lnTo>
                    <a:pt x="4577" y="775"/>
                  </a:lnTo>
                  <a:lnTo>
                    <a:pt x="4452" y="775"/>
                  </a:lnTo>
                  <a:lnTo>
                    <a:pt x="4330" y="778"/>
                  </a:lnTo>
                  <a:lnTo>
                    <a:pt x="4327" y="753"/>
                  </a:lnTo>
                  <a:lnTo>
                    <a:pt x="4363" y="750"/>
                  </a:lnTo>
                  <a:lnTo>
                    <a:pt x="4384" y="747"/>
                  </a:lnTo>
                  <a:lnTo>
                    <a:pt x="4394" y="744"/>
                  </a:lnTo>
                  <a:lnTo>
                    <a:pt x="4400" y="740"/>
                  </a:lnTo>
                  <a:lnTo>
                    <a:pt x="4405" y="734"/>
                  </a:lnTo>
                  <a:lnTo>
                    <a:pt x="4408" y="723"/>
                  </a:lnTo>
                  <a:lnTo>
                    <a:pt x="4410" y="702"/>
                  </a:lnTo>
                  <a:lnTo>
                    <a:pt x="4411" y="664"/>
                  </a:lnTo>
                  <a:lnTo>
                    <a:pt x="4412" y="574"/>
                  </a:lnTo>
                  <a:lnTo>
                    <a:pt x="4412" y="326"/>
                  </a:lnTo>
                  <a:lnTo>
                    <a:pt x="4409" y="214"/>
                  </a:lnTo>
                  <a:lnTo>
                    <a:pt x="4345" y="214"/>
                  </a:lnTo>
                  <a:lnTo>
                    <a:pt x="4277" y="216"/>
                  </a:lnTo>
                  <a:lnTo>
                    <a:pt x="4265" y="217"/>
                  </a:lnTo>
                  <a:lnTo>
                    <a:pt x="4255" y="219"/>
                  </a:lnTo>
                  <a:lnTo>
                    <a:pt x="4248" y="222"/>
                  </a:lnTo>
                  <a:lnTo>
                    <a:pt x="4244" y="225"/>
                  </a:lnTo>
                  <a:lnTo>
                    <a:pt x="4240" y="240"/>
                  </a:lnTo>
                  <a:lnTo>
                    <a:pt x="4236" y="271"/>
                  </a:lnTo>
                  <a:lnTo>
                    <a:pt x="4231" y="310"/>
                  </a:lnTo>
                  <a:lnTo>
                    <a:pt x="4228" y="314"/>
                  </a:lnTo>
                  <a:lnTo>
                    <a:pt x="4208" y="314"/>
                  </a:lnTo>
                  <a:lnTo>
                    <a:pt x="4204" y="226"/>
                  </a:lnTo>
                  <a:lnTo>
                    <a:pt x="4201" y="176"/>
                  </a:lnTo>
                  <a:lnTo>
                    <a:pt x="4205" y="172"/>
                  </a:lnTo>
                  <a:lnTo>
                    <a:pt x="4303" y="175"/>
                  </a:lnTo>
                  <a:lnTo>
                    <a:pt x="4452" y="176"/>
                  </a:lnTo>
                  <a:lnTo>
                    <a:pt x="4601" y="175"/>
                  </a:lnTo>
                  <a:lnTo>
                    <a:pt x="4699" y="172"/>
                  </a:lnTo>
                  <a:close/>
                  <a:moveTo>
                    <a:pt x="4726" y="213"/>
                  </a:moveTo>
                  <a:lnTo>
                    <a:pt x="4722" y="208"/>
                  </a:lnTo>
                  <a:lnTo>
                    <a:pt x="4722" y="190"/>
                  </a:lnTo>
                  <a:lnTo>
                    <a:pt x="4726" y="187"/>
                  </a:lnTo>
                  <a:lnTo>
                    <a:pt x="4847" y="168"/>
                  </a:lnTo>
                  <a:lnTo>
                    <a:pt x="4859" y="177"/>
                  </a:lnTo>
                  <a:lnTo>
                    <a:pt x="4871" y="189"/>
                  </a:lnTo>
                  <a:lnTo>
                    <a:pt x="4886" y="210"/>
                  </a:lnTo>
                  <a:lnTo>
                    <a:pt x="4907" y="241"/>
                  </a:lnTo>
                  <a:lnTo>
                    <a:pt x="4967" y="344"/>
                  </a:lnTo>
                  <a:lnTo>
                    <a:pt x="5036" y="478"/>
                  </a:lnTo>
                  <a:lnTo>
                    <a:pt x="5081" y="409"/>
                  </a:lnTo>
                  <a:lnTo>
                    <a:pt x="5129" y="327"/>
                  </a:lnTo>
                  <a:lnTo>
                    <a:pt x="5220" y="172"/>
                  </a:lnTo>
                  <a:lnTo>
                    <a:pt x="5252" y="175"/>
                  </a:lnTo>
                  <a:lnTo>
                    <a:pt x="5282" y="172"/>
                  </a:lnTo>
                  <a:lnTo>
                    <a:pt x="5285" y="184"/>
                  </a:lnTo>
                  <a:lnTo>
                    <a:pt x="5258" y="217"/>
                  </a:lnTo>
                  <a:lnTo>
                    <a:pt x="5219" y="270"/>
                  </a:lnTo>
                  <a:lnTo>
                    <a:pt x="5153" y="366"/>
                  </a:lnTo>
                  <a:lnTo>
                    <a:pt x="5099" y="453"/>
                  </a:lnTo>
                  <a:lnTo>
                    <a:pt x="5074" y="495"/>
                  </a:lnTo>
                  <a:lnTo>
                    <a:pt x="5064" y="516"/>
                  </a:lnTo>
                  <a:lnTo>
                    <a:pt x="5062" y="528"/>
                  </a:lnTo>
                  <a:lnTo>
                    <a:pt x="5060" y="541"/>
                  </a:lnTo>
                  <a:lnTo>
                    <a:pt x="5060" y="604"/>
                  </a:lnTo>
                  <a:lnTo>
                    <a:pt x="5062" y="668"/>
                  </a:lnTo>
                  <a:lnTo>
                    <a:pt x="5064" y="720"/>
                  </a:lnTo>
                  <a:lnTo>
                    <a:pt x="5066" y="732"/>
                  </a:lnTo>
                  <a:lnTo>
                    <a:pt x="5070" y="739"/>
                  </a:lnTo>
                  <a:lnTo>
                    <a:pt x="5076" y="742"/>
                  </a:lnTo>
                  <a:lnTo>
                    <a:pt x="5086" y="746"/>
                  </a:lnTo>
                  <a:lnTo>
                    <a:pt x="5105" y="748"/>
                  </a:lnTo>
                  <a:lnTo>
                    <a:pt x="5142" y="751"/>
                  </a:lnTo>
                  <a:lnTo>
                    <a:pt x="5146" y="775"/>
                  </a:lnTo>
                  <a:lnTo>
                    <a:pt x="5068" y="776"/>
                  </a:lnTo>
                  <a:lnTo>
                    <a:pt x="5020" y="775"/>
                  </a:lnTo>
                  <a:lnTo>
                    <a:pt x="4898" y="778"/>
                  </a:lnTo>
                  <a:lnTo>
                    <a:pt x="4895" y="753"/>
                  </a:lnTo>
                  <a:lnTo>
                    <a:pt x="4931" y="750"/>
                  </a:lnTo>
                  <a:lnTo>
                    <a:pt x="4951" y="747"/>
                  </a:lnTo>
                  <a:lnTo>
                    <a:pt x="4962" y="744"/>
                  </a:lnTo>
                  <a:lnTo>
                    <a:pt x="4968" y="740"/>
                  </a:lnTo>
                  <a:lnTo>
                    <a:pt x="4975" y="724"/>
                  </a:lnTo>
                  <a:lnTo>
                    <a:pt x="4979" y="676"/>
                  </a:lnTo>
                  <a:lnTo>
                    <a:pt x="4979" y="603"/>
                  </a:lnTo>
                  <a:lnTo>
                    <a:pt x="4979" y="523"/>
                  </a:lnTo>
                  <a:lnTo>
                    <a:pt x="4958" y="483"/>
                  </a:lnTo>
                  <a:lnTo>
                    <a:pt x="4916" y="412"/>
                  </a:lnTo>
                  <a:lnTo>
                    <a:pt x="4879" y="351"/>
                  </a:lnTo>
                  <a:lnTo>
                    <a:pt x="4834" y="284"/>
                  </a:lnTo>
                  <a:lnTo>
                    <a:pt x="4810" y="252"/>
                  </a:lnTo>
                  <a:lnTo>
                    <a:pt x="4792" y="231"/>
                  </a:lnTo>
                  <a:lnTo>
                    <a:pt x="4778" y="220"/>
                  </a:lnTo>
                  <a:lnTo>
                    <a:pt x="4769" y="214"/>
                  </a:lnTo>
                  <a:lnTo>
                    <a:pt x="4754" y="213"/>
                  </a:lnTo>
                  <a:lnTo>
                    <a:pt x="4726" y="213"/>
                  </a:lnTo>
                  <a:close/>
                  <a:moveTo>
                    <a:pt x="5540" y="481"/>
                  </a:moveTo>
                  <a:lnTo>
                    <a:pt x="5542" y="450"/>
                  </a:lnTo>
                  <a:lnTo>
                    <a:pt x="5545" y="420"/>
                  </a:lnTo>
                  <a:lnTo>
                    <a:pt x="5550" y="390"/>
                  </a:lnTo>
                  <a:lnTo>
                    <a:pt x="5558" y="362"/>
                  </a:lnTo>
                  <a:lnTo>
                    <a:pt x="5569" y="334"/>
                  </a:lnTo>
                  <a:lnTo>
                    <a:pt x="5584" y="308"/>
                  </a:lnTo>
                  <a:lnTo>
                    <a:pt x="5600" y="283"/>
                  </a:lnTo>
                  <a:lnTo>
                    <a:pt x="5621" y="259"/>
                  </a:lnTo>
                  <a:lnTo>
                    <a:pt x="5644" y="237"/>
                  </a:lnTo>
                  <a:lnTo>
                    <a:pt x="5670" y="218"/>
                  </a:lnTo>
                  <a:lnTo>
                    <a:pt x="5698" y="201"/>
                  </a:lnTo>
                  <a:lnTo>
                    <a:pt x="5728" y="187"/>
                  </a:lnTo>
                  <a:lnTo>
                    <a:pt x="5759" y="175"/>
                  </a:lnTo>
                  <a:lnTo>
                    <a:pt x="5794" y="168"/>
                  </a:lnTo>
                  <a:lnTo>
                    <a:pt x="5830" y="163"/>
                  </a:lnTo>
                  <a:lnTo>
                    <a:pt x="5868" y="160"/>
                  </a:lnTo>
                  <a:lnTo>
                    <a:pt x="5903" y="162"/>
                  </a:lnTo>
                  <a:lnTo>
                    <a:pt x="5936" y="165"/>
                  </a:lnTo>
                  <a:lnTo>
                    <a:pt x="5969" y="171"/>
                  </a:lnTo>
                  <a:lnTo>
                    <a:pt x="5999" y="181"/>
                  </a:lnTo>
                  <a:lnTo>
                    <a:pt x="6026" y="192"/>
                  </a:lnTo>
                  <a:lnTo>
                    <a:pt x="6053" y="205"/>
                  </a:lnTo>
                  <a:lnTo>
                    <a:pt x="6077" y="222"/>
                  </a:lnTo>
                  <a:lnTo>
                    <a:pt x="6100" y="240"/>
                  </a:lnTo>
                  <a:lnTo>
                    <a:pt x="6120" y="260"/>
                  </a:lnTo>
                  <a:lnTo>
                    <a:pt x="6137" y="283"/>
                  </a:lnTo>
                  <a:lnTo>
                    <a:pt x="6151" y="307"/>
                  </a:lnTo>
                  <a:lnTo>
                    <a:pt x="6164" y="333"/>
                  </a:lnTo>
                  <a:lnTo>
                    <a:pt x="6173" y="361"/>
                  </a:lnTo>
                  <a:lnTo>
                    <a:pt x="6180" y="391"/>
                  </a:lnTo>
                  <a:lnTo>
                    <a:pt x="6184" y="422"/>
                  </a:lnTo>
                  <a:lnTo>
                    <a:pt x="6185" y="456"/>
                  </a:lnTo>
                  <a:lnTo>
                    <a:pt x="6182" y="502"/>
                  </a:lnTo>
                  <a:lnTo>
                    <a:pt x="6180" y="525"/>
                  </a:lnTo>
                  <a:lnTo>
                    <a:pt x="6175" y="547"/>
                  </a:lnTo>
                  <a:lnTo>
                    <a:pt x="6162" y="589"/>
                  </a:lnTo>
                  <a:lnTo>
                    <a:pt x="6143" y="628"/>
                  </a:lnTo>
                  <a:lnTo>
                    <a:pt x="6120" y="664"/>
                  </a:lnTo>
                  <a:lnTo>
                    <a:pt x="6092" y="697"/>
                  </a:lnTo>
                  <a:lnTo>
                    <a:pt x="6076" y="711"/>
                  </a:lnTo>
                  <a:lnTo>
                    <a:pt x="6059" y="724"/>
                  </a:lnTo>
                  <a:lnTo>
                    <a:pt x="6023" y="748"/>
                  </a:lnTo>
                  <a:lnTo>
                    <a:pt x="5982" y="766"/>
                  </a:lnTo>
                  <a:lnTo>
                    <a:pt x="5939" y="780"/>
                  </a:lnTo>
                  <a:lnTo>
                    <a:pt x="5893" y="788"/>
                  </a:lnTo>
                  <a:lnTo>
                    <a:pt x="5845" y="790"/>
                  </a:lnTo>
                  <a:lnTo>
                    <a:pt x="5812" y="789"/>
                  </a:lnTo>
                  <a:lnTo>
                    <a:pt x="5779" y="784"/>
                  </a:lnTo>
                  <a:lnTo>
                    <a:pt x="5748" y="777"/>
                  </a:lnTo>
                  <a:lnTo>
                    <a:pt x="5718" y="768"/>
                  </a:lnTo>
                  <a:lnTo>
                    <a:pt x="5689" y="754"/>
                  </a:lnTo>
                  <a:lnTo>
                    <a:pt x="5664" y="739"/>
                  </a:lnTo>
                  <a:lnTo>
                    <a:pt x="5640" y="720"/>
                  </a:lnTo>
                  <a:lnTo>
                    <a:pt x="5618" y="698"/>
                  </a:lnTo>
                  <a:lnTo>
                    <a:pt x="5599" y="674"/>
                  </a:lnTo>
                  <a:lnTo>
                    <a:pt x="5582" y="649"/>
                  </a:lnTo>
                  <a:lnTo>
                    <a:pt x="5569" y="621"/>
                  </a:lnTo>
                  <a:lnTo>
                    <a:pt x="5558" y="591"/>
                  </a:lnTo>
                  <a:lnTo>
                    <a:pt x="5545" y="534"/>
                  </a:lnTo>
                  <a:lnTo>
                    <a:pt x="5542" y="507"/>
                  </a:lnTo>
                  <a:lnTo>
                    <a:pt x="5540" y="481"/>
                  </a:lnTo>
                  <a:close/>
                  <a:moveTo>
                    <a:pt x="5629" y="453"/>
                  </a:moveTo>
                  <a:lnTo>
                    <a:pt x="5629" y="480"/>
                  </a:lnTo>
                  <a:lnTo>
                    <a:pt x="5633" y="507"/>
                  </a:lnTo>
                  <a:lnTo>
                    <a:pt x="5639" y="536"/>
                  </a:lnTo>
                  <a:lnTo>
                    <a:pt x="5646" y="565"/>
                  </a:lnTo>
                  <a:lnTo>
                    <a:pt x="5656" y="594"/>
                  </a:lnTo>
                  <a:lnTo>
                    <a:pt x="5666" y="620"/>
                  </a:lnTo>
                  <a:lnTo>
                    <a:pt x="5680" y="645"/>
                  </a:lnTo>
                  <a:lnTo>
                    <a:pt x="5696" y="668"/>
                  </a:lnTo>
                  <a:lnTo>
                    <a:pt x="5713" y="687"/>
                  </a:lnTo>
                  <a:lnTo>
                    <a:pt x="5732" y="705"/>
                  </a:lnTo>
                  <a:lnTo>
                    <a:pt x="5752" y="720"/>
                  </a:lnTo>
                  <a:lnTo>
                    <a:pt x="5773" y="732"/>
                  </a:lnTo>
                  <a:lnTo>
                    <a:pt x="5796" y="740"/>
                  </a:lnTo>
                  <a:lnTo>
                    <a:pt x="5820" y="747"/>
                  </a:lnTo>
                  <a:lnTo>
                    <a:pt x="5845" y="751"/>
                  </a:lnTo>
                  <a:lnTo>
                    <a:pt x="5873" y="752"/>
                  </a:lnTo>
                  <a:lnTo>
                    <a:pt x="5905" y="751"/>
                  </a:lnTo>
                  <a:lnTo>
                    <a:pt x="5935" y="745"/>
                  </a:lnTo>
                  <a:lnTo>
                    <a:pt x="5964" y="735"/>
                  </a:lnTo>
                  <a:lnTo>
                    <a:pt x="5990" y="722"/>
                  </a:lnTo>
                  <a:lnTo>
                    <a:pt x="6014" y="705"/>
                  </a:lnTo>
                  <a:lnTo>
                    <a:pt x="6036" y="684"/>
                  </a:lnTo>
                  <a:lnTo>
                    <a:pt x="6054" y="657"/>
                  </a:lnTo>
                  <a:lnTo>
                    <a:pt x="6061" y="643"/>
                  </a:lnTo>
                  <a:lnTo>
                    <a:pt x="6068" y="628"/>
                  </a:lnTo>
                  <a:lnTo>
                    <a:pt x="6080" y="595"/>
                  </a:lnTo>
                  <a:lnTo>
                    <a:pt x="6089" y="560"/>
                  </a:lnTo>
                  <a:lnTo>
                    <a:pt x="6094" y="524"/>
                  </a:lnTo>
                  <a:lnTo>
                    <a:pt x="6095" y="484"/>
                  </a:lnTo>
                  <a:lnTo>
                    <a:pt x="6094" y="442"/>
                  </a:lnTo>
                  <a:lnTo>
                    <a:pt x="6088" y="403"/>
                  </a:lnTo>
                  <a:lnTo>
                    <a:pt x="6078" y="366"/>
                  </a:lnTo>
                  <a:lnTo>
                    <a:pt x="6065" y="330"/>
                  </a:lnTo>
                  <a:lnTo>
                    <a:pt x="6048" y="297"/>
                  </a:lnTo>
                  <a:lnTo>
                    <a:pt x="6028" y="270"/>
                  </a:lnTo>
                  <a:lnTo>
                    <a:pt x="6004" y="247"/>
                  </a:lnTo>
                  <a:lnTo>
                    <a:pt x="5992" y="237"/>
                  </a:lnTo>
                  <a:lnTo>
                    <a:pt x="5977" y="229"/>
                  </a:lnTo>
                  <a:lnTo>
                    <a:pt x="5948" y="214"/>
                  </a:lnTo>
                  <a:lnTo>
                    <a:pt x="5917" y="205"/>
                  </a:lnTo>
                  <a:lnTo>
                    <a:pt x="5885" y="199"/>
                  </a:lnTo>
                  <a:lnTo>
                    <a:pt x="5851" y="196"/>
                  </a:lnTo>
                  <a:lnTo>
                    <a:pt x="5802" y="201"/>
                  </a:lnTo>
                  <a:lnTo>
                    <a:pt x="5780" y="206"/>
                  </a:lnTo>
                  <a:lnTo>
                    <a:pt x="5759" y="213"/>
                  </a:lnTo>
                  <a:lnTo>
                    <a:pt x="5740" y="222"/>
                  </a:lnTo>
                  <a:lnTo>
                    <a:pt x="5720" y="234"/>
                  </a:lnTo>
                  <a:lnTo>
                    <a:pt x="5704" y="247"/>
                  </a:lnTo>
                  <a:lnTo>
                    <a:pt x="5688" y="261"/>
                  </a:lnTo>
                  <a:lnTo>
                    <a:pt x="5675" y="279"/>
                  </a:lnTo>
                  <a:lnTo>
                    <a:pt x="5663" y="298"/>
                  </a:lnTo>
                  <a:lnTo>
                    <a:pt x="5652" y="319"/>
                  </a:lnTo>
                  <a:lnTo>
                    <a:pt x="5644" y="342"/>
                  </a:lnTo>
                  <a:lnTo>
                    <a:pt x="5638" y="367"/>
                  </a:lnTo>
                  <a:lnTo>
                    <a:pt x="5633" y="393"/>
                  </a:lnTo>
                  <a:lnTo>
                    <a:pt x="5629" y="422"/>
                  </a:lnTo>
                  <a:lnTo>
                    <a:pt x="5629" y="453"/>
                  </a:lnTo>
                  <a:close/>
                  <a:moveTo>
                    <a:pt x="6391" y="488"/>
                  </a:moveTo>
                  <a:lnTo>
                    <a:pt x="6391" y="574"/>
                  </a:lnTo>
                  <a:lnTo>
                    <a:pt x="6392" y="657"/>
                  </a:lnTo>
                  <a:lnTo>
                    <a:pt x="6395" y="718"/>
                  </a:lnTo>
                  <a:lnTo>
                    <a:pt x="6397" y="732"/>
                  </a:lnTo>
                  <a:lnTo>
                    <a:pt x="6401" y="739"/>
                  </a:lnTo>
                  <a:lnTo>
                    <a:pt x="6407" y="742"/>
                  </a:lnTo>
                  <a:lnTo>
                    <a:pt x="6416" y="746"/>
                  </a:lnTo>
                  <a:lnTo>
                    <a:pt x="6437" y="748"/>
                  </a:lnTo>
                  <a:lnTo>
                    <a:pt x="6473" y="751"/>
                  </a:lnTo>
                  <a:lnTo>
                    <a:pt x="6476" y="775"/>
                  </a:lnTo>
                  <a:lnTo>
                    <a:pt x="6350" y="775"/>
                  </a:lnTo>
                  <a:lnTo>
                    <a:pt x="6229" y="778"/>
                  </a:lnTo>
                  <a:lnTo>
                    <a:pt x="6226" y="753"/>
                  </a:lnTo>
                  <a:lnTo>
                    <a:pt x="6262" y="750"/>
                  </a:lnTo>
                  <a:lnTo>
                    <a:pt x="6282" y="747"/>
                  </a:lnTo>
                  <a:lnTo>
                    <a:pt x="6293" y="744"/>
                  </a:lnTo>
                  <a:lnTo>
                    <a:pt x="6299" y="740"/>
                  </a:lnTo>
                  <a:lnTo>
                    <a:pt x="6304" y="734"/>
                  </a:lnTo>
                  <a:lnTo>
                    <a:pt x="6307" y="723"/>
                  </a:lnTo>
                  <a:lnTo>
                    <a:pt x="6308" y="702"/>
                  </a:lnTo>
                  <a:lnTo>
                    <a:pt x="6310" y="664"/>
                  </a:lnTo>
                  <a:lnTo>
                    <a:pt x="6311" y="574"/>
                  </a:lnTo>
                  <a:lnTo>
                    <a:pt x="6311" y="376"/>
                  </a:lnTo>
                  <a:lnTo>
                    <a:pt x="6310" y="294"/>
                  </a:lnTo>
                  <a:lnTo>
                    <a:pt x="6308" y="254"/>
                  </a:lnTo>
                  <a:lnTo>
                    <a:pt x="6307" y="231"/>
                  </a:lnTo>
                  <a:lnTo>
                    <a:pt x="6305" y="219"/>
                  </a:lnTo>
                  <a:lnTo>
                    <a:pt x="6301" y="212"/>
                  </a:lnTo>
                  <a:lnTo>
                    <a:pt x="6295" y="208"/>
                  </a:lnTo>
                  <a:lnTo>
                    <a:pt x="6286" y="205"/>
                  </a:lnTo>
                  <a:lnTo>
                    <a:pt x="6265" y="202"/>
                  </a:lnTo>
                  <a:lnTo>
                    <a:pt x="6229" y="200"/>
                  </a:lnTo>
                  <a:lnTo>
                    <a:pt x="6226" y="176"/>
                  </a:lnTo>
                  <a:lnTo>
                    <a:pt x="6439" y="175"/>
                  </a:lnTo>
                  <a:lnTo>
                    <a:pt x="6648" y="172"/>
                  </a:lnTo>
                  <a:lnTo>
                    <a:pt x="6642" y="224"/>
                  </a:lnTo>
                  <a:lnTo>
                    <a:pt x="6637" y="301"/>
                  </a:lnTo>
                  <a:lnTo>
                    <a:pt x="6614" y="304"/>
                  </a:lnTo>
                  <a:lnTo>
                    <a:pt x="6610" y="291"/>
                  </a:lnTo>
                  <a:lnTo>
                    <a:pt x="6607" y="267"/>
                  </a:lnTo>
                  <a:lnTo>
                    <a:pt x="6605" y="246"/>
                  </a:lnTo>
                  <a:lnTo>
                    <a:pt x="6600" y="224"/>
                  </a:lnTo>
                  <a:lnTo>
                    <a:pt x="6576" y="218"/>
                  </a:lnTo>
                  <a:lnTo>
                    <a:pt x="6547" y="213"/>
                  </a:lnTo>
                  <a:lnTo>
                    <a:pt x="6515" y="211"/>
                  </a:lnTo>
                  <a:lnTo>
                    <a:pt x="6478" y="210"/>
                  </a:lnTo>
                  <a:lnTo>
                    <a:pt x="6440" y="211"/>
                  </a:lnTo>
                  <a:lnTo>
                    <a:pt x="6396" y="214"/>
                  </a:lnTo>
                  <a:lnTo>
                    <a:pt x="6392" y="272"/>
                  </a:lnTo>
                  <a:lnTo>
                    <a:pt x="6391" y="376"/>
                  </a:lnTo>
                  <a:lnTo>
                    <a:pt x="6391" y="451"/>
                  </a:lnTo>
                  <a:lnTo>
                    <a:pt x="6466" y="451"/>
                  </a:lnTo>
                  <a:lnTo>
                    <a:pt x="6528" y="448"/>
                  </a:lnTo>
                  <a:lnTo>
                    <a:pt x="6559" y="444"/>
                  </a:lnTo>
                  <a:lnTo>
                    <a:pt x="6563" y="440"/>
                  </a:lnTo>
                  <a:lnTo>
                    <a:pt x="6566" y="434"/>
                  </a:lnTo>
                  <a:lnTo>
                    <a:pt x="6569" y="422"/>
                  </a:lnTo>
                  <a:lnTo>
                    <a:pt x="6572" y="403"/>
                  </a:lnTo>
                  <a:lnTo>
                    <a:pt x="6575" y="380"/>
                  </a:lnTo>
                  <a:lnTo>
                    <a:pt x="6599" y="376"/>
                  </a:lnTo>
                  <a:lnTo>
                    <a:pt x="6602" y="380"/>
                  </a:lnTo>
                  <a:lnTo>
                    <a:pt x="6600" y="474"/>
                  </a:lnTo>
                  <a:lnTo>
                    <a:pt x="6601" y="520"/>
                  </a:lnTo>
                  <a:lnTo>
                    <a:pt x="6602" y="574"/>
                  </a:lnTo>
                  <a:lnTo>
                    <a:pt x="6599" y="578"/>
                  </a:lnTo>
                  <a:lnTo>
                    <a:pt x="6577" y="578"/>
                  </a:lnTo>
                  <a:lnTo>
                    <a:pt x="6572" y="538"/>
                  </a:lnTo>
                  <a:lnTo>
                    <a:pt x="6569" y="507"/>
                  </a:lnTo>
                  <a:lnTo>
                    <a:pt x="6564" y="499"/>
                  </a:lnTo>
                  <a:lnTo>
                    <a:pt x="6559" y="494"/>
                  </a:lnTo>
                  <a:lnTo>
                    <a:pt x="6547" y="492"/>
                  </a:lnTo>
                  <a:lnTo>
                    <a:pt x="6528" y="489"/>
                  </a:lnTo>
                  <a:lnTo>
                    <a:pt x="6456" y="487"/>
                  </a:lnTo>
                  <a:lnTo>
                    <a:pt x="6391" y="488"/>
                  </a:lnTo>
                  <a:close/>
                  <a:moveTo>
                    <a:pt x="7180" y="176"/>
                  </a:moveTo>
                  <a:lnTo>
                    <a:pt x="7180" y="196"/>
                  </a:lnTo>
                  <a:lnTo>
                    <a:pt x="7132" y="202"/>
                  </a:lnTo>
                  <a:lnTo>
                    <a:pt x="7117" y="205"/>
                  </a:lnTo>
                  <a:lnTo>
                    <a:pt x="7108" y="208"/>
                  </a:lnTo>
                  <a:lnTo>
                    <a:pt x="7105" y="212"/>
                  </a:lnTo>
                  <a:lnTo>
                    <a:pt x="7102" y="217"/>
                  </a:lnTo>
                  <a:lnTo>
                    <a:pt x="7098" y="231"/>
                  </a:lnTo>
                  <a:lnTo>
                    <a:pt x="7096" y="279"/>
                  </a:lnTo>
                  <a:lnTo>
                    <a:pt x="7096" y="376"/>
                  </a:lnTo>
                  <a:lnTo>
                    <a:pt x="7096" y="682"/>
                  </a:lnTo>
                  <a:lnTo>
                    <a:pt x="7092" y="744"/>
                  </a:lnTo>
                  <a:lnTo>
                    <a:pt x="7084" y="793"/>
                  </a:lnTo>
                  <a:lnTo>
                    <a:pt x="7076" y="814"/>
                  </a:lnTo>
                  <a:lnTo>
                    <a:pt x="7067" y="834"/>
                  </a:lnTo>
                  <a:lnTo>
                    <a:pt x="7055" y="854"/>
                  </a:lnTo>
                  <a:lnTo>
                    <a:pt x="7042" y="872"/>
                  </a:lnTo>
                  <a:lnTo>
                    <a:pt x="7026" y="889"/>
                  </a:lnTo>
                  <a:lnTo>
                    <a:pt x="7012" y="904"/>
                  </a:lnTo>
                  <a:lnTo>
                    <a:pt x="6996" y="916"/>
                  </a:lnTo>
                  <a:lnTo>
                    <a:pt x="6980" y="926"/>
                  </a:lnTo>
                  <a:lnTo>
                    <a:pt x="6964" y="934"/>
                  </a:lnTo>
                  <a:lnTo>
                    <a:pt x="6948" y="939"/>
                  </a:lnTo>
                  <a:lnTo>
                    <a:pt x="6932" y="943"/>
                  </a:lnTo>
                  <a:lnTo>
                    <a:pt x="6917" y="944"/>
                  </a:lnTo>
                  <a:lnTo>
                    <a:pt x="6899" y="942"/>
                  </a:lnTo>
                  <a:lnTo>
                    <a:pt x="6900" y="908"/>
                  </a:lnTo>
                  <a:lnTo>
                    <a:pt x="6899" y="877"/>
                  </a:lnTo>
                  <a:lnTo>
                    <a:pt x="6907" y="871"/>
                  </a:lnTo>
                  <a:lnTo>
                    <a:pt x="6918" y="878"/>
                  </a:lnTo>
                  <a:lnTo>
                    <a:pt x="6930" y="883"/>
                  </a:lnTo>
                  <a:lnTo>
                    <a:pt x="6953" y="886"/>
                  </a:lnTo>
                  <a:lnTo>
                    <a:pt x="6972" y="885"/>
                  </a:lnTo>
                  <a:lnTo>
                    <a:pt x="6988" y="879"/>
                  </a:lnTo>
                  <a:lnTo>
                    <a:pt x="6998" y="870"/>
                  </a:lnTo>
                  <a:lnTo>
                    <a:pt x="7003" y="864"/>
                  </a:lnTo>
                  <a:lnTo>
                    <a:pt x="7006" y="858"/>
                  </a:lnTo>
                  <a:lnTo>
                    <a:pt x="7010" y="838"/>
                  </a:lnTo>
                  <a:lnTo>
                    <a:pt x="7013" y="808"/>
                  </a:lnTo>
                  <a:lnTo>
                    <a:pt x="7014" y="747"/>
                  </a:lnTo>
                  <a:lnTo>
                    <a:pt x="7014" y="376"/>
                  </a:lnTo>
                  <a:lnTo>
                    <a:pt x="7014" y="294"/>
                  </a:lnTo>
                  <a:lnTo>
                    <a:pt x="7013" y="254"/>
                  </a:lnTo>
                  <a:lnTo>
                    <a:pt x="7010" y="231"/>
                  </a:lnTo>
                  <a:lnTo>
                    <a:pt x="7008" y="219"/>
                  </a:lnTo>
                  <a:lnTo>
                    <a:pt x="7004" y="212"/>
                  </a:lnTo>
                  <a:lnTo>
                    <a:pt x="6998" y="208"/>
                  </a:lnTo>
                  <a:lnTo>
                    <a:pt x="6989" y="205"/>
                  </a:lnTo>
                  <a:lnTo>
                    <a:pt x="6970" y="202"/>
                  </a:lnTo>
                  <a:lnTo>
                    <a:pt x="6932" y="200"/>
                  </a:lnTo>
                  <a:lnTo>
                    <a:pt x="6930" y="176"/>
                  </a:lnTo>
                  <a:lnTo>
                    <a:pt x="7055" y="176"/>
                  </a:lnTo>
                  <a:lnTo>
                    <a:pt x="7177" y="172"/>
                  </a:lnTo>
                  <a:lnTo>
                    <a:pt x="7180" y="176"/>
                  </a:lnTo>
                  <a:close/>
                  <a:moveTo>
                    <a:pt x="7206" y="213"/>
                  </a:moveTo>
                  <a:lnTo>
                    <a:pt x="7202" y="208"/>
                  </a:lnTo>
                  <a:lnTo>
                    <a:pt x="7202" y="190"/>
                  </a:lnTo>
                  <a:lnTo>
                    <a:pt x="7206" y="187"/>
                  </a:lnTo>
                  <a:lnTo>
                    <a:pt x="7327" y="168"/>
                  </a:lnTo>
                  <a:lnTo>
                    <a:pt x="7339" y="177"/>
                  </a:lnTo>
                  <a:lnTo>
                    <a:pt x="7352" y="189"/>
                  </a:lnTo>
                  <a:lnTo>
                    <a:pt x="7367" y="210"/>
                  </a:lnTo>
                  <a:lnTo>
                    <a:pt x="7387" y="241"/>
                  </a:lnTo>
                  <a:lnTo>
                    <a:pt x="7447" y="344"/>
                  </a:lnTo>
                  <a:lnTo>
                    <a:pt x="7518" y="478"/>
                  </a:lnTo>
                  <a:lnTo>
                    <a:pt x="7561" y="409"/>
                  </a:lnTo>
                  <a:lnTo>
                    <a:pt x="7610" y="327"/>
                  </a:lnTo>
                  <a:lnTo>
                    <a:pt x="7700" y="172"/>
                  </a:lnTo>
                  <a:lnTo>
                    <a:pt x="7733" y="175"/>
                  </a:lnTo>
                  <a:lnTo>
                    <a:pt x="7763" y="172"/>
                  </a:lnTo>
                  <a:lnTo>
                    <a:pt x="7766" y="184"/>
                  </a:lnTo>
                  <a:lnTo>
                    <a:pt x="7739" y="217"/>
                  </a:lnTo>
                  <a:lnTo>
                    <a:pt x="7700" y="270"/>
                  </a:lnTo>
                  <a:lnTo>
                    <a:pt x="7633" y="366"/>
                  </a:lnTo>
                  <a:lnTo>
                    <a:pt x="7579" y="453"/>
                  </a:lnTo>
                  <a:lnTo>
                    <a:pt x="7555" y="495"/>
                  </a:lnTo>
                  <a:lnTo>
                    <a:pt x="7544" y="516"/>
                  </a:lnTo>
                  <a:lnTo>
                    <a:pt x="7542" y="528"/>
                  </a:lnTo>
                  <a:lnTo>
                    <a:pt x="7542" y="541"/>
                  </a:lnTo>
                  <a:lnTo>
                    <a:pt x="7542" y="604"/>
                  </a:lnTo>
                  <a:lnTo>
                    <a:pt x="7542" y="668"/>
                  </a:lnTo>
                  <a:lnTo>
                    <a:pt x="7544" y="720"/>
                  </a:lnTo>
                  <a:lnTo>
                    <a:pt x="7548" y="732"/>
                  </a:lnTo>
                  <a:lnTo>
                    <a:pt x="7552" y="739"/>
                  </a:lnTo>
                  <a:lnTo>
                    <a:pt x="7556" y="742"/>
                  </a:lnTo>
                  <a:lnTo>
                    <a:pt x="7566" y="746"/>
                  </a:lnTo>
                  <a:lnTo>
                    <a:pt x="7586" y="748"/>
                  </a:lnTo>
                  <a:lnTo>
                    <a:pt x="7622" y="751"/>
                  </a:lnTo>
                  <a:lnTo>
                    <a:pt x="7626" y="775"/>
                  </a:lnTo>
                  <a:lnTo>
                    <a:pt x="7548" y="776"/>
                  </a:lnTo>
                  <a:lnTo>
                    <a:pt x="7500" y="775"/>
                  </a:lnTo>
                  <a:lnTo>
                    <a:pt x="7379" y="778"/>
                  </a:lnTo>
                  <a:lnTo>
                    <a:pt x="7375" y="753"/>
                  </a:lnTo>
                  <a:lnTo>
                    <a:pt x="7412" y="750"/>
                  </a:lnTo>
                  <a:lnTo>
                    <a:pt x="7432" y="747"/>
                  </a:lnTo>
                  <a:lnTo>
                    <a:pt x="7442" y="744"/>
                  </a:lnTo>
                  <a:lnTo>
                    <a:pt x="7450" y="740"/>
                  </a:lnTo>
                  <a:lnTo>
                    <a:pt x="7453" y="734"/>
                  </a:lnTo>
                  <a:lnTo>
                    <a:pt x="7457" y="724"/>
                  </a:lnTo>
                  <a:lnTo>
                    <a:pt x="7459" y="676"/>
                  </a:lnTo>
                  <a:lnTo>
                    <a:pt x="7460" y="603"/>
                  </a:lnTo>
                  <a:lnTo>
                    <a:pt x="7460" y="523"/>
                  </a:lnTo>
                  <a:lnTo>
                    <a:pt x="7440" y="483"/>
                  </a:lnTo>
                  <a:lnTo>
                    <a:pt x="7398" y="412"/>
                  </a:lnTo>
                  <a:lnTo>
                    <a:pt x="7360" y="351"/>
                  </a:lnTo>
                  <a:lnTo>
                    <a:pt x="7315" y="284"/>
                  </a:lnTo>
                  <a:lnTo>
                    <a:pt x="7291" y="252"/>
                  </a:lnTo>
                  <a:lnTo>
                    <a:pt x="7273" y="231"/>
                  </a:lnTo>
                  <a:lnTo>
                    <a:pt x="7260" y="220"/>
                  </a:lnTo>
                  <a:lnTo>
                    <a:pt x="7250" y="214"/>
                  </a:lnTo>
                  <a:lnTo>
                    <a:pt x="7235" y="213"/>
                  </a:lnTo>
                  <a:lnTo>
                    <a:pt x="7206" y="213"/>
                  </a:lnTo>
                  <a:close/>
                  <a:moveTo>
                    <a:pt x="8076" y="782"/>
                  </a:moveTo>
                  <a:lnTo>
                    <a:pt x="8022" y="639"/>
                  </a:lnTo>
                  <a:lnTo>
                    <a:pt x="7877" y="280"/>
                  </a:lnTo>
                  <a:lnTo>
                    <a:pt x="7858" y="232"/>
                  </a:lnTo>
                  <a:lnTo>
                    <a:pt x="7847" y="211"/>
                  </a:lnTo>
                  <a:lnTo>
                    <a:pt x="7830" y="204"/>
                  </a:lnTo>
                  <a:lnTo>
                    <a:pt x="7795" y="200"/>
                  </a:lnTo>
                  <a:lnTo>
                    <a:pt x="7792" y="196"/>
                  </a:lnTo>
                  <a:lnTo>
                    <a:pt x="7792" y="176"/>
                  </a:lnTo>
                  <a:lnTo>
                    <a:pt x="7795" y="172"/>
                  </a:lnTo>
                  <a:lnTo>
                    <a:pt x="7906" y="176"/>
                  </a:lnTo>
                  <a:lnTo>
                    <a:pt x="8018" y="172"/>
                  </a:lnTo>
                  <a:lnTo>
                    <a:pt x="8022" y="200"/>
                  </a:lnTo>
                  <a:lnTo>
                    <a:pt x="7957" y="206"/>
                  </a:lnTo>
                  <a:lnTo>
                    <a:pt x="7950" y="211"/>
                  </a:lnTo>
                  <a:lnTo>
                    <a:pt x="7948" y="218"/>
                  </a:lnTo>
                  <a:lnTo>
                    <a:pt x="7961" y="264"/>
                  </a:lnTo>
                  <a:lnTo>
                    <a:pt x="7985" y="332"/>
                  </a:lnTo>
                  <a:lnTo>
                    <a:pt x="8118" y="669"/>
                  </a:lnTo>
                  <a:lnTo>
                    <a:pt x="8230" y="390"/>
                  </a:lnTo>
                  <a:lnTo>
                    <a:pt x="8263" y="297"/>
                  </a:lnTo>
                  <a:lnTo>
                    <a:pt x="8280" y="247"/>
                  </a:lnTo>
                  <a:lnTo>
                    <a:pt x="8286" y="220"/>
                  </a:lnTo>
                  <a:lnTo>
                    <a:pt x="8284" y="212"/>
                  </a:lnTo>
                  <a:lnTo>
                    <a:pt x="8280" y="210"/>
                  </a:lnTo>
                  <a:lnTo>
                    <a:pt x="8275" y="207"/>
                  </a:lnTo>
                  <a:lnTo>
                    <a:pt x="8255" y="204"/>
                  </a:lnTo>
                  <a:lnTo>
                    <a:pt x="8213" y="200"/>
                  </a:lnTo>
                  <a:lnTo>
                    <a:pt x="8209" y="196"/>
                  </a:lnTo>
                  <a:lnTo>
                    <a:pt x="8209" y="176"/>
                  </a:lnTo>
                  <a:lnTo>
                    <a:pt x="8213" y="172"/>
                  </a:lnTo>
                  <a:lnTo>
                    <a:pt x="8308" y="176"/>
                  </a:lnTo>
                  <a:lnTo>
                    <a:pt x="8394" y="172"/>
                  </a:lnTo>
                  <a:lnTo>
                    <a:pt x="8398" y="196"/>
                  </a:lnTo>
                  <a:lnTo>
                    <a:pt x="8370" y="201"/>
                  </a:lnTo>
                  <a:lnTo>
                    <a:pt x="8357" y="205"/>
                  </a:lnTo>
                  <a:lnTo>
                    <a:pt x="8351" y="210"/>
                  </a:lnTo>
                  <a:lnTo>
                    <a:pt x="8346" y="218"/>
                  </a:lnTo>
                  <a:lnTo>
                    <a:pt x="8315" y="285"/>
                  </a:lnTo>
                  <a:lnTo>
                    <a:pt x="8182" y="613"/>
                  </a:lnTo>
                  <a:lnTo>
                    <a:pt x="8144" y="710"/>
                  </a:lnTo>
                  <a:lnTo>
                    <a:pt x="8118" y="782"/>
                  </a:lnTo>
                  <a:lnTo>
                    <a:pt x="8076" y="782"/>
                  </a:lnTo>
                  <a:close/>
                  <a:moveTo>
                    <a:pt x="8327" y="778"/>
                  </a:moveTo>
                  <a:lnTo>
                    <a:pt x="8323" y="775"/>
                  </a:lnTo>
                  <a:lnTo>
                    <a:pt x="8323" y="753"/>
                  </a:lnTo>
                  <a:lnTo>
                    <a:pt x="8327" y="750"/>
                  </a:lnTo>
                  <a:lnTo>
                    <a:pt x="8352" y="748"/>
                  </a:lnTo>
                  <a:lnTo>
                    <a:pt x="8366" y="746"/>
                  </a:lnTo>
                  <a:lnTo>
                    <a:pt x="8375" y="742"/>
                  </a:lnTo>
                  <a:lnTo>
                    <a:pt x="8383" y="735"/>
                  </a:lnTo>
                  <a:lnTo>
                    <a:pt x="8393" y="717"/>
                  </a:lnTo>
                  <a:lnTo>
                    <a:pt x="8411" y="681"/>
                  </a:lnTo>
                  <a:lnTo>
                    <a:pt x="8455" y="584"/>
                  </a:lnTo>
                  <a:lnTo>
                    <a:pt x="8572" y="321"/>
                  </a:lnTo>
                  <a:lnTo>
                    <a:pt x="8636" y="166"/>
                  </a:lnTo>
                  <a:lnTo>
                    <a:pt x="8665" y="166"/>
                  </a:lnTo>
                  <a:lnTo>
                    <a:pt x="8846" y="595"/>
                  </a:lnTo>
                  <a:lnTo>
                    <a:pt x="8870" y="651"/>
                  </a:lnTo>
                  <a:lnTo>
                    <a:pt x="8896" y="704"/>
                  </a:lnTo>
                  <a:lnTo>
                    <a:pt x="8915" y="738"/>
                  </a:lnTo>
                  <a:lnTo>
                    <a:pt x="8928" y="746"/>
                  </a:lnTo>
                  <a:lnTo>
                    <a:pt x="8940" y="748"/>
                  </a:lnTo>
                  <a:lnTo>
                    <a:pt x="8963" y="750"/>
                  </a:lnTo>
                  <a:lnTo>
                    <a:pt x="8966" y="775"/>
                  </a:lnTo>
                  <a:lnTo>
                    <a:pt x="8881" y="775"/>
                  </a:lnTo>
                  <a:lnTo>
                    <a:pt x="8740" y="778"/>
                  </a:lnTo>
                  <a:lnTo>
                    <a:pt x="8737" y="753"/>
                  </a:lnTo>
                  <a:lnTo>
                    <a:pt x="8778" y="748"/>
                  </a:lnTo>
                  <a:lnTo>
                    <a:pt x="8800" y="745"/>
                  </a:lnTo>
                  <a:lnTo>
                    <a:pt x="8804" y="744"/>
                  </a:lnTo>
                  <a:lnTo>
                    <a:pt x="8809" y="740"/>
                  </a:lnTo>
                  <a:lnTo>
                    <a:pt x="8810" y="735"/>
                  </a:lnTo>
                  <a:lnTo>
                    <a:pt x="8812" y="730"/>
                  </a:lnTo>
                  <a:lnTo>
                    <a:pt x="8810" y="720"/>
                  </a:lnTo>
                  <a:lnTo>
                    <a:pt x="8806" y="705"/>
                  </a:lnTo>
                  <a:lnTo>
                    <a:pt x="8753" y="576"/>
                  </a:lnTo>
                  <a:lnTo>
                    <a:pt x="8507" y="576"/>
                  </a:lnTo>
                  <a:lnTo>
                    <a:pt x="8460" y="685"/>
                  </a:lnTo>
                  <a:lnTo>
                    <a:pt x="8450" y="710"/>
                  </a:lnTo>
                  <a:lnTo>
                    <a:pt x="8448" y="728"/>
                  </a:lnTo>
                  <a:lnTo>
                    <a:pt x="8450" y="738"/>
                  </a:lnTo>
                  <a:lnTo>
                    <a:pt x="8459" y="744"/>
                  </a:lnTo>
                  <a:lnTo>
                    <a:pt x="8467" y="746"/>
                  </a:lnTo>
                  <a:lnTo>
                    <a:pt x="8479" y="747"/>
                  </a:lnTo>
                  <a:lnTo>
                    <a:pt x="8518" y="750"/>
                  </a:lnTo>
                  <a:lnTo>
                    <a:pt x="8521" y="753"/>
                  </a:lnTo>
                  <a:lnTo>
                    <a:pt x="8521" y="775"/>
                  </a:lnTo>
                  <a:lnTo>
                    <a:pt x="8422" y="775"/>
                  </a:lnTo>
                  <a:lnTo>
                    <a:pt x="8327" y="778"/>
                  </a:lnTo>
                  <a:close/>
                  <a:moveTo>
                    <a:pt x="8521" y="540"/>
                  </a:moveTo>
                  <a:lnTo>
                    <a:pt x="8737" y="540"/>
                  </a:lnTo>
                  <a:lnTo>
                    <a:pt x="8629" y="282"/>
                  </a:lnTo>
                  <a:lnTo>
                    <a:pt x="8521" y="540"/>
                  </a:lnTo>
                  <a:close/>
                  <a:moveTo>
                    <a:pt x="8540" y="96"/>
                  </a:moveTo>
                  <a:lnTo>
                    <a:pt x="8531" y="94"/>
                  </a:lnTo>
                  <a:lnTo>
                    <a:pt x="8521" y="92"/>
                  </a:lnTo>
                  <a:lnTo>
                    <a:pt x="8514" y="87"/>
                  </a:lnTo>
                  <a:lnTo>
                    <a:pt x="8506" y="81"/>
                  </a:lnTo>
                  <a:lnTo>
                    <a:pt x="8500" y="74"/>
                  </a:lnTo>
                  <a:lnTo>
                    <a:pt x="8496" y="67"/>
                  </a:lnTo>
                  <a:lnTo>
                    <a:pt x="8492" y="48"/>
                  </a:lnTo>
                  <a:lnTo>
                    <a:pt x="8492" y="38"/>
                  </a:lnTo>
                  <a:lnTo>
                    <a:pt x="8496" y="30"/>
                  </a:lnTo>
                  <a:lnTo>
                    <a:pt x="8500" y="21"/>
                  </a:lnTo>
                  <a:lnTo>
                    <a:pt x="8506" y="14"/>
                  </a:lnTo>
                  <a:lnTo>
                    <a:pt x="8514" y="8"/>
                  </a:lnTo>
                  <a:lnTo>
                    <a:pt x="8521" y="3"/>
                  </a:lnTo>
                  <a:lnTo>
                    <a:pt x="8540" y="0"/>
                  </a:lnTo>
                  <a:lnTo>
                    <a:pt x="8550" y="1"/>
                  </a:lnTo>
                  <a:lnTo>
                    <a:pt x="8558" y="3"/>
                  </a:lnTo>
                  <a:lnTo>
                    <a:pt x="8567" y="8"/>
                  </a:lnTo>
                  <a:lnTo>
                    <a:pt x="8574" y="14"/>
                  </a:lnTo>
                  <a:lnTo>
                    <a:pt x="8580" y="21"/>
                  </a:lnTo>
                  <a:lnTo>
                    <a:pt x="8585" y="30"/>
                  </a:lnTo>
                  <a:lnTo>
                    <a:pt x="8588" y="48"/>
                  </a:lnTo>
                  <a:lnTo>
                    <a:pt x="8587" y="57"/>
                  </a:lnTo>
                  <a:lnTo>
                    <a:pt x="8585" y="67"/>
                  </a:lnTo>
                  <a:lnTo>
                    <a:pt x="8580" y="74"/>
                  </a:lnTo>
                  <a:lnTo>
                    <a:pt x="8574" y="81"/>
                  </a:lnTo>
                  <a:lnTo>
                    <a:pt x="8567" y="87"/>
                  </a:lnTo>
                  <a:lnTo>
                    <a:pt x="8558" y="92"/>
                  </a:lnTo>
                  <a:lnTo>
                    <a:pt x="8540" y="96"/>
                  </a:lnTo>
                  <a:close/>
                  <a:moveTo>
                    <a:pt x="8750" y="96"/>
                  </a:moveTo>
                  <a:lnTo>
                    <a:pt x="8741" y="94"/>
                  </a:lnTo>
                  <a:lnTo>
                    <a:pt x="8731" y="92"/>
                  </a:lnTo>
                  <a:lnTo>
                    <a:pt x="8724" y="87"/>
                  </a:lnTo>
                  <a:lnTo>
                    <a:pt x="8716" y="81"/>
                  </a:lnTo>
                  <a:lnTo>
                    <a:pt x="8710" y="74"/>
                  </a:lnTo>
                  <a:lnTo>
                    <a:pt x="8706" y="67"/>
                  </a:lnTo>
                  <a:lnTo>
                    <a:pt x="8702" y="48"/>
                  </a:lnTo>
                  <a:lnTo>
                    <a:pt x="8702" y="38"/>
                  </a:lnTo>
                  <a:lnTo>
                    <a:pt x="8706" y="30"/>
                  </a:lnTo>
                  <a:lnTo>
                    <a:pt x="8710" y="21"/>
                  </a:lnTo>
                  <a:lnTo>
                    <a:pt x="8716" y="14"/>
                  </a:lnTo>
                  <a:lnTo>
                    <a:pt x="8724" y="8"/>
                  </a:lnTo>
                  <a:lnTo>
                    <a:pt x="8731" y="3"/>
                  </a:lnTo>
                  <a:lnTo>
                    <a:pt x="8750" y="0"/>
                  </a:lnTo>
                  <a:lnTo>
                    <a:pt x="8760" y="1"/>
                  </a:lnTo>
                  <a:lnTo>
                    <a:pt x="8768" y="3"/>
                  </a:lnTo>
                  <a:lnTo>
                    <a:pt x="8777" y="8"/>
                  </a:lnTo>
                  <a:lnTo>
                    <a:pt x="8784" y="14"/>
                  </a:lnTo>
                  <a:lnTo>
                    <a:pt x="8790" y="21"/>
                  </a:lnTo>
                  <a:lnTo>
                    <a:pt x="8795" y="30"/>
                  </a:lnTo>
                  <a:lnTo>
                    <a:pt x="8798" y="48"/>
                  </a:lnTo>
                  <a:lnTo>
                    <a:pt x="8797" y="57"/>
                  </a:lnTo>
                  <a:lnTo>
                    <a:pt x="8795" y="67"/>
                  </a:lnTo>
                  <a:lnTo>
                    <a:pt x="8790" y="74"/>
                  </a:lnTo>
                  <a:lnTo>
                    <a:pt x="8784" y="81"/>
                  </a:lnTo>
                  <a:lnTo>
                    <a:pt x="8777" y="87"/>
                  </a:lnTo>
                  <a:lnTo>
                    <a:pt x="8768" y="92"/>
                  </a:lnTo>
                  <a:lnTo>
                    <a:pt x="8750" y="96"/>
                  </a:lnTo>
                  <a:close/>
                  <a:moveTo>
                    <a:pt x="9020" y="628"/>
                  </a:moveTo>
                  <a:lnTo>
                    <a:pt x="9044" y="625"/>
                  </a:lnTo>
                  <a:lnTo>
                    <a:pt x="9050" y="672"/>
                  </a:lnTo>
                  <a:lnTo>
                    <a:pt x="9054" y="694"/>
                  </a:lnTo>
                  <a:lnTo>
                    <a:pt x="9061" y="708"/>
                  </a:lnTo>
                  <a:lnTo>
                    <a:pt x="9077" y="721"/>
                  </a:lnTo>
                  <a:lnTo>
                    <a:pt x="9088" y="727"/>
                  </a:lnTo>
                  <a:lnTo>
                    <a:pt x="9100" y="733"/>
                  </a:lnTo>
                  <a:lnTo>
                    <a:pt x="9128" y="742"/>
                  </a:lnTo>
                  <a:lnTo>
                    <a:pt x="9161" y="748"/>
                  </a:lnTo>
                  <a:lnTo>
                    <a:pt x="9193" y="751"/>
                  </a:lnTo>
                  <a:lnTo>
                    <a:pt x="9216" y="750"/>
                  </a:lnTo>
                  <a:lnTo>
                    <a:pt x="9236" y="747"/>
                  </a:lnTo>
                  <a:lnTo>
                    <a:pt x="9256" y="741"/>
                  </a:lnTo>
                  <a:lnTo>
                    <a:pt x="9275" y="734"/>
                  </a:lnTo>
                  <a:lnTo>
                    <a:pt x="9292" y="726"/>
                  </a:lnTo>
                  <a:lnTo>
                    <a:pt x="9307" y="714"/>
                  </a:lnTo>
                  <a:lnTo>
                    <a:pt x="9319" y="700"/>
                  </a:lnTo>
                  <a:lnTo>
                    <a:pt x="9331" y="686"/>
                  </a:lnTo>
                  <a:lnTo>
                    <a:pt x="9340" y="669"/>
                  </a:lnTo>
                  <a:lnTo>
                    <a:pt x="9346" y="651"/>
                  </a:lnTo>
                  <a:lnTo>
                    <a:pt x="9349" y="633"/>
                  </a:lnTo>
                  <a:lnTo>
                    <a:pt x="9350" y="613"/>
                  </a:lnTo>
                  <a:lnTo>
                    <a:pt x="9348" y="586"/>
                  </a:lnTo>
                  <a:lnTo>
                    <a:pt x="9346" y="576"/>
                  </a:lnTo>
                  <a:lnTo>
                    <a:pt x="9341" y="565"/>
                  </a:lnTo>
                  <a:lnTo>
                    <a:pt x="9330" y="546"/>
                  </a:lnTo>
                  <a:lnTo>
                    <a:pt x="9323" y="537"/>
                  </a:lnTo>
                  <a:lnTo>
                    <a:pt x="9314" y="531"/>
                  </a:lnTo>
                  <a:lnTo>
                    <a:pt x="9296" y="520"/>
                  </a:lnTo>
                  <a:lnTo>
                    <a:pt x="9286" y="516"/>
                  </a:lnTo>
                  <a:lnTo>
                    <a:pt x="9275" y="512"/>
                  </a:lnTo>
                  <a:lnTo>
                    <a:pt x="9209" y="499"/>
                  </a:lnTo>
                  <a:lnTo>
                    <a:pt x="9142" y="487"/>
                  </a:lnTo>
                  <a:lnTo>
                    <a:pt x="9118" y="480"/>
                  </a:lnTo>
                  <a:lnTo>
                    <a:pt x="9095" y="469"/>
                  </a:lnTo>
                  <a:lnTo>
                    <a:pt x="9072" y="456"/>
                  </a:lnTo>
                  <a:lnTo>
                    <a:pt x="9054" y="440"/>
                  </a:lnTo>
                  <a:lnTo>
                    <a:pt x="9040" y="421"/>
                  </a:lnTo>
                  <a:lnTo>
                    <a:pt x="9034" y="409"/>
                  </a:lnTo>
                  <a:lnTo>
                    <a:pt x="9029" y="397"/>
                  </a:lnTo>
                  <a:lnTo>
                    <a:pt x="9022" y="370"/>
                  </a:lnTo>
                  <a:lnTo>
                    <a:pt x="9019" y="342"/>
                  </a:lnTo>
                  <a:lnTo>
                    <a:pt x="9020" y="322"/>
                  </a:lnTo>
                  <a:lnTo>
                    <a:pt x="9023" y="303"/>
                  </a:lnTo>
                  <a:lnTo>
                    <a:pt x="9028" y="285"/>
                  </a:lnTo>
                  <a:lnTo>
                    <a:pt x="9034" y="268"/>
                  </a:lnTo>
                  <a:lnTo>
                    <a:pt x="9050" y="238"/>
                  </a:lnTo>
                  <a:lnTo>
                    <a:pt x="9074" y="211"/>
                  </a:lnTo>
                  <a:lnTo>
                    <a:pt x="9104" y="188"/>
                  </a:lnTo>
                  <a:lnTo>
                    <a:pt x="9121" y="180"/>
                  </a:lnTo>
                  <a:lnTo>
                    <a:pt x="9139" y="172"/>
                  </a:lnTo>
                  <a:lnTo>
                    <a:pt x="9158" y="166"/>
                  </a:lnTo>
                  <a:lnTo>
                    <a:pt x="9179" y="163"/>
                  </a:lnTo>
                  <a:lnTo>
                    <a:pt x="9223" y="160"/>
                  </a:lnTo>
                  <a:lnTo>
                    <a:pt x="9262" y="162"/>
                  </a:lnTo>
                  <a:lnTo>
                    <a:pt x="9304" y="169"/>
                  </a:lnTo>
                  <a:lnTo>
                    <a:pt x="9346" y="181"/>
                  </a:lnTo>
                  <a:lnTo>
                    <a:pt x="9384" y="196"/>
                  </a:lnTo>
                  <a:lnTo>
                    <a:pt x="9386" y="201"/>
                  </a:lnTo>
                  <a:lnTo>
                    <a:pt x="9383" y="223"/>
                  </a:lnTo>
                  <a:lnTo>
                    <a:pt x="9379" y="249"/>
                  </a:lnTo>
                  <a:lnTo>
                    <a:pt x="9377" y="279"/>
                  </a:lnTo>
                  <a:lnTo>
                    <a:pt x="9376" y="313"/>
                  </a:lnTo>
                  <a:lnTo>
                    <a:pt x="9371" y="316"/>
                  </a:lnTo>
                  <a:lnTo>
                    <a:pt x="9349" y="316"/>
                  </a:lnTo>
                  <a:lnTo>
                    <a:pt x="9343" y="249"/>
                  </a:lnTo>
                  <a:lnTo>
                    <a:pt x="9340" y="242"/>
                  </a:lnTo>
                  <a:lnTo>
                    <a:pt x="9332" y="234"/>
                  </a:lnTo>
                  <a:lnTo>
                    <a:pt x="9320" y="225"/>
                  </a:lnTo>
                  <a:lnTo>
                    <a:pt x="9305" y="216"/>
                  </a:lnTo>
                  <a:lnTo>
                    <a:pt x="9286" y="207"/>
                  </a:lnTo>
                  <a:lnTo>
                    <a:pt x="9265" y="201"/>
                  </a:lnTo>
                  <a:lnTo>
                    <a:pt x="9245" y="198"/>
                  </a:lnTo>
                  <a:lnTo>
                    <a:pt x="9223" y="196"/>
                  </a:lnTo>
                  <a:lnTo>
                    <a:pt x="9188" y="200"/>
                  </a:lnTo>
                  <a:lnTo>
                    <a:pt x="9156" y="211"/>
                  </a:lnTo>
                  <a:lnTo>
                    <a:pt x="9142" y="219"/>
                  </a:lnTo>
                  <a:lnTo>
                    <a:pt x="9128" y="230"/>
                  </a:lnTo>
                  <a:lnTo>
                    <a:pt x="9118" y="242"/>
                  </a:lnTo>
                  <a:lnTo>
                    <a:pt x="9108" y="256"/>
                  </a:lnTo>
                  <a:lnTo>
                    <a:pt x="9101" y="272"/>
                  </a:lnTo>
                  <a:lnTo>
                    <a:pt x="9096" y="288"/>
                  </a:lnTo>
                  <a:lnTo>
                    <a:pt x="9092" y="320"/>
                  </a:lnTo>
                  <a:lnTo>
                    <a:pt x="9095" y="344"/>
                  </a:lnTo>
                  <a:lnTo>
                    <a:pt x="9097" y="355"/>
                  </a:lnTo>
                  <a:lnTo>
                    <a:pt x="9102" y="364"/>
                  </a:lnTo>
                  <a:lnTo>
                    <a:pt x="9113" y="382"/>
                  </a:lnTo>
                  <a:lnTo>
                    <a:pt x="9120" y="390"/>
                  </a:lnTo>
                  <a:lnTo>
                    <a:pt x="9127" y="396"/>
                  </a:lnTo>
                  <a:lnTo>
                    <a:pt x="9144" y="405"/>
                  </a:lnTo>
                  <a:lnTo>
                    <a:pt x="9163" y="412"/>
                  </a:lnTo>
                  <a:lnTo>
                    <a:pt x="9193" y="418"/>
                  </a:lnTo>
                  <a:lnTo>
                    <a:pt x="9239" y="426"/>
                  </a:lnTo>
                  <a:lnTo>
                    <a:pt x="9275" y="432"/>
                  </a:lnTo>
                  <a:lnTo>
                    <a:pt x="9305" y="438"/>
                  </a:lnTo>
                  <a:lnTo>
                    <a:pt x="9329" y="445"/>
                  </a:lnTo>
                  <a:lnTo>
                    <a:pt x="9349" y="452"/>
                  </a:lnTo>
                  <a:lnTo>
                    <a:pt x="9365" y="460"/>
                  </a:lnTo>
                  <a:lnTo>
                    <a:pt x="9379" y="471"/>
                  </a:lnTo>
                  <a:lnTo>
                    <a:pt x="9392" y="484"/>
                  </a:lnTo>
                  <a:lnTo>
                    <a:pt x="9404" y="500"/>
                  </a:lnTo>
                  <a:lnTo>
                    <a:pt x="9413" y="517"/>
                  </a:lnTo>
                  <a:lnTo>
                    <a:pt x="9419" y="536"/>
                  </a:lnTo>
                  <a:lnTo>
                    <a:pt x="9424" y="556"/>
                  </a:lnTo>
                  <a:lnTo>
                    <a:pt x="9425" y="579"/>
                  </a:lnTo>
                  <a:lnTo>
                    <a:pt x="9424" y="601"/>
                  </a:lnTo>
                  <a:lnTo>
                    <a:pt x="9420" y="622"/>
                  </a:lnTo>
                  <a:lnTo>
                    <a:pt x="9414" y="643"/>
                  </a:lnTo>
                  <a:lnTo>
                    <a:pt x="9406" y="662"/>
                  </a:lnTo>
                  <a:lnTo>
                    <a:pt x="9396" y="680"/>
                  </a:lnTo>
                  <a:lnTo>
                    <a:pt x="9383" y="698"/>
                  </a:lnTo>
                  <a:lnTo>
                    <a:pt x="9350" y="730"/>
                  </a:lnTo>
                  <a:lnTo>
                    <a:pt x="9331" y="745"/>
                  </a:lnTo>
                  <a:lnTo>
                    <a:pt x="9312" y="757"/>
                  </a:lnTo>
                  <a:lnTo>
                    <a:pt x="9290" y="766"/>
                  </a:lnTo>
                  <a:lnTo>
                    <a:pt x="9269" y="776"/>
                  </a:lnTo>
                  <a:lnTo>
                    <a:pt x="9246" y="782"/>
                  </a:lnTo>
                  <a:lnTo>
                    <a:pt x="9222" y="787"/>
                  </a:lnTo>
                  <a:lnTo>
                    <a:pt x="9172" y="790"/>
                  </a:lnTo>
                  <a:lnTo>
                    <a:pt x="9128" y="788"/>
                  </a:lnTo>
                  <a:lnTo>
                    <a:pt x="9089" y="783"/>
                  </a:lnTo>
                  <a:lnTo>
                    <a:pt x="9052" y="772"/>
                  </a:lnTo>
                  <a:lnTo>
                    <a:pt x="9017" y="759"/>
                  </a:lnTo>
                  <a:lnTo>
                    <a:pt x="9014" y="753"/>
                  </a:lnTo>
                  <a:lnTo>
                    <a:pt x="9018" y="709"/>
                  </a:lnTo>
                  <a:lnTo>
                    <a:pt x="9020" y="628"/>
                  </a:lnTo>
                  <a:close/>
                  <a:moveTo>
                    <a:pt x="9632" y="466"/>
                  </a:moveTo>
                  <a:lnTo>
                    <a:pt x="9787" y="322"/>
                  </a:lnTo>
                  <a:lnTo>
                    <a:pt x="9866" y="243"/>
                  </a:lnTo>
                  <a:lnTo>
                    <a:pt x="9902" y="204"/>
                  </a:lnTo>
                  <a:lnTo>
                    <a:pt x="9902" y="176"/>
                  </a:lnTo>
                  <a:lnTo>
                    <a:pt x="9907" y="172"/>
                  </a:lnTo>
                  <a:lnTo>
                    <a:pt x="9978" y="175"/>
                  </a:lnTo>
                  <a:lnTo>
                    <a:pt x="10045" y="174"/>
                  </a:lnTo>
                  <a:lnTo>
                    <a:pt x="10049" y="177"/>
                  </a:lnTo>
                  <a:lnTo>
                    <a:pt x="10049" y="196"/>
                  </a:lnTo>
                  <a:lnTo>
                    <a:pt x="10013" y="201"/>
                  </a:lnTo>
                  <a:lnTo>
                    <a:pt x="9991" y="205"/>
                  </a:lnTo>
                  <a:lnTo>
                    <a:pt x="9974" y="214"/>
                  </a:lnTo>
                  <a:lnTo>
                    <a:pt x="9949" y="232"/>
                  </a:lnTo>
                  <a:lnTo>
                    <a:pt x="9886" y="288"/>
                  </a:lnTo>
                  <a:lnTo>
                    <a:pt x="9713" y="446"/>
                  </a:lnTo>
                  <a:lnTo>
                    <a:pt x="9970" y="684"/>
                  </a:lnTo>
                  <a:lnTo>
                    <a:pt x="10018" y="728"/>
                  </a:lnTo>
                  <a:lnTo>
                    <a:pt x="10031" y="740"/>
                  </a:lnTo>
                  <a:lnTo>
                    <a:pt x="10038" y="746"/>
                  </a:lnTo>
                  <a:lnTo>
                    <a:pt x="10043" y="748"/>
                  </a:lnTo>
                  <a:lnTo>
                    <a:pt x="10050" y="750"/>
                  </a:lnTo>
                  <a:lnTo>
                    <a:pt x="10069" y="752"/>
                  </a:lnTo>
                  <a:lnTo>
                    <a:pt x="10073" y="774"/>
                  </a:lnTo>
                  <a:lnTo>
                    <a:pt x="10044" y="775"/>
                  </a:lnTo>
                  <a:lnTo>
                    <a:pt x="10019" y="775"/>
                  </a:lnTo>
                  <a:lnTo>
                    <a:pt x="9949" y="776"/>
                  </a:lnTo>
                  <a:lnTo>
                    <a:pt x="9881" y="711"/>
                  </a:lnTo>
                  <a:lnTo>
                    <a:pt x="9632" y="483"/>
                  </a:lnTo>
                  <a:lnTo>
                    <a:pt x="9632" y="574"/>
                  </a:lnTo>
                  <a:lnTo>
                    <a:pt x="9634" y="657"/>
                  </a:lnTo>
                  <a:lnTo>
                    <a:pt x="9635" y="697"/>
                  </a:lnTo>
                  <a:lnTo>
                    <a:pt x="9636" y="720"/>
                  </a:lnTo>
                  <a:lnTo>
                    <a:pt x="9638" y="732"/>
                  </a:lnTo>
                  <a:lnTo>
                    <a:pt x="9642" y="738"/>
                  </a:lnTo>
                  <a:lnTo>
                    <a:pt x="9648" y="742"/>
                  </a:lnTo>
                  <a:lnTo>
                    <a:pt x="9658" y="746"/>
                  </a:lnTo>
                  <a:lnTo>
                    <a:pt x="9678" y="748"/>
                  </a:lnTo>
                  <a:lnTo>
                    <a:pt x="9714" y="751"/>
                  </a:lnTo>
                  <a:lnTo>
                    <a:pt x="9718" y="775"/>
                  </a:lnTo>
                  <a:lnTo>
                    <a:pt x="9640" y="776"/>
                  </a:lnTo>
                  <a:lnTo>
                    <a:pt x="9592" y="775"/>
                  </a:lnTo>
                  <a:lnTo>
                    <a:pt x="9470" y="778"/>
                  </a:lnTo>
                  <a:lnTo>
                    <a:pt x="9467" y="753"/>
                  </a:lnTo>
                  <a:lnTo>
                    <a:pt x="9503" y="750"/>
                  </a:lnTo>
                  <a:lnTo>
                    <a:pt x="9523" y="747"/>
                  </a:lnTo>
                  <a:lnTo>
                    <a:pt x="9534" y="744"/>
                  </a:lnTo>
                  <a:lnTo>
                    <a:pt x="9541" y="740"/>
                  </a:lnTo>
                  <a:lnTo>
                    <a:pt x="9545" y="734"/>
                  </a:lnTo>
                  <a:lnTo>
                    <a:pt x="9548" y="723"/>
                  </a:lnTo>
                  <a:lnTo>
                    <a:pt x="9550" y="702"/>
                  </a:lnTo>
                  <a:lnTo>
                    <a:pt x="9551" y="664"/>
                  </a:lnTo>
                  <a:lnTo>
                    <a:pt x="9552" y="574"/>
                  </a:lnTo>
                  <a:lnTo>
                    <a:pt x="9552" y="376"/>
                  </a:lnTo>
                  <a:lnTo>
                    <a:pt x="9551" y="294"/>
                  </a:lnTo>
                  <a:lnTo>
                    <a:pt x="9550" y="254"/>
                  </a:lnTo>
                  <a:lnTo>
                    <a:pt x="9548" y="231"/>
                  </a:lnTo>
                  <a:lnTo>
                    <a:pt x="9546" y="219"/>
                  </a:lnTo>
                  <a:lnTo>
                    <a:pt x="9542" y="212"/>
                  </a:lnTo>
                  <a:lnTo>
                    <a:pt x="9536" y="208"/>
                  </a:lnTo>
                  <a:lnTo>
                    <a:pt x="9527" y="205"/>
                  </a:lnTo>
                  <a:lnTo>
                    <a:pt x="9506" y="202"/>
                  </a:lnTo>
                  <a:lnTo>
                    <a:pt x="9470" y="200"/>
                  </a:lnTo>
                  <a:lnTo>
                    <a:pt x="9467" y="176"/>
                  </a:lnTo>
                  <a:lnTo>
                    <a:pt x="9523" y="175"/>
                  </a:lnTo>
                  <a:lnTo>
                    <a:pt x="9592" y="176"/>
                  </a:lnTo>
                  <a:lnTo>
                    <a:pt x="9714" y="172"/>
                  </a:lnTo>
                  <a:lnTo>
                    <a:pt x="9718" y="196"/>
                  </a:lnTo>
                  <a:lnTo>
                    <a:pt x="9668" y="202"/>
                  </a:lnTo>
                  <a:lnTo>
                    <a:pt x="9655" y="205"/>
                  </a:lnTo>
                  <a:lnTo>
                    <a:pt x="9646" y="208"/>
                  </a:lnTo>
                  <a:lnTo>
                    <a:pt x="9642" y="212"/>
                  </a:lnTo>
                  <a:lnTo>
                    <a:pt x="9640" y="217"/>
                  </a:lnTo>
                  <a:lnTo>
                    <a:pt x="9636" y="231"/>
                  </a:lnTo>
                  <a:lnTo>
                    <a:pt x="9634" y="279"/>
                  </a:lnTo>
                  <a:lnTo>
                    <a:pt x="9632" y="376"/>
                  </a:lnTo>
                  <a:lnTo>
                    <a:pt x="9632" y="466"/>
                  </a:lnTo>
                  <a:close/>
                  <a:moveTo>
                    <a:pt x="10085" y="213"/>
                  </a:moveTo>
                  <a:lnTo>
                    <a:pt x="10081" y="208"/>
                  </a:lnTo>
                  <a:lnTo>
                    <a:pt x="10081" y="190"/>
                  </a:lnTo>
                  <a:lnTo>
                    <a:pt x="10085" y="187"/>
                  </a:lnTo>
                  <a:lnTo>
                    <a:pt x="10206" y="168"/>
                  </a:lnTo>
                  <a:lnTo>
                    <a:pt x="10218" y="177"/>
                  </a:lnTo>
                  <a:lnTo>
                    <a:pt x="10231" y="189"/>
                  </a:lnTo>
                  <a:lnTo>
                    <a:pt x="10246" y="210"/>
                  </a:lnTo>
                  <a:lnTo>
                    <a:pt x="10266" y="241"/>
                  </a:lnTo>
                  <a:lnTo>
                    <a:pt x="10326" y="344"/>
                  </a:lnTo>
                  <a:lnTo>
                    <a:pt x="10397" y="478"/>
                  </a:lnTo>
                  <a:lnTo>
                    <a:pt x="10440" y="409"/>
                  </a:lnTo>
                  <a:lnTo>
                    <a:pt x="10489" y="327"/>
                  </a:lnTo>
                  <a:lnTo>
                    <a:pt x="10579" y="172"/>
                  </a:lnTo>
                  <a:lnTo>
                    <a:pt x="10612" y="175"/>
                  </a:lnTo>
                  <a:lnTo>
                    <a:pt x="10642" y="172"/>
                  </a:lnTo>
                  <a:lnTo>
                    <a:pt x="10645" y="184"/>
                  </a:lnTo>
                  <a:lnTo>
                    <a:pt x="10618" y="217"/>
                  </a:lnTo>
                  <a:lnTo>
                    <a:pt x="10579" y="270"/>
                  </a:lnTo>
                  <a:lnTo>
                    <a:pt x="10512" y="366"/>
                  </a:lnTo>
                  <a:lnTo>
                    <a:pt x="10458" y="453"/>
                  </a:lnTo>
                  <a:lnTo>
                    <a:pt x="10433" y="495"/>
                  </a:lnTo>
                  <a:lnTo>
                    <a:pt x="10423" y="516"/>
                  </a:lnTo>
                  <a:lnTo>
                    <a:pt x="10421" y="528"/>
                  </a:lnTo>
                  <a:lnTo>
                    <a:pt x="10420" y="541"/>
                  </a:lnTo>
                  <a:lnTo>
                    <a:pt x="10420" y="604"/>
                  </a:lnTo>
                  <a:lnTo>
                    <a:pt x="10421" y="668"/>
                  </a:lnTo>
                  <a:lnTo>
                    <a:pt x="10423" y="720"/>
                  </a:lnTo>
                  <a:lnTo>
                    <a:pt x="10426" y="732"/>
                  </a:lnTo>
                  <a:lnTo>
                    <a:pt x="10429" y="739"/>
                  </a:lnTo>
                  <a:lnTo>
                    <a:pt x="10435" y="742"/>
                  </a:lnTo>
                  <a:lnTo>
                    <a:pt x="10445" y="746"/>
                  </a:lnTo>
                  <a:lnTo>
                    <a:pt x="10465" y="748"/>
                  </a:lnTo>
                  <a:lnTo>
                    <a:pt x="10501" y="751"/>
                  </a:lnTo>
                  <a:lnTo>
                    <a:pt x="10505" y="775"/>
                  </a:lnTo>
                  <a:lnTo>
                    <a:pt x="10427" y="776"/>
                  </a:lnTo>
                  <a:lnTo>
                    <a:pt x="10379" y="775"/>
                  </a:lnTo>
                  <a:lnTo>
                    <a:pt x="10258" y="778"/>
                  </a:lnTo>
                  <a:lnTo>
                    <a:pt x="10254" y="753"/>
                  </a:lnTo>
                  <a:lnTo>
                    <a:pt x="10290" y="750"/>
                  </a:lnTo>
                  <a:lnTo>
                    <a:pt x="10310" y="747"/>
                  </a:lnTo>
                  <a:lnTo>
                    <a:pt x="10321" y="744"/>
                  </a:lnTo>
                  <a:lnTo>
                    <a:pt x="10328" y="740"/>
                  </a:lnTo>
                  <a:lnTo>
                    <a:pt x="10332" y="734"/>
                  </a:lnTo>
                  <a:lnTo>
                    <a:pt x="10334" y="724"/>
                  </a:lnTo>
                  <a:lnTo>
                    <a:pt x="10338" y="676"/>
                  </a:lnTo>
                  <a:lnTo>
                    <a:pt x="10339" y="603"/>
                  </a:lnTo>
                  <a:lnTo>
                    <a:pt x="10339" y="523"/>
                  </a:lnTo>
                  <a:lnTo>
                    <a:pt x="10319" y="483"/>
                  </a:lnTo>
                  <a:lnTo>
                    <a:pt x="10276" y="412"/>
                  </a:lnTo>
                  <a:lnTo>
                    <a:pt x="10238" y="351"/>
                  </a:lnTo>
                  <a:lnTo>
                    <a:pt x="10194" y="284"/>
                  </a:lnTo>
                  <a:lnTo>
                    <a:pt x="10170" y="252"/>
                  </a:lnTo>
                  <a:lnTo>
                    <a:pt x="10152" y="231"/>
                  </a:lnTo>
                  <a:lnTo>
                    <a:pt x="10139" y="220"/>
                  </a:lnTo>
                  <a:lnTo>
                    <a:pt x="10129" y="214"/>
                  </a:lnTo>
                  <a:lnTo>
                    <a:pt x="10114" y="213"/>
                  </a:lnTo>
                  <a:lnTo>
                    <a:pt x="10085" y="213"/>
                  </a:lnTo>
                  <a:close/>
                  <a:moveTo>
                    <a:pt x="10676" y="176"/>
                  </a:moveTo>
                  <a:lnTo>
                    <a:pt x="10802" y="176"/>
                  </a:lnTo>
                  <a:lnTo>
                    <a:pt x="10925" y="172"/>
                  </a:lnTo>
                  <a:lnTo>
                    <a:pt x="10927" y="196"/>
                  </a:lnTo>
                  <a:lnTo>
                    <a:pt x="10879" y="202"/>
                  </a:lnTo>
                  <a:lnTo>
                    <a:pt x="10865" y="205"/>
                  </a:lnTo>
                  <a:lnTo>
                    <a:pt x="10855" y="208"/>
                  </a:lnTo>
                  <a:lnTo>
                    <a:pt x="10853" y="212"/>
                  </a:lnTo>
                  <a:lnTo>
                    <a:pt x="10849" y="217"/>
                  </a:lnTo>
                  <a:lnTo>
                    <a:pt x="10846" y="231"/>
                  </a:lnTo>
                  <a:lnTo>
                    <a:pt x="10843" y="279"/>
                  </a:lnTo>
                  <a:lnTo>
                    <a:pt x="10843" y="376"/>
                  </a:lnTo>
                  <a:lnTo>
                    <a:pt x="10843" y="565"/>
                  </a:lnTo>
                  <a:lnTo>
                    <a:pt x="10843" y="664"/>
                  </a:lnTo>
                  <a:lnTo>
                    <a:pt x="10846" y="738"/>
                  </a:lnTo>
                  <a:lnTo>
                    <a:pt x="10933" y="738"/>
                  </a:lnTo>
                  <a:lnTo>
                    <a:pt x="11017" y="738"/>
                  </a:lnTo>
                  <a:lnTo>
                    <a:pt x="11063" y="735"/>
                  </a:lnTo>
                  <a:lnTo>
                    <a:pt x="11088" y="730"/>
                  </a:lnTo>
                  <a:lnTo>
                    <a:pt x="11112" y="723"/>
                  </a:lnTo>
                  <a:lnTo>
                    <a:pt x="11118" y="705"/>
                  </a:lnTo>
                  <a:lnTo>
                    <a:pt x="11125" y="674"/>
                  </a:lnTo>
                  <a:lnTo>
                    <a:pt x="11135" y="630"/>
                  </a:lnTo>
                  <a:lnTo>
                    <a:pt x="11138" y="626"/>
                  </a:lnTo>
                  <a:lnTo>
                    <a:pt x="11160" y="626"/>
                  </a:lnTo>
                  <a:lnTo>
                    <a:pt x="11159" y="654"/>
                  </a:lnTo>
                  <a:lnTo>
                    <a:pt x="11155" y="696"/>
                  </a:lnTo>
                  <a:lnTo>
                    <a:pt x="11152" y="775"/>
                  </a:lnTo>
                  <a:lnTo>
                    <a:pt x="10936" y="776"/>
                  </a:lnTo>
                  <a:lnTo>
                    <a:pt x="10811" y="775"/>
                  </a:lnTo>
                  <a:lnTo>
                    <a:pt x="10724" y="778"/>
                  </a:lnTo>
                  <a:lnTo>
                    <a:pt x="10721" y="760"/>
                  </a:lnTo>
                  <a:lnTo>
                    <a:pt x="10724" y="757"/>
                  </a:lnTo>
                  <a:lnTo>
                    <a:pt x="10745" y="746"/>
                  </a:lnTo>
                  <a:lnTo>
                    <a:pt x="10753" y="740"/>
                  </a:lnTo>
                  <a:lnTo>
                    <a:pt x="10756" y="724"/>
                  </a:lnTo>
                  <a:lnTo>
                    <a:pt x="10759" y="685"/>
                  </a:lnTo>
                  <a:lnTo>
                    <a:pt x="10760" y="627"/>
                  </a:lnTo>
                  <a:lnTo>
                    <a:pt x="10762" y="560"/>
                  </a:lnTo>
                  <a:lnTo>
                    <a:pt x="10762" y="376"/>
                  </a:lnTo>
                  <a:lnTo>
                    <a:pt x="10760" y="294"/>
                  </a:lnTo>
                  <a:lnTo>
                    <a:pt x="10760" y="254"/>
                  </a:lnTo>
                  <a:lnTo>
                    <a:pt x="10758" y="231"/>
                  </a:lnTo>
                  <a:lnTo>
                    <a:pt x="10756" y="219"/>
                  </a:lnTo>
                  <a:lnTo>
                    <a:pt x="10752" y="212"/>
                  </a:lnTo>
                  <a:lnTo>
                    <a:pt x="10746" y="208"/>
                  </a:lnTo>
                  <a:lnTo>
                    <a:pt x="10736" y="205"/>
                  </a:lnTo>
                  <a:lnTo>
                    <a:pt x="10717" y="202"/>
                  </a:lnTo>
                  <a:lnTo>
                    <a:pt x="10680" y="200"/>
                  </a:lnTo>
                  <a:lnTo>
                    <a:pt x="10676" y="17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18" name="Freeform 17">
            <a:hlinkClick r:id="rId2" tooltip="Facebook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231742" y="5012630"/>
            <a:ext cx="288514" cy="288000"/>
          </a:xfrm>
          <a:custGeom>
            <a:avLst/>
            <a:gdLst>
              <a:gd name="T0" fmla="*/ 1541 w 2807"/>
              <a:gd name="T1" fmla="*/ 2287 h 2806"/>
              <a:gd name="T2" fmla="*/ 1541 w 2807"/>
              <a:gd name="T3" fmla="*/ 1481 h 2806"/>
              <a:gd name="T4" fmla="*/ 1812 w 2807"/>
              <a:gd name="T5" fmla="*/ 1481 h 2806"/>
              <a:gd name="T6" fmla="*/ 1853 w 2807"/>
              <a:gd name="T7" fmla="*/ 1166 h 2806"/>
              <a:gd name="T8" fmla="*/ 1541 w 2807"/>
              <a:gd name="T9" fmla="*/ 1166 h 2806"/>
              <a:gd name="T10" fmla="*/ 1541 w 2807"/>
              <a:gd name="T11" fmla="*/ 965 h 2806"/>
              <a:gd name="T12" fmla="*/ 1542 w 2807"/>
              <a:gd name="T13" fmla="*/ 933 h 2806"/>
              <a:gd name="T14" fmla="*/ 1547 w 2807"/>
              <a:gd name="T15" fmla="*/ 903 h 2806"/>
              <a:gd name="T16" fmla="*/ 1556 w 2807"/>
              <a:gd name="T17" fmla="*/ 877 h 2806"/>
              <a:gd name="T18" fmla="*/ 1569 w 2807"/>
              <a:gd name="T19" fmla="*/ 855 h 2806"/>
              <a:gd name="T20" fmla="*/ 1590 w 2807"/>
              <a:gd name="T21" fmla="*/ 837 h 2806"/>
              <a:gd name="T22" fmla="*/ 1618 w 2807"/>
              <a:gd name="T23" fmla="*/ 824 h 2806"/>
              <a:gd name="T24" fmla="*/ 1652 w 2807"/>
              <a:gd name="T25" fmla="*/ 815 h 2806"/>
              <a:gd name="T26" fmla="*/ 1673 w 2807"/>
              <a:gd name="T27" fmla="*/ 813 h 2806"/>
              <a:gd name="T28" fmla="*/ 1697 w 2807"/>
              <a:gd name="T29" fmla="*/ 813 h 2806"/>
              <a:gd name="T30" fmla="*/ 1862 w 2807"/>
              <a:gd name="T31" fmla="*/ 813 h 2806"/>
              <a:gd name="T32" fmla="*/ 1862 w 2807"/>
              <a:gd name="T33" fmla="*/ 530 h 2806"/>
              <a:gd name="T34" fmla="*/ 1773 w 2807"/>
              <a:gd name="T35" fmla="*/ 523 h 2806"/>
              <a:gd name="T36" fmla="*/ 1703 w 2807"/>
              <a:gd name="T37" fmla="*/ 521 h 2806"/>
              <a:gd name="T38" fmla="*/ 1620 w 2807"/>
              <a:gd name="T39" fmla="*/ 518 h 2806"/>
              <a:gd name="T40" fmla="*/ 1577 w 2807"/>
              <a:gd name="T41" fmla="*/ 521 h 2806"/>
              <a:gd name="T42" fmla="*/ 1535 w 2807"/>
              <a:gd name="T43" fmla="*/ 526 h 2806"/>
              <a:gd name="T44" fmla="*/ 1494 w 2807"/>
              <a:gd name="T45" fmla="*/ 534 h 2806"/>
              <a:gd name="T46" fmla="*/ 1455 w 2807"/>
              <a:gd name="T47" fmla="*/ 545 h 2806"/>
              <a:gd name="T48" fmla="*/ 1420 w 2807"/>
              <a:gd name="T49" fmla="*/ 560 h 2806"/>
              <a:gd name="T50" fmla="*/ 1387 w 2807"/>
              <a:gd name="T51" fmla="*/ 579 h 2806"/>
              <a:gd name="T52" fmla="*/ 1356 w 2807"/>
              <a:gd name="T53" fmla="*/ 601 h 2806"/>
              <a:gd name="T54" fmla="*/ 1328 w 2807"/>
              <a:gd name="T55" fmla="*/ 626 h 2806"/>
              <a:gd name="T56" fmla="*/ 1303 w 2807"/>
              <a:gd name="T57" fmla="*/ 653 h 2806"/>
              <a:gd name="T58" fmla="*/ 1281 w 2807"/>
              <a:gd name="T59" fmla="*/ 684 h 2806"/>
              <a:gd name="T60" fmla="*/ 1261 w 2807"/>
              <a:gd name="T61" fmla="*/ 719 h 2806"/>
              <a:gd name="T62" fmla="*/ 1245 w 2807"/>
              <a:gd name="T63" fmla="*/ 756 h 2806"/>
              <a:gd name="T64" fmla="*/ 1233 w 2807"/>
              <a:gd name="T65" fmla="*/ 796 h 2806"/>
              <a:gd name="T66" fmla="*/ 1224 w 2807"/>
              <a:gd name="T67" fmla="*/ 839 h 2806"/>
              <a:gd name="T68" fmla="*/ 1218 w 2807"/>
              <a:gd name="T69" fmla="*/ 886 h 2806"/>
              <a:gd name="T70" fmla="*/ 1215 w 2807"/>
              <a:gd name="T71" fmla="*/ 934 h 2806"/>
              <a:gd name="T72" fmla="*/ 1215 w 2807"/>
              <a:gd name="T73" fmla="*/ 1166 h 2806"/>
              <a:gd name="T74" fmla="*/ 944 w 2807"/>
              <a:gd name="T75" fmla="*/ 1166 h 2806"/>
              <a:gd name="T76" fmla="*/ 944 w 2807"/>
              <a:gd name="T77" fmla="*/ 1481 h 2806"/>
              <a:gd name="T78" fmla="*/ 1215 w 2807"/>
              <a:gd name="T79" fmla="*/ 1481 h 2806"/>
              <a:gd name="T80" fmla="*/ 1215 w 2807"/>
              <a:gd name="T81" fmla="*/ 2287 h 2806"/>
              <a:gd name="T82" fmla="*/ 1541 w 2807"/>
              <a:gd name="T83" fmla="*/ 2287 h 2806"/>
              <a:gd name="T84" fmla="*/ 0 w 2807"/>
              <a:gd name="T85" fmla="*/ 0 h 2806"/>
              <a:gd name="T86" fmla="*/ 702 w 2807"/>
              <a:gd name="T87" fmla="*/ 0 h 2806"/>
              <a:gd name="T88" fmla="*/ 1403 w 2807"/>
              <a:gd name="T89" fmla="*/ 0 h 2806"/>
              <a:gd name="T90" fmla="*/ 2105 w 2807"/>
              <a:gd name="T91" fmla="*/ 0 h 2806"/>
              <a:gd name="T92" fmla="*/ 2807 w 2807"/>
              <a:gd name="T93" fmla="*/ 0 h 2806"/>
              <a:gd name="T94" fmla="*/ 2807 w 2807"/>
              <a:gd name="T95" fmla="*/ 701 h 2806"/>
              <a:gd name="T96" fmla="*/ 2807 w 2807"/>
              <a:gd name="T97" fmla="*/ 1403 h 2806"/>
              <a:gd name="T98" fmla="*/ 2807 w 2807"/>
              <a:gd name="T99" fmla="*/ 2104 h 2806"/>
              <a:gd name="T100" fmla="*/ 2807 w 2807"/>
              <a:gd name="T101" fmla="*/ 2806 h 2806"/>
              <a:gd name="T102" fmla="*/ 2105 w 2807"/>
              <a:gd name="T103" fmla="*/ 2806 h 2806"/>
              <a:gd name="T104" fmla="*/ 1403 w 2807"/>
              <a:gd name="T105" fmla="*/ 2806 h 2806"/>
              <a:gd name="T106" fmla="*/ 702 w 2807"/>
              <a:gd name="T107" fmla="*/ 2806 h 2806"/>
              <a:gd name="T108" fmla="*/ 0 w 2807"/>
              <a:gd name="T109" fmla="*/ 2806 h 2806"/>
              <a:gd name="T110" fmla="*/ 0 w 2807"/>
              <a:gd name="T111" fmla="*/ 2104 h 2806"/>
              <a:gd name="T112" fmla="*/ 0 w 2807"/>
              <a:gd name="T113" fmla="*/ 1403 h 2806"/>
              <a:gd name="T114" fmla="*/ 0 w 2807"/>
              <a:gd name="T115" fmla="*/ 701 h 2806"/>
              <a:gd name="T116" fmla="*/ 0 w 2807"/>
              <a:gd name="T117" fmla="*/ 0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07" h="2806">
                <a:moveTo>
                  <a:pt x="1541" y="2287"/>
                </a:moveTo>
                <a:lnTo>
                  <a:pt x="1541" y="1481"/>
                </a:lnTo>
                <a:lnTo>
                  <a:pt x="1812" y="1481"/>
                </a:lnTo>
                <a:lnTo>
                  <a:pt x="1853" y="1166"/>
                </a:lnTo>
                <a:lnTo>
                  <a:pt x="1541" y="1166"/>
                </a:lnTo>
                <a:lnTo>
                  <a:pt x="1541" y="965"/>
                </a:lnTo>
                <a:lnTo>
                  <a:pt x="1542" y="933"/>
                </a:lnTo>
                <a:lnTo>
                  <a:pt x="1547" y="903"/>
                </a:lnTo>
                <a:lnTo>
                  <a:pt x="1556" y="877"/>
                </a:lnTo>
                <a:lnTo>
                  <a:pt x="1569" y="855"/>
                </a:lnTo>
                <a:lnTo>
                  <a:pt x="1590" y="837"/>
                </a:lnTo>
                <a:lnTo>
                  <a:pt x="1618" y="824"/>
                </a:lnTo>
                <a:lnTo>
                  <a:pt x="1652" y="815"/>
                </a:lnTo>
                <a:lnTo>
                  <a:pt x="1673" y="813"/>
                </a:lnTo>
                <a:lnTo>
                  <a:pt x="1697" y="813"/>
                </a:lnTo>
                <a:lnTo>
                  <a:pt x="1862" y="813"/>
                </a:lnTo>
                <a:lnTo>
                  <a:pt x="1862" y="530"/>
                </a:lnTo>
                <a:lnTo>
                  <a:pt x="1773" y="523"/>
                </a:lnTo>
                <a:lnTo>
                  <a:pt x="1703" y="521"/>
                </a:lnTo>
                <a:lnTo>
                  <a:pt x="1620" y="518"/>
                </a:lnTo>
                <a:lnTo>
                  <a:pt x="1577" y="521"/>
                </a:lnTo>
                <a:lnTo>
                  <a:pt x="1535" y="526"/>
                </a:lnTo>
                <a:lnTo>
                  <a:pt x="1494" y="534"/>
                </a:lnTo>
                <a:lnTo>
                  <a:pt x="1455" y="545"/>
                </a:lnTo>
                <a:lnTo>
                  <a:pt x="1420" y="560"/>
                </a:lnTo>
                <a:lnTo>
                  <a:pt x="1387" y="579"/>
                </a:lnTo>
                <a:lnTo>
                  <a:pt x="1356" y="601"/>
                </a:lnTo>
                <a:lnTo>
                  <a:pt x="1328" y="626"/>
                </a:lnTo>
                <a:lnTo>
                  <a:pt x="1303" y="653"/>
                </a:lnTo>
                <a:lnTo>
                  <a:pt x="1281" y="684"/>
                </a:lnTo>
                <a:lnTo>
                  <a:pt x="1261" y="719"/>
                </a:lnTo>
                <a:lnTo>
                  <a:pt x="1245" y="756"/>
                </a:lnTo>
                <a:lnTo>
                  <a:pt x="1233" y="796"/>
                </a:lnTo>
                <a:lnTo>
                  <a:pt x="1224" y="839"/>
                </a:lnTo>
                <a:lnTo>
                  <a:pt x="1218" y="886"/>
                </a:lnTo>
                <a:lnTo>
                  <a:pt x="1215" y="934"/>
                </a:lnTo>
                <a:lnTo>
                  <a:pt x="1215" y="1166"/>
                </a:lnTo>
                <a:lnTo>
                  <a:pt x="944" y="1166"/>
                </a:lnTo>
                <a:lnTo>
                  <a:pt x="944" y="1481"/>
                </a:lnTo>
                <a:lnTo>
                  <a:pt x="1215" y="1481"/>
                </a:lnTo>
                <a:lnTo>
                  <a:pt x="1215" y="2287"/>
                </a:lnTo>
                <a:lnTo>
                  <a:pt x="1541" y="2287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7" y="0"/>
                </a:lnTo>
                <a:lnTo>
                  <a:pt x="2807" y="701"/>
                </a:lnTo>
                <a:lnTo>
                  <a:pt x="2807" y="1403"/>
                </a:lnTo>
                <a:lnTo>
                  <a:pt x="2807" y="2104"/>
                </a:lnTo>
                <a:lnTo>
                  <a:pt x="2807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9" name="Freeform 18">
            <a:hlinkClick r:id="rId3" tooltip="LinkedIn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952336" y="5012630"/>
            <a:ext cx="288000" cy="288000"/>
          </a:xfrm>
          <a:custGeom>
            <a:avLst/>
            <a:gdLst>
              <a:gd name="T0" fmla="*/ 962 w 2804"/>
              <a:gd name="T1" fmla="*/ 2198 h 2806"/>
              <a:gd name="T2" fmla="*/ 798 w 2804"/>
              <a:gd name="T3" fmla="*/ 609 h 2806"/>
              <a:gd name="T4" fmla="*/ 845 w 2804"/>
              <a:gd name="T5" fmla="*/ 615 h 2806"/>
              <a:gd name="T6" fmla="*/ 904 w 2804"/>
              <a:gd name="T7" fmla="*/ 641 h 2806"/>
              <a:gd name="T8" fmla="*/ 950 w 2804"/>
              <a:gd name="T9" fmla="*/ 685 h 2806"/>
              <a:gd name="T10" fmla="*/ 973 w 2804"/>
              <a:gd name="T11" fmla="*/ 725 h 2806"/>
              <a:gd name="T12" fmla="*/ 984 w 2804"/>
              <a:gd name="T13" fmla="*/ 761 h 2806"/>
              <a:gd name="T14" fmla="*/ 986 w 2804"/>
              <a:gd name="T15" fmla="*/ 829 h 2806"/>
              <a:gd name="T16" fmla="*/ 973 w 2804"/>
              <a:gd name="T17" fmla="*/ 875 h 2806"/>
              <a:gd name="T18" fmla="*/ 933 w 2804"/>
              <a:gd name="T19" fmla="*/ 935 h 2806"/>
              <a:gd name="T20" fmla="*/ 888 w 2804"/>
              <a:gd name="T21" fmla="*/ 969 h 2806"/>
              <a:gd name="T22" fmla="*/ 855 w 2804"/>
              <a:gd name="T23" fmla="*/ 982 h 2806"/>
              <a:gd name="T24" fmla="*/ 798 w 2804"/>
              <a:gd name="T25" fmla="*/ 991 h 2806"/>
              <a:gd name="T26" fmla="*/ 749 w 2804"/>
              <a:gd name="T27" fmla="*/ 985 h 2806"/>
              <a:gd name="T28" fmla="*/ 690 w 2804"/>
              <a:gd name="T29" fmla="*/ 959 h 2806"/>
              <a:gd name="T30" fmla="*/ 644 w 2804"/>
              <a:gd name="T31" fmla="*/ 914 h 2806"/>
              <a:gd name="T32" fmla="*/ 621 w 2804"/>
              <a:gd name="T33" fmla="*/ 875 h 2806"/>
              <a:gd name="T34" fmla="*/ 610 w 2804"/>
              <a:gd name="T35" fmla="*/ 839 h 2806"/>
              <a:gd name="T36" fmla="*/ 608 w 2804"/>
              <a:gd name="T37" fmla="*/ 771 h 2806"/>
              <a:gd name="T38" fmla="*/ 621 w 2804"/>
              <a:gd name="T39" fmla="*/ 725 h 2806"/>
              <a:gd name="T40" fmla="*/ 662 w 2804"/>
              <a:gd name="T41" fmla="*/ 664 h 2806"/>
              <a:gd name="T42" fmla="*/ 706 w 2804"/>
              <a:gd name="T43" fmla="*/ 632 h 2806"/>
              <a:gd name="T44" fmla="*/ 749 w 2804"/>
              <a:gd name="T45" fmla="*/ 615 h 2806"/>
              <a:gd name="T46" fmla="*/ 798 w 2804"/>
              <a:gd name="T47" fmla="*/ 609 h 2806"/>
              <a:gd name="T48" fmla="*/ 1491 w 2804"/>
              <a:gd name="T49" fmla="*/ 1282 h 2806"/>
              <a:gd name="T50" fmla="*/ 1521 w 2804"/>
              <a:gd name="T51" fmla="*/ 1235 h 2806"/>
              <a:gd name="T52" fmla="*/ 1583 w 2804"/>
              <a:gd name="T53" fmla="*/ 1176 h 2806"/>
              <a:gd name="T54" fmla="*/ 1656 w 2804"/>
              <a:gd name="T55" fmla="*/ 1137 h 2806"/>
              <a:gd name="T56" fmla="*/ 1718 w 2804"/>
              <a:gd name="T57" fmla="*/ 1118 h 2806"/>
              <a:gd name="T58" fmla="*/ 1773 w 2804"/>
              <a:gd name="T59" fmla="*/ 1111 h 2806"/>
              <a:gd name="T60" fmla="*/ 1862 w 2804"/>
              <a:gd name="T61" fmla="*/ 1112 h 2806"/>
              <a:gd name="T62" fmla="*/ 1940 w 2804"/>
              <a:gd name="T63" fmla="*/ 1126 h 2806"/>
              <a:gd name="T64" fmla="*/ 2024 w 2804"/>
              <a:gd name="T65" fmla="*/ 1159 h 2806"/>
              <a:gd name="T66" fmla="*/ 2067 w 2804"/>
              <a:gd name="T67" fmla="*/ 1188 h 2806"/>
              <a:gd name="T68" fmla="*/ 2096 w 2804"/>
              <a:gd name="T69" fmla="*/ 1216 h 2806"/>
              <a:gd name="T70" fmla="*/ 2120 w 2804"/>
              <a:gd name="T71" fmla="*/ 1247 h 2806"/>
              <a:gd name="T72" fmla="*/ 2140 w 2804"/>
              <a:gd name="T73" fmla="*/ 1282 h 2806"/>
              <a:gd name="T74" fmla="*/ 2161 w 2804"/>
              <a:gd name="T75" fmla="*/ 1330 h 2806"/>
              <a:gd name="T76" fmla="*/ 2183 w 2804"/>
              <a:gd name="T77" fmla="*/ 1417 h 2806"/>
              <a:gd name="T78" fmla="*/ 2193 w 2804"/>
              <a:gd name="T79" fmla="*/ 1487 h 2806"/>
              <a:gd name="T80" fmla="*/ 2198 w 2804"/>
              <a:gd name="T81" fmla="*/ 1588 h 2806"/>
              <a:gd name="T82" fmla="*/ 1868 w 2804"/>
              <a:gd name="T83" fmla="*/ 1681 h 2806"/>
              <a:gd name="T84" fmla="*/ 1864 w 2804"/>
              <a:gd name="T85" fmla="*/ 1574 h 2806"/>
              <a:gd name="T86" fmla="*/ 1853 w 2804"/>
              <a:gd name="T87" fmla="*/ 1515 h 2806"/>
              <a:gd name="T88" fmla="*/ 1837 w 2804"/>
              <a:gd name="T89" fmla="*/ 1475 h 2806"/>
              <a:gd name="T90" fmla="*/ 1811 w 2804"/>
              <a:gd name="T91" fmla="*/ 1441 h 2806"/>
              <a:gd name="T92" fmla="*/ 1785 w 2804"/>
              <a:gd name="T93" fmla="*/ 1421 h 2806"/>
              <a:gd name="T94" fmla="*/ 1753 w 2804"/>
              <a:gd name="T95" fmla="*/ 1407 h 2806"/>
              <a:gd name="T96" fmla="*/ 1697 w 2804"/>
              <a:gd name="T97" fmla="*/ 1400 h 2806"/>
              <a:gd name="T98" fmla="*/ 1639 w 2804"/>
              <a:gd name="T99" fmla="*/ 1407 h 2806"/>
              <a:gd name="T100" fmla="*/ 1593 w 2804"/>
              <a:gd name="T101" fmla="*/ 1423 h 2806"/>
              <a:gd name="T102" fmla="*/ 1566 w 2804"/>
              <a:gd name="T103" fmla="*/ 1442 h 2806"/>
              <a:gd name="T104" fmla="*/ 1539 w 2804"/>
              <a:gd name="T105" fmla="*/ 1475 h 2806"/>
              <a:gd name="T106" fmla="*/ 1520 w 2804"/>
              <a:gd name="T107" fmla="*/ 1515 h 2806"/>
              <a:gd name="T108" fmla="*/ 1508 w 2804"/>
              <a:gd name="T109" fmla="*/ 1560 h 2806"/>
              <a:gd name="T110" fmla="*/ 1500 w 2804"/>
              <a:gd name="T111" fmla="*/ 1622 h 2806"/>
              <a:gd name="T112" fmla="*/ 1169 w 2804"/>
              <a:gd name="T113" fmla="*/ 2198 h 2806"/>
              <a:gd name="T114" fmla="*/ 700 w 2804"/>
              <a:gd name="T115" fmla="*/ 0 h 2806"/>
              <a:gd name="T116" fmla="*/ 2804 w 2804"/>
              <a:gd name="T117" fmla="*/ 701 h 2806"/>
              <a:gd name="T118" fmla="*/ 2103 w 2804"/>
              <a:gd name="T119" fmla="*/ 2806 h 2806"/>
              <a:gd name="T120" fmla="*/ 0 w 2804"/>
              <a:gd name="T121" fmla="*/ 2104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04" h="2806">
                <a:moveTo>
                  <a:pt x="632" y="1136"/>
                </a:moveTo>
                <a:lnTo>
                  <a:pt x="962" y="1136"/>
                </a:lnTo>
                <a:lnTo>
                  <a:pt x="962" y="1666"/>
                </a:lnTo>
                <a:lnTo>
                  <a:pt x="962" y="2198"/>
                </a:lnTo>
                <a:lnTo>
                  <a:pt x="632" y="2198"/>
                </a:lnTo>
                <a:lnTo>
                  <a:pt x="632" y="1666"/>
                </a:lnTo>
                <a:lnTo>
                  <a:pt x="632" y="1136"/>
                </a:lnTo>
                <a:close/>
                <a:moveTo>
                  <a:pt x="798" y="609"/>
                </a:moveTo>
                <a:lnTo>
                  <a:pt x="816" y="610"/>
                </a:lnTo>
                <a:lnTo>
                  <a:pt x="826" y="611"/>
                </a:lnTo>
                <a:lnTo>
                  <a:pt x="836" y="612"/>
                </a:lnTo>
                <a:lnTo>
                  <a:pt x="845" y="615"/>
                </a:lnTo>
                <a:lnTo>
                  <a:pt x="855" y="617"/>
                </a:lnTo>
                <a:lnTo>
                  <a:pt x="872" y="623"/>
                </a:lnTo>
                <a:lnTo>
                  <a:pt x="888" y="632"/>
                </a:lnTo>
                <a:lnTo>
                  <a:pt x="904" y="641"/>
                </a:lnTo>
                <a:lnTo>
                  <a:pt x="919" y="652"/>
                </a:lnTo>
                <a:lnTo>
                  <a:pt x="933" y="664"/>
                </a:lnTo>
                <a:lnTo>
                  <a:pt x="945" y="678"/>
                </a:lnTo>
                <a:lnTo>
                  <a:pt x="950" y="685"/>
                </a:lnTo>
                <a:lnTo>
                  <a:pt x="956" y="693"/>
                </a:lnTo>
                <a:lnTo>
                  <a:pt x="965" y="709"/>
                </a:lnTo>
                <a:lnTo>
                  <a:pt x="970" y="717"/>
                </a:lnTo>
                <a:lnTo>
                  <a:pt x="973" y="725"/>
                </a:lnTo>
                <a:lnTo>
                  <a:pt x="977" y="734"/>
                </a:lnTo>
                <a:lnTo>
                  <a:pt x="980" y="743"/>
                </a:lnTo>
                <a:lnTo>
                  <a:pt x="982" y="752"/>
                </a:lnTo>
                <a:lnTo>
                  <a:pt x="984" y="761"/>
                </a:lnTo>
                <a:lnTo>
                  <a:pt x="987" y="781"/>
                </a:lnTo>
                <a:lnTo>
                  <a:pt x="988" y="800"/>
                </a:lnTo>
                <a:lnTo>
                  <a:pt x="987" y="819"/>
                </a:lnTo>
                <a:lnTo>
                  <a:pt x="986" y="829"/>
                </a:lnTo>
                <a:lnTo>
                  <a:pt x="984" y="839"/>
                </a:lnTo>
                <a:lnTo>
                  <a:pt x="982" y="847"/>
                </a:lnTo>
                <a:lnTo>
                  <a:pt x="980" y="857"/>
                </a:lnTo>
                <a:lnTo>
                  <a:pt x="973" y="875"/>
                </a:lnTo>
                <a:lnTo>
                  <a:pt x="965" y="891"/>
                </a:lnTo>
                <a:lnTo>
                  <a:pt x="956" y="907"/>
                </a:lnTo>
                <a:lnTo>
                  <a:pt x="945" y="922"/>
                </a:lnTo>
                <a:lnTo>
                  <a:pt x="933" y="935"/>
                </a:lnTo>
                <a:lnTo>
                  <a:pt x="919" y="948"/>
                </a:lnTo>
                <a:lnTo>
                  <a:pt x="911" y="954"/>
                </a:lnTo>
                <a:lnTo>
                  <a:pt x="904" y="959"/>
                </a:lnTo>
                <a:lnTo>
                  <a:pt x="888" y="969"/>
                </a:lnTo>
                <a:lnTo>
                  <a:pt x="881" y="972"/>
                </a:lnTo>
                <a:lnTo>
                  <a:pt x="872" y="976"/>
                </a:lnTo>
                <a:lnTo>
                  <a:pt x="863" y="980"/>
                </a:lnTo>
                <a:lnTo>
                  <a:pt x="855" y="982"/>
                </a:lnTo>
                <a:lnTo>
                  <a:pt x="845" y="985"/>
                </a:lnTo>
                <a:lnTo>
                  <a:pt x="836" y="987"/>
                </a:lnTo>
                <a:lnTo>
                  <a:pt x="816" y="990"/>
                </a:lnTo>
                <a:lnTo>
                  <a:pt x="798" y="991"/>
                </a:lnTo>
                <a:lnTo>
                  <a:pt x="788" y="991"/>
                </a:lnTo>
                <a:lnTo>
                  <a:pt x="778" y="990"/>
                </a:lnTo>
                <a:lnTo>
                  <a:pt x="758" y="987"/>
                </a:lnTo>
                <a:lnTo>
                  <a:pt x="749" y="985"/>
                </a:lnTo>
                <a:lnTo>
                  <a:pt x="740" y="982"/>
                </a:lnTo>
                <a:lnTo>
                  <a:pt x="722" y="976"/>
                </a:lnTo>
                <a:lnTo>
                  <a:pt x="706" y="969"/>
                </a:lnTo>
                <a:lnTo>
                  <a:pt x="690" y="959"/>
                </a:lnTo>
                <a:lnTo>
                  <a:pt x="675" y="948"/>
                </a:lnTo>
                <a:lnTo>
                  <a:pt x="662" y="935"/>
                </a:lnTo>
                <a:lnTo>
                  <a:pt x="649" y="922"/>
                </a:lnTo>
                <a:lnTo>
                  <a:pt x="644" y="914"/>
                </a:lnTo>
                <a:lnTo>
                  <a:pt x="638" y="907"/>
                </a:lnTo>
                <a:lnTo>
                  <a:pt x="628" y="891"/>
                </a:lnTo>
                <a:lnTo>
                  <a:pt x="624" y="883"/>
                </a:lnTo>
                <a:lnTo>
                  <a:pt x="621" y="875"/>
                </a:lnTo>
                <a:lnTo>
                  <a:pt x="617" y="866"/>
                </a:lnTo>
                <a:lnTo>
                  <a:pt x="615" y="857"/>
                </a:lnTo>
                <a:lnTo>
                  <a:pt x="612" y="847"/>
                </a:lnTo>
                <a:lnTo>
                  <a:pt x="610" y="839"/>
                </a:lnTo>
                <a:lnTo>
                  <a:pt x="607" y="819"/>
                </a:lnTo>
                <a:lnTo>
                  <a:pt x="606" y="800"/>
                </a:lnTo>
                <a:lnTo>
                  <a:pt x="607" y="781"/>
                </a:lnTo>
                <a:lnTo>
                  <a:pt x="608" y="771"/>
                </a:lnTo>
                <a:lnTo>
                  <a:pt x="610" y="761"/>
                </a:lnTo>
                <a:lnTo>
                  <a:pt x="612" y="752"/>
                </a:lnTo>
                <a:lnTo>
                  <a:pt x="615" y="743"/>
                </a:lnTo>
                <a:lnTo>
                  <a:pt x="621" y="725"/>
                </a:lnTo>
                <a:lnTo>
                  <a:pt x="628" y="709"/>
                </a:lnTo>
                <a:lnTo>
                  <a:pt x="638" y="693"/>
                </a:lnTo>
                <a:lnTo>
                  <a:pt x="649" y="678"/>
                </a:lnTo>
                <a:lnTo>
                  <a:pt x="662" y="664"/>
                </a:lnTo>
                <a:lnTo>
                  <a:pt x="675" y="652"/>
                </a:lnTo>
                <a:lnTo>
                  <a:pt x="683" y="647"/>
                </a:lnTo>
                <a:lnTo>
                  <a:pt x="690" y="641"/>
                </a:lnTo>
                <a:lnTo>
                  <a:pt x="706" y="632"/>
                </a:lnTo>
                <a:lnTo>
                  <a:pt x="714" y="627"/>
                </a:lnTo>
                <a:lnTo>
                  <a:pt x="722" y="623"/>
                </a:lnTo>
                <a:lnTo>
                  <a:pt x="740" y="617"/>
                </a:lnTo>
                <a:lnTo>
                  <a:pt x="749" y="615"/>
                </a:lnTo>
                <a:lnTo>
                  <a:pt x="758" y="612"/>
                </a:lnTo>
                <a:lnTo>
                  <a:pt x="768" y="611"/>
                </a:lnTo>
                <a:lnTo>
                  <a:pt x="778" y="610"/>
                </a:lnTo>
                <a:lnTo>
                  <a:pt x="798" y="609"/>
                </a:lnTo>
                <a:close/>
                <a:moveTo>
                  <a:pt x="1169" y="1136"/>
                </a:moveTo>
                <a:lnTo>
                  <a:pt x="1486" y="1136"/>
                </a:lnTo>
                <a:lnTo>
                  <a:pt x="1486" y="1282"/>
                </a:lnTo>
                <a:lnTo>
                  <a:pt x="1491" y="1282"/>
                </a:lnTo>
                <a:lnTo>
                  <a:pt x="1499" y="1266"/>
                </a:lnTo>
                <a:lnTo>
                  <a:pt x="1509" y="1249"/>
                </a:lnTo>
                <a:lnTo>
                  <a:pt x="1515" y="1242"/>
                </a:lnTo>
                <a:lnTo>
                  <a:pt x="1521" y="1235"/>
                </a:lnTo>
                <a:lnTo>
                  <a:pt x="1535" y="1220"/>
                </a:lnTo>
                <a:lnTo>
                  <a:pt x="1550" y="1205"/>
                </a:lnTo>
                <a:lnTo>
                  <a:pt x="1566" y="1190"/>
                </a:lnTo>
                <a:lnTo>
                  <a:pt x="1583" y="1176"/>
                </a:lnTo>
                <a:lnTo>
                  <a:pt x="1602" y="1164"/>
                </a:lnTo>
                <a:lnTo>
                  <a:pt x="1623" y="1153"/>
                </a:lnTo>
                <a:lnTo>
                  <a:pt x="1644" y="1142"/>
                </a:lnTo>
                <a:lnTo>
                  <a:pt x="1656" y="1137"/>
                </a:lnTo>
                <a:lnTo>
                  <a:pt x="1667" y="1133"/>
                </a:lnTo>
                <a:lnTo>
                  <a:pt x="1692" y="1125"/>
                </a:lnTo>
                <a:lnTo>
                  <a:pt x="1705" y="1122"/>
                </a:lnTo>
                <a:lnTo>
                  <a:pt x="1718" y="1118"/>
                </a:lnTo>
                <a:lnTo>
                  <a:pt x="1731" y="1116"/>
                </a:lnTo>
                <a:lnTo>
                  <a:pt x="1744" y="1113"/>
                </a:lnTo>
                <a:lnTo>
                  <a:pt x="1759" y="1112"/>
                </a:lnTo>
                <a:lnTo>
                  <a:pt x="1773" y="1111"/>
                </a:lnTo>
                <a:lnTo>
                  <a:pt x="1802" y="1110"/>
                </a:lnTo>
                <a:lnTo>
                  <a:pt x="1833" y="1111"/>
                </a:lnTo>
                <a:lnTo>
                  <a:pt x="1848" y="1111"/>
                </a:lnTo>
                <a:lnTo>
                  <a:pt x="1862" y="1112"/>
                </a:lnTo>
                <a:lnTo>
                  <a:pt x="1889" y="1116"/>
                </a:lnTo>
                <a:lnTo>
                  <a:pt x="1915" y="1120"/>
                </a:lnTo>
                <a:lnTo>
                  <a:pt x="1927" y="1122"/>
                </a:lnTo>
                <a:lnTo>
                  <a:pt x="1940" y="1126"/>
                </a:lnTo>
                <a:lnTo>
                  <a:pt x="1963" y="1132"/>
                </a:lnTo>
                <a:lnTo>
                  <a:pt x="1984" y="1139"/>
                </a:lnTo>
                <a:lnTo>
                  <a:pt x="2005" y="1149"/>
                </a:lnTo>
                <a:lnTo>
                  <a:pt x="2024" y="1159"/>
                </a:lnTo>
                <a:lnTo>
                  <a:pt x="2042" y="1169"/>
                </a:lnTo>
                <a:lnTo>
                  <a:pt x="2051" y="1175"/>
                </a:lnTo>
                <a:lnTo>
                  <a:pt x="2058" y="1181"/>
                </a:lnTo>
                <a:lnTo>
                  <a:pt x="2067" y="1188"/>
                </a:lnTo>
                <a:lnTo>
                  <a:pt x="2075" y="1195"/>
                </a:lnTo>
                <a:lnTo>
                  <a:pt x="2082" y="1201"/>
                </a:lnTo>
                <a:lnTo>
                  <a:pt x="2088" y="1209"/>
                </a:lnTo>
                <a:lnTo>
                  <a:pt x="2096" y="1216"/>
                </a:lnTo>
                <a:lnTo>
                  <a:pt x="2102" y="1223"/>
                </a:lnTo>
                <a:lnTo>
                  <a:pt x="2108" y="1231"/>
                </a:lnTo>
                <a:lnTo>
                  <a:pt x="2114" y="1240"/>
                </a:lnTo>
                <a:lnTo>
                  <a:pt x="2120" y="1247"/>
                </a:lnTo>
                <a:lnTo>
                  <a:pt x="2125" y="1256"/>
                </a:lnTo>
                <a:lnTo>
                  <a:pt x="2130" y="1264"/>
                </a:lnTo>
                <a:lnTo>
                  <a:pt x="2135" y="1273"/>
                </a:lnTo>
                <a:lnTo>
                  <a:pt x="2140" y="1282"/>
                </a:lnTo>
                <a:lnTo>
                  <a:pt x="2145" y="1292"/>
                </a:lnTo>
                <a:lnTo>
                  <a:pt x="2154" y="1310"/>
                </a:lnTo>
                <a:lnTo>
                  <a:pt x="2157" y="1320"/>
                </a:lnTo>
                <a:lnTo>
                  <a:pt x="2161" y="1330"/>
                </a:lnTo>
                <a:lnTo>
                  <a:pt x="2167" y="1351"/>
                </a:lnTo>
                <a:lnTo>
                  <a:pt x="2173" y="1372"/>
                </a:lnTo>
                <a:lnTo>
                  <a:pt x="2178" y="1393"/>
                </a:lnTo>
                <a:lnTo>
                  <a:pt x="2183" y="1417"/>
                </a:lnTo>
                <a:lnTo>
                  <a:pt x="2185" y="1428"/>
                </a:lnTo>
                <a:lnTo>
                  <a:pt x="2187" y="1439"/>
                </a:lnTo>
                <a:lnTo>
                  <a:pt x="2190" y="1462"/>
                </a:lnTo>
                <a:lnTo>
                  <a:pt x="2193" y="1487"/>
                </a:lnTo>
                <a:lnTo>
                  <a:pt x="2195" y="1512"/>
                </a:lnTo>
                <a:lnTo>
                  <a:pt x="2196" y="1538"/>
                </a:lnTo>
                <a:lnTo>
                  <a:pt x="2197" y="1563"/>
                </a:lnTo>
                <a:lnTo>
                  <a:pt x="2198" y="1588"/>
                </a:lnTo>
                <a:lnTo>
                  <a:pt x="2198" y="1616"/>
                </a:lnTo>
                <a:lnTo>
                  <a:pt x="2198" y="2198"/>
                </a:lnTo>
                <a:lnTo>
                  <a:pt x="1868" y="2198"/>
                </a:lnTo>
                <a:lnTo>
                  <a:pt x="1868" y="1681"/>
                </a:lnTo>
                <a:lnTo>
                  <a:pt x="1868" y="1634"/>
                </a:lnTo>
                <a:lnTo>
                  <a:pt x="1867" y="1610"/>
                </a:lnTo>
                <a:lnTo>
                  <a:pt x="1865" y="1586"/>
                </a:lnTo>
                <a:lnTo>
                  <a:pt x="1864" y="1574"/>
                </a:lnTo>
                <a:lnTo>
                  <a:pt x="1863" y="1561"/>
                </a:lnTo>
                <a:lnTo>
                  <a:pt x="1858" y="1539"/>
                </a:lnTo>
                <a:lnTo>
                  <a:pt x="1856" y="1527"/>
                </a:lnTo>
                <a:lnTo>
                  <a:pt x="1853" y="1515"/>
                </a:lnTo>
                <a:lnTo>
                  <a:pt x="1849" y="1506"/>
                </a:lnTo>
                <a:lnTo>
                  <a:pt x="1846" y="1494"/>
                </a:lnTo>
                <a:lnTo>
                  <a:pt x="1842" y="1485"/>
                </a:lnTo>
                <a:lnTo>
                  <a:pt x="1837" y="1475"/>
                </a:lnTo>
                <a:lnTo>
                  <a:pt x="1831" y="1466"/>
                </a:lnTo>
                <a:lnTo>
                  <a:pt x="1826" y="1457"/>
                </a:lnTo>
                <a:lnTo>
                  <a:pt x="1818" y="1449"/>
                </a:lnTo>
                <a:lnTo>
                  <a:pt x="1811" y="1441"/>
                </a:lnTo>
                <a:lnTo>
                  <a:pt x="1804" y="1434"/>
                </a:lnTo>
                <a:lnTo>
                  <a:pt x="1800" y="1430"/>
                </a:lnTo>
                <a:lnTo>
                  <a:pt x="1795" y="1426"/>
                </a:lnTo>
                <a:lnTo>
                  <a:pt x="1785" y="1421"/>
                </a:lnTo>
                <a:lnTo>
                  <a:pt x="1775" y="1415"/>
                </a:lnTo>
                <a:lnTo>
                  <a:pt x="1764" y="1412"/>
                </a:lnTo>
                <a:lnTo>
                  <a:pt x="1759" y="1409"/>
                </a:lnTo>
                <a:lnTo>
                  <a:pt x="1753" y="1407"/>
                </a:lnTo>
                <a:lnTo>
                  <a:pt x="1740" y="1404"/>
                </a:lnTo>
                <a:lnTo>
                  <a:pt x="1727" y="1402"/>
                </a:lnTo>
                <a:lnTo>
                  <a:pt x="1712" y="1400"/>
                </a:lnTo>
                <a:lnTo>
                  <a:pt x="1697" y="1400"/>
                </a:lnTo>
                <a:lnTo>
                  <a:pt x="1681" y="1400"/>
                </a:lnTo>
                <a:lnTo>
                  <a:pt x="1666" y="1402"/>
                </a:lnTo>
                <a:lnTo>
                  <a:pt x="1653" y="1404"/>
                </a:lnTo>
                <a:lnTo>
                  <a:pt x="1639" y="1407"/>
                </a:lnTo>
                <a:lnTo>
                  <a:pt x="1627" y="1409"/>
                </a:lnTo>
                <a:lnTo>
                  <a:pt x="1614" y="1414"/>
                </a:lnTo>
                <a:lnTo>
                  <a:pt x="1603" y="1418"/>
                </a:lnTo>
                <a:lnTo>
                  <a:pt x="1593" y="1423"/>
                </a:lnTo>
                <a:lnTo>
                  <a:pt x="1583" y="1429"/>
                </a:lnTo>
                <a:lnTo>
                  <a:pt x="1580" y="1433"/>
                </a:lnTo>
                <a:lnTo>
                  <a:pt x="1575" y="1435"/>
                </a:lnTo>
                <a:lnTo>
                  <a:pt x="1566" y="1442"/>
                </a:lnTo>
                <a:lnTo>
                  <a:pt x="1559" y="1450"/>
                </a:lnTo>
                <a:lnTo>
                  <a:pt x="1551" y="1457"/>
                </a:lnTo>
                <a:lnTo>
                  <a:pt x="1545" y="1466"/>
                </a:lnTo>
                <a:lnTo>
                  <a:pt x="1539" y="1475"/>
                </a:lnTo>
                <a:lnTo>
                  <a:pt x="1534" y="1485"/>
                </a:lnTo>
                <a:lnTo>
                  <a:pt x="1529" y="1494"/>
                </a:lnTo>
                <a:lnTo>
                  <a:pt x="1524" y="1504"/>
                </a:lnTo>
                <a:lnTo>
                  <a:pt x="1520" y="1515"/>
                </a:lnTo>
                <a:lnTo>
                  <a:pt x="1517" y="1525"/>
                </a:lnTo>
                <a:lnTo>
                  <a:pt x="1513" y="1537"/>
                </a:lnTo>
                <a:lnTo>
                  <a:pt x="1510" y="1548"/>
                </a:lnTo>
                <a:lnTo>
                  <a:pt x="1508" y="1560"/>
                </a:lnTo>
                <a:lnTo>
                  <a:pt x="1505" y="1572"/>
                </a:lnTo>
                <a:lnTo>
                  <a:pt x="1504" y="1584"/>
                </a:lnTo>
                <a:lnTo>
                  <a:pt x="1503" y="1596"/>
                </a:lnTo>
                <a:lnTo>
                  <a:pt x="1500" y="1622"/>
                </a:lnTo>
                <a:lnTo>
                  <a:pt x="1499" y="1647"/>
                </a:lnTo>
                <a:lnTo>
                  <a:pt x="1499" y="1673"/>
                </a:lnTo>
                <a:lnTo>
                  <a:pt x="1499" y="2198"/>
                </a:lnTo>
                <a:lnTo>
                  <a:pt x="1169" y="2198"/>
                </a:lnTo>
                <a:lnTo>
                  <a:pt x="1169" y="1666"/>
                </a:lnTo>
                <a:lnTo>
                  <a:pt x="1169" y="1136"/>
                </a:lnTo>
                <a:close/>
                <a:moveTo>
                  <a:pt x="0" y="0"/>
                </a:moveTo>
                <a:lnTo>
                  <a:pt x="700" y="0"/>
                </a:lnTo>
                <a:lnTo>
                  <a:pt x="1401" y="0"/>
                </a:lnTo>
                <a:lnTo>
                  <a:pt x="2103" y="0"/>
                </a:lnTo>
                <a:lnTo>
                  <a:pt x="2804" y="0"/>
                </a:lnTo>
                <a:lnTo>
                  <a:pt x="2804" y="701"/>
                </a:lnTo>
                <a:lnTo>
                  <a:pt x="2804" y="1403"/>
                </a:lnTo>
                <a:lnTo>
                  <a:pt x="2804" y="2104"/>
                </a:lnTo>
                <a:lnTo>
                  <a:pt x="2804" y="2806"/>
                </a:lnTo>
                <a:lnTo>
                  <a:pt x="2103" y="2806"/>
                </a:lnTo>
                <a:lnTo>
                  <a:pt x="1401" y="2806"/>
                </a:lnTo>
                <a:lnTo>
                  <a:pt x="700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0" name="Freeform 19">
            <a:hlinkClick r:id="rId4" tooltip="YouTube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312344" y="5013176"/>
            <a:ext cx="287622" cy="288000"/>
          </a:xfrm>
          <a:custGeom>
            <a:avLst/>
            <a:gdLst>
              <a:gd name="T0" fmla="*/ 1892 w 2281"/>
              <a:gd name="T1" fmla="*/ 717 h 2282"/>
              <a:gd name="T2" fmla="*/ 1867 w 2281"/>
              <a:gd name="T3" fmla="*/ 679 h 2282"/>
              <a:gd name="T4" fmla="*/ 1834 w 2281"/>
              <a:gd name="T5" fmla="*/ 647 h 2282"/>
              <a:gd name="T6" fmla="*/ 1789 w 2281"/>
              <a:gd name="T7" fmla="*/ 621 h 2282"/>
              <a:gd name="T8" fmla="*/ 1751 w 2281"/>
              <a:gd name="T9" fmla="*/ 609 h 2282"/>
              <a:gd name="T10" fmla="*/ 1638 w 2281"/>
              <a:gd name="T11" fmla="*/ 595 h 2282"/>
              <a:gd name="T12" fmla="*/ 1459 w 2281"/>
              <a:gd name="T13" fmla="*/ 585 h 2282"/>
              <a:gd name="T14" fmla="*/ 1141 w 2281"/>
              <a:gd name="T15" fmla="*/ 579 h 2282"/>
              <a:gd name="T16" fmla="*/ 875 w 2281"/>
              <a:gd name="T17" fmla="*/ 583 h 2282"/>
              <a:gd name="T18" fmla="*/ 667 w 2281"/>
              <a:gd name="T19" fmla="*/ 593 h 2282"/>
              <a:gd name="T20" fmla="*/ 561 w 2281"/>
              <a:gd name="T21" fmla="*/ 604 h 2282"/>
              <a:gd name="T22" fmla="*/ 504 w 2281"/>
              <a:gd name="T23" fmla="*/ 616 h 2282"/>
              <a:gd name="T24" fmla="*/ 458 w 2281"/>
              <a:gd name="T25" fmla="*/ 640 h 2282"/>
              <a:gd name="T26" fmla="*/ 418 w 2281"/>
              <a:gd name="T27" fmla="*/ 674 h 2282"/>
              <a:gd name="T28" fmla="*/ 395 w 2281"/>
              <a:gd name="T29" fmla="*/ 705 h 2282"/>
              <a:gd name="T30" fmla="*/ 375 w 2281"/>
              <a:gd name="T31" fmla="*/ 755 h 2282"/>
              <a:gd name="T32" fmla="*/ 360 w 2281"/>
              <a:gd name="T33" fmla="*/ 836 h 2282"/>
              <a:gd name="T34" fmla="*/ 350 w 2281"/>
              <a:gd name="T35" fmla="*/ 932 h 2282"/>
              <a:gd name="T36" fmla="*/ 343 w 2281"/>
              <a:gd name="T37" fmla="*/ 1099 h 2282"/>
              <a:gd name="T38" fmla="*/ 345 w 2281"/>
              <a:gd name="T39" fmla="*/ 1258 h 2282"/>
              <a:gd name="T40" fmla="*/ 353 w 2281"/>
              <a:gd name="T41" fmla="*/ 1382 h 2282"/>
              <a:gd name="T42" fmla="*/ 365 w 2281"/>
              <a:gd name="T43" fmla="*/ 1476 h 2282"/>
              <a:gd name="T44" fmla="*/ 379 w 2281"/>
              <a:gd name="T45" fmla="*/ 1541 h 2282"/>
              <a:gd name="T46" fmla="*/ 402 w 2281"/>
              <a:gd name="T47" fmla="*/ 1588 h 2282"/>
              <a:gd name="T48" fmla="*/ 427 w 2281"/>
              <a:gd name="T49" fmla="*/ 1618 h 2282"/>
              <a:gd name="T50" fmla="*/ 469 w 2281"/>
              <a:gd name="T51" fmla="*/ 1650 h 2282"/>
              <a:gd name="T52" fmla="*/ 510 w 2281"/>
              <a:gd name="T53" fmla="*/ 1668 h 2282"/>
              <a:gd name="T54" fmla="*/ 579 w 2281"/>
              <a:gd name="T55" fmla="*/ 1681 h 2282"/>
              <a:gd name="T56" fmla="*/ 716 w 2281"/>
              <a:gd name="T57" fmla="*/ 1693 h 2282"/>
              <a:gd name="T58" fmla="*/ 976 w 2281"/>
              <a:gd name="T59" fmla="*/ 1702 h 2282"/>
              <a:gd name="T60" fmla="*/ 1305 w 2281"/>
              <a:gd name="T61" fmla="*/ 1702 h 2282"/>
              <a:gd name="T62" fmla="*/ 1513 w 2281"/>
              <a:gd name="T63" fmla="*/ 1695 h 2282"/>
              <a:gd name="T64" fmla="*/ 1682 w 2281"/>
              <a:gd name="T65" fmla="*/ 1683 h 2282"/>
              <a:gd name="T66" fmla="*/ 1751 w 2281"/>
              <a:gd name="T67" fmla="*/ 1673 h 2282"/>
              <a:gd name="T68" fmla="*/ 1801 w 2281"/>
              <a:gd name="T69" fmla="*/ 1656 h 2282"/>
              <a:gd name="T70" fmla="*/ 1845 w 2281"/>
              <a:gd name="T71" fmla="*/ 1627 h 2282"/>
              <a:gd name="T72" fmla="*/ 1879 w 2281"/>
              <a:gd name="T73" fmla="*/ 1588 h 2282"/>
              <a:gd name="T74" fmla="*/ 1897 w 2281"/>
              <a:gd name="T75" fmla="*/ 1554 h 2282"/>
              <a:gd name="T76" fmla="*/ 1911 w 2281"/>
              <a:gd name="T77" fmla="*/ 1503 h 2282"/>
              <a:gd name="T78" fmla="*/ 1925 w 2281"/>
              <a:gd name="T79" fmla="*/ 1415 h 2282"/>
              <a:gd name="T80" fmla="*/ 1935 w 2281"/>
              <a:gd name="T81" fmla="*/ 1288 h 2282"/>
              <a:gd name="T82" fmla="*/ 1938 w 2281"/>
              <a:gd name="T83" fmla="*/ 1099 h 2282"/>
              <a:gd name="T84" fmla="*/ 1933 w 2281"/>
              <a:gd name="T85" fmla="*/ 964 h 2282"/>
              <a:gd name="T86" fmla="*/ 1921 w 2281"/>
              <a:gd name="T87" fmla="*/ 836 h 2282"/>
              <a:gd name="T88" fmla="*/ 1909 w 2281"/>
              <a:gd name="T89" fmla="*/ 767 h 2282"/>
              <a:gd name="T90" fmla="*/ 978 w 2281"/>
              <a:gd name="T91" fmla="*/ 904 h 2282"/>
              <a:gd name="T92" fmla="*/ 1141 w 2281"/>
              <a:gd name="T93" fmla="*/ 0 h 2282"/>
              <a:gd name="T94" fmla="*/ 2281 w 2281"/>
              <a:gd name="T95" fmla="*/ 1141 h 2282"/>
              <a:gd name="T96" fmla="*/ 1141 w 2281"/>
              <a:gd name="T97" fmla="*/ 2282 h 2282"/>
              <a:gd name="T98" fmla="*/ 0 w 2281"/>
              <a:gd name="T99" fmla="*/ 1141 h 2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281" h="2282">
                <a:moveTo>
                  <a:pt x="1906" y="755"/>
                </a:moveTo>
                <a:lnTo>
                  <a:pt x="1902" y="742"/>
                </a:lnTo>
                <a:lnTo>
                  <a:pt x="1897" y="729"/>
                </a:lnTo>
                <a:lnTo>
                  <a:pt x="1892" y="717"/>
                </a:lnTo>
                <a:lnTo>
                  <a:pt x="1885" y="705"/>
                </a:lnTo>
                <a:lnTo>
                  <a:pt x="1879" y="694"/>
                </a:lnTo>
                <a:lnTo>
                  <a:pt x="1871" y="684"/>
                </a:lnTo>
                <a:lnTo>
                  <a:pt x="1867" y="679"/>
                </a:lnTo>
                <a:lnTo>
                  <a:pt x="1863" y="674"/>
                </a:lnTo>
                <a:lnTo>
                  <a:pt x="1854" y="664"/>
                </a:lnTo>
                <a:lnTo>
                  <a:pt x="1845" y="655"/>
                </a:lnTo>
                <a:lnTo>
                  <a:pt x="1834" y="647"/>
                </a:lnTo>
                <a:lnTo>
                  <a:pt x="1823" y="640"/>
                </a:lnTo>
                <a:lnTo>
                  <a:pt x="1812" y="633"/>
                </a:lnTo>
                <a:lnTo>
                  <a:pt x="1801" y="626"/>
                </a:lnTo>
                <a:lnTo>
                  <a:pt x="1789" y="621"/>
                </a:lnTo>
                <a:lnTo>
                  <a:pt x="1777" y="616"/>
                </a:lnTo>
                <a:lnTo>
                  <a:pt x="1771" y="614"/>
                </a:lnTo>
                <a:lnTo>
                  <a:pt x="1764" y="612"/>
                </a:lnTo>
                <a:lnTo>
                  <a:pt x="1751" y="609"/>
                </a:lnTo>
                <a:lnTo>
                  <a:pt x="1737" y="607"/>
                </a:lnTo>
                <a:lnTo>
                  <a:pt x="1702" y="601"/>
                </a:lnTo>
                <a:lnTo>
                  <a:pt x="1660" y="597"/>
                </a:lnTo>
                <a:lnTo>
                  <a:pt x="1638" y="595"/>
                </a:lnTo>
                <a:lnTo>
                  <a:pt x="1614" y="593"/>
                </a:lnTo>
                <a:lnTo>
                  <a:pt x="1564" y="590"/>
                </a:lnTo>
                <a:lnTo>
                  <a:pt x="1513" y="587"/>
                </a:lnTo>
                <a:lnTo>
                  <a:pt x="1459" y="585"/>
                </a:lnTo>
                <a:lnTo>
                  <a:pt x="1406" y="583"/>
                </a:lnTo>
                <a:lnTo>
                  <a:pt x="1305" y="581"/>
                </a:lnTo>
                <a:lnTo>
                  <a:pt x="1220" y="580"/>
                </a:lnTo>
                <a:lnTo>
                  <a:pt x="1141" y="579"/>
                </a:lnTo>
                <a:lnTo>
                  <a:pt x="1060" y="580"/>
                </a:lnTo>
                <a:lnTo>
                  <a:pt x="976" y="581"/>
                </a:lnTo>
                <a:lnTo>
                  <a:pt x="927" y="582"/>
                </a:lnTo>
                <a:lnTo>
                  <a:pt x="875" y="583"/>
                </a:lnTo>
                <a:lnTo>
                  <a:pt x="822" y="585"/>
                </a:lnTo>
                <a:lnTo>
                  <a:pt x="768" y="587"/>
                </a:lnTo>
                <a:lnTo>
                  <a:pt x="716" y="590"/>
                </a:lnTo>
                <a:lnTo>
                  <a:pt x="667" y="593"/>
                </a:lnTo>
                <a:lnTo>
                  <a:pt x="621" y="597"/>
                </a:lnTo>
                <a:lnTo>
                  <a:pt x="599" y="599"/>
                </a:lnTo>
                <a:lnTo>
                  <a:pt x="579" y="601"/>
                </a:lnTo>
                <a:lnTo>
                  <a:pt x="561" y="604"/>
                </a:lnTo>
                <a:lnTo>
                  <a:pt x="544" y="607"/>
                </a:lnTo>
                <a:lnTo>
                  <a:pt x="529" y="609"/>
                </a:lnTo>
                <a:lnTo>
                  <a:pt x="517" y="612"/>
                </a:lnTo>
                <a:lnTo>
                  <a:pt x="504" y="616"/>
                </a:lnTo>
                <a:lnTo>
                  <a:pt x="492" y="621"/>
                </a:lnTo>
                <a:lnTo>
                  <a:pt x="480" y="626"/>
                </a:lnTo>
                <a:lnTo>
                  <a:pt x="469" y="633"/>
                </a:lnTo>
                <a:lnTo>
                  <a:pt x="458" y="640"/>
                </a:lnTo>
                <a:lnTo>
                  <a:pt x="447" y="647"/>
                </a:lnTo>
                <a:lnTo>
                  <a:pt x="436" y="655"/>
                </a:lnTo>
                <a:lnTo>
                  <a:pt x="427" y="664"/>
                </a:lnTo>
                <a:lnTo>
                  <a:pt x="418" y="674"/>
                </a:lnTo>
                <a:lnTo>
                  <a:pt x="410" y="684"/>
                </a:lnTo>
                <a:lnTo>
                  <a:pt x="402" y="694"/>
                </a:lnTo>
                <a:lnTo>
                  <a:pt x="399" y="700"/>
                </a:lnTo>
                <a:lnTo>
                  <a:pt x="395" y="705"/>
                </a:lnTo>
                <a:lnTo>
                  <a:pt x="389" y="717"/>
                </a:lnTo>
                <a:lnTo>
                  <a:pt x="384" y="729"/>
                </a:lnTo>
                <a:lnTo>
                  <a:pt x="379" y="742"/>
                </a:lnTo>
                <a:lnTo>
                  <a:pt x="375" y="755"/>
                </a:lnTo>
                <a:lnTo>
                  <a:pt x="372" y="767"/>
                </a:lnTo>
                <a:lnTo>
                  <a:pt x="370" y="780"/>
                </a:lnTo>
                <a:lnTo>
                  <a:pt x="365" y="807"/>
                </a:lnTo>
                <a:lnTo>
                  <a:pt x="360" y="836"/>
                </a:lnTo>
                <a:lnTo>
                  <a:pt x="358" y="852"/>
                </a:lnTo>
                <a:lnTo>
                  <a:pt x="356" y="867"/>
                </a:lnTo>
                <a:lnTo>
                  <a:pt x="353" y="900"/>
                </a:lnTo>
                <a:lnTo>
                  <a:pt x="350" y="932"/>
                </a:lnTo>
                <a:lnTo>
                  <a:pt x="348" y="964"/>
                </a:lnTo>
                <a:lnTo>
                  <a:pt x="346" y="995"/>
                </a:lnTo>
                <a:lnTo>
                  <a:pt x="344" y="1051"/>
                </a:lnTo>
                <a:lnTo>
                  <a:pt x="343" y="1099"/>
                </a:lnTo>
                <a:lnTo>
                  <a:pt x="342" y="1141"/>
                </a:lnTo>
                <a:lnTo>
                  <a:pt x="343" y="1184"/>
                </a:lnTo>
                <a:lnTo>
                  <a:pt x="344" y="1231"/>
                </a:lnTo>
                <a:lnTo>
                  <a:pt x="345" y="1258"/>
                </a:lnTo>
                <a:lnTo>
                  <a:pt x="346" y="1288"/>
                </a:lnTo>
                <a:lnTo>
                  <a:pt x="348" y="1319"/>
                </a:lnTo>
                <a:lnTo>
                  <a:pt x="350" y="1350"/>
                </a:lnTo>
                <a:lnTo>
                  <a:pt x="353" y="1382"/>
                </a:lnTo>
                <a:lnTo>
                  <a:pt x="356" y="1415"/>
                </a:lnTo>
                <a:lnTo>
                  <a:pt x="360" y="1446"/>
                </a:lnTo>
                <a:lnTo>
                  <a:pt x="362" y="1461"/>
                </a:lnTo>
                <a:lnTo>
                  <a:pt x="365" y="1476"/>
                </a:lnTo>
                <a:lnTo>
                  <a:pt x="370" y="1503"/>
                </a:lnTo>
                <a:lnTo>
                  <a:pt x="372" y="1516"/>
                </a:lnTo>
                <a:lnTo>
                  <a:pt x="375" y="1528"/>
                </a:lnTo>
                <a:lnTo>
                  <a:pt x="379" y="1541"/>
                </a:lnTo>
                <a:lnTo>
                  <a:pt x="384" y="1554"/>
                </a:lnTo>
                <a:lnTo>
                  <a:pt x="389" y="1566"/>
                </a:lnTo>
                <a:lnTo>
                  <a:pt x="395" y="1577"/>
                </a:lnTo>
                <a:lnTo>
                  <a:pt x="402" y="1588"/>
                </a:lnTo>
                <a:lnTo>
                  <a:pt x="410" y="1599"/>
                </a:lnTo>
                <a:lnTo>
                  <a:pt x="414" y="1604"/>
                </a:lnTo>
                <a:lnTo>
                  <a:pt x="418" y="1609"/>
                </a:lnTo>
                <a:lnTo>
                  <a:pt x="427" y="1618"/>
                </a:lnTo>
                <a:lnTo>
                  <a:pt x="436" y="1627"/>
                </a:lnTo>
                <a:lnTo>
                  <a:pt x="447" y="1635"/>
                </a:lnTo>
                <a:lnTo>
                  <a:pt x="458" y="1643"/>
                </a:lnTo>
                <a:lnTo>
                  <a:pt x="469" y="1650"/>
                </a:lnTo>
                <a:lnTo>
                  <a:pt x="480" y="1656"/>
                </a:lnTo>
                <a:lnTo>
                  <a:pt x="492" y="1662"/>
                </a:lnTo>
                <a:lnTo>
                  <a:pt x="504" y="1666"/>
                </a:lnTo>
                <a:lnTo>
                  <a:pt x="510" y="1668"/>
                </a:lnTo>
                <a:lnTo>
                  <a:pt x="517" y="1670"/>
                </a:lnTo>
                <a:lnTo>
                  <a:pt x="529" y="1673"/>
                </a:lnTo>
                <a:lnTo>
                  <a:pt x="544" y="1676"/>
                </a:lnTo>
                <a:lnTo>
                  <a:pt x="579" y="1681"/>
                </a:lnTo>
                <a:lnTo>
                  <a:pt x="621" y="1686"/>
                </a:lnTo>
                <a:lnTo>
                  <a:pt x="643" y="1688"/>
                </a:lnTo>
                <a:lnTo>
                  <a:pt x="667" y="1689"/>
                </a:lnTo>
                <a:lnTo>
                  <a:pt x="716" y="1693"/>
                </a:lnTo>
                <a:lnTo>
                  <a:pt x="768" y="1695"/>
                </a:lnTo>
                <a:lnTo>
                  <a:pt x="822" y="1698"/>
                </a:lnTo>
                <a:lnTo>
                  <a:pt x="875" y="1699"/>
                </a:lnTo>
                <a:lnTo>
                  <a:pt x="976" y="1702"/>
                </a:lnTo>
                <a:lnTo>
                  <a:pt x="1060" y="1703"/>
                </a:lnTo>
                <a:lnTo>
                  <a:pt x="1141" y="1703"/>
                </a:lnTo>
                <a:lnTo>
                  <a:pt x="1220" y="1703"/>
                </a:lnTo>
                <a:lnTo>
                  <a:pt x="1305" y="1702"/>
                </a:lnTo>
                <a:lnTo>
                  <a:pt x="1354" y="1701"/>
                </a:lnTo>
                <a:lnTo>
                  <a:pt x="1406" y="1699"/>
                </a:lnTo>
                <a:lnTo>
                  <a:pt x="1459" y="1698"/>
                </a:lnTo>
                <a:lnTo>
                  <a:pt x="1513" y="1695"/>
                </a:lnTo>
                <a:lnTo>
                  <a:pt x="1564" y="1693"/>
                </a:lnTo>
                <a:lnTo>
                  <a:pt x="1614" y="1689"/>
                </a:lnTo>
                <a:lnTo>
                  <a:pt x="1660" y="1686"/>
                </a:lnTo>
                <a:lnTo>
                  <a:pt x="1682" y="1683"/>
                </a:lnTo>
                <a:lnTo>
                  <a:pt x="1702" y="1681"/>
                </a:lnTo>
                <a:lnTo>
                  <a:pt x="1720" y="1679"/>
                </a:lnTo>
                <a:lnTo>
                  <a:pt x="1737" y="1676"/>
                </a:lnTo>
                <a:lnTo>
                  <a:pt x="1751" y="1673"/>
                </a:lnTo>
                <a:lnTo>
                  <a:pt x="1764" y="1670"/>
                </a:lnTo>
                <a:lnTo>
                  <a:pt x="1777" y="1666"/>
                </a:lnTo>
                <a:lnTo>
                  <a:pt x="1789" y="1662"/>
                </a:lnTo>
                <a:lnTo>
                  <a:pt x="1801" y="1656"/>
                </a:lnTo>
                <a:lnTo>
                  <a:pt x="1812" y="1650"/>
                </a:lnTo>
                <a:lnTo>
                  <a:pt x="1823" y="1643"/>
                </a:lnTo>
                <a:lnTo>
                  <a:pt x="1834" y="1635"/>
                </a:lnTo>
                <a:lnTo>
                  <a:pt x="1845" y="1627"/>
                </a:lnTo>
                <a:lnTo>
                  <a:pt x="1854" y="1618"/>
                </a:lnTo>
                <a:lnTo>
                  <a:pt x="1863" y="1609"/>
                </a:lnTo>
                <a:lnTo>
                  <a:pt x="1871" y="1599"/>
                </a:lnTo>
                <a:lnTo>
                  <a:pt x="1879" y="1588"/>
                </a:lnTo>
                <a:lnTo>
                  <a:pt x="1882" y="1583"/>
                </a:lnTo>
                <a:lnTo>
                  <a:pt x="1885" y="1577"/>
                </a:lnTo>
                <a:lnTo>
                  <a:pt x="1892" y="1566"/>
                </a:lnTo>
                <a:lnTo>
                  <a:pt x="1897" y="1554"/>
                </a:lnTo>
                <a:lnTo>
                  <a:pt x="1902" y="1541"/>
                </a:lnTo>
                <a:lnTo>
                  <a:pt x="1906" y="1528"/>
                </a:lnTo>
                <a:lnTo>
                  <a:pt x="1909" y="1516"/>
                </a:lnTo>
                <a:lnTo>
                  <a:pt x="1911" y="1503"/>
                </a:lnTo>
                <a:lnTo>
                  <a:pt x="1916" y="1476"/>
                </a:lnTo>
                <a:lnTo>
                  <a:pt x="1921" y="1446"/>
                </a:lnTo>
                <a:lnTo>
                  <a:pt x="1923" y="1431"/>
                </a:lnTo>
                <a:lnTo>
                  <a:pt x="1925" y="1415"/>
                </a:lnTo>
                <a:lnTo>
                  <a:pt x="1928" y="1382"/>
                </a:lnTo>
                <a:lnTo>
                  <a:pt x="1931" y="1350"/>
                </a:lnTo>
                <a:lnTo>
                  <a:pt x="1933" y="1319"/>
                </a:lnTo>
                <a:lnTo>
                  <a:pt x="1935" y="1288"/>
                </a:lnTo>
                <a:lnTo>
                  <a:pt x="1937" y="1231"/>
                </a:lnTo>
                <a:lnTo>
                  <a:pt x="1938" y="1184"/>
                </a:lnTo>
                <a:lnTo>
                  <a:pt x="1939" y="1141"/>
                </a:lnTo>
                <a:lnTo>
                  <a:pt x="1938" y="1099"/>
                </a:lnTo>
                <a:lnTo>
                  <a:pt x="1937" y="1051"/>
                </a:lnTo>
                <a:lnTo>
                  <a:pt x="1936" y="1024"/>
                </a:lnTo>
                <a:lnTo>
                  <a:pt x="1935" y="995"/>
                </a:lnTo>
                <a:lnTo>
                  <a:pt x="1933" y="964"/>
                </a:lnTo>
                <a:lnTo>
                  <a:pt x="1931" y="932"/>
                </a:lnTo>
                <a:lnTo>
                  <a:pt x="1928" y="900"/>
                </a:lnTo>
                <a:lnTo>
                  <a:pt x="1925" y="867"/>
                </a:lnTo>
                <a:lnTo>
                  <a:pt x="1921" y="836"/>
                </a:lnTo>
                <a:lnTo>
                  <a:pt x="1919" y="822"/>
                </a:lnTo>
                <a:lnTo>
                  <a:pt x="1916" y="807"/>
                </a:lnTo>
                <a:lnTo>
                  <a:pt x="1911" y="780"/>
                </a:lnTo>
                <a:lnTo>
                  <a:pt x="1909" y="767"/>
                </a:lnTo>
                <a:lnTo>
                  <a:pt x="1906" y="755"/>
                </a:lnTo>
                <a:close/>
                <a:moveTo>
                  <a:pt x="978" y="1378"/>
                </a:moveTo>
                <a:lnTo>
                  <a:pt x="1395" y="1141"/>
                </a:lnTo>
                <a:lnTo>
                  <a:pt x="978" y="904"/>
                </a:lnTo>
                <a:lnTo>
                  <a:pt x="978" y="1378"/>
                </a:lnTo>
                <a:close/>
                <a:moveTo>
                  <a:pt x="0" y="0"/>
                </a:moveTo>
                <a:lnTo>
                  <a:pt x="570" y="0"/>
                </a:lnTo>
                <a:lnTo>
                  <a:pt x="1141" y="0"/>
                </a:lnTo>
                <a:lnTo>
                  <a:pt x="1711" y="0"/>
                </a:lnTo>
                <a:lnTo>
                  <a:pt x="2281" y="0"/>
                </a:lnTo>
                <a:lnTo>
                  <a:pt x="2281" y="571"/>
                </a:lnTo>
                <a:lnTo>
                  <a:pt x="2281" y="1141"/>
                </a:lnTo>
                <a:lnTo>
                  <a:pt x="2281" y="1712"/>
                </a:lnTo>
                <a:lnTo>
                  <a:pt x="2281" y="2282"/>
                </a:lnTo>
                <a:lnTo>
                  <a:pt x="1711" y="2282"/>
                </a:lnTo>
                <a:lnTo>
                  <a:pt x="1141" y="2282"/>
                </a:lnTo>
                <a:lnTo>
                  <a:pt x="570" y="2282"/>
                </a:lnTo>
                <a:lnTo>
                  <a:pt x="0" y="2282"/>
                </a:lnTo>
                <a:lnTo>
                  <a:pt x="0" y="1712"/>
                </a:lnTo>
                <a:lnTo>
                  <a:pt x="0" y="1141"/>
                </a:lnTo>
                <a:lnTo>
                  <a:pt x="0" y="57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1" name="Freeform 6">
            <a:hlinkClick r:id="rId5" tooltip="Instagram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592169" y="5012630"/>
            <a:ext cx="288127" cy="288000"/>
          </a:xfrm>
          <a:custGeom>
            <a:avLst/>
            <a:gdLst>
              <a:gd name="T0" fmla="*/ 1535 w 2270"/>
              <a:gd name="T1" fmla="*/ 570 h 2269"/>
              <a:gd name="T2" fmla="*/ 1648 w 2270"/>
              <a:gd name="T3" fmla="*/ 640 h 2269"/>
              <a:gd name="T4" fmla="*/ 1711 w 2270"/>
              <a:gd name="T5" fmla="*/ 779 h 2269"/>
              <a:gd name="T6" fmla="*/ 1720 w 2270"/>
              <a:gd name="T7" fmla="*/ 1374 h 2269"/>
              <a:gd name="T8" fmla="*/ 1676 w 2270"/>
              <a:gd name="T9" fmla="*/ 1591 h 2269"/>
              <a:gd name="T10" fmla="*/ 1580 w 2270"/>
              <a:gd name="T11" fmla="*/ 1682 h 2269"/>
              <a:gd name="T12" fmla="*/ 1374 w 2270"/>
              <a:gd name="T13" fmla="*/ 1719 h 2269"/>
              <a:gd name="T14" fmla="*/ 763 w 2270"/>
              <a:gd name="T15" fmla="*/ 1707 h 2269"/>
              <a:gd name="T16" fmla="*/ 641 w 2270"/>
              <a:gd name="T17" fmla="*/ 1648 h 2269"/>
              <a:gd name="T18" fmla="*/ 566 w 2270"/>
              <a:gd name="T19" fmla="*/ 1522 h 2269"/>
              <a:gd name="T20" fmla="*/ 548 w 2270"/>
              <a:gd name="T21" fmla="*/ 979 h 2269"/>
              <a:gd name="T22" fmla="*/ 583 w 2270"/>
              <a:gd name="T23" fmla="*/ 701 h 2269"/>
              <a:gd name="T24" fmla="*/ 669 w 2270"/>
              <a:gd name="T25" fmla="*/ 599 h 2269"/>
              <a:gd name="T26" fmla="*/ 833 w 2270"/>
              <a:gd name="T27" fmla="*/ 553 h 2269"/>
              <a:gd name="T28" fmla="*/ 813 w 2270"/>
              <a:gd name="T29" fmla="*/ 425 h 2269"/>
              <a:gd name="T30" fmla="*/ 617 w 2270"/>
              <a:gd name="T31" fmla="*/ 481 h 2269"/>
              <a:gd name="T32" fmla="*/ 480 w 2270"/>
              <a:gd name="T33" fmla="*/ 616 h 2269"/>
              <a:gd name="T34" fmla="*/ 423 w 2270"/>
              <a:gd name="T35" fmla="*/ 840 h 2269"/>
              <a:gd name="T36" fmla="*/ 431 w 2270"/>
              <a:gd name="T37" fmla="*/ 1506 h 2269"/>
              <a:gd name="T38" fmla="*/ 500 w 2270"/>
              <a:gd name="T39" fmla="*/ 1685 h 2269"/>
              <a:gd name="T40" fmla="*/ 633 w 2270"/>
              <a:gd name="T41" fmla="*/ 1798 h 2269"/>
              <a:gd name="T42" fmla="*/ 891 w 2270"/>
              <a:gd name="T43" fmla="*/ 1848 h 2269"/>
              <a:gd name="T44" fmla="*/ 1528 w 2270"/>
              <a:gd name="T45" fmla="*/ 1834 h 2269"/>
              <a:gd name="T46" fmla="*/ 1692 w 2270"/>
              <a:gd name="T47" fmla="*/ 1763 h 2269"/>
              <a:gd name="T48" fmla="*/ 1813 w 2270"/>
              <a:gd name="T49" fmla="*/ 1603 h 2269"/>
              <a:gd name="T50" fmla="*/ 1851 w 2270"/>
              <a:gd name="T51" fmla="*/ 1252 h 2269"/>
              <a:gd name="T52" fmla="*/ 1828 w 2270"/>
              <a:gd name="T53" fmla="*/ 711 h 2269"/>
              <a:gd name="T54" fmla="*/ 1752 w 2270"/>
              <a:gd name="T55" fmla="*/ 562 h 2269"/>
              <a:gd name="T56" fmla="*/ 1586 w 2270"/>
              <a:gd name="T57" fmla="*/ 451 h 2269"/>
              <a:gd name="T58" fmla="*/ 1135 w 2270"/>
              <a:gd name="T59" fmla="*/ 419 h 2269"/>
              <a:gd name="T60" fmla="*/ 945 w 2270"/>
              <a:gd name="T61" fmla="*/ 820 h 2269"/>
              <a:gd name="T62" fmla="*/ 804 w 2270"/>
              <a:gd name="T63" fmla="*/ 975 h 2269"/>
              <a:gd name="T64" fmla="*/ 770 w 2270"/>
              <a:gd name="T65" fmla="*/ 1173 h 2269"/>
              <a:gd name="T66" fmla="*/ 852 w 2270"/>
              <a:gd name="T67" fmla="*/ 1369 h 2269"/>
              <a:gd name="T68" fmla="*/ 1026 w 2270"/>
              <a:gd name="T69" fmla="*/ 1486 h 2269"/>
              <a:gd name="T70" fmla="*/ 1227 w 2270"/>
              <a:gd name="T71" fmla="*/ 1491 h 2269"/>
              <a:gd name="T72" fmla="*/ 1407 w 2270"/>
              <a:gd name="T73" fmla="*/ 1382 h 2269"/>
              <a:gd name="T74" fmla="*/ 1495 w 2270"/>
              <a:gd name="T75" fmla="*/ 1209 h 2269"/>
              <a:gd name="T76" fmla="*/ 1473 w 2270"/>
              <a:gd name="T77" fmla="*/ 991 h 2269"/>
              <a:gd name="T78" fmla="*/ 1340 w 2270"/>
              <a:gd name="T79" fmla="*/ 830 h 2269"/>
              <a:gd name="T80" fmla="*/ 1154 w 2270"/>
              <a:gd name="T81" fmla="*/ 768 h 2269"/>
              <a:gd name="T82" fmla="*/ 1021 w 2270"/>
              <a:gd name="T83" fmla="*/ 1345 h 2269"/>
              <a:gd name="T84" fmla="*/ 925 w 2270"/>
              <a:gd name="T85" fmla="*/ 1249 h 2269"/>
              <a:gd name="T86" fmla="*/ 898 w 2270"/>
              <a:gd name="T87" fmla="*/ 1110 h 2269"/>
              <a:gd name="T88" fmla="*/ 951 w 2270"/>
              <a:gd name="T89" fmla="*/ 983 h 2269"/>
              <a:gd name="T90" fmla="*/ 1064 w 2270"/>
              <a:gd name="T91" fmla="*/ 907 h 2269"/>
              <a:gd name="T92" fmla="*/ 1206 w 2270"/>
              <a:gd name="T93" fmla="*/ 907 h 2269"/>
              <a:gd name="T94" fmla="*/ 1319 w 2270"/>
              <a:gd name="T95" fmla="*/ 983 h 2269"/>
              <a:gd name="T96" fmla="*/ 1372 w 2270"/>
              <a:gd name="T97" fmla="*/ 1110 h 2269"/>
              <a:gd name="T98" fmla="*/ 1344 w 2270"/>
              <a:gd name="T99" fmla="*/ 1249 h 2269"/>
              <a:gd name="T100" fmla="*/ 1249 w 2270"/>
              <a:gd name="T101" fmla="*/ 1345 h 2269"/>
              <a:gd name="T102" fmla="*/ 1431 w 2270"/>
              <a:gd name="T103" fmla="*/ 744 h 2269"/>
              <a:gd name="T104" fmla="*/ 1483 w 2270"/>
              <a:gd name="T105" fmla="*/ 674 h 2269"/>
              <a:gd name="T106" fmla="*/ 1574 w 2270"/>
              <a:gd name="T107" fmla="*/ 689 h 2269"/>
              <a:gd name="T108" fmla="*/ 1598 w 2270"/>
              <a:gd name="T109" fmla="*/ 778 h 2269"/>
              <a:gd name="T110" fmla="*/ 1534 w 2270"/>
              <a:gd name="T111" fmla="*/ 837 h 2269"/>
              <a:gd name="T112" fmla="*/ 1450 w 2270"/>
              <a:gd name="T113" fmla="*/ 807 h 2269"/>
              <a:gd name="T114" fmla="*/ 2270 w 2270"/>
              <a:gd name="T115" fmla="*/ 0 h 2269"/>
              <a:gd name="T116" fmla="*/ 0 w 2270"/>
              <a:gd name="T117" fmla="*/ 0 h 2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70" h="2269">
                <a:moveTo>
                  <a:pt x="1135" y="548"/>
                </a:moveTo>
                <a:lnTo>
                  <a:pt x="1250" y="548"/>
                </a:lnTo>
                <a:lnTo>
                  <a:pt x="1290" y="549"/>
                </a:lnTo>
                <a:lnTo>
                  <a:pt x="1323" y="549"/>
                </a:lnTo>
                <a:lnTo>
                  <a:pt x="1374" y="550"/>
                </a:lnTo>
                <a:lnTo>
                  <a:pt x="1424" y="552"/>
                </a:lnTo>
                <a:lnTo>
                  <a:pt x="1448" y="554"/>
                </a:lnTo>
                <a:lnTo>
                  <a:pt x="1470" y="556"/>
                </a:lnTo>
                <a:lnTo>
                  <a:pt x="1490" y="559"/>
                </a:lnTo>
                <a:lnTo>
                  <a:pt x="1507" y="562"/>
                </a:lnTo>
                <a:lnTo>
                  <a:pt x="1522" y="566"/>
                </a:lnTo>
                <a:lnTo>
                  <a:pt x="1535" y="570"/>
                </a:lnTo>
                <a:lnTo>
                  <a:pt x="1546" y="573"/>
                </a:lnTo>
                <a:lnTo>
                  <a:pt x="1557" y="577"/>
                </a:lnTo>
                <a:lnTo>
                  <a:pt x="1569" y="582"/>
                </a:lnTo>
                <a:lnTo>
                  <a:pt x="1580" y="587"/>
                </a:lnTo>
                <a:lnTo>
                  <a:pt x="1591" y="593"/>
                </a:lnTo>
                <a:lnTo>
                  <a:pt x="1601" y="599"/>
                </a:lnTo>
                <a:lnTo>
                  <a:pt x="1611" y="606"/>
                </a:lnTo>
                <a:lnTo>
                  <a:pt x="1620" y="613"/>
                </a:lnTo>
                <a:lnTo>
                  <a:pt x="1625" y="617"/>
                </a:lnTo>
                <a:lnTo>
                  <a:pt x="1629" y="622"/>
                </a:lnTo>
                <a:lnTo>
                  <a:pt x="1639" y="631"/>
                </a:lnTo>
                <a:lnTo>
                  <a:pt x="1648" y="640"/>
                </a:lnTo>
                <a:lnTo>
                  <a:pt x="1656" y="649"/>
                </a:lnTo>
                <a:lnTo>
                  <a:pt x="1663" y="659"/>
                </a:lnTo>
                <a:lnTo>
                  <a:pt x="1670" y="668"/>
                </a:lnTo>
                <a:lnTo>
                  <a:pt x="1676" y="679"/>
                </a:lnTo>
                <a:lnTo>
                  <a:pt x="1682" y="689"/>
                </a:lnTo>
                <a:lnTo>
                  <a:pt x="1687" y="701"/>
                </a:lnTo>
                <a:lnTo>
                  <a:pt x="1692" y="713"/>
                </a:lnTo>
                <a:lnTo>
                  <a:pt x="1696" y="723"/>
                </a:lnTo>
                <a:lnTo>
                  <a:pt x="1700" y="734"/>
                </a:lnTo>
                <a:lnTo>
                  <a:pt x="1703" y="747"/>
                </a:lnTo>
                <a:lnTo>
                  <a:pt x="1708" y="762"/>
                </a:lnTo>
                <a:lnTo>
                  <a:pt x="1711" y="779"/>
                </a:lnTo>
                <a:lnTo>
                  <a:pt x="1714" y="799"/>
                </a:lnTo>
                <a:lnTo>
                  <a:pt x="1716" y="821"/>
                </a:lnTo>
                <a:lnTo>
                  <a:pt x="1717" y="833"/>
                </a:lnTo>
                <a:lnTo>
                  <a:pt x="1718" y="845"/>
                </a:lnTo>
                <a:lnTo>
                  <a:pt x="1720" y="896"/>
                </a:lnTo>
                <a:lnTo>
                  <a:pt x="1721" y="947"/>
                </a:lnTo>
                <a:lnTo>
                  <a:pt x="1722" y="1019"/>
                </a:lnTo>
                <a:lnTo>
                  <a:pt x="1722" y="1134"/>
                </a:lnTo>
                <a:lnTo>
                  <a:pt x="1722" y="1250"/>
                </a:lnTo>
                <a:lnTo>
                  <a:pt x="1722" y="1291"/>
                </a:lnTo>
                <a:lnTo>
                  <a:pt x="1721" y="1323"/>
                </a:lnTo>
                <a:lnTo>
                  <a:pt x="1720" y="1374"/>
                </a:lnTo>
                <a:lnTo>
                  <a:pt x="1718" y="1424"/>
                </a:lnTo>
                <a:lnTo>
                  <a:pt x="1716" y="1449"/>
                </a:lnTo>
                <a:lnTo>
                  <a:pt x="1714" y="1471"/>
                </a:lnTo>
                <a:lnTo>
                  <a:pt x="1711" y="1490"/>
                </a:lnTo>
                <a:lnTo>
                  <a:pt x="1708" y="1507"/>
                </a:lnTo>
                <a:lnTo>
                  <a:pt x="1703" y="1522"/>
                </a:lnTo>
                <a:lnTo>
                  <a:pt x="1700" y="1535"/>
                </a:lnTo>
                <a:lnTo>
                  <a:pt x="1696" y="1547"/>
                </a:lnTo>
                <a:lnTo>
                  <a:pt x="1692" y="1557"/>
                </a:lnTo>
                <a:lnTo>
                  <a:pt x="1687" y="1569"/>
                </a:lnTo>
                <a:lnTo>
                  <a:pt x="1682" y="1580"/>
                </a:lnTo>
                <a:lnTo>
                  <a:pt x="1676" y="1591"/>
                </a:lnTo>
                <a:lnTo>
                  <a:pt x="1670" y="1601"/>
                </a:lnTo>
                <a:lnTo>
                  <a:pt x="1663" y="1611"/>
                </a:lnTo>
                <a:lnTo>
                  <a:pt x="1656" y="1620"/>
                </a:lnTo>
                <a:lnTo>
                  <a:pt x="1652" y="1625"/>
                </a:lnTo>
                <a:lnTo>
                  <a:pt x="1648" y="1630"/>
                </a:lnTo>
                <a:lnTo>
                  <a:pt x="1639" y="1639"/>
                </a:lnTo>
                <a:lnTo>
                  <a:pt x="1629" y="1648"/>
                </a:lnTo>
                <a:lnTo>
                  <a:pt x="1620" y="1656"/>
                </a:lnTo>
                <a:lnTo>
                  <a:pt x="1611" y="1663"/>
                </a:lnTo>
                <a:lnTo>
                  <a:pt x="1601" y="1670"/>
                </a:lnTo>
                <a:lnTo>
                  <a:pt x="1591" y="1676"/>
                </a:lnTo>
                <a:lnTo>
                  <a:pt x="1580" y="1682"/>
                </a:lnTo>
                <a:lnTo>
                  <a:pt x="1569" y="1687"/>
                </a:lnTo>
                <a:lnTo>
                  <a:pt x="1557" y="1692"/>
                </a:lnTo>
                <a:lnTo>
                  <a:pt x="1546" y="1696"/>
                </a:lnTo>
                <a:lnTo>
                  <a:pt x="1535" y="1700"/>
                </a:lnTo>
                <a:lnTo>
                  <a:pt x="1522" y="1704"/>
                </a:lnTo>
                <a:lnTo>
                  <a:pt x="1507" y="1707"/>
                </a:lnTo>
                <a:lnTo>
                  <a:pt x="1490" y="1710"/>
                </a:lnTo>
                <a:lnTo>
                  <a:pt x="1470" y="1713"/>
                </a:lnTo>
                <a:lnTo>
                  <a:pt x="1448" y="1716"/>
                </a:lnTo>
                <a:lnTo>
                  <a:pt x="1437" y="1716"/>
                </a:lnTo>
                <a:lnTo>
                  <a:pt x="1424" y="1717"/>
                </a:lnTo>
                <a:lnTo>
                  <a:pt x="1374" y="1719"/>
                </a:lnTo>
                <a:lnTo>
                  <a:pt x="1323" y="1720"/>
                </a:lnTo>
                <a:lnTo>
                  <a:pt x="1250" y="1721"/>
                </a:lnTo>
                <a:lnTo>
                  <a:pt x="1135" y="1721"/>
                </a:lnTo>
                <a:lnTo>
                  <a:pt x="1020" y="1721"/>
                </a:lnTo>
                <a:lnTo>
                  <a:pt x="980" y="1721"/>
                </a:lnTo>
                <a:lnTo>
                  <a:pt x="947" y="1720"/>
                </a:lnTo>
                <a:lnTo>
                  <a:pt x="896" y="1719"/>
                </a:lnTo>
                <a:lnTo>
                  <a:pt x="846" y="1717"/>
                </a:lnTo>
                <a:lnTo>
                  <a:pt x="821" y="1716"/>
                </a:lnTo>
                <a:lnTo>
                  <a:pt x="800" y="1713"/>
                </a:lnTo>
                <a:lnTo>
                  <a:pt x="780" y="1710"/>
                </a:lnTo>
                <a:lnTo>
                  <a:pt x="763" y="1707"/>
                </a:lnTo>
                <a:lnTo>
                  <a:pt x="748" y="1704"/>
                </a:lnTo>
                <a:lnTo>
                  <a:pt x="735" y="1700"/>
                </a:lnTo>
                <a:lnTo>
                  <a:pt x="723" y="1696"/>
                </a:lnTo>
                <a:lnTo>
                  <a:pt x="713" y="1692"/>
                </a:lnTo>
                <a:lnTo>
                  <a:pt x="701" y="1687"/>
                </a:lnTo>
                <a:lnTo>
                  <a:pt x="690" y="1682"/>
                </a:lnTo>
                <a:lnTo>
                  <a:pt x="679" y="1676"/>
                </a:lnTo>
                <a:lnTo>
                  <a:pt x="669" y="1670"/>
                </a:lnTo>
                <a:lnTo>
                  <a:pt x="659" y="1664"/>
                </a:lnTo>
                <a:lnTo>
                  <a:pt x="650" y="1656"/>
                </a:lnTo>
                <a:lnTo>
                  <a:pt x="645" y="1652"/>
                </a:lnTo>
                <a:lnTo>
                  <a:pt x="641" y="1648"/>
                </a:lnTo>
                <a:lnTo>
                  <a:pt x="631" y="1639"/>
                </a:lnTo>
                <a:lnTo>
                  <a:pt x="622" y="1630"/>
                </a:lnTo>
                <a:lnTo>
                  <a:pt x="614" y="1620"/>
                </a:lnTo>
                <a:lnTo>
                  <a:pt x="607" y="1611"/>
                </a:lnTo>
                <a:lnTo>
                  <a:pt x="600" y="1601"/>
                </a:lnTo>
                <a:lnTo>
                  <a:pt x="594" y="1591"/>
                </a:lnTo>
                <a:lnTo>
                  <a:pt x="588" y="1580"/>
                </a:lnTo>
                <a:lnTo>
                  <a:pt x="583" y="1569"/>
                </a:lnTo>
                <a:lnTo>
                  <a:pt x="578" y="1557"/>
                </a:lnTo>
                <a:lnTo>
                  <a:pt x="574" y="1547"/>
                </a:lnTo>
                <a:lnTo>
                  <a:pt x="570" y="1535"/>
                </a:lnTo>
                <a:lnTo>
                  <a:pt x="566" y="1522"/>
                </a:lnTo>
                <a:lnTo>
                  <a:pt x="562" y="1507"/>
                </a:lnTo>
                <a:lnTo>
                  <a:pt x="559" y="1490"/>
                </a:lnTo>
                <a:lnTo>
                  <a:pt x="556" y="1471"/>
                </a:lnTo>
                <a:lnTo>
                  <a:pt x="554" y="1449"/>
                </a:lnTo>
                <a:lnTo>
                  <a:pt x="553" y="1437"/>
                </a:lnTo>
                <a:lnTo>
                  <a:pt x="552" y="1424"/>
                </a:lnTo>
                <a:lnTo>
                  <a:pt x="550" y="1374"/>
                </a:lnTo>
                <a:lnTo>
                  <a:pt x="549" y="1323"/>
                </a:lnTo>
                <a:lnTo>
                  <a:pt x="548" y="1250"/>
                </a:lnTo>
                <a:lnTo>
                  <a:pt x="548" y="1134"/>
                </a:lnTo>
                <a:lnTo>
                  <a:pt x="548" y="1019"/>
                </a:lnTo>
                <a:lnTo>
                  <a:pt x="548" y="979"/>
                </a:lnTo>
                <a:lnTo>
                  <a:pt x="549" y="947"/>
                </a:lnTo>
                <a:lnTo>
                  <a:pt x="550" y="896"/>
                </a:lnTo>
                <a:lnTo>
                  <a:pt x="552" y="845"/>
                </a:lnTo>
                <a:lnTo>
                  <a:pt x="554" y="821"/>
                </a:lnTo>
                <a:lnTo>
                  <a:pt x="556" y="799"/>
                </a:lnTo>
                <a:lnTo>
                  <a:pt x="559" y="779"/>
                </a:lnTo>
                <a:lnTo>
                  <a:pt x="562" y="762"/>
                </a:lnTo>
                <a:lnTo>
                  <a:pt x="566" y="747"/>
                </a:lnTo>
                <a:lnTo>
                  <a:pt x="570" y="734"/>
                </a:lnTo>
                <a:lnTo>
                  <a:pt x="574" y="723"/>
                </a:lnTo>
                <a:lnTo>
                  <a:pt x="578" y="713"/>
                </a:lnTo>
                <a:lnTo>
                  <a:pt x="583" y="701"/>
                </a:lnTo>
                <a:lnTo>
                  <a:pt x="588" y="689"/>
                </a:lnTo>
                <a:lnTo>
                  <a:pt x="594" y="679"/>
                </a:lnTo>
                <a:lnTo>
                  <a:pt x="600" y="668"/>
                </a:lnTo>
                <a:lnTo>
                  <a:pt x="607" y="659"/>
                </a:lnTo>
                <a:lnTo>
                  <a:pt x="614" y="649"/>
                </a:lnTo>
                <a:lnTo>
                  <a:pt x="618" y="645"/>
                </a:lnTo>
                <a:lnTo>
                  <a:pt x="622" y="640"/>
                </a:lnTo>
                <a:lnTo>
                  <a:pt x="631" y="631"/>
                </a:lnTo>
                <a:lnTo>
                  <a:pt x="641" y="622"/>
                </a:lnTo>
                <a:lnTo>
                  <a:pt x="650" y="613"/>
                </a:lnTo>
                <a:lnTo>
                  <a:pt x="659" y="606"/>
                </a:lnTo>
                <a:lnTo>
                  <a:pt x="669" y="599"/>
                </a:lnTo>
                <a:lnTo>
                  <a:pt x="679" y="593"/>
                </a:lnTo>
                <a:lnTo>
                  <a:pt x="690" y="587"/>
                </a:lnTo>
                <a:lnTo>
                  <a:pt x="701" y="582"/>
                </a:lnTo>
                <a:lnTo>
                  <a:pt x="713" y="577"/>
                </a:lnTo>
                <a:lnTo>
                  <a:pt x="723" y="573"/>
                </a:lnTo>
                <a:lnTo>
                  <a:pt x="735" y="570"/>
                </a:lnTo>
                <a:lnTo>
                  <a:pt x="748" y="566"/>
                </a:lnTo>
                <a:lnTo>
                  <a:pt x="763" y="562"/>
                </a:lnTo>
                <a:lnTo>
                  <a:pt x="780" y="559"/>
                </a:lnTo>
                <a:lnTo>
                  <a:pt x="800" y="556"/>
                </a:lnTo>
                <a:lnTo>
                  <a:pt x="821" y="554"/>
                </a:lnTo>
                <a:lnTo>
                  <a:pt x="833" y="553"/>
                </a:lnTo>
                <a:lnTo>
                  <a:pt x="846" y="552"/>
                </a:lnTo>
                <a:lnTo>
                  <a:pt x="896" y="550"/>
                </a:lnTo>
                <a:lnTo>
                  <a:pt x="947" y="549"/>
                </a:lnTo>
                <a:lnTo>
                  <a:pt x="1020" y="548"/>
                </a:lnTo>
                <a:lnTo>
                  <a:pt x="1135" y="548"/>
                </a:lnTo>
                <a:close/>
                <a:moveTo>
                  <a:pt x="1135" y="419"/>
                </a:moveTo>
                <a:lnTo>
                  <a:pt x="1018" y="420"/>
                </a:lnTo>
                <a:lnTo>
                  <a:pt x="977" y="420"/>
                </a:lnTo>
                <a:lnTo>
                  <a:pt x="943" y="420"/>
                </a:lnTo>
                <a:lnTo>
                  <a:pt x="891" y="422"/>
                </a:lnTo>
                <a:lnTo>
                  <a:pt x="840" y="424"/>
                </a:lnTo>
                <a:lnTo>
                  <a:pt x="813" y="425"/>
                </a:lnTo>
                <a:lnTo>
                  <a:pt x="787" y="428"/>
                </a:lnTo>
                <a:lnTo>
                  <a:pt x="764" y="431"/>
                </a:lnTo>
                <a:lnTo>
                  <a:pt x="742" y="435"/>
                </a:lnTo>
                <a:lnTo>
                  <a:pt x="722" y="440"/>
                </a:lnTo>
                <a:lnTo>
                  <a:pt x="712" y="442"/>
                </a:lnTo>
                <a:lnTo>
                  <a:pt x="702" y="445"/>
                </a:lnTo>
                <a:lnTo>
                  <a:pt x="684" y="451"/>
                </a:lnTo>
                <a:lnTo>
                  <a:pt x="667" y="457"/>
                </a:lnTo>
                <a:lnTo>
                  <a:pt x="649" y="464"/>
                </a:lnTo>
                <a:lnTo>
                  <a:pt x="633" y="472"/>
                </a:lnTo>
                <a:lnTo>
                  <a:pt x="625" y="476"/>
                </a:lnTo>
                <a:lnTo>
                  <a:pt x="617" y="481"/>
                </a:lnTo>
                <a:lnTo>
                  <a:pt x="601" y="490"/>
                </a:lnTo>
                <a:lnTo>
                  <a:pt x="585" y="501"/>
                </a:lnTo>
                <a:lnTo>
                  <a:pt x="578" y="506"/>
                </a:lnTo>
                <a:lnTo>
                  <a:pt x="570" y="512"/>
                </a:lnTo>
                <a:lnTo>
                  <a:pt x="554" y="525"/>
                </a:lnTo>
                <a:lnTo>
                  <a:pt x="539" y="539"/>
                </a:lnTo>
                <a:lnTo>
                  <a:pt x="525" y="554"/>
                </a:lnTo>
                <a:lnTo>
                  <a:pt x="512" y="569"/>
                </a:lnTo>
                <a:lnTo>
                  <a:pt x="500" y="585"/>
                </a:lnTo>
                <a:lnTo>
                  <a:pt x="495" y="592"/>
                </a:lnTo>
                <a:lnTo>
                  <a:pt x="490" y="600"/>
                </a:lnTo>
                <a:lnTo>
                  <a:pt x="480" y="616"/>
                </a:lnTo>
                <a:lnTo>
                  <a:pt x="472" y="632"/>
                </a:lnTo>
                <a:lnTo>
                  <a:pt x="464" y="649"/>
                </a:lnTo>
                <a:lnTo>
                  <a:pt x="457" y="666"/>
                </a:lnTo>
                <a:lnTo>
                  <a:pt x="450" y="683"/>
                </a:lnTo>
                <a:lnTo>
                  <a:pt x="445" y="702"/>
                </a:lnTo>
                <a:lnTo>
                  <a:pt x="439" y="721"/>
                </a:lnTo>
                <a:lnTo>
                  <a:pt x="437" y="731"/>
                </a:lnTo>
                <a:lnTo>
                  <a:pt x="435" y="741"/>
                </a:lnTo>
                <a:lnTo>
                  <a:pt x="431" y="763"/>
                </a:lnTo>
                <a:lnTo>
                  <a:pt x="428" y="787"/>
                </a:lnTo>
                <a:lnTo>
                  <a:pt x="425" y="812"/>
                </a:lnTo>
                <a:lnTo>
                  <a:pt x="423" y="840"/>
                </a:lnTo>
                <a:lnTo>
                  <a:pt x="421" y="890"/>
                </a:lnTo>
                <a:lnTo>
                  <a:pt x="420" y="943"/>
                </a:lnTo>
                <a:lnTo>
                  <a:pt x="419" y="1017"/>
                </a:lnTo>
                <a:lnTo>
                  <a:pt x="419" y="1134"/>
                </a:lnTo>
                <a:lnTo>
                  <a:pt x="419" y="1252"/>
                </a:lnTo>
                <a:lnTo>
                  <a:pt x="420" y="1294"/>
                </a:lnTo>
                <a:lnTo>
                  <a:pt x="420" y="1327"/>
                </a:lnTo>
                <a:lnTo>
                  <a:pt x="421" y="1379"/>
                </a:lnTo>
                <a:lnTo>
                  <a:pt x="423" y="1430"/>
                </a:lnTo>
                <a:lnTo>
                  <a:pt x="425" y="1457"/>
                </a:lnTo>
                <a:lnTo>
                  <a:pt x="428" y="1483"/>
                </a:lnTo>
                <a:lnTo>
                  <a:pt x="431" y="1506"/>
                </a:lnTo>
                <a:lnTo>
                  <a:pt x="435" y="1528"/>
                </a:lnTo>
                <a:lnTo>
                  <a:pt x="439" y="1549"/>
                </a:lnTo>
                <a:lnTo>
                  <a:pt x="442" y="1558"/>
                </a:lnTo>
                <a:lnTo>
                  <a:pt x="445" y="1568"/>
                </a:lnTo>
                <a:lnTo>
                  <a:pt x="450" y="1586"/>
                </a:lnTo>
                <a:lnTo>
                  <a:pt x="457" y="1603"/>
                </a:lnTo>
                <a:lnTo>
                  <a:pt x="464" y="1621"/>
                </a:lnTo>
                <a:lnTo>
                  <a:pt x="472" y="1637"/>
                </a:lnTo>
                <a:lnTo>
                  <a:pt x="476" y="1646"/>
                </a:lnTo>
                <a:lnTo>
                  <a:pt x="480" y="1654"/>
                </a:lnTo>
                <a:lnTo>
                  <a:pt x="490" y="1670"/>
                </a:lnTo>
                <a:lnTo>
                  <a:pt x="500" y="1685"/>
                </a:lnTo>
                <a:lnTo>
                  <a:pt x="506" y="1693"/>
                </a:lnTo>
                <a:lnTo>
                  <a:pt x="512" y="1700"/>
                </a:lnTo>
                <a:lnTo>
                  <a:pt x="518" y="1708"/>
                </a:lnTo>
                <a:lnTo>
                  <a:pt x="525" y="1715"/>
                </a:lnTo>
                <a:lnTo>
                  <a:pt x="539" y="1730"/>
                </a:lnTo>
                <a:lnTo>
                  <a:pt x="554" y="1744"/>
                </a:lnTo>
                <a:lnTo>
                  <a:pt x="570" y="1757"/>
                </a:lnTo>
                <a:lnTo>
                  <a:pt x="585" y="1769"/>
                </a:lnTo>
                <a:lnTo>
                  <a:pt x="593" y="1774"/>
                </a:lnTo>
                <a:lnTo>
                  <a:pt x="601" y="1779"/>
                </a:lnTo>
                <a:lnTo>
                  <a:pt x="617" y="1789"/>
                </a:lnTo>
                <a:lnTo>
                  <a:pt x="633" y="1798"/>
                </a:lnTo>
                <a:lnTo>
                  <a:pt x="649" y="1805"/>
                </a:lnTo>
                <a:lnTo>
                  <a:pt x="667" y="1813"/>
                </a:lnTo>
                <a:lnTo>
                  <a:pt x="684" y="1819"/>
                </a:lnTo>
                <a:lnTo>
                  <a:pt x="702" y="1825"/>
                </a:lnTo>
                <a:lnTo>
                  <a:pt x="722" y="1830"/>
                </a:lnTo>
                <a:lnTo>
                  <a:pt x="732" y="1832"/>
                </a:lnTo>
                <a:lnTo>
                  <a:pt x="742" y="1834"/>
                </a:lnTo>
                <a:lnTo>
                  <a:pt x="764" y="1838"/>
                </a:lnTo>
                <a:lnTo>
                  <a:pt x="787" y="1842"/>
                </a:lnTo>
                <a:lnTo>
                  <a:pt x="813" y="1844"/>
                </a:lnTo>
                <a:lnTo>
                  <a:pt x="840" y="1846"/>
                </a:lnTo>
                <a:lnTo>
                  <a:pt x="891" y="1848"/>
                </a:lnTo>
                <a:lnTo>
                  <a:pt x="943" y="1849"/>
                </a:lnTo>
                <a:lnTo>
                  <a:pt x="1018" y="1850"/>
                </a:lnTo>
                <a:lnTo>
                  <a:pt x="1135" y="1850"/>
                </a:lnTo>
                <a:lnTo>
                  <a:pt x="1252" y="1850"/>
                </a:lnTo>
                <a:lnTo>
                  <a:pt x="1293" y="1850"/>
                </a:lnTo>
                <a:lnTo>
                  <a:pt x="1327" y="1849"/>
                </a:lnTo>
                <a:lnTo>
                  <a:pt x="1379" y="1848"/>
                </a:lnTo>
                <a:lnTo>
                  <a:pt x="1430" y="1846"/>
                </a:lnTo>
                <a:lnTo>
                  <a:pt x="1457" y="1844"/>
                </a:lnTo>
                <a:lnTo>
                  <a:pt x="1483" y="1842"/>
                </a:lnTo>
                <a:lnTo>
                  <a:pt x="1506" y="1838"/>
                </a:lnTo>
                <a:lnTo>
                  <a:pt x="1528" y="1834"/>
                </a:lnTo>
                <a:lnTo>
                  <a:pt x="1548" y="1830"/>
                </a:lnTo>
                <a:lnTo>
                  <a:pt x="1558" y="1827"/>
                </a:lnTo>
                <a:lnTo>
                  <a:pt x="1568" y="1825"/>
                </a:lnTo>
                <a:lnTo>
                  <a:pt x="1586" y="1819"/>
                </a:lnTo>
                <a:lnTo>
                  <a:pt x="1603" y="1813"/>
                </a:lnTo>
                <a:lnTo>
                  <a:pt x="1621" y="1805"/>
                </a:lnTo>
                <a:lnTo>
                  <a:pt x="1637" y="1798"/>
                </a:lnTo>
                <a:lnTo>
                  <a:pt x="1645" y="1793"/>
                </a:lnTo>
                <a:lnTo>
                  <a:pt x="1653" y="1789"/>
                </a:lnTo>
                <a:lnTo>
                  <a:pt x="1669" y="1779"/>
                </a:lnTo>
                <a:lnTo>
                  <a:pt x="1685" y="1769"/>
                </a:lnTo>
                <a:lnTo>
                  <a:pt x="1692" y="1763"/>
                </a:lnTo>
                <a:lnTo>
                  <a:pt x="1700" y="1757"/>
                </a:lnTo>
                <a:lnTo>
                  <a:pt x="1716" y="1744"/>
                </a:lnTo>
                <a:lnTo>
                  <a:pt x="1731" y="1730"/>
                </a:lnTo>
                <a:lnTo>
                  <a:pt x="1745" y="1715"/>
                </a:lnTo>
                <a:lnTo>
                  <a:pt x="1758" y="1700"/>
                </a:lnTo>
                <a:lnTo>
                  <a:pt x="1770" y="1685"/>
                </a:lnTo>
                <a:lnTo>
                  <a:pt x="1775" y="1677"/>
                </a:lnTo>
                <a:lnTo>
                  <a:pt x="1780" y="1670"/>
                </a:lnTo>
                <a:lnTo>
                  <a:pt x="1790" y="1654"/>
                </a:lnTo>
                <a:lnTo>
                  <a:pt x="1798" y="1637"/>
                </a:lnTo>
                <a:lnTo>
                  <a:pt x="1806" y="1621"/>
                </a:lnTo>
                <a:lnTo>
                  <a:pt x="1813" y="1603"/>
                </a:lnTo>
                <a:lnTo>
                  <a:pt x="1820" y="1586"/>
                </a:lnTo>
                <a:lnTo>
                  <a:pt x="1825" y="1568"/>
                </a:lnTo>
                <a:lnTo>
                  <a:pt x="1831" y="1549"/>
                </a:lnTo>
                <a:lnTo>
                  <a:pt x="1833" y="1539"/>
                </a:lnTo>
                <a:lnTo>
                  <a:pt x="1835" y="1528"/>
                </a:lnTo>
                <a:lnTo>
                  <a:pt x="1839" y="1506"/>
                </a:lnTo>
                <a:lnTo>
                  <a:pt x="1842" y="1483"/>
                </a:lnTo>
                <a:lnTo>
                  <a:pt x="1845" y="1457"/>
                </a:lnTo>
                <a:lnTo>
                  <a:pt x="1846" y="1430"/>
                </a:lnTo>
                <a:lnTo>
                  <a:pt x="1849" y="1379"/>
                </a:lnTo>
                <a:lnTo>
                  <a:pt x="1850" y="1327"/>
                </a:lnTo>
                <a:lnTo>
                  <a:pt x="1851" y="1252"/>
                </a:lnTo>
                <a:lnTo>
                  <a:pt x="1851" y="1134"/>
                </a:lnTo>
                <a:lnTo>
                  <a:pt x="1851" y="1017"/>
                </a:lnTo>
                <a:lnTo>
                  <a:pt x="1850" y="976"/>
                </a:lnTo>
                <a:lnTo>
                  <a:pt x="1850" y="943"/>
                </a:lnTo>
                <a:lnTo>
                  <a:pt x="1849" y="890"/>
                </a:lnTo>
                <a:lnTo>
                  <a:pt x="1846" y="840"/>
                </a:lnTo>
                <a:lnTo>
                  <a:pt x="1845" y="812"/>
                </a:lnTo>
                <a:lnTo>
                  <a:pt x="1842" y="787"/>
                </a:lnTo>
                <a:lnTo>
                  <a:pt x="1839" y="763"/>
                </a:lnTo>
                <a:lnTo>
                  <a:pt x="1835" y="741"/>
                </a:lnTo>
                <a:lnTo>
                  <a:pt x="1831" y="721"/>
                </a:lnTo>
                <a:lnTo>
                  <a:pt x="1828" y="711"/>
                </a:lnTo>
                <a:lnTo>
                  <a:pt x="1825" y="702"/>
                </a:lnTo>
                <a:lnTo>
                  <a:pt x="1820" y="683"/>
                </a:lnTo>
                <a:lnTo>
                  <a:pt x="1813" y="666"/>
                </a:lnTo>
                <a:lnTo>
                  <a:pt x="1806" y="649"/>
                </a:lnTo>
                <a:lnTo>
                  <a:pt x="1798" y="632"/>
                </a:lnTo>
                <a:lnTo>
                  <a:pt x="1794" y="624"/>
                </a:lnTo>
                <a:lnTo>
                  <a:pt x="1790" y="616"/>
                </a:lnTo>
                <a:lnTo>
                  <a:pt x="1780" y="600"/>
                </a:lnTo>
                <a:lnTo>
                  <a:pt x="1770" y="585"/>
                </a:lnTo>
                <a:lnTo>
                  <a:pt x="1764" y="577"/>
                </a:lnTo>
                <a:lnTo>
                  <a:pt x="1758" y="569"/>
                </a:lnTo>
                <a:lnTo>
                  <a:pt x="1752" y="562"/>
                </a:lnTo>
                <a:lnTo>
                  <a:pt x="1745" y="554"/>
                </a:lnTo>
                <a:lnTo>
                  <a:pt x="1731" y="539"/>
                </a:lnTo>
                <a:lnTo>
                  <a:pt x="1716" y="525"/>
                </a:lnTo>
                <a:lnTo>
                  <a:pt x="1700" y="512"/>
                </a:lnTo>
                <a:lnTo>
                  <a:pt x="1685" y="501"/>
                </a:lnTo>
                <a:lnTo>
                  <a:pt x="1677" y="495"/>
                </a:lnTo>
                <a:lnTo>
                  <a:pt x="1669" y="490"/>
                </a:lnTo>
                <a:lnTo>
                  <a:pt x="1653" y="481"/>
                </a:lnTo>
                <a:lnTo>
                  <a:pt x="1637" y="472"/>
                </a:lnTo>
                <a:lnTo>
                  <a:pt x="1621" y="464"/>
                </a:lnTo>
                <a:lnTo>
                  <a:pt x="1603" y="457"/>
                </a:lnTo>
                <a:lnTo>
                  <a:pt x="1586" y="451"/>
                </a:lnTo>
                <a:lnTo>
                  <a:pt x="1568" y="445"/>
                </a:lnTo>
                <a:lnTo>
                  <a:pt x="1548" y="440"/>
                </a:lnTo>
                <a:lnTo>
                  <a:pt x="1538" y="437"/>
                </a:lnTo>
                <a:lnTo>
                  <a:pt x="1528" y="435"/>
                </a:lnTo>
                <a:lnTo>
                  <a:pt x="1506" y="431"/>
                </a:lnTo>
                <a:lnTo>
                  <a:pt x="1483" y="428"/>
                </a:lnTo>
                <a:lnTo>
                  <a:pt x="1457" y="425"/>
                </a:lnTo>
                <a:lnTo>
                  <a:pt x="1430" y="424"/>
                </a:lnTo>
                <a:lnTo>
                  <a:pt x="1379" y="422"/>
                </a:lnTo>
                <a:lnTo>
                  <a:pt x="1327" y="420"/>
                </a:lnTo>
                <a:lnTo>
                  <a:pt x="1252" y="420"/>
                </a:lnTo>
                <a:lnTo>
                  <a:pt x="1135" y="419"/>
                </a:lnTo>
                <a:close/>
                <a:moveTo>
                  <a:pt x="1135" y="767"/>
                </a:moveTo>
                <a:lnTo>
                  <a:pt x="1116" y="768"/>
                </a:lnTo>
                <a:lnTo>
                  <a:pt x="1097" y="769"/>
                </a:lnTo>
                <a:lnTo>
                  <a:pt x="1079" y="771"/>
                </a:lnTo>
                <a:lnTo>
                  <a:pt x="1061" y="775"/>
                </a:lnTo>
                <a:lnTo>
                  <a:pt x="1043" y="779"/>
                </a:lnTo>
                <a:lnTo>
                  <a:pt x="1026" y="784"/>
                </a:lnTo>
                <a:lnTo>
                  <a:pt x="1009" y="789"/>
                </a:lnTo>
                <a:lnTo>
                  <a:pt x="992" y="796"/>
                </a:lnTo>
                <a:lnTo>
                  <a:pt x="976" y="803"/>
                </a:lnTo>
                <a:lnTo>
                  <a:pt x="960" y="812"/>
                </a:lnTo>
                <a:lnTo>
                  <a:pt x="945" y="820"/>
                </a:lnTo>
                <a:lnTo>
                  <a:pt x="930" y="830"/>
                </a:lnTo>
                <a:lnTo>
                  <a:pt x="915" y="840"/>
                </a:lnTo>
                <a:lnTo>
                  <a:pt x="902" y="851"/>
                </a:lnTo>
                <a:lnTo>
                  <a:pt x="888" y="863"/>
                </a:lnTo>
                <a:lnTo>
                  <a:pt x="875" y="875"/>
                </a:lnTo>
                <a:lnTo>
                  <a:pt x="863" y="887"/>
                </a:lnTo>
                <a:lnTo>
                  <a:pt x="852" y="901"/>
                </a:lnTo>
                <a:lnTo>
                  <a:pt x="841" y="915"/>
                </a:lnTo>
                <a:lnTo>
                  <a:pt x="831" y="929"/>
                </a:lnTo>
                <a:lnTo>
                  <a:pt x="821" y="944"/>
                </a:lnTo>
                <a:lnTo>
                  <a:pt x="812" y="959"/>
                </a:lnTo>
                <a:lnTo>
                  <a:pt x="804" y="975"/>
                </a:lnTo>
                <a:lnTo>
                  <a:pt x="797" y="991"/>
                </a:lnTo>
                <a:lnTo>
                  <a:pt x="790" y="1008"/>
                </a:lnTo>
                <a:lnTo>
                  <a:pt x="784" y="1025"/>
                </a:lnTo>
                <a:lnTo>
                  <a:pt x="779" y="1043"/>
                </a:lnTo>
                <a:lnTo>
                  <a:pt x="777" y="1051"/>
                </a:lnTo>
                <a:lnTo>
                  <a:pt x="775" y="1060"/>
                </a:lnTo>
                <a:lnTo>
                  <a:pt x="772" y="1078"/>
                </a:lnTo>
                <a:lnTo>
                  <a:pt x="770" y="1097"/>
                </a:lnTo>
                <a:lnTo>
                  <a:pt x="768" y="1115"/>
                </a:lnTo>
                <a:lnTo>
                  <a:pt x="768" y="1134"/>
                </a:lnTo>
                <a:lnTo>
                  <a:pt x="768" y="1154"/>
                </a:lnTo>
                <a:lnTo>
                  <a:pt x="770" y="1173"/>
                </a:lnTo>
                <a:lnTo>
                  <a:pt x="772" y="1191"/>
                </a:lnTo>
                <a:lnTo>
                  <a:pt x="775" y="1209"/>
                </a:lnTo>
                <a:lnTo>
                  <a:pt x="779" y="1227"/>
                </a:lnTo>
                <a:lnTo>
                  <a:pt x="784" y="1244"/>
                </a:lnTo>
                <a:lnTo>
                  <a:pt x="790" y="1261"/>
                </a:lnTo>
                <a:lnTo>
                  <a:pt x="797" y="1278"/>
                </a:lnTo>
                <a:lnTo>
                  <a:pt x="804" y="1294"/>
                </a:lnTo>
                <a:lnTo>
                  <a:pt x="812" y="1310"/>
                </a:lnTo>
                <a:lnTo>
                  <a:pt x="821" y="1326"/>
                </a:lnTo>
                <a:lnTo>
                  <a:pt x="831" y="1340"/>
                </a:lnTo>
                <a:lnTo>
                  <a:pt x="841" y="1355"/>
                </a:lnTo>
                <a:lnTo>
                  <a:pt x="852" y="1369"/>
                </a:lnTo>
                <a:lnTo>
                  <a:pt x="863" y="1382"/>
                </a:lnTo>
                <a:lnTo>
                  <a:pt x="875" y="1395"/>
                </a:lnTo>
                <a:lnTo>
                  <a:pt x="888" y="1407"/>
                </a:lnTo>
                <a:lnTo>
                  <a:pt x="902" y="1418"/>
                </a:lnTo>
                <a:lnTo>
                  <a:pt x="915" y="1429"/>
                </a:lnTo>
                <a:lnTo>
                  <a:pt x="930" y="1440"/>
                </a:lnTo>
                <a:lnTo>
                  <a:pt x="945" y="1449"/>
                </a:lnTo>
                <a:lnTo>
                  <a:pt x="960" y="1458"/>
                </a:lnTo>
                <a:lnTo>
                  <a:pt x="976" y="1466"/>
                </a:lnTo>
                <a:lnTo>
                  <a:pt x="992" y="1473"/>
                </a:lnTo>
                <a:lnTo>
                  <a:pt x="1009" y="1480"/>
                </a:lnTo>
                <a:lnTo>
                  <a:pt x="1026" y="1486"/>
                </a:lnTo>
                <a:lnTo>
                  <a:pt x="1043" y="1491"/>
                </a:lnTo>
                <a:lnTo>
                  <a:pt x="1052" y="1493"/>
                </a:lnTo>
                <a:lnTo>
                  <a:pt x="1061" y="1495"/>
                </a:lnTo>
                <a:lnTo>
                  <a:pt x="1079" y="1498"/>
                </a:lnTo>
                <a:lnTo>
                  <a:pt x="1097" y="1500"/>
                </a:lnTo>
                <a:lnTo>
                  <a:pt x="1116" y="1502"/>
                </a:lnTo>
                <a:lnTo>
                  <a:pt x="1135" y="1502"/>
                </a:lnTo>
                <a:lnTo>
                  <a:pt x="1154" y="1502"/>
                </a:lnTo>
                <a:lnTo>
                  <a:pt x="1173" y="1500"/>
                </a:lnTo>
                <a:lnTo>
                  <a:pt x="1191" y="1498"/>
                </a:lnTo>
                <a:lnTo>
                  <a:pt x="1209" y="1495"/>
                </a:lnTo>
                <a:lnTo>
                  <a:pt x="1227" y="1491"/>
                </a:lnTo>
                <a:lnTo>
                  <a:pt x="1244" y="1486"/>
                </a:lnTo>
                <a:lnTo>
                  <a:pt x="1261" y="1480"/>
                </a:lnTo>
                <a:lnTo>
                  <a:pt x="1278" y="1473"/>
                </a:lnTo>
                <a:lnTo>
                  <a:pt x="1294" y="1466"/>
                </a:lnTo>
                <a:lnTo>
                  <a:pt x="1310" y="1458"/>
                </a:lnTo>
                <a:lnTo>
                  <a:pt x="1325" y="1449"/>
                </a:lnTo>
                <a:lnTo>
                  <a:pt x="1340" y="1440"/>
                </a:lnTo>
                <a:lnTo>
                  <a:pt x="1355" y="1429"/>
                </a:lnTo>
                <a:lnTo>
                  <a:pt x="1368" y="1418"/>
                </a:lnTo>
                <a:lnTo>
                  <a:pt x="1382" y="1407"/>
                </a:lnTo>
                <a:lnTo>
                  <a:pt x="1395" y="1395"/>
                </a:lnTo>
                <a:lnTo>
                  <a:pt x="1407" y="1382"/>
                </a:lnTo>
                <a:lnTo>
                  <a:pt x="1418" y="1369"/>
                </a:lnTo>
                <a:lnTo>
                  <a:pt x="1429" y="1355"/>
                </a:lnTo>
                <a:lnTo>
                  <a:pt x="1439" y="1340"/>
                </a:lnTo>
                <a:lnTo>
                  <a:pt x="1449" y="1326"/>
                </a:lnTo>
                <a:lnTo>
                  <a:pt x="1458" y="1310"/>
                </a:lnTo>
                <a:lnTo>
                  <a:pt x="1466" y="1294"/>
                </a:lnTo>
                <a:lnTo>
                  <a:pt x="1473" y="1278"/>
                </a:lnTo>
                <a:lnTo>
                  <a:pt x="1480" y="1261"/>
                </a:lnTo>
                <a:lnTo>
                  <a:pt x="1486" y="1244"/>
                </a:lnTo>
                <a:lnTo>
                  <a:pt x="1490" y="1227"/>
                </a:lnTo>
                <a:lnTo>
                  <a:pt x="1493" y="1218"/>
                </a:lnTo>
                <a:lnTo>
                  <a:pt x="1495" y="1209"/>
                </a:lnTo>
                <a:lnTo>
                  <a:pt x="1498" y="1191"/>
                </a:lnTo>
                <a:lnTo>
                  <a:pt x="1500" y="1173"/>
                </a:lnTo>
                <a:lnTo>
                  <a:pt x="1502" y="1154"/>
                </a:lnTo>
                <a:lnTo>
                  <a:pt x="1502" y="1134"/>
                </a:lnTo>
                <a:lnTo>
                  <a:pt x="1502" y="1115"/>
                </a:lnTo>
                <a:lnTo>
                  <a:pt x="1500" y="1097"/>
                </a:lnTo>
                <a:lnTo>
                  <a:pt x="1498" y="1078"/>
                </a:lnTo>
                <a:lnTo>
                  <a:pt x="1495" y="1060"/>
                </a:lnTo>
                <a:lnTo>
                  <a:pt x="1490" y="1043"/>
                </a:lnTo>
                <a:lnTo>
                  <a:pt x="1486" y="1025"/>
                </a:lnTo>
                <a:lnTo>
                  <a:pt x="1480" y="1008"/>
                </a:lnTo>
                <a:lnTo>
                  <a:pt x="1473" y="991"/>
                </a:lnTo>
                <a:lnTo>
                  <a:pt x="1466" y="975"/>
                </a:lnTo>
                <a:lnTo>
                  <a:pt x="1458" y="959"/>
                </a:lnTo>
                <a:lnTo>
                  <a:pt x="1449" y="944"/>
                </a:lnTo>
                <a:lnTo>
                  <a:pt x="1439" y="929"/>
                </a:lnTo>
                <a:lnTo>
                  <a:pt x="1429" y="915"/>
                </a:lnTo>
                <a:lnTo>
                  <a:pt x="1418" y="901"/>
                </a:lnTo>
                <a:lnTo>
                  <a:pt x="1407" y="887"/>
                </a:lnTo>
                <a:lnTo>
                  <a:pt x="1395" y="875"/>
                </a:lnTo>
                <a:lnTo>
                  <a:pt x="1382" y="863"/>
                </a:lnTo>
                <a:lnTo>
                  <a:pt x="1368" y="851"/>
                </a:lnTo>
                <a:lnTo>
                  <a:pt x="1355" y="840"/>
                </a:lnTo>
                <a:lnTo>
                  <a:pt x="1340" y="830"/>
                </a:lnTo>
                <a:lnTo>
                  <a:pt x="1325" y="820"/>
                </a:lnTo>
                <a:lnTo>
                  <a:pt x="1310" y="812"/>
                </a:lnTo>
                <a:lnTo>
                  <a:pt x="1294" y="803"/>
                </a:lnTo>
                <a:lnTo>
                  <a:pt x="1278" y="796"/>
                </a:lnTo>
                <a:lnTo>
                  <a:pt x="1261" y="789"/>
                </a:lnTo>
                <a:lnTo>
                  <a:pt x="1244" y="784"/>
                </a:lnTo>
                <a:lnTo>
                  <a:pt x="1227" y="779"/>
                </a:lnTo>
                <a:lnTo>
                  <a:pt x="1218" y="777"/>
                </a:lnTo>
                <a:lnTo>
                  <a:pt x="1209" y="775"/>
                </a:lnTo>
                <a:lnTo>
                  <a:pt x="1191" y="771"/>
                </a:lnTo>
                <a:lnTo>
                  <a:pt x="1173" y="769"/>
                </a:lnTo>
                <a:lnTo>
                  <a:pt x="1154" y="768"/>
                </a:lnTo>
                <a:lnTo>
                  <a:pt x="1135" y="767"/>
                </a:lnTo>
                <a:close/>
                <a:moveTo>
                  <a:pt x="1135" y="1374"/>
                </a:moveTo>
                <a:lnTo>
                  <a:pt x="1123" y="1373"/>
                </a:lnTo>
                <a:lnTo>
                  <a:pt x="1111" y="1372"/>
                </a:lnTo>
                <a:lnTo>
                  <a:pt x="1099" y="1371"/>
                </a:lnTo>
                <a:lnTo>
                  <a:pt x="1087" y="1369"/>
                </a:lnTo>
                <a:lnTo>
                  <a:pt x="1075" y="1366"/>
                </a:lnTo>
                <a:lnTo>
                  <a:pt x="1064" y="1363"/>
                </a:lnTo>
                <a:lnTo>
                  <a:pt x="1053" y="1359"/>
                </a:lnTo>
                <a:lnTo>
                  <a:pt x="1042" y="1355"/>
                </a:lnTo>
                <a:lnTo>
                  <a:pt x="1032" y="1350"/>
                </a:lnTo>
                <a:lnTo>
                  <a:pt x="1021" y="1345"/>
                </a:lnTo>
                <a:lnTo>
                  <a:pt x="1011" y="1339"/>
                </a:lnTo>
                <a:lnTo>
                  <a:pt x="1002" y="1333"/>
                </a:lnTo>
                <a:lnTo>
                  <a:pt x="992" y="1326"/>
                </a:lnTo>
                <a:lnTo>
                  <a:pt x="983" y="1319"/>
                </a:lnTo>
                <a:lnTo>
                  <a:pt x="975" y="1312"/>
                </a:lnTo>
                <a:lnTo>
                  <a:pt x="967" y="1304"/>
                </a:lnTo>
                <a:lnTo>
                  <a:pt x="959" y="1295"/>
                </a:lnTo>
                <a:lnTo>
                  <a:pt x="951" y="1287"/>
                </a:lnTo>
                <a:lnTo>
                  <a:pt x="944" y="1278"/>
                </a:lnTo>
                <a:lnTo>
                  <a:pt x="937" y="1268"/>
                </a:lnTo>
                <a:lnTo>
                  <a:pt x="931" y="1259"/>
                </a:lnTo>
                <a:lnTo>
                  <a:pt x="925" y="1249"/>
                </a:lnTo>
                <a:lnTo>
                  <a:pt x="920" y="1239"/>
                </a:lnTo>
                <a:lnTo>
                  <a:pt x="915" y="1228"/>
                </a:lnTo>
                <a:lnTo>
                  <a:pt x="911" y="1217"/>
                </a:lnTo>
                <a:lnTo>
                  <a:pt x="907" y="1206"/>
                </a:lnTo>
                <a:lnTo>
                  <a:pt x="904" y="1195"/>
                </a:lnTo>
                <a:lnTo>
                  <a:pt x="902" y="1183"/>
                </a:lnTo>
                <a:lnTo>
                  <a:pt x="899" y="1172"/>
                </a:lnTo>
                <a:lnTo>
                  <a:pt x="898" y="1160"/>
                </a:lnTo>
                <a:lnTo>
                  <a:pt x="897" y="1148"/>
                </a:lnTo>
                <a:lnTo>
                  <a:pt x="897" y="1134"/>
                </a:lnTo>
                <a:lnTo>
                  <a:pt x="897" y="1122"/>
                </a:lnTo>
                <a:lnTo>
                  <a:pt x="898" y="1110"/>
                </a:lnTo>
                <a:lnTo>
                  <a:pt x="899" y="1098"/>
                </a:lnTo>
                <a:lnTo>
                  <a:pt x="902" y="1086"/>
                </a:lnTo>
                <a:lnTo>
                  <a:pt x="904" y="1075"/>
                </a:lnTo>
                <a:lnTo>
                  <a:pt x="907" y="1063"/>
                </a:lnTo>
                <a:lnTo>
                  <a:pt x="911" y="1052"/>
                </a:lnTo>
                <a:lnTo>
                  <a:pt x="915" y="1042"/>
                </a:lnTo>
                <a:lnTo>
                  <a:pt x="920" y="1031"/>
                </a:lnTo>
                <a:lnTo>
                  <a:pt x="925" y="1021"/>
                </a:lnTo>
                <a:lnTo>
                  <a:pt x="931" y="1011"/>
                </a:lnTo>
                <a:lnTo>
                  <a:pt x="937" y="1001"/>
                </a:lnTo>
                <a:lnTo>
                  <a:pt x="944" y="992"/>
                </a:lnTo>
                <a:lnTo>
                  <a:pt x="951" y="983"/>
                </a:lnTo>
                <a:lnTo>
                  <a:pt x="959" y="974"/>
                </a:lnTo>
                <a:lnTo>
                  <a:pt x="967" y="966"/>
                </a:lnTo>
                <a:lnTo>
                  <a:pt x="975" y="958"/>
                </a:lnTo>
                <a:lnTo>
                  <a:pt x="983" y="950"/>
                </a:lnTo>
                <a:lnTo>
                  <a:pt x="992" y="943"/>
                </a:lnTo>
                <a:lnTo>
                  <a:pt x="1002" y="937"/>
                </a:lnTo>
                <a:lnTo>
                  <a:pt x="1011" y="931"/>
                </a:lnTo>
                <a:lnTo>
                  <a:pt x="1021" y="925"/>
                </a:lnTo>
                <a:lnTo>
                  <a:pt x="1032" y="920"/>
                </a:lnTo>
                <a:lnTo>
                  <a:pt x="1042" y="915"/>
                </a:lnTo>
                <a:lnTo>
                  <a:pt x="1053" y="910"/>
                </a:lnTo>
                <a:lnTo>
                  <a:pt x="1064" y="907"/>
                </a:lnTo>
                <a:lnTo>
                  <a:pt x="1075" y="904"/>
                </a:lnTo>
                <a:lnTo>
                  <a:pt x="1087" y="901"/>
                </a:lnTo>
                <a:lnTo>
                  <a:pt x="1099" y="899"/>
                </a:lnTo>
                <a:lnTo>
                  <a:pt x="1111" y="897"/>
                </a:lnTo>
                <a:lnTo>
                  <a:pt x="1123" y="896"/>
                </a:lnTo>
                <a:lnTo>
                  <a:pt x="1135" y="896"/>
                </a:lnTo>
                <a:lnTo>
                  <a:pt x="1147" y="896"/>
                </a:lnTo>
                <a:lnTo>
                  <a:pt x="1159" y="897"/>
                </a:lnTo>
                <a:lnTo>
                  <a:pt x="1171" y="899"/>
                </a:lnTo>
                <a:lnTo>
                  <a:pt x="1183" y="901"/>
                </a:lnTo>
                <a:lnTo>
                  <a:pt x="1195" y="904"/>
                </a:lnTo>
                <a:lnTo>
                  <a:pt x="1206" y="907"/>
                </a:lnTo>
                <a:lnTo>
                  <a:pt x="1217" y="910"/>
                </a:lnTo>
                <a:lnTo>
                  <a:pt x="1228" y="915"/>
                </a:lnTo>
                <a:lnTo>
                  <a:pt x="1238" y="920"/>
                </a:lnTo>
                <a:lnTo>
                  <a:pt x="1249" y="925"/>
                </a:lnTo>
                <a:lnTo>
                  <a:pt x="1259" y="931"/>
                </a:lnTo>
                <a:lnTo>
                  <a:pt x="1268" y="937"/>
                </a:lnTo>
                <a:lnTo>
                  <a:pt x="1278" y="943"/>
                </a:lnTo>
                <a:lnTo>
                  <a:pt x="1287" y="950"/>
                </a:lnTo>
                <a:lnTo>
                  <a:pt x="1295" y="958"/>
                </a:lnTo>
                <a:lnTo>
                  <a:pt x="1303" y="966"/>
                </a:lnTo>
                <a:lnTo>
                  <a:pt x="1311" y="974"/>
                </a:lnTo>
                <a:lnTo>
                  <a:pt x="1319" y="983"/>
                </a:lnTo>
                <a:lnTo>
                  <a:pt x="1326" y="992"/>
                </a:lnTo>
                <a:lnTo>
                  <a:pt x="1333" y="1001"/>
                </a:lnTo>
                <a:lnTo>
                  <a:pt x="1339" y="1011"/>
                </a:lnTo>
                <a:lnTo>
                  <a:pt x="1344" y="1021"/>
                </a:lnTo>
                <a:lnTo>
                  <a:pt x="1350" y="1031"/>
                </a:lnTo>
                <a:lnTo>
                  <a:pt x="1355" y="1042"/>
                </a:lnTo>
                <a:lnTo>
                  <a:pt x="1359" y="1052"/>
                </a:lnTo>
                <a:lnTo>
                  <a:pt x="1363" y="1063"/>
                </a:lnTo>
                <a:lnTo>
                  <a:pt x="1366" y="1075"/>
                </a:lnTo>
                <a:lnTo>
                  <a:pt x="1368" y="1086"/>
                </a:lnTo>
                <a:lnTo>
                  <a:pt x="1370" y="1098"/>
                </a:lnTo>
                <a:lnTo>
                  <a:pt x="1372" y="1110"/>
                </a:lnTo>
                <a:lnTo>
                  <a:pt x="1373" y="1122"/>
                </a:lnTo>
                <a:lnTo>
                  <a:pt x="1373" y="1134"/>
                </a:lnTo>
                <a:lnTo>
                  <a:pt x="1373" y="1148"/>
                </a:lnTo>
                <a:lnTo>
                  <a:pt x="1372" y="1160"/>
                </a:lnTo>
                <a:lnTo>
                  <a:pt x="1370" y="1172"/>
                </a:lnTo>
                <a:lnTo>
                  <a:pt x="1368" y="1183"/>
                </a:lnTo>
                <a:lnTo>
                  <a:pt x="1366" y="1195"/>
                </a:lnTo>
                <a:lnTo>
                  <a:pt x="1363" y="1206"/>
                </a:lnTo>
                <a:lnTo>
                  <a:pt x="1359" y="1217"/>
                </a:lnTo>
                <a:lnTo>
                  <a:pt x="1355" y="1228"/>
                </a:lnTo>
                <a:lnTo>
                  <a:pt x="1350" y="1239"/>
                </a:lnTo>
                <a:lnTo>
                  <a:pt x="1344" y="1249"/>
                </a:lnTo>
                <a:lnTo>
                  <a:pt x="1339" y="1259"/>
                </a:lnTo>
                <a:lnTo>
                  <a:pt x="1333" y="1268"/>
                </a:lnTo>
                <a:lnTo>
                  <a:pt x="1326" y="1278"/>
                </a:lnTo>
                <a:lnTo>
                  <a:pt x="1319" y="1287"/>
                </a:lnTo>
                <a:lnTo>
                  <a:pt x="1311" y="1295"/>
                </a:lnTo>
                <a:lnTo>
                  <a:pt x="1303" y="1304"/>
                </a:lnTo>
                <a:lnTo>
                  <a:pt x="1295" y="1312"/>
                </a:lnTo>
                <a:lnTo>
                  <a:pt x="1287" y="1319"/>
                </a:lnTo>
                <a:lnTo>
                  <a:pt x="1278" y="1326"/>
                </a:lnTo>
                <a:lnTo>
                  <a:pt x="1268" y="1333"/>
                </a:lnTo>
                <a:lnTo>
                  <a:pt x="1259" y="1339"/>
                </a:lnTo>
                <a:lnTo>
                  <a:pt x="1249" y="1345"/>
                </a:lnTo>
                <a:lnTo>
                  <a:pt x="1238" y="1350"/>
                </a:lnTo>
                <a:lnTo>
                  <a:pt x="1228" y="1355"/>
                </a:lnTo>
                <a:lnTo>
                  <a:pt x="1217" y="1359"/>
                </a:lnTo>
                <a:lnTo>
                  <a:pt x="1206" y="1363"/>
                </a:lnTo>
                <a:lnTo>
                  <a:pt x="1195" y="1366"/>
                </a:lnTo>
                <a:lnTo>
                  <a:pt x="1183" y="1369"/>
                </a:lnTo>
                <a:lnTo>
                  <a:pt x="1171" y="1371"/>
                </a:lnTo>
                <a:lnTo>
                  <a:pt x="1159" y="1372"/>
                </a:lnTo>
                <a:lnTo>
                  <a:pt x="1147" y="1373"/>
                </a:lnTo>
                <a:lnTo>
                  <a:pt x="1135" y="1374"/>
                </a:lnTo>
                <a:close/>
                <a:moveTo>
                  <a:pt x="1431" y="753"/>
                </a:moveTo>
                <a:lnTo>
                  <a:pt x="1431" y="744"/>
                </a:lnTo>
                <a:lnTo>
                  <a:pt x="1433" y="735"/>
                </a:lnTo>
                <a:lnTo>
                  <a:pt x="1435" y="727"/>
                </a:lnTo>
                <a:lnTo>
                  <a:pt x="1438" y="719"/>
                </a:lnTo>
                <a:lnTo>
                  <a:pt x="1441" y="712"/>
                </a:lnTo>
                <a:lnTo>
                  <a:pt x="1445" y="705"/>
                </a:lnTo>
                <a:lnTo>
                  <a:pt x="1450" y="698"/>
                </a:lnTo>
                <a:lnTo>
                  <a:pt x="1453" y="695"/>
                </a:lnTo>
                <a:lnTo>
                  <a:pt x="1456" y="692"/>
                </a:lnTo>
                <a:lnTo>
                  <a:pt x="1462" y="687"/>
                </a:lnTo>
                <a:lnTo>
                  <a:pt x="1469" y="682"/>
                </a:lnTo>
                <a:lnTo>
                  <a:pt x="1476" y="677"/>
                </a:lnTo>
                <a:lnTo>
                  <a:pt x="1483" y="674"/>
                </a:lnTo>
                <a:lnTo>
                  <a:pt x="1491" y="671"/>
                </a:lnTo>
                <a:lnTo>
                  <a:pt x="1499" y="669"/>
                </a:lnTo>
                <a:lnTo>
                  <a:pt x="1508" y="667"/>
                </a:lnTo>
                <a:lnTo>
                  <a:pt x="1517" y="667"/>
                </a:lnTo>
                <a:lnTo>
                  <a:pt x="1525" y="667"/>
                </a:lnTo>
                <a:lnTo>
                  <a:pt x="1534" y="669"/>
                </a:lnTo>
                <a:lnTo>
                  <a:pt x="1542" y="671"/>
                </a:lnTo>
                <a:lnTo>
                  <a:pt x="1550" y="674"/>
                </a:lnTo>
                <a:lnTo>
                  <a:pt x="1557" y="677"/>
                </a:lnTo>
                <a:lnTo>
                  <a:pt x="1564" y="682"/>
                </a:lnTo>
                <a:lnTo>
                  <a:pt x="1571" y="687"/>
                </a:lnTo>
                <a:lnTo>
                  <a:pt x="1574" y="689"/>
                </a:lnTo>
                <a:lnTo>
                  <a:pt x="1577" y="692"/>
                </a:lnTo>
                <a:lnTo>
                  <a:pt x="1583" y="698"/>
                </a:lnTo>
                <a:lnTo>
                  <a:pt x="1588" y="705"/>
                </a:lnTo>
                <a:lnTo>
                  <a:pt x="1592" y="712"/>
                </a:lnTo>
                <a:lnTo>
                  <a:pt x="1596" y="719"/>
                </a:lnTo>
                <a:lnTo>
                  <a:pt x="1598" y="727"/>
                </a:lnTo>
                <a:lnTo>
                  <a:pt x="1601" y="735"/>
                </a:lnTo>
                <a:lnTo>
                  <a:pt x="1602" y="744"/>
                </a:lnTo>
                <a:lnTo>
                  <a:pt x="1602" y="753"/>
                </a:lnTo>
                <a:lnTo>
                  <a:pt x="1602" y="761"/>
                </a:lnTo>
                <a:lnTo>
                  <a:pt x="1601" y="770"/>
                </a:lnTo>
                <a:lnTo>
                  <a:pt x="1598" y="778"/>
                </a:lnTo>
                <a:lnTo>
                  <a:pt x="1596" y="786"/>
                </a:lnTo>
                <a:lnTo>
                  <a:pt x="1592" y="794"/>
                </a:lnTo>
                <a:lnTo>
                  <a:pt x="1588" y="801"/>
                </a:lnTo>
                <a:lnTo>
                  <a:pt x="1583" y="807"/>
                </a:lnTo>
                <a:lnTo>
                  <a:pt x="1580" y="810"/>
                </a:lnTo>
                <a:lnTo>
                  <a:pt x="1577" y="813"/>
                </a:lnTo>
                <a:lnTo>
                  <a:pt x="1571" y="819"/>
                </a:lnTo>
                <a:lnTo>
                  <a:pt x="1564" y="824"/>
                </a:lnTo>
                <a:lnTo>
                  <a:pt x="1557" y="828"/>
                </a:lnTo>
                <a:lnTo>
                  <a:pt x="1550" y="832"/>
                </a:lnTo>
                <a:lnTo>
                  <a:pt x="1542" y="835"/>
                </a:lnTo>
                <a:lnTo>
                  <a:pt x="1534" y="837"/>
                </a:lnTo>
                <a:lnTo>
                  <a:pt x="1525" y="838"/>
                </a:lnTo>
                <a:lnTo>
                  <a:pt x="1517" y="838"/>
                </a:lnTo>
                <a:lnTo>
                  <a:pt x="1508" y="838"/>
                </a:lnTo>
                <a:lnTo>
                  <a:pt x="1499" y="837"/>
                </a:lnTo>
                <a:lnTo>
                  <a:pt x="1491" y="835"/>
                </a:lnTo>
                <a:lnTo>
                  <a:pt x="1483" y="832"/>
                </a:lnTo>
                <a:lnTo>
                  <a:pt x="1476" y="828"/>
                </a:lnTo>
                <a:lnTo>
                  <a:pt x="1469" y="824"/>
                </a:lnTo>
                <a:lnTo>
                  <a:pt x="1462" y="819"/>
                </a:lnTo>
                <a:lnTo>
                  <a:pt x="1459" y="816"/>
                </a:lnTo>
                <a:lnTo>
                  <a:pt x="1456" y="813"/>
                </a:lnTo>
                <a:lnTo>
                  <a:pt x="1450" y="807"/>
                </a:lnTo>
                <a:lnTo>
                  <a:pt x="1445" y="801"/>
                </a:lnTo>
                <a:lnTo>
                  <a:pt x="1441" y="794"/>
                </a:lnTo>
                <a:lnTo>
                  <a:pt x="1438" y="786"/>
                </a:lnTo>
                <a:lnTo>
                  <a:pt x="1435" y="778"/>
                </a:lnTo>
                <a:lnTo>
                  <a:pt x="1433" y="770"/>
                </a:lnTo>
                <a:lnTo>
                  <a:pt x="1431" y="761"/>
                </a:lnTo>
                <a:lnTo>
                  <a:pt x="1431" y="753"/>
                </a:lnTo>
                <a:close/>
                <a:moveTo>
                  <a:pt x="0" y="0"/>
                </a:moveTo>
                <a:lnTo>
                  <a:pt x="567" y="0"/>
                </a:lnTo>
                <a:lnTo>
                  <a:pt x="1135" y="0"/>
                </a:lnTo>
                <a:lnTo>
                  <a:pt x="1702" y="0"/>
                </a:lnTo>
                <a:lnTo>
                  <a:pt x="2270" y="0"/>
                </a:lnTo>
                <a:lnTo>
                  <a:pt x="2270" y="567"/>
                </a:lnTo>
                <a:lnTo>
                  <a:pt x="2270" y="1134"/>
                </a:lnTo>
                <a:lnTo>
                  <a:pt x="2270" y="1702"/>
                </a:lnTo>
                <a:lnTo>
                  <a:pt x="2270" y="2269"/>
                </a:lnTo>
                <a:lnTo>
                  <a:pt x="1702" y="2269"/>
                </a:lnTo>
                <a:lnTo>
                  <a:pt x="1135" y="2269"/>
                </a:lnTo>
                <a:lnTo>
                  <a:pt x="567" y="2269"/>
                </a:lnTo>
                <a:lnTo>
                  <a:pt x="0" y="2269"/>
                </a:lnTo>
                <a:lnTo>
                  <a:pt x="0" y="1702"/>
                </a:lnTo>
                <a:lnTo>
                  <a:pt x="0" y="1134"/>
                </a:lnTo>
                <a:lnTo>
                  <a:pt x="0" y="5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5" name="Freeform 21">
            <a:hlinkClick r:id="rId6" tooltip="TikTok"/>
            <a:extLst>
              <a:ext uri="{FF2B5EF4-FFF2-40B4-BE49-F238E27FC236}">
                <a16:creationId xmlns:a16="http://schemas.microsoft.com/office/drawing/2014/main" id="{61261DC5-6681-30A9-1D18-CFA01291D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672384" y="5013176"/>
            <a:ext cx="287873" cy="288000"/>
          </a:xfrm>
          <a:custGeom>
            <a:avLst/>
            <a:gdLst>
              <a:gd name="T0" fmla="*/ 1585 w 2269"/>
              <a:gd name="T1" fmla="*/ 641 h 2270"/>
              <a:gd name="T2" fmla="*/ 1526 w 2269"/>
              <a:gd name="T3" fmla="*/ 583 h 2270"/>
              <a:gd name="T4" fmla="*/ 1478 w 2269"/>
              <a:gd name="T5" fmla="*/ 507 h 2270"/>
              <a:gd name="T6" fmla="*/ 1450 w 2269"/>
              <a:gd name="T7" fmla="*/ 428 h 2270"/>
              <a:gd name="T8" fmla="*/ 1443 w 2269"/>
              <a:gd name="T9" fmla="*/ 347 h 2270"/>
              <a:gd name="T10" fmla="*/ 1170 w 2269"/>
              <a:gd name="T11" fmla="*/ 1439 h 2270"/>
              <a:gd name="T12" fmla="*/ 1158 w 2269"/>
              <a:gd name="T13" fmla="*/ 1503 h 2270"/>
              <a:gd name="T14" fmla="*/ 1117 w 2269"/>
              <a:gd name="T15" fmla="*/ 1576 h 2270"/>
              <a:gd name="T16" fmla="*/ 1064 w 2269"/>
              <a:gd name="T17" fmla="*/ 1624 h 2270"/>
              <a:gd name="T18" fmla="*/ 983 w 2269"/>
              <a:gd name="T19" fmla="*/ 1657 h 2270"/>
              <a:gd name="T20" fmla="*/ 916 w 2269"/>
              <a:gd name="T21" fmla="*/ 1660 h 2270"/>
              <a:gd name="T22" fmla="*/ 850 w 2269"/>
              <a:gd name="T23" fmla="*/ 1643 h 2270"/>
              <a:gd name="T24" fmla="*/ 793 w 2269"/>
              <a:gd name="T25" fmla="*/ 1608 h 2270"/>
              <a:gd name="T26" fmla="*/ 749 w 2269"/>
              <a:gd name="T27" fmla="*/ 1559 h 2270"/>
              <a:gd name="T28" fmla="*/ 720 w 2269"/>
              <a:gd name="T29" fmla="*/ 1498 h 2270"/>
              <a:gd name="T30" fmla="*/ 709 w 2269"/>
              <a:gd name="T31" fmla="*/ 1429 h 2270"/>
              <a:gd name="T32" fmla="*/ 720 w 2269"/>
              <a:gd name="T33" fmla="*/ 1361 h 2270"/>
              <a:gd name="T34" fmla="*/ 749 w 2269"/>
              <a:gd name="T35" fmla="*/ 1300 h 2270"/>
              <a:gd name="T36" fmla="*/ 793 w 2269"/>
              <a:gd name="T37" fmla="*/ 1251 h 2270"/>
              <a:gd name="T38" fmla="*/ 850 w 2269"/>
              <a:gd name="T39" fmla="*/ 1216 h 2270"/>
              <a:gd name="T40" fmla="*/ 904 w 2269"/>
              <a:gd name="T41" fmla="*/ 1201 h 2270"/>
              <a:gd name="T42" fmla="*/ 984 w 2269"/>
              <a:gd name="T43" fmla="*/ 1202 h 2270"/>
              <a:gd name="T44" fmla="*/ 984 w 2269"/>
              <a:gd name="T45" fmla="*/ 929 h 2270"/>
              <a:gd name="T46" fmla="*/ 892 w 2269"/>
              <a:gd name="T47" fmla="*/ 930 h 2270"/>
              <a:gd name="T48" fmla="*/ 791 w 2269"/>
              <a:gd name="T49" fmla="*/ 952 h 2270"/>
              <a:gd name="T50" fmla="*/ 719 w 2269"/>
              <a:gd name="T51" fmla="*/ 981 h 2270"/>
              <a:gd name="T52" fmla="*/ 630 w 2269"/>
              <a:gd name="T53" fmla="*/ 1037 h 2270"/>
              <a:gd name="T54" fmla="*/ 578 w 2269"/>
              <a:gd name="T55" fmla="*/ 1086 h 2270"/>
              <a:gd name="T56" fmla="*/ 528 w 2269"/>
              <a:gd name="T57" fmla="*/ 1150 h 2270"/>
              <a:gd name="T58" fmla="*/ 481 w 2269"/>
              <a:gd name="T59" fmla="*/ 1237 h 2270"/>
              <a:gd name="T60" fmla="*/ 450 w 2269"/>
              <a:gd name="T61" fmla="*/ 1351 h 2270"/>
              <a:gd name="T62" fmla="*/ 444 w 2269"/>
              <a:gd name="T63" fmla="*/ 1460 h 2270"/>
              <a:gd name="T64" fmla="*/ 463 w 2269"/>
              <a:gd name="T65" fmla="*/ 1568 h 2270"/>
              <a:gd name="T66" fmla="*/ 501 w 2269"/>
              <a:gd name="T67" fmla="*/ 1664 h 2270"/>
              <a:gd name="T68" fmla="*/ 547 w 2269"/>
              <a:gd name="T69" fmla="*/ 1736 h 2270"/>
              <a:gd name="T70" fmla="*/ 632 w 2269"/>
              <a:gd name="T71" fmla="*/ 1823 h 2270"/>
              <a:gd name="T72" fmla="*/ 727 w 2269"/>
              <a:gd name="T73" fmla="*/ 1883 h 2270"/>
              <a:gd name="T74" fmla="*/ 854 w 2269"/>
              <a:gd name="T75" fmla="*/ 1923 h 2270"/>
              <a:gd name="T76" fmla="*/ 937 w 2269"/>
              <a:gd name="T77" fmla="*/ 1931 h 2270"/>
              <a:gd name="T78" fmla="*/ 1049 w 2269"/>
              <a:gd name="T79" fmla="*/ 1920 h 2270"/>
              <a:gd name="T80" fmla="*/ 1151 w 2269"/>
              <a:gd name="T81" fmla="*/ 1886 h 2270"/>
              <a:gd name="T82" fmla="*/ 1251 w 2269"/>
              <a:gd name="T83" fmla="*/ 1824 h 2270"/>
              <a:gd name="T84" fmla="*/ 1319 w 2269"/>
              <a:gd name="T85" fmla="*/ 1760 h 2270"/>
              <a:gd name="T86" fmla="*/ 1392 w 2269"/>
              <a:gd name="T87" fmla="*/ 1648 h 2270"/>
              <a:gd name="T88" fmla="*/ 1426 w 2269"/>
              <a:gd name="T89" fmla="*/ 1557 h 2270"/>
              <a:gd name="T90" fmla="*/ 1443 w 2269"/>
              <a:gd name="T91" fmla="*/ 1447 h 2270"/>
              <a:gd name="T92" fmla="*/ 1535 w 2269"/>
              <a:gd name="T93" fmla="*/ 929 h 2270"/>
              <a:gd name="T94" fmla="*/ 1653 w 2269"/>
              <a:gd name="T95" fmla="*/ 972 h 2270"/>
              <a:gd name="T96" fmla="*/ 1786 w 2269"/>
              <a:gd name="T97" fmla="*/ 993 h 2270"/>
              <a:gd name="T98" fmla="*/ 1789 w 2269"/>
              <a:gd name="T99" fmla="*/ 724 h 2270"/>
              <a:gd name="T100" fmla="*/ 1674 w 2269"/>
              <a:gd name="T101" fmla="*/ 695 h 2270"/>
              <a:gd name="T102" fmla="*/ 1702 w 2269"/>
              <a:gd name="T103" fmla="*/ 0 h 2270"/>
              <a:gd name="T104" fmla="*/ 1702 w 2269"/>
              <a:gd name="T105" fmla="*/ 2270 h 2270"/>
              <a:gd name="T106" fmla="*/ 0 w 2269"/>
              <a:gd name="T107" fmla="*/ 568 h 2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69" h="2270">
                <a:moveTo>
                  <a:pt x="1648" y="683"/>
                </a:moveTo>
                <a:lnTo>
                  <a:pt x="1632" y="674"/>
                </a:lnTo>
                <a:lnTo>
                  <a:pt x="1617" y="664"/>
                </a:lnTo>
                <a:lnTo>
                  <a:pt x="1606" y="657"/>
                </a:lnTo>
                <a:lnTo>
                  <a:pt x="1596" y="649"/>
                </a:lnTo>
                <a:lnTo>
                  <a:pt x="1585" y="641"/>
                </a:lnTo>
                <a:lnTo>
                  <a:pt x="1575" y="633"/>
                </a:lnTo>
                <a:lnTo>
                  <a:pt x="1565" y="624"/>
                </a:lnTo>
                <a:lnTo>
                  <a:pt x="1555" y="615"/>
                </a:lnTo>
                <a:lnTo>
                  <a:pt x="1546" y="606"/>
                </a:lnTo>
                <a:lnTo>
                  <a:pt x="1537" y="596"/>
                </a:lnTo>
                <a:lnTo>
                  <a:pt x="1526" y="583"/>
                </a:lnTo>
                <a:lnTo>
                  <a:pt x="1516" y="571"/>
                </a:lnTo>
                <a:lnTo>
                  <a:pt x="1507" y="557"/>
                </a:lnTo>
                <a:lnTo>
                  <a:pt x="1499" y="544"/>
                </a:lnTo>
                <a:lnTo>
                  <a:pt x="1491" y="531"/>
                </a:lnTo>
                <a:lnTo>
                  <a:pt x="1484" y="519"/>
                </a:lnTo>
                <a:lnTo>
                  <a:pt x="1478" y="507"/>
                </a:lnTo>
                <a:lnTo>
                  <a:pt x="1472" y="495"/>
                </a:lnTo>
                <a:lnTo>
                  <a:pt x="1467" y="483"/>
                </a:lnTo>
                <a:lnTo>
                  <a:pt x="1463" y="471"/>
                </a:lnTo>
                <a:lnTo>
                  <a:pt x="1459" y="460"/>
                </a:lnTo>
                <a:lnTo>
                  <a:pt x="1456" y="449"/>
                </a:lnTo>
                <a:lnTo>
                  <a:pt x="1450" y="428"/>
                </a:lnTo>
                <a:lnTo>
                  <a:pt x="1446" y="409"/>
                </a:lnTo>
                <a:lnTo>
                  <a:pt x="1444" y="394"/>
                </a:lnTo>
                <a:lnTo>
                  <a:pt x="1443" y="381"/>
                </a:lnTo>
                <a:lnTo>
                  <a:pt x="1442" y="370"/>
                </a:lnTo>
                <a:lnTo>
                  <a:pt x="1442" y="360"/>
                </a:lnTo>
                <a:lnTo>
                  <a:pt x="1443" y="347"/>
                </a:lnTo>
                <a:lnTo>
                  <a:pt x="1443" y="342"/>
                </a:lnTo>
                <a:lnTo>
                  <a:pt x="1171" y="342"/>
                </a:lnTo>
                <a:lnTo>
                  <a:pt x="1171" y="870"/>
                </a:lnTo>
                <a:lnTo>
                  <a:pt x="1171" y="1397"/>
                </a:lnTo>
                <a:lnTo>
                  <a:pt x="1170" y="1418"/>
                </a:lnTo>
                <a:lnTo>
                  <a:pt x="1170" y="1439"/>
                </a:lnTo>
                <a:lnTo>
                  <a:pt x="1170" y="1444"/>
                </a:lnTo>
                <a:lnTo>
                  <a:pt x="1170" y="1447"/>
                </a:lnTo>
                <a:lnTo>
                  <a:pt x="1168" y="1461"/>
                </a:lnTo>
                <a:lnTo>
                  <a:pt x="1166" y="1475"/>
                </a:lnTo>
                <a:lnTo>
                  <a:pt x="1162" y="1489"/>
                </a:lnTo>
                <a:lnTo>
                  <a:pt x="1158" y="1503"/>
                </a:lnTo>
                <a:lnTo>
                  <a:pt x="1153" y="1516"/>
                </a:lnTo>
                <a:lnTo>
                  <a:pt x="1148" y="1529"/>
                </a:lnTo>
                <a:lnTo>
                  <a:pt x="1141" y="1542"/>
                </a:lnTo>
                <a:lnTo>
                  <a:pt x="1134" y="1554"/>
                </a:lnTo>
                <a:lnTo>
                  <a:pt x="1125" y="1565"/>
                </a:lnTo>
                <a:lnTo>
                  <a:pt x="1117" y="1576"/>
                </a:lnTo>
                <a:lnTo>
                  <a:pt x="1112" y="1582"/>
                </a:lnTo>
                <a:lnTo>
                  <a:pt x="1108" y="1587"/>
                </a:lnTo>
                <a:lnTo>
                  <a:pt x="1098" y="1597"/>
                </a:lnTo>
                <a:lnTo>
                  <a:pt x="1087" y="1607"/>
                </a:lnTo>
                <a:lnTo>
                  <a:pt x="1076" y="1615"/>
                </a:lnTo>
                <a:lnTo>
                  <a:pt x="1064" y="1624"/>
                </a:lnTo>
                <a:lnTo>
                  <a:pt x="1052" y="1631"/>
                </a:lnTo>
                <a:lnTo>
                  <a:pt x="1039" y="1638"/>
                </a:lnTo>
                <a:lnTo>
                  <a:pt x="1025" y="1644"/>
                </a:lnTo>
                <a:lnTo>
                  <a:pt x="1012" y="1649"/>
                </a:lnTo>
                <a:lnTo>
                  <a:pt x="998" y="1653"/>
                </a:lnTo>
                <a:lnTo>
                  <a:pt x="983" y="1657"/>
                </a:lnTo>
                <a:lnTo>
                  <a:pt x="969" y="1659"/>
                </a:lnTo>
                <a:lnTo>
                  <a:pt x="961" y="1660"/>
                </a:lnTo>
                <a:lnTo>
                  <a:pt x="954" y="1660"/>
                </a:lnTo>
                <a:lnTo>
                  <a:pt x="939" y="1661"/>
                </a:lnTo>
                <a:lnTo>
                  <a:pt x="927" y="1661"/>
                </a:lnTo>
                <a:lnTo>
                  <a:pt x="916" y="1660"/>
                </a:lnTo>
                <a:lnTo>
                  <a:pt x="904" y="1658"/>
                </a:lnTo>
                <a:lnTo>
                  <a:pt x="893" y="1656"/>
                </a:lnTo>
                <a:lnTo>
                  <a:pt x="882" y="1654"/>
                </a:lnTo>
                <a:lnTo>
                  <a:pt x="871" y="1650"/>
                </a:lnTo>
                <a:lnTo>
                  <a:pt x="860" y="1647"/>
                </a:lnTo>
                <a:lnTo>
                  <a:pt x="850" y="1643"/>
                </a:lnTo>
                <a:lnTo>
                  <a:pt x="840" y="1638"/>
                </a:lnTo>
                <a:lnTo>
                  <a:pt x="830" y="1633"/>
                </a:lnTo>
                <a:lnTo>
                  <a:pt x="820" y="1627"/>
                </a:lnTo>
                <a:lnTo>
                  <a:pt x="811" y="1621"/>
                </a:lnTo>
                <a:lnTo>
                  <a:pt x="802" y="1615"/>
                </a:lnTo>
                <a:lnTo>
                  <a:pt x="793" y="1608"/>
                </a:lnTo>
                <a:lnTo>
                  <a:pt x="785" y="1601"/>
                </a:lnTo>
                <a:lnTo>
                  <a:pt x="777" y="1593"/>
                </a:lnTo>
                <a:lnTo>
                  <a:pt x="769" y="1585"/>
                </a:lnTo>
                <a:lnTo>
                  <a:pt x="762" y="1577"/>
                </a:lnTo>
                <a:lnTo>
                  <a:pt x="755" y="1568"/>
                </a:lnTo>
                <a:lnTo>
                  <a:pt x="749" y="1559"/>
                </a:lnTo>
                <a:lnTo>
                  <a:pt x="743" y="1549"/>
                </a:lnTo>
                <a:lnTo>
                  <a:pt x="737" y="1540"/>
                </a:lnTo>
                <a:lnTo>
                  <a:pt x="732" y="1530"/>
                </a:lnTo>
                <a:lnTo>
                  <a:pt x="727" y="1519"/>
                </a:lnTo>
                <a:lnTo>
                  <a:pt x="723" y="1509"/>
                </a:lnTo>
                <a:lnTo>
                  <a:pt x="720" y="1498"/>
                </a:lnTo>
                <a:lnTo>
                  <a:pt x="717" y="1487"/>
                </a:lnTo>
                <a:lnTo>
                  <a:pt x="714" y="1476"/>
                </a:lnTo>
                <a:lnTo>
                  <a:pt x="712" y="1465"/>
                </a:lnTo>
                <a:lnTo>
                  <a:pt x="711" y="1453"/>
                </a:lnTo>
                <a:lnTo>
                  <a:pt x="710" y="1441"/>
                </a:lnTo>
                <a:lnTo>
                  <a:pt x="709" y="1429"/>
                </a:lnTo>
                <a:lnTo>
                  <a:pt x="710" y="1417"/>
                </a:lnTo>
                <a:lnTo>
                  <a:pt x="711" y="1406"/>
                </a:lnTo>
                <a:lnTo>
                  <a:pt x="712" y="1394"/>
                </a:lnTo>
                <a:lnTo>
                  <a:pt x="714" y="1383"/>
                </a:lnTo>
                <a:lnTo>
                  <a:pt x="717" y="1371"/>
                </a:lnTo>
                <a:lnTo>
                  <a:pt x="720" y="1361"/>
                </a:lnTo>
                <a:lnTo>
                  <a:pt x="723" y="1350"/>
                </a:lnTo>
                <a:lnTo>
                  <a:pt x="727" y="1339"/>
                </a:lnTo>
                <a:lnTo>
                  <a:pt x="732" y="1329"/>
                </a:lnTo>
                <a:lnTo>
                  <a:pt x="737" y="1319"/>
                </a:lnTo>
                <a:lnTo>
                  <a:pt x="743" y="1309"/>
                </a:lnTo>
                <a:lnTo>
                  <a:pt x="749" y="1300"/>
                </a:lnTo>
                <a:lnTo>
                  <a:pt x="755" y="1291"/>
                </a:lnTo>
                <a:lnTo>
                  <a:pt x="762" y="1282"/>
                </a:lnTo>
                <a:lnTo>
                  <a:pt x="769" y="1274"/>
                </a:lnTo>
                <a:lnTo>
                  <a:pt x="777" y="1266"/>
                </a:lnTo>
                <a:lnTo>
                  <a:pt x="785" y="1258"/>
                </a:lnTo>
                <a:lnTo>
                  <a:pt x="793" y="1251"/>
                </a:lnTo>
                <a:lnTo>
                  <a:pt x="802" y="1244"/>
                </a:lnTo>
                <a:lnTo>
                  <a:pt x="811" y="1237"/>
                </a:lnTo>
                <a:lnTo>
                  <a:pt x="820" y="1231"/>
                </a:lnTo>
                <a:lnTo>
                  <a:pt x="830" y="1226"/>
                </a:lnTo>
                <a:lnTo>
                  <a:pt x="840" y="1221"/>
                </a:lnTo>
                <a:lnTo>
                  <a:pt x="850" y="1216"/>
                </a:lnTo>
                <a:lnTo>
                  <a:pt x="860" y="1212"/>
                </a:lnTo>
                <a:lnTo>
                  <a:pt x="871" y="1208"/>
                </a:lnTo>
                <a:lnTo>
                  <a:pt x="876" y="1207"/>
                </a:lnTo>
                <a:lnTo>
                  <a:pt x="882" y="1205"/>
                </a:lnTo>
                <a:lnTo>
                  <a:pt x="893" y="1203"/>
                </a:lnTo>
                <a:lnTo>
                  <a:pt x="904" y="1201"/>
                </a:lnTo>
                <a:lnTo>
                  <a:pt x="916" y="1199"/>
                </a:lnTo>
                <a:lnTo>
                  <a:pt x="927" y="1198"/>
                </a:lnTo>
                <a:lnTo>
                  <a:pt x="939" y="1198"/>
                </a:lnTo>
                <a:lnTo>
                  <a:pt x="957" y="1199"/>
                </a:lnTo>
                <a:lnTo>
                  <a:pt x="975" y="1201"/>
                </a:lnTo>
                <a:lnTo>
                  <a:pt x="984" y="1202"/>
                </a:lnTo>
                <a:lnTo>
                  <a:pt x="993" y="1204"/>
                </a:lnTo>
                <a:lnTo>
                  <a:pt x="1001" y="1206"/>
                </a:lnTo>
                <a:lnTo>
                  <a:pt x="1010" y="1209"/>
                </a:lnTo>
                <a:lnTo>
                  <a:pt x="1010" y="932"/>
                </a:lnTo>
                <a:lnTo>
                  <a:pt x="997" y="930"/>
                </a:lnTo>
                <a:lnTo>
                  <a:pt x="984" y="929"/>
                </a:lnTo>
                <a:lnTo>
                  <a:pt x="971" y="928"/>
                </a:lnTo>
                <a:lnTo>
                  <a:pt x="958" y="928"/>
                </a:lnTo>
                <a:lnTo>
                  <a:pt x="932" y="928"/>
                </a:lnTo>
                <a:lnTo>
                  <a:pt x="919" y="928"/>
                </a:lnTo>
                <a:lnTo>
                  <a:pt x="905" y="929"/>
                </a:lnTo>
                <a:lnTo>
                  <a:pt x="892" y="930"/>
                </a:lnTo>
                <a:lnTo>
                  <a:pt x="880" y="932"/>
                </a:lnTo>
                <a:lnTo>
                  <a:pt x="854" y="936"/>
                </a:lnTo>
                <a:lnTo>
                  <a:pt x="828" y="941"/>
                </a:lnTo>
                <a:lnTo>
                  <a:pt x="816" y="944"/>
                </a:lnTo>
                <a:lnTo>
                  <a:pt x="803" y="948"/>
                </a:lnTo>
                <a:lnTo>
                  <a:pt x="791" y="952"/>
                </a:lnTo>
                <a:lnTo>
                  <a:pt x="779" y="956"/>
                </a:lnTo>
                <a:lnTo>
                  <a:pt x="766" y="960"/>
                </a:lnTo>
                <a:lnTo>
                  <a:pt x="754" y="965"/>
                </a:lnTo>
                <a:lnTo>
                  <a:pt x="742" y="970"/>
                </a:lnTo>
                <a:lnTo>
                  <a:pt x="730" y="975"/>
                </a:lnTo>
                <a:lnTo>
                  <a:pt x="719" y="981"/>
                </a:lnTo>
                <a:lnTo>
                  <a:pt x="707" y="987"/>
                </a:lnTo>
                <a:lnTo>
                  <a:pt x="696" y="993"/>
                </a:lnTo>
                <a:lnTo>
                  <a:pt x="684" y="1000"/>
                </a:lnTo>
                <a:lnTo>
                  <a:pt x="662" y="1014"/>
                </a:lnTo>
                <a:lnTo>
                  <a:pt x="641" y="1029"/>
                </a:lnTo>
                <a:lnTo>
                  <a:pt x="630" y="1037"/>
                </a:lnTo>
                <a:lnTo>
                  <a:pt x="620" y="1046"/>
                </a:lnTo>
                <a:lnTo>
                  <a:pt x="611" y="1053"/>
                </a:lnTo>
                <a:lnTo>
                  <a:pt x="603" y="1061"/>
                </a:lnTo>
                <a:lnTo>
                  <a:pt x="595" y="1069"/>
                </a:lnTo>
                <a:lnTo>
                  <a:pt x="586" y="1078"/>
                </a:lnTo>
                <a:lnTo>
                  <a:pt x="578" y="1086"/>
                </a:lnTo>
                <a:lnTo>
                  <a:pt x="571" y="1095"/>
                </a:lnTo>
                <a:lnTo>
                  <a:pt x="563" y="1104"/>
                </a:lnTo>
                <a:lnTo>
                  <a:pt x="556" y="1113"/>
                </a:lnTo>
                <a:lnTo>
                  <a:pt x="548" y="1122"/>
                </a:lnTo>
                <a:lnTo>
                  <a:pt x="541" y="1131"/>
                </a:lnTo>
                <a:lnTo>
                  <a:pt x="528" y="1150"/>
                </a:lnTo>
                <a:lnTo>
                  <a:pt x="515" y="1169"/>
                </a:lnTo>
                <a:lnTo>
                  <a:pt x="504" y="1190"/>
                </a:lnTo>
                <a:lnTo>
                  <a:pt x="498" y="1200"/>
                </a:lnTo>
                <a:lnTo>
                  <a:pt x="494" y="1207"/>
                </a:lnTo>
                <a:lnTo>
                  <a:pt x="490" y="1216"/>
                </a:lnTo>
                <a:lnTo>
                  <a:pt x="481" y="1237"/>
                </a:lnTo>
                <a:lnTo>
                  <a:pt x="471" y="1263"/>
                </a:lnTo>
                <a:lnTo>
                  <a:pt x="466" y="1278"/>
                </a:lnTo>
                <a:lnTo>
                  <a:pt x="462" y="1295"/>
                </a:lnTo>
                <a:lnTo>
                  <a:pt x="457" y="1312"/>
                </a:lnTo>
                <a:lnTo>
                  <a:pt x="453" y="1331"/>
                </a:lnTo>
                <a:lnTo>
                  <a:pt x="450" y="1351"/>
                </a:lnTo>
                <a:lnTo>
                  <a:pt x="447" y="1372"/>
                </a:lnTo>
                <a:lnTo>
                  <a:pt x="445" y="1395"/>
                </a:lnTo>
                <a:lnTo>
                  <a:pt x="443" y="1419"/>
                </a:lnTo>
                <a:lnTo>
                  <a:pt x="443" y="1432"/>
                </a:lnTo>
                <a:lnTo>
                  <a:pt x="443" y="1446"/>
                </a:lnTo>
                <a:lnTo>
                  <a:pt x="444" y="1460"/>
                </a:lnTo>
                <a:lnTo>
                  <a:pt x="445" y="1473"/>
                </a:lnTo>
                <a:lnTo>
                  <a:pt x="448" y="1500"/>
                </a:lnTo>
                <a:lnTo>
                  <a:pt x="450" y="1513"/>
                </a:lnTo>
                <a:lnTo>
                  <a:pt x="453" y="1525"/>
                </a:lnTo>
                <a:lnTo>
                  <a:pt x="458" y="1548"/>
                </a:lnTo>
                <a:lnTo>
                  <a:pt x="463" y="1568"/>
                </a:lnTo>
                <a:lnTo>
                  <a:pt x="468" y="1586"/>
                </a:lnTo>
                <a:lnTo>
                  <a:pt x="473" y="1600"/>
                </a:lnTo>
                <a:lnTo>
                  <a:pt x="481" y="1621"/>
                </a:lnTo>
                <a:lnTo>
                  <a:pt x="488" y="1637"/>
                </a:lnTo>
                <a:lnTo>
                  <a:pt x="496" y="1655"/>
                </a:lnTo>
                <a:lnTo>
                  <a:pt x="501" y="1664"/>
                </a:lnTo>
                <a:lnTo>
                  <a:pt x="507" y="1674"/>
                </a:lnTo>
                <a:lnTo>
                  <a:pt x="512" y="1684"/>
                </a:lnTo>
                <a:lnTo>
                  <a:pt x="518" y="1694"/>
                </a:lnTo>
                <a:lnTo>
                  <a:pt x="532" y="1716"/>
                </a:lnTo>
                <a:lnTo>
                  <a:pt x="539" y="1726"/>
                </a:lnTo>
                <a:lnTo>
                  <a:pt x="547" y="1736"/>
                </a:lnTo>
                <a:lnTo>
                  <a:pt x="559" y="1752"/>
                </a:lnTo>
                <a:lnTo>
                  <a:pt x="573" y="1767"/>
                </a:lnTo>
                <a:lnTo>
                  <a:pt x="587" y="1782"/>
                </a:lnTo>
                <a:lnTo>
                  <a:pt x="602" y="1796"/>
                </a:lnTo>
                <a:lnTo>
                  <a:pt x="617" y="1810"/>
                </a:lnTo>
                <a:lnTo>
                  <a:pt x="632" y="1823"/>
                </a:lnTo>
                <a:lnTo>
                  <a:pt x="648" y="1836"/>
                </a:lnTo>
                <a:lnTo>
                  <a:pt x="665" y="1848"/>
                </a:lnTo>
                <a:lnTo>
                  <a:pt x="690" y="1863"/>
                </a:lnTo>
                <a:lnTo>
                  <a:pt x="702" y="1870"/>
                </a:lnTo>
                <a:lnTo>
                  <a:pt x="715" y="1877"/>
                </a:lnTo>
                <a:lnTo>
                  <a:pt x="727" y="1883"/>
                </a:lnTo>
                <a:lnTo>
                  <a:pt x="740" y="1889"/>
                </a:lnTo>
                <a:lnTo>
                  <a:pt x="764" y="1899"/>
                </a:lnTo>
                <a:lnTo>
                  <a:pt x="788" y="1907"/>
                </a:lnTo>
                <a:lnTo>
                  <a:pt x="811" y="1914"/>
                </a:lnTo>
                <a:lnTo>
                  <a:pt x="833" y="1919"/>
                </a:lnTo>
                <a:lnTo>
                  <a:pt x="854" y="1923"/>
                </a:lnTo>
                <a:lnTo>
                  <a:pt x="873" y="1926"/>
                </a:lnTo>
                <a:lnTo>
                  <a:pt x="890" y="1929"/>
                </a:lnTo>
                <a:lnTo>
                  <a:pt x="906" y="1930"/>
                </a:lnTo>
                <a:lnTo>
                  <a:pt x="919" y="1931"/>
                </a:lnTo>
                <a:lnTo>
                  <a:pt x="929" y="1931"/>
                </a:lnTo>
                <a:lnTo>
                  <a:pt x="937" y="1931"/>
                </a:lnTo>
                <a:lnTo>
                  <a:pt x="944" y="1931"/>
                </a:lnTo>
                <a:lnTo>
                  <a:pt x="973" y="1930"/>
                </a:lnTo>
                <a:lnTo>
                  <a:pt x="995" y="1929"/>
                </a:lnTo>
                <a:lnTo>
                  <a:pt x="1007" y="1927"/>
                </a:lnTo>
                <a:lnTo>
                  <a:pt x="1020" y="1925"/>
                </a:lnTo>
                <a:lnTo>
                  <a:pt x="1049" y="1920"/>
                </a:lnTo>
                <a:lnTo>
                  <a:pt x="1065" y="1916"/>
                </a:lnTo>
                <a:lnTo>
                  <a:pt x="1081" y="1912"/>
                </a:lnTo>
                <a:lnTo>
                  <a:pt x="1097" y="1907"/>
                </a:lnTo>
                <a:lnTo>
                  <a:pt x="1115" y="1901"/>
                </a:lnTo>
                <a:lnTo>
                  <a:pt x="1133" y="1894"/>
                </a:lnTo>
                <a:lnTo>
                  <a:pt x="1151" y="1886"/>
                </a:lnTo>
                <a:lnTo>
                  <a:pt x="1171" y="1876"/>
                </a:lnTo>
                <a:lnTo>
                  <a:pt x="1189" y="1866"/>
                </a:lnTo>
                <a:lnTo>
                  <a:pt x="1206" y="1855"/>
                </a:lnTo>
                <a:lnTo>
                  <a:pt x="1222" y="1845"/>
                </a:lnTo>
                <a:lnTo>
                  <a:pt x="1237" y="1834"/>
                </a:lnTo>
                <a:lnTo>
                  <a:pt x="1251" y="1824"/>
                </a:lnTo>
                <a:lnTo>
                  <a:pt x="1264" y="1813"/>
                </a:lnTo>
                <a:lnTo>
                  <a:pt x="1275" y="1804"/>
                </a:lnTo>
                <a:lnTo>
                  <a:pt x="1285" y="1795"/>
                </a:lnTo>
                <a:lnTo>
                  <a:pt x="1294" y="1786"/>
                </a:lnTo>
                <a:lnTo>
                  <a:pt x="1308" y="1772"/>
                </a:lnTo>
                <a:lnTo>
                  <a:pt x="1319" y="1760"/>
                </a:lnTo>
                <a:lnTo>
                  <a:pt x="1333" y="1742"/>
                </a:lnTo>
                <a:lnTo>
                  <a:pt x="1346" y="1725"/>
                </a:lnTo>
                <a:lnTo>
                  <a:pt x="1359" y="1706"/>
                </a:lnTo>
                <a:lnTo>
                  <a:pt x="1371" y="1687"/>
                </a:lnTo>
                <a:lnTo>
                  <a:pt x="1382" y="1667"/>
                </a:lnTo>
                <a:lnTo>
                  <a:pt x="1392" y="1648"/>
                </a:lnTo>
                <a:lnTo>
                  <a:pt x="1402" y="1627"/>
                </a:lnTo>
                <a:lnTo>
                  <a:pt x="1410" y="1607"/>
                </a:lnTo>
                <a:lnTo>
                  <a:pt x="1415" y="1595"/>
                </a:lnTo>
                <a:lnTo>
                  <a:pt x="1419" y="1582"/>
                </a:lnTo>
                <a:lnTo>
                  <a:pt x="1422" y="1569"/>
                </a:lnTo>
                <a:lnTo>
                  <a:pt x="1426" y="1557"/>
                </a:lnTo>
                <a:lnTo>
                  <a:pt x="1431" y="1532"/>
                </a:lnTo>
                <a:lnTo>
                  <a:pt x="1436" y="1507"/>
                </a:lnTo>
                <a:lnTo>
                  <a:pt x="1438" y="1496"/>
                </a:lnTo>
                <a:lnTo>
                  <a:pt x="1439" y="1485"/>
                </a:lnTo>
                <a:lnTo>
                  <a:pt x="1441" y="1464"/>
                </a:lnTo>
                <a:lnTo>
                  <a:pt x="1443" y="1447"/>
                </a:lnTo>
                <a:lnTo>
                  <a:pt x="1443" y="1433"/>
                </a:lnTo>
                <a:lnTo>
                  <a:pt x="1443" y="874"/>
                </a:lnTo>
                <a:lnTo>
                  <a:pt x="1490" y="905"/>
                </a:lnTo>
                <a:lnTo>
                  <a:pt x="1502" y="912"/>
                </a:lnTo>
                <a:lnTo>
                  <a:pt x="1516" y="919"/>
                </a:lnTo>
                <a:lnTo>
                  <a:pt x="1535" y="929"/>
                </a:lnTo>
                <a:lnTo>
                  <a:pt x="1558" y="939"/>
                </a:lnTo>
                <a:lnTo>
                  <a:pt x="1571" y="945"/>
                </a:lnTo>
                <a:lnTo>
                  <a:pt x="1586" y="950"/>
                </a:lnTo>
                <a:lnTo>
                  <a:pt x="1618" y="962"/>
                </a:lnTo>
                <a:lnTo>
                  <a:pt x="1635" y="967"/>
                </a:lnTo>
                <a:lnTo>
                  <a:pt x="1653" y="972"/>
                </a:lnTo>
                <a:lnTo>
                  <a:pt x="1680" y="979"/>
                </a:lnTo>
                <a:lnTo>
                  <a:pt x="1695" y="981"/>
                </a:lnTo>
                <a:lnTo>
                  <a:pt x="1709" y="984"/>
                </a:lnTo>
                <a:lnTo>
                  <a:pt x="1737" y="988"/>
                </a:lnTo>
                <a:lnTo>
                  <a:pt x="1763" y="991"/>
                </a:lnTo>
                <a:lnTo>
                  <a:pt x="1786" y="993"/>
                </a:lnTo>
                <a:lnTo>
                  <a:pt x="1804" y="994"/>
                </a:lnTo>
                <a:lnTo>
                  <a:pt x="1820" y="995"/>
                </a:lnTo>
                <a:lnTo>
                  <a:pt x="1820" y="724"/>
                </a:lnTo>
                <a:lnTo>
                  <a:pt x="1813" y="725"/>
                </a:lnTo>
                <a:lnTo>
                  <a:pt x="1806" y="725"/>
                </a:lnTo>
                <a:lnTo>
                  <a:pt x="1789" y="724"/>
                </a:lnTo>
                <a:lnTo>
                  <a:pt x="1769" y="722"/>
                </a:lnTo>
                <a:lnTo>
                  <a:pt x="1748" y="718"/>
                </a:lnTo>
                <a:lnTo>
                  <a:pt x="1724" y="712"/>
                </a:lnTo>
                <a:lnTo>
                  <a:pt x="1712" y="708"/>
                </a:lnTo>
                <a:lnTo>
                  <a:pt x="1700" y="704"/>
                </a:lnTo>
                <a:lnTo>
                  <a:pt x="1674" y="695"/>
                </a:lnTo>
                <a:lnTo>
                  <a:pt x="1661" y="689"/>
                </a:lnTo>
                <a:lnTo>
                  <a:pt x="1648" y="683"/>
                </a:lnTo>
                <a:close/>
                <a:moveTo>
                  <a:pt x="0" y="0"/>
                </a:moveTo>
                <a:lnTo>
                  <a:pt x="567" y="0"/>
                </a:lnTo>
                <a:lnTo>
                  <a:pt x="1135" y="0"/>
                </a:lnTo>
                <a:lnTo>
                  <a:pt x="1702" y="0"/>
                </a:lnTo>
                <a:lnTo>
                  <a:pt x="2269" y="0"/>
                </a:lnTo>
                <a:lnTo>
                  <a:pt x="2269" y="568"/>
                </a:lnTo>
                <a:lnTo>
                  <a:pt x="2269" y="1135"/>
                </a:lnTo>
                <a:lnTo>
                  <a:pt x="2269" y="1703"/>
                </a:lnTo>
                <a:lnTo>
                  <a:pt x="2269" y="2270"/>
                </a:lnTo>
                <a:lnTo>
                  <a:pt x="1702" y="2270"/>
                </a:lnTo>
                <a:lnTo>
                  <a:pt x="1135" y="2270"/>
                </a:lnTo>
                <a:lnTo>
                  <a:pt x="567" y="2270"/>
                </a:lnTo>
                <a:lnTo>
                  <a:pt x="0" y="2270"/>
                </a:lnTo>
                <a:lnTo>
                  <a:pt x="0" y="1703"/>
                </a:lnTo>
                <a:lnTo>
                  <a:pt x="0" y="1135"/>
                </a:lnTo>
                <a:lnTo>
                  <a:pt x="0" y="5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6559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2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E057119-D07F-EA05-F1F2-BC2F1F455C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03712" y="0"/>
            <a:ext cx="8688289" cy="6858000"/>
          </a:xfrm>
          <a:custGeom>
            <a:avLst/>
            <a:gdLst>
              <a:gd name="connsiteX0" fmla="*/ 8688288 w 8688289"/>
              <a:gd name="connsiteY0" fmla="*/ 4328128 h 6858000"/>
              <a:gd name="connsiteX1" fmla="*/ 8688288 w 8688289"/>
              <a:gd name="connsiteY1" fmla="*/ 6858000 h 6858000"/>
              <a:gd name="connsiteX2" fmla="*/ 6155182 w 8688289"/>
              <a:gd name="connsiteY2" fmla="*/ 6858000 h 6858000"/>
              <a:gd name="connsiteX3" fmla="*/ 6180380 w 8688289"/>
              <a:gd name="connsiteY3" fmla="*/ 6830469 h 6858000"/>
              <a:gd name="connsiteX4" fmla="*/ 6375147 w 8688289"/>
              <a:gd name="connsiteY4" fmla="*/ 6625268 h 6858000"/>
              <a:gd name="connsiteX5" fmla="*/ 6573392 w 8688289"/>
              <a:gd name="connsiteY5" fmla="*/ 6416589 h 6858000"/>
              <a:gd name="connsiteX6" fmla="*/ 6778594 w 8688289"/>
              <a:gd name="connsiteY6" fmla="*/ 6207910 h 6858000"/>
              <a:gd name="connsiteX7" fmla="*/ 6987273 w 8688289"/>
              <a:gd name="connsiteY7" fmla="*/ 5992275 h 6858000"/>
              <a:gd name="connsiteX8" fmla="*/ 7202908 w 8688289"/>
              <a:gd name="connsiteY8" fmla="*/ 5780117 h 6858000"/>
              <a:gd name="connsiteX9" fmla="*/ 7422021 w 8688289"/>
              <a:gd name="connsiteY9" fmla="*/ 5564482 h 6858000"/>
              <a:gd name="connsiteX10" fmla="*/ 7860247 w 8688289"/>
              <a:gd name="connsiteY10" fmla="*/ 5133213 h 6858000"/>
              <a:gd name="connsiteX11" fmla="*/ 8305429 w 8688289"/>
              <a:gd name="connsiteY11" fmla="*/ 4701942 h 6858000"/>
              <a:gd name="connsiteX12" fmla="*/ 7032922 w 8688289"/>
              <a:gd name="connsiteY12" fmla="*/ 0 h 6858000"/>
              <a:gd name="connsiteX13" fmla="*/ 8688289 w 8688289"/>
              <a:gd name="connsiteY13" fmla="*/ 0 h 6858000"/>
              <a:gd name="connsiteX14" fmla="*/ 8688289 w 8688289"/>
              <a:gd name="connsiteY14" fmla="*/ 2405427 h 6858000"/>
              <a:gd name="connsiteX15" fmla="*/ 8611494 w 8688289"/>
              <a:gd name="connsiteY15" fmla="*/ 2503855 h 6858000"/>
              <a:gd name="connsiteX16" fmla="*/ 8489765 w 8688289"/>
              <a:gd name="connsiteY16" fmla="*/ 2653408 h 6858000"/>
              <a:gd name="connsiteX17" fmla="*/ 8371513 w 8688289"/>
              <a:gd name="connsiteY17" fmla="*/ 2802961 h 6858000"/>
              <a:gd name="connsiteX18" fmla="*/ 8138488 w 8688289"/>
              <a:gd name="connsiteY18" fmla="*/ 3088156 h 6858000"/>
              <a:gd name="connsiteX19" fmla="*/ 7919375 w 8688289"/>
              <a:gd name="connsiteY19" fmla="*/ 3355961 h 6858000"/>
              <a:gd name="connsiteX20" fmla="*/ 7710695 w 8688289"/>
              <a:gd name="connsiteY20" fmla="*/ 3599420 h 6858000"/>
              <a:gd name="connsiteX21" fmla="*/ 7362897 w 8688289"/>
              <a:gd name="connsiteY21" fmla="*/ 4013300 h 6858000"/>
              <a:gd name="connsiteX22" fmla="*/ 7220299 w 8688289"/>
              <a:gd name="connsiteY22" fmla="*/ 4176765 h 6858000"/>
              <a:gd name="connsiteX23" fmla="*/ 7164652 w 8688289"/>
              <a:gd name="connsiteY23" fmla="*/ 4242847 h 6858000"/>
              <a:gd name="connsiteX24" fmla="*/ 7112482 w 8688289"/>
              <a:gd name="connsiteY24" fmla="*/ 4305451 h 6858000"/>
              <a:gd name="connsiteX25" fmla="*/ 7032489 w 8688289"/>
              <a:gd name="connsiteY25" fmla="*/ 4399356 h 6858000"/>
              <a:gd name="connsiteX26" fmla="*/ 6945539 w 8688289"/>
              <a:gd name="connsiteY26" fmla="*/ 4503696 h 6858000"/>
              <a:gd name="connsiteX27" fmla="*/ 6740337 w 8688289"/>
              <a:gd name="connsiteY27" fmla="*/ 4733243 h 6858000"/>
              <a:gd name="connsiteX28" fmla="*/ 6510791 w 8688289"/>
              <a:gd name="connsiteY28" fmla="*/ 4990614 h 6858000"/>
              <a:gd name="connsiteX29" fmla="*/ 6260375 w 8688289"/>
              <a:gd name="connsiteY29" fmla="*/ 5268852 h 6858000"/>
              <a:gd name="connsiteX30" fmla="*/ 5992571 w 8688289"/>
              <a:gd name="connsiteY30" fmla="*/ 5564481 h 6858000"/>
              <a:gd name="connsiteX31" fmla="*/ 5717810 w 8688289"/>
              <a:gd name="connsiteY31" fmla="*/ 5874022 h 6858000"/>
              <a:gd name="connsiteX32" fmla="*/ 5436093 w 8688289"/>
              <a:gd name="connsiteY32" fmla="*/ 6200952 h 6858000"/>
              <a:gd name="connsiteX33" fmla="*/ 5293495 w 8688289"/>
              <a:gd name="connsiteY33" fmla="*/ 6364418 h 6858000"/>
              <a:gd name="connsiteX34" fmla="*/ 5154376 w 8688289"/>
              <a:gd name="connsiteY34" fmla="*/ 6531361 h 6858000"/>
              <a:gd name="connsiteX35" fmla="*/ 5015257 w 8688289"/>
              <a:gd name="connsiteY35" fmla="*/ 6698304 h 6858000"/>
              <a:gd name="connsiteX36" fmla="*/ 4885504 w 8688289"/>
              <a:gd name="connsiteY36" fmla="*/ 6858000 h 6858000"/>
              <a:gd name="connsiteX37" fmla="*/ 1863258 w 8688289"/>
              <a:gd name="connsiteY37" fmla="*/ 6858000 h 6858000"/>
              <a:gd name="connsiteX38" fmla="*/ 1878114 w 8688289"/>
              <a:gd name="connsiteY38" fmla="*/ 6820034 h 6858000"/>
              <a:gd name="connsiteX39" fmla="*/ 1909416 w 8688289"/>
              <a:gd name="connsiteY39" fmla="*/ 6736562 h 6858000"/>
              <a:gd name="connsiteX40" fmla="*/ 1947674 w 8688289"/>
              <a:gd name="connsiteY40" fmla="*/ 6656568 h 6858000"/>
              <a:gd name="connsiteX41" fmla="*/ 2020711 w 8688289"/>
              <a:gd name="connsiteY41" fmla="*/ 6493103 h 6858000"/>
              <a:gd name="connsiteX42" fmla="*/ 2104183 w 8688289"/>
              <a:gd name="connsiteY42" fmla="*/ 6326160 h 6858000"/>
              <a:gd name="connsiteX43" fmla="*/ 2194611 w 8688289"/>
              <a:gd name="connsiteY43" fmla="*/ 6152261 h 6858000"/>
              <a:gd name="connsiteX44" fmla="*/ 2243303 w 8688289"/>
              <a:gd name="connsiteY44" fmla="*/ 6068789 h 6858000"/>
              <a:gd name="connsiteX45" fmla="*/ 2291994 w 8688289"/>
              <a:gd name="connsiteY45" fmla="*/ 5985317 h 6858000"/>
              <a:gd name="connsiteX46" fmla="*/ 2340686 w 8688289"/>
              <a:gd name="connsiteY46" fmla="*/ 5898368 h 6858000"/>
              <a:gd name="connsiteX47" fmla="*/ 2392856 w 8688289"/>
              <a:gd name="connsiteY47" fmla="*/ 5814896 h 6858000"/>
              <a:gd name="connsiteX48" fmla="*/ 2441548 w 8688289"/>
              <a:gd name="connsiteY48" fmla="*/ 5727946 h 6858000"/>
              <a:gd name="connsiteX49" fmla="*/ 2500673 w 8688289"/>
              <a:gd name="connsiteY49" fmla="*/ 5644475 h 6858000"/>
              <a:gd name="connsiteX50" fmla="*/ 2608491 w 8688289"/>
              <a:gd name="connsiteY50" fmla="*/ 5474054 h 6858000"/>
              <a:gd name="connsiteX51" fmla="*/ 2664139 w 8688289"/>
              <a:gd name="connsiteY51" fmla="*/ 5390582 h 6858000"/>
              <a:gd name="connsiteX52" fmla="*/ 2719786 w 8688289"/>
              <a:gd name="connsiteY52" fmla="*/ 5307110 h 6858000"/>
              <a:gd name="connsiteX53" fmla="*/ 2834560 w 8688289"/>
              <a:gd name="connsiteY53" fmla="*/ 5140167 h 6858000"/>
              <a:gd name="connsiteX54" fmla="*/ 2949334 w 8688289"/>
              <a:gd name="connsiteY54" fmla="*/ 4976702 h 6858000"/>
              <a:gd name="connsiteX55" fmla="*/ 3067585 w 8688289"/>
              <a:gd name="connsiteY55" fmla="*/ 4813236 h 6858000"/>
              <a:gd name="connsiteX56" fmla="*/ 3185837 w 8688289"/>
              <a:gd name="connsiteY56" fmla="*/ 4656727 h 6858000"/>
              <a:gd name="connsiteX57" fmla="*/ 3300610 w 8688289"/>
              <a:gd name="connsiteY57" fmla="*/ 4500218 h 6858000"/>
              <a:gd name="connsiteX58" fmla="*/ 3359736 w 8688289"/>
              <a:gd name="connsiteY58" fmla="*/ 4423702 h 6858000"/>
              <a:gd name="connsiteX59" fmla="*/ 3418862 w 8688289"/>
              <a:gd name="connsiteY59" fmla="*/ 4350664 h 6858000"/>
              <a:gd name="connsiteX60" fmla="*/ 3533635 w 8688289"/>
              <a:gd name="connsiteY60" fmla="*/ 4204589 h 6858000"/>
              <a:gd name="connsiteX61" fmla="*/ 3644931 w 8688289"/>
              <a:gd name="connsiteY61" fmla="*/ 4061992 h 6858000"/>
              <a:gd name="connsiteX62" fmla="*/ 3752748 w 8688289"/>
              <a:gd name="connsiteY62" fmla="*/ 3926350 h 6858000"/>
              <a:gd name="connsiteX63" fmla="*/ 3860566 w 8688289"/>
              <a:gd name="connsiteY63" fmla="*/ 3797665 h 6858000"/>
              <a:gd name="connsiteX64" fmla="*/ 3961427 w 8688289"/>
              <a:gd name="connsiteY64" fmla="*/ 3675935 h 6858000"/>
              <a:gd name="connsiteX65" fmla="*/ 4149238 w 8688289"/>
              <a:gd name="connsiteY65" fmla="*/ 3456822 h 6858000"/>
              <a:gd name="connsiteX66" fmla="*/ 4309226 w 8688289"/>
              <a:gd name="connsiteY66" fmla="*/ 3269011 h 6858000"/>
              <a:gd name="connsiteX67" fmla="*/ 4535295 w 8688289"/>
              <a:gd name="connsiteY67" fmla="*/ 3011640 h 6858000"/>
              <a:gd name="connsiteX68" fmla="*/ 4684848 w 8688289"/>
              <a:gd name="connsiteY68" fmla="*/ 2837741 h 6858000"/>
              <a:gd name="connsiteX69" fmla="*/ 4862226 w 8688289"/>
              <a:gd name="connsiteY69" fmla="*/ 2632540 h 6858000"/>
              <a:gd name="connsiteX70" fmla="*/ 5279584 w 8688289"/>
              <a:gd name="connsiteY70" fmla="*/ 2138666 h 6858000"/>
              <a:gd name="connsiteX71" fmla="*/ 5512609 w 8688289"/>
              <a:gd name="connsiteY71" fmla="*/ 1860427 h 6858000"/>
              <a:gd name="connsiteX72" fmla="*/ 5759546 w 8688289"/>
              <a:gd name="connsiteY72" fmla="*/ 1561321 h 6858000"/>
              <a:gd name="connsiteX73" fmla="*/ 6270809 w 8688289"/>
              <a:gd name="connsiteY73" fmla="*/ 938761 h 6858000"/>
              <a:gd name="connsiteX74" fmla="*/ 6531659 w 8688289"/>
              <a:gd name="connsiteY74" fmla="*/ 618787 h 6858000"/>
              <a:gd name="connsiteX75" fmla="*/ 6789029 w 8688289"/>
              <a:gd name="connsiteY75" fmla="*/ 302290 h 6858000"/>
              <a:gd name="connsiteX76" fmla="*/ 2320585 w 8688289"/>
              <a:gd name="connsiteY76" fmla="*/ 0 h 6858000"/>
              <a:gd name="connsiteX77" fmla="*/ 5394900 w 8688289"/>
              <a:gd name="connsiteY77" fmla="*/ 0 h 6858000"/>
              <a:gd name="connsiteX78" fmla="*/ 5324796 w 8688289"/>
              <a:gd name="connsiteY78" fmla="*/ 90134 h 6858000"/>
              <a:gd name="connsiteX79" fmla="*/ 5053513 w 8688289"/>
              <a:gd name="connsiteY79" fmla="*/ 441409 h 6858000"/>
              <a:gd name="connsiteX80" fmla="*/ 4497036 w 8688289"/>
              <a:gd name="connsiteY80" fmla="*/ 1150919 h 6858000"/>
              <a:gd name="connsiteX81" fmla="*/ 4215319 w 8688289"/>
              <a:gd name="connsiteY81" fmla="*/ 1509151 h 6858000"/>
              <a:gd name="connsiteX82" fmla="*/ 3933602 w 8688289"/>
              <a:gd name="connsiteY82" fmla="*/ 1867384 h 6858000"/>
              <a:gd name="connsiteX83" fmla="*/ 3658841 w 8688289"/>
              <a:gd name="connsiteY83" fmla="*/ 2229094 h 6858000"/>
              <a:gd name="connsiteX84" fmla="*/ 3519722 w 8688289"/>
              <a:gd name="connsiteY84" fmla="*/ 2409949 h 6858000"/>
              <a:gd name="connsiteX85" fmla="*/ 3384080 w 8688289"/>
              <a:gd name="connsiteY85" fmla="*/ 2590805 h 6858000"/>
              <a:gd name="connsiteX86" fmla="*/ 3248439 w 8688289"/>
              <a:gd name="connsiteY86" fmla="*/ 2771660 h 6858000"/>
              <a:gd name="connsiteX87" fmla="*/ 3116275 w 8688289"/>
              <a:gd name="connsiteY87" fmla="*/ 2952515 h 6858000"/>
              <a:gd name="connsiteX88" fmla="*/ 2984112 w 8688289"/>
              <a:gd name="connsiteY88" fmla="*/ 3133370 h 6858000"/>
              <a:gd name="connsiteX89" fmla="*/ 2855426 w 8688289"/>
              <a:gd name="connsiteY89" fmla="*/ 3314225 h 6858000"/>
              <a:gd name="connsiteX90" fmla="*/ 2730219 w 8688289"/>
              <a:gd name="connsiteY90" fmla="*/ 3498559 h 6858000"/>
              <a:gd name="connsiteX91" fmla="*/ 2605011 w 8688289"/>
              <a:gd name="connsiteY91" fmla="*/ 3679414 h 6858000"/>
              <a:gd name="connsiteX92" fmla="*/ 2486760 w 8688289"/>
              <a:gd name="connsiteY92" fmla="*/ 3860269 h 6858000"/>
              <a:gd name="connsiteX93" fmla="*/ 2365030 w 8688289"/>
              <a:gd name="connsiteY93" fmla="*/ 4044602 h 6858000"/>
              <a:gd name="connsiteX94" fmla="*/ 2250257 w 8688289"/>
              <a:gd name="connsiteY94" fmla="*/ 4225458 h 6858000"/>
              <a:gd name="connsiteX95" fmla="*/ 2135483 w 8688289"/>
              <a:gd name="connsiteY95" fmla="*/ 4406313 h 6858000"/>
              <a:gd name="connsiteX96" fmla="*/ 2027666 w 8688289"/>
              <a:gd name="connsiteY96" fmla="*/ 4587168 h 6858000"/>
              <a:gd name="connsiteX97" fmla="*/ 1923326 w 8688289"/>
              <a:gd name="connsiteY97" fmla="*/ 4771501 h 6858000"/>
              <a:gd name="connsiteX98" fmla="*/ 1825943 w 8688289"/>
              <a:gd name="connsiteY98" fmla="*/ 4952356 h 6858000"/>
              <a:gd name="connsiteX99" fmla="*/ 1728559 w 8688289"/>
              <a:gd name="connsiteY99" fmla="*/ 5133212 h 6858000"/>
              <a:gd name="connsiteX100" fmla="*/ 1638131 w 8688289"/>
              <a:gd name="connsiteY100" fmla="*/ 5314067 h 6858000"/>
              <a:gd name="connsiteX101" fmla="*/ 1551182 w 8688289"/>
              <a:gd name="connsiteY101" fmla="*/ 5494922 h 6858000"/>
              <a:gd name="connsiteX102" fmla="*/ 1467710 w 8688289"/>
              <a:gd name="connsiteY102" fmla="*/ 5675777 h 6858000"/>
              <a:gd name="connsiteX103" fmla="*/ 1391194 w 8688289"/>
              <a:gd name="connsiteY103" fmla="*/ 5853155 h 6858000"/>
              <a:gd name="connsiteX104" fmla="*/ 1321635 w 8688289"/>
              <a:gd name="connsiteY104" fmla="*/ 6034010 h 6858000"/>
              <a:gd name="connsiteX105" fmla="*/ 1255553 w 8688289"/>
              <a:gd name="connsiteY105" fmla="*/ 6214865 h 6858000"/>
              <a:gd name="connsiteX106" fmla="*/ 1192949 w 8688289"/>
              <a:gd name="connsiteY106" fmla="*/ 6395720 h 6858000"/>
              <a:gd name="connsiteX107" fmla="*/ 1140779 w 8688289"/>
              <a:gd name="connsiteY107" fmla="*/ 6573097 h 6858000"/>
              <a:gd name="connsiteX108" fmla="*/ 1092088 w 8688289"/>
              <a:gd name="connsiteY108" fmla="*/ 6750475 h 6858000"/>
              <a:gd name="connsiteX109" fmla="*/ 1066788 w 8688289"/>
              <a:gd name="connsiteY109" fmla="*/ 6858000 h 6858000"/>
              <a:gd name="connsiteX110" fmla="*/ 248652 w 8688289"/>
              <a:gd name="connsiteY110" fmla="*/ 6858000 h 6858000"/>
              <a:gd name="connsiteX111" fmla="*/ 236503 w 8688289"/>
              <a:gd name="connsiteY111" fmla="*/ 6820034 h 6858000"/>
              <a:gd name="connsiteX112" fmla="*/ 208680 w 8688289"/>
              <a:gd name="connsiteY112" fmla="*/ 6729607 h 6858000"/>
              <a:gd name="connsiteX113" fmla="*/ 184333 w 8688289"/>
              <a:gd name="connsiteY113" fmla="*/ 6642657 h 6858000"/>
              <a:gd name="connsiteX114" fmla="*/ 163466 w 8688289"/>
              <a:gd name="connsiteY114" fmla="*/ 6552230 h 6858000"/>
              <a:gd name="connsiteX115" fmla="*/ 142598 w 8688289"/>
              <a:gd name="connsiteY115" fmla="*/ 6465280 h 6858000"/>
              <a:gd name="connsiteX116" fmla="*/ 121730 w 8688289"/>
              <a:gd name="connsiteY116" fmla="*/ 6371374 h 6858000"/>
              <a:gd name="connsiteX117" fmla="*/ 104340 w 8688289"/>
              <a:gd name="connsiteY117" fmla="*/ 6280947 h 6858000"/>
              <a:gd name="connsiteX118" fmla="*/ 86950 w 8688289"/>
              <a:gd name="connsiteY118" fmla="*/ 6187041 h 6858000"/>
              <a:gd name="connsiteX119" fmla="*/ 73038 w 8688289"/>
              <a:gd name="connsiteY119" fmla="*/ 6089658 h 6858000"/>
              <a:gd name="connsiteX120" fmla="*/ 59126 w 8688289"/>
              <a:gd name="connsiteY120" fmla="*/ 5992274 h 6858000"/>
              <a:gd name="connsiteX121" fmla="*/ 45214 w 8688289"/>
              <a:gd name="connsiteY121" fmla="*/ 5894890 h 6858000"/>
              <a:gd name="connsiteX122" fmla="*/ 34780 w 8688289"/>
              <a:gd name="connsiteY122" fmla="*/ 5797507 h 6858000"/>
              <a:gd name="connsiteX123" fmla="*/ 24346 w 8688289"/>
              <a:gd name="connsiteY123" fmla="*/ 5696645 h 6858000"/>
              <a:gd name="connsiteX124" fmla="*/ 17390 w 8688289"/>
              <a:gd name="connsiteY124" fmla="*/ 5595784 h 6858000"/>
              <a:gd name="connsiteX125" fmla="*/ 10434 w 8688289"/>
              <a:gd name="connsiteY125" fmla="*/ 5491444 h 6858000"/>
              <a:gd name="connsiteX126" fmla="*/ 3478 w 8688289"/>
              <a:gd name="connsiteY126" fmla="*/ 5376671 h 6858000"/>
              <a:gd name="connsiteX127" fmla="*/ 0 w 8688289"/>
              <a:gd name="connsiteY127" fmla="*/ 5261897 h 6858000"/>
              <a:gd name="connsiteX128" fmla="*/ 0 w 8688289"/>
              <a:gd name="connsiteY128" fmla="*/ 5147124 h 6858000"/>
              <a:gd name="connsiteX129" fmla="*/ 3478 w 8688289"/>
              <a:gd name="connsiteY129" fmla="*/ 5032350 h 6858000"/>
              <a:gd name="connsiteX130" fmla="*/ 6956 w 8688289"/>
              <a:gd name="connsiteY130" fmla="*/ 4917577 h 6858000"/>
              <a:gd name="connsiteX131" fmla="*/ 17390 w 8688289"/>
              <a:gd name="connsiteY131" fmla="*/ 4802803 h 6858000"/>
              <a:gd name="connsiteX132" fmla="*/ 27824 w 8688289"/>
              <a:gd name="connsiteY132" fmla="*/ 4691508 h 6858000"/>
              <a:gd name="connsiteX133" fmla="*/ 38258 w 8688289"/>
              <a:gd name="connsiteY133" fmla="*/ 4580212 h 6858000"/>
              <a:gd name="connsiteX134" fmla="*/ 55648 w 8688289"/>
              <a:gd name="connsiteY134" fmla="*/ 4468916 h 6858000"/>
              <a:gd name="connsiteX135" fmla="*/ 73038 w 8688289"/>
              <a:gd name="connsiteY135" fmla="*/ 4357621 h 6858000"/>
              <a:gd name="connsiteX136" fmla="*/ 90428 w 8688289"/>
              <a:gd name="connsiteY136" fmla="*/ 4246325 h 6858000"/>
              <a:gd name="connsiteX137" fmla="*/ 114774 w 8688289"/>
              <a:gd name="connsiteY137" fmla="*/ 4135030 h 6858000"/>
              <a:gd name="connsiteX138" fmla="*/ 139120 w 8688289"/>
              <a:gd name="connsiteY138" fmla="*/ 4027212 h 6858000"/>
              <a:gd name="connsiteX139" fmla="*/ 163466 w 8688289"/>
              <a:gd name="connsiteY139" fmla="*/ 3919395 h 6858000"/>
              <a:gd name="connsiteX140" fmla="*/ 194768 w 8688289"/>
              <a:gd name="connsiteY140" fmla="*/ 3811577 h 6858000"/>
              <a:gd name="connsiteX141" fmla="*/ 226069 w 8688289"/>
              <a:gd name="connsiteY141" fmla="*/ 3703760 h 6858000"/>
              <a:gd name="connsiteX142" fmla="*/ 257371 w 8688289"/>
              <a:gd name="connsiteY142" fmla="*/ 3595942 h 6858000"/>
              <a:gd name="connsiteX143" fmla="*/ 292151 w 8688289"/>
              <a:gd name="connsiteY143" fmla="*/ 3488125 h 6858000"/>
              <a:gd name="connsiteX144" fmla="*/ 330409 w 8688289"/>
              <a:gd name="connsiteY144" fmla="*/ 3380307 h 6858000"/>
              <a:gd name="connsiteX145" fmla="*/ 368667 w 8688289"/>
              <a:gd name="connsiteY145" fmla="*/ 3275968 h 6858000"/>
              <a:gd name="connsiteX146" fmla="*/ 406925 w 8688289"/>
              <a:gd name="connsiteY146" fmla="*/ 3171628 h 6858000"/>
              <a:gd name="connsiteX147" fmla="*/ 448660 w 8688289"/>
              <a:gd name="connsiteY147" fmla="*/ 3063811 h 6858000"/>
              <a:gd name="connsiteX148" fmla="*/ 493874 w 8688289"/>
              <a:gd name="connsiteY148" fmla="*/ 2959471 h 6858000"/>
              <a:gd name="connsiteX149" fmla="*/ 539088 w 8688289"/>
              <a:gd name="connsiteY149" fmla="*/ 2855131 h 6858000"/>
              <a:gd name="connsiteX150" fmla="*/ 636472 w 8688289"/>
              <a:gd name="connsiteY150" fmla="*/ 2649930 h 6858000"/>
              <a:gd name="connsiteX151" fmla="*/ 737333 w 8688289"/>
              <a:gd name="connsiteY151" fmla="*/ 2441251 h 6858000"/>
              <a:gd name="connsiteX152" fmla="*/ 789503 w 8688289"/>
              <a:gd name="connsiteY152" fmla="*/ 2340390 h 6858000"/>
              <a:gd name="connsiteX153" fmla="*/ 845151 w 8688289"/>
              <a:gd name="connsiteY153" fmla="*/ 2239528 h 6858000"/>
              <a:gd name="connsiteX154" fmla="*/ 900798 w 8688289"/>
              <a:gd name="connsiteY154" fmla="*/ 2135188 h 6858000"/>
              <a:gd name="connsiteX155" fmla="*/ 959924 w 8688289"/>
              <a:gd name="connsiteY155" fmla="*/ 2034327 h 6858000"/>
              <a:gd name="connsiteX156" fmla="*/ 1015572 w 8688289"/>
              <a:gd name="connsiteY156" fmla="*/ 1933465 h 6858000"/>
              <a:gd name="connsiteX157" fmla="*/ 1074698 w 8688289"/>
              <a:gd name="connsiteY157" fmla="*/ 1832604 h 6858000"/>
              <a:gd name="connsiteX158" fmla="*/ 1196427 w 8688289"/>
              <a:gd name="connsiteY158" fmla="*/ 1630881 h 6858000"/>
              <a:gd name="connsiteX159" fmla="*/ 1325113 w 8688289"/>
              <a:gd name="connsiteY159" fmla="*/ 1432635 h 6858000"/>
              <a:gd name="connsiteX160" fmla="*/ 1453798 w 8688289"/>
              <a:gd name="connsiteY160" fmla="*/ 1230912 h 6858000"/>
              <a:gd name="connsiteX161" fmla="*/ 1585962 w 8688289"/>
              <a:gd name="connsiteY161" fmla="*/ 1032667 h 6858000"/>
              <a:gd name="connsiteX162" fmla="*/ 1655521 w 8688289"/>
              <a:gd name="connsiteY162" fmla="*/ 935284 h 6858000"/>
              <a:gd name="connsiteX163" fmla="*/ 1721603 w 8688289"/>
              <a:gd name="connsiteY163" fmla="*/ 837900 h 6858000"/>
              <a:gd name="connsiteX164" fmla="*/ 1999842 w 8688289"/>
              <a:gd name="connsiteY164" fmla="*/ 437932 h 6858000"/>
              <a:gd name="connsiteX165" fmla="*/ 2285037 w 8688289"/>
              <a:gd name="connsiteY165" fmla="*/ 48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</a:cxnLst>
            <a:rect l="l" t="t" r="r" b="b"/>
            <a:pathLst>
              <a:path w="8688289" h="6858000">
                <a:moveTo>
                  <a:pt x="8688288" y="4328128"/>
                </a:moveTo>
                <a:lnTo>
                  <a:pt x="8688288" y="6858000"/>
                </a:lnTo>
                <a:lnTo>
                  <a:pt x="6155182" y="6858000"/>
                </a:lnTo>
                <a:lnTo>
                  <a:pt x="6180380" y="6830469"/>
                </a:lnTo>
                <a:lnTo>
                  <a:pt x="6375147" y="6625268"/>
                </a:lnTo>
                <a:lnTo>
                  <a:pt x="6573392" y="6416589"/>
                </a:lnTo>
                <a:lnTo>
                  <a:pt x="6778594" y="6207910"/>
                </a:lnTo>
                <a:lnTo>
                  <a:pt x="6987273" y="5992275"/>
                </a:lnTo>
                <a:lnTo>
                  <a:pt x="7202908" y="5780117"/>
                </a:lnTo>
                <a:lnTo>
                  <a:pt x="7422021" y="5564482"/>
                </a:lnTo>
                <a:lnTo>
                  <a:pt x="7860247" y="5133213"/>
                </a:lnTo>
                <a:lnTo>
                  <a:pt x="8305429" y="4701942"/>
                </a:lnTo>
                <a:close/>
                <a:moveTo>
                  <a:pt x="7032922" y="0"/>
                </a:moveTo>
                <a:lnTo>
                  <a:pt x="8688289" y="0"/>
                </a:lnTo>
                <a:lnTo>
                  <a:pt x="8688289" y="2405427"/>
                </a:lnTo>
                <a:lnTo>
                  <a:pt x="8611494" y="2503855"/>
                </a:lnTo>
                <a:lnTo>
                  <a:pt x="8489765" y="2653408"/>
                </a:lnTo>
                <a:lnTo>
                  <a:pt x="8371513" y="2802961"/>
                </a:lnTo>
                <a:lnTo>
                  <a:pt x="8138488" y="3088156"/>
                </a:lnTo>
                <a:lnTo>
                  <a:pt x="7919375" y="3355961"/>
                </a:lnTo>
                <a:lnTo>
                  <a:pt x="7710695" y="3599420"/>
                </a:lnTo>
                <a:lnTo>
                  <a:pt x="7362897" y="4013300"/>
                </a:lnTo>
                <a:lnTo>
                  <a:pt x="7220299" y="4176765"/>
                </a:lnTo>
                <a:lnTo>
                  <a:pt x="7164652" y="4242847"/>
                </a:lnTo>
                <a:lnTo>
                  <a:pt x="7112482" y="4305451"/>
                </a:lnTo>
                <a:lnTo>
                  <a:pt x="7032489" y="4399356"/>
                </a:lnTo>
                <a:lnTo>
                  <a:pt x="6945539" y="4503696"/>
                </a:lnTo>
                <a:lnTo>
                  <a:pt x="6740337" y="4733243"/>
                </a:lnTo>
                <a:lnTo>
                  <a:pt x="6510791" y="4990614"/>
                </a:lnTo>
                <a:lnTo>
                  <a:pt x="6260375" y="5268852"/>
                </a:lnTo>
                <a:lnTo>
                  <a:pt x="5992571" y="5564481"/>
                </a:lnTo>
                <a:lnTo>
                  <a:pt x="5717810" y="5874022"/>
                </a:lnTo>
                <a:lnTo>
                  <a:pt x="5436093" y="6200952"/>
                </a:lnTo>
                <a:lnTo>
                  <a:pt x="5293495" y="6364418"/>
                </a:lnTo>
                <a:lnTo>
                  <a:pt x="5154376" y="6531361"/>
                </a:lnTo>
                <a:lnTo>
                  <a:pt x="5015257" y="6698304"/>
                </a:lnTo>
                <a:lnTo>
                  <a:pt x="4885504" y="6858000"/>
                </a:lnTo>
                <a:lnTo>
                  <a:pt x="1863258" y="6858000"/>
                </a:lnTo>
                <a:lnTo>
                  <a:pt x="1878114" y="6820034"/>
                </a:lnTo>
                <a:lnTo>
                  <a:pt x="1909416" y="6736562"/>
                </a:lnTo>
                <a:lnTo>
                  <a:pt x="1947674" y="6656568"/>
                </a:lnTo>
                <a:lnTo>
                  <a:pt x="2020711" y="6493103"/>
                </a:lnTo>
                <a:lnTo>
                  <a:pt x="2104183" y="6326160"/>
                </a:lnTo>
                <a:lnTo>
                  <a:pt x="2194611" y="6152261"/>
                </a:lnTo>
                <a:lnTo>
                  <a:pt x="2243303" y="6068789"/>
                </a:lnTo>
                <a:lnTo>
                  <a:pt x="2291994" y="5985317"/>
                </a:lnTo>
                <a:lnTo>
                  <a:pt x="2340686" y="5898368"/>
                </a:lnTo>
                <a:lnTo>
                  <a:pt x="2392856" y="5814896"/>
                </a:lnTo>
                <a:lnTo>
                  <a:pt x="2441548" y="5727946"/>
                </a:lnTo>
                <a:lnTo>
                  <a:pt x="2500673" y="5644475"/>
                </a:lnTo>
                <a:lnTo>
                  <a:pt x="2608491" y="5474054"/>
                </a:lnTo>
                <a:lnTo>
                  <a:pt x="2664139" y="5390582"/>
                </a:lnTo>
                <a:lnTo>
                  <a:pt x="2719786" y="5307110"/>
                </a:lnTo>
                <a:lnTo>
                  <a:pt x="2834560" y="5140167"/>
                </a:lnTo>
                <a:lnTo>
                  <a:pt x="2949334" y="4976702"/>
                </a:lnTo>
                <a:lnTo>
                  <a:pt x="3067585" y="4813236"/>
                </a:lnTo>
                <a:lnTo>
                  <a:pt x="3185837" y="4656727"/>
                </a:lnTo>
                <a:lnTo>
                  <a:pt x="3300610" y="4500218"/>
                </a:lnTo>
                <a:lnTo>
                  <a:pt x="3359736" y="4423702"/>
                </a:lnTo>
                <a:lnTo>
                  <a:pt x="3418862" y="4350664"/>
                </a:lnTo>
                <a:lnTo>
                  <a:pt x="3533635" y="4204589"/>
                </a:lnTo>
                <a:lnTo>
                  <a:pt x="3644931" y="4061992"/>
                </a:lnTo>
                <a:lnTo>
                  <a:pt x="3752748" y="3926350"/>
                </a:lnTo>
                <a:lnTo>
                  <a:pt x="3860566" y="3797665"/>
                </a:lnTo>
                <a:lnTo>
                  <a:pt x="3961427" y="3675935"/>
                </a:lnTo>
                <a:lnTo>
                  <a:pt x="4149238" y="3456822"/>
                </a:lnTo>
                <a:lnTo>
                  <a:pt x="4309226" y="3269011"/>
                </a:lnTo>
                <a:lnTo>
                  <a:pt x="4535295" y="3011640"/>
                </a:lnTo>
                <a:lnTo>
                  <a:pt x="4684848" y="2837741"/>
                </a:lnTo>
                <a:lnTo>
                  <a:pt x="4862226" y="2632540"/>
                </a:lnTo>
                <a:lnTo>
                  <a:pt x="5279584" y="2138666"/>
                </a:lnTo>
                <a:lnTo>
                  <a:pt x="5512609" y="1860427"/>
                </a:lnTo>
                <a:lnTo>
                  <a:pt x="5759546" y="1561321"/>
                </a:lnTo>
                <a:lnTo>
                  <a:pt x="6270809" y="938761"/>
                </a:lnTo>
                <a:lnTo>
                  <a:pt x="6531659" y="618787"/>
                </a:lnTo>
                <a:lnTo>
                  <a:pt x="6789029" y="302290"/>
                </a:lnTo>
                <a:close/>
                <a:moveTo>
                  <a:pt x="2320585" y="0"/>
                </a:moveTo>
                <a:lnTo>
                  <a:pt x="5394900" y="0"/>
                </a:lnTo>
                <a:lnTo>
                  <a:pt x="5324796" y="90134"/>
                </a:lnTo>
                <a:lnTo>
                  <a:pt x="5053513" y="441409"/>
                </a:lnTo>
                <a:lnTo>
                  <a:pt x="4497036" y="1150919"/>
                </a:lnTo>
                <a:lnTo>
                  <a:pt x="4215319" y="1509151"/>
                </a:lnTo>
                <a:lnTo>
                  <a:pt x="3933602" y="1867384"/>
                </a:lnTo>
                <a:lnTo>
                  <a:pt x="3658841" y="2229094"/>
                </a:lnTo>
                <a:lnTo>
                  <a:pt x="3519722" y="2409949"/>
                </a:lnTo>
                <a:lnTo>
                  <a:pt x="3384080" y="2590805"/>
                </a:lnTo>
                <a:lnTo>
                  <a:pt x="3248439" y="2771660"/>
                </a:lnTo>
                <a:lnTo>
                  <a:pt x="3116275" y="2952515"/>
                </a:lnTo>
                <a:lnTo>
                  <a:pt x="2984112" y="3133370"/>
                </a:lnTo>
                <a:lnTo>
                  <a:pt x="2855426" y="3314225"/>
                </a:lnTo>
                <a:lnTo>
                  <a:pt x="2730219" y="3498559"/>
                </a:lnTo>
                <a:lnTo>
                  <a:pt x="2605011" y="3679414"/>
                </a:lnTo>
                <a:lnTo>
                  <a:pt x="2486760" y="3860269"/>
                </a:lnTo>
                <a:lnTo>
                  <a:pt x="2365030" y="4044602"/>
                </a:lnTo>
                <a:lnTo>
                  <a:pt x="2250257" y="4225458"/>
                </a:lnTo>
                <a:lnTo>
                  <a:pt x="2135483" y="4406313"/>
                </a:lnTo>
                <a:lnTo>
                  <a:pt x="2027666" y="4587168"/>
                </a:lnTo>
                <a:lnTo>
                  <a:pt x="1923326" y="4771501"/>
                </a:lnTo>
                <a:lnTo>
                  <a:pt x="1825943" y="4952356"/>
                </a:lnTo>
                <a:lnTo>
                  <a:pt x="1728559" y="5133212"/>
                </a:lnTo>
                <a:lnTo>
                  <a:pt x="1638131" y="5314067"/>
                </a:lnTo>
                <a:lnTo>
                  <a:pt x="1551182" y="5494922"/>
                </a:lnTo>
                <a:lnTo>
                  <a:pt x="1467710" y="5675777"/>
                </a:lnTo>
                <a:lnTo>
                  <a:pt x="1391194" y="5853155"/>
                </a:lnTo>
                <a:lnTo>
                  <a:pt x="1321635" y="6034010"/>
                </a:lnTo>
                <a:lnTo>
                  <a:pt x="1255553" y="6214865"/>
                </a:lnTo>
                <a:lnTo>
                  <a:pt x="1192949" y="6395720"/>
                </a:lnTo>
                <a:lnTo>
                  <a:pt x="1140779" y="6573097"/>
                </a:lnTo>
                <a:lnTo>
                  <a:pt x="1092088" y="6750475"/>
                </a:lnTo>
                <a:lnTo>
                  <a:pt x="1066788" y="6858000"/>
                </a:lnTo>
                <a:lnTo>
                  <a:pt x="248652" y="6858000"/>
                </a:lnTo>
                <a:lnTo>
                  <a:pt x="236503" y="6820034"/>
                </a:lnTo>
                <a:lnTo>
                  <a:pt x="208680" y="6729607"/>
                </a:lnTo>
                <a:lnTo>
                  <a:pt x="184333" y="6642657"/>
                </a:lnTo>
                <a:lnTo>
                  <a:pt x="163466" y="6552230"/>
                </a:lnTo>
                <a:lnTo>
                  <a:pt x="142598" y="6465280"/>
                </a:lnTo>
                <a:lnTo>
                  <a:pt x="121730" y="6371374"/>
                </a:lnTo>
                <a:lnTo>
                  <a:pt x="104340" y="6280947"/>
                </a:lnTo>
                <a:lnTo>
                  <a:pt x="86950" y="6187041"/>
                </a:lnTo>
                <a:lnTo>
                  <a:pt x="73038" y="6089658"/>
                </a:lnTo>
                <a:lnTo>
                  <a:pt x="59126" y="5992274"/>
                </a:lnTo>
                <a:lnTo>
                  <a:pt x="45214" y="5894890"/>
                </a:lnTo>
                <a:lnTo>
                  <a:pt x="34780" y="5797507"/>
                </a:lnTo>
                <a:lnTo>
                  <a:pt x="24346" y="5696645"/>
                </a:lnTo>
                <a:lnTo>
                  <a:pt x="17390" y="5595784"/>
                </a:lnTo>
                <a:lnTo>
                  <a:pt x="10434" y="5491444"/>
                </a:lnTo>
                <a:lnTo>
                  <a:pt x="3478" y="5376671"/>
                </a:lnTo>
                <a:lnTo>
                  <a:pt x="0" y="5261897"/>
                </a:lnTo>
                <a:lnTo>
                  <a:pt x="0" y="5147124"/>
                </a:lnTo>
                <a:lnTo>
                  <a:pt x="3478" y="5032350"/>
                </a:lnTo>
                <a:lnTo>
                  <a:pt x="6956" y="4917577"/>
                </a:lnTo>
                <a:lnTo>
                  <a:pt x="17390" y="4802803"/>
                </a:lnTo>
                <a:lnTo>
                  <a:pt x="27824" y="4691508"/>
                </a:lnTo>
                <a:lnTo>
                  <a:pt x="38258" y="4580212"/>
                </a:lnTo>
                <a:lnTo>
                  <a:pt x="55648" y="4468916"/>
                </a:lnTo>
                <a:lnTo>
                  <a:pt x="73038" y="4357621"/>
                </a:lnTo>
                <a:lnTo>
                  <a:pt x="90428" y="4246325"/>
                </a:lnTo>
                <a:lnTo>
                  <a:pt x="114774" y="4135030"/>
                </a:lnTo>
                <a:lnTo>
                  <a:pt x="139120" y="4027212"/>
                </a:lnTo>
                <a:lnTo>
                  <a:pt x="163466" y="3919395"/>
                </a:lnTo>
                <a:lnTo>
                  <a:pt x="194768" y="3811577"/>
                </a:lnTo>
                <a:lnTo>
                  <a:pt x="226069" y="3703760"/>
                </a:lnTo>
                <a:lnTo>
                  <a:pt x="257371" y="3595942"/>
                </a:lnTo>
                <a:lnTo>
                  <a:pt x="292151" y="3488125"/>
                </a:lnTo>
                <a:lnTo>
                  <a:pt x="330409" y="3380307"/>
                </a:lnTo>
                <a:lnTo>
                  <a:pt x="368667" y="3275968"/>
                </a:lnTo>
                <a:lnTo>
                  <a:pt x="406925" y="3171628"/>
                </a:lnTo>
                <a:lnTo>
                  <a:pt x="448660" y="3063811"/>
                </a:lnTo>
                <a:lnTo>
                  <a:pt x="493874" y="2959471"/>
                </a:lnTo>
                <a:lnTo>
                  <a:pt x="539088" y="2855131"/>
                </a:lnTo>
                <a:lnTo>
                  <a:pt x="636472" y="2649930"/>
                </a:lnTo>
                <a:lnTo>
                  <a:pt x="737333" y="2441251"/>
                </a:lnTo>
                <a:lnTo>
                  <a:pt x="789503" y="2340390"/>
                </a:lnTo>
                <a:lnTo>
                  <a:pt x="845151" y="2239528"/>
                </a:lnTo>
                <a:lnTo>
                  <a:pt x="900798" y="2135188"/>
                </a:lnTo>
                <a:lnTo>
                  <a:pt x="959924" y="2034327"/>
                </a:lnTo>
                <a:lnTo>
                  <a:pt x="1015572" y="1933465"/>
                </a:lnTo>
                <a:lnTo>
                  <a:pt x="1074698" y="1832604"/>
                </a:lnTo>
                <a:lnTo>
                  <a:pt x="1196427" y="1630881"/>
                </a:lnTo>
                <a:lnTo>
                  <a:pt x="1325113" y="1432635"/>
                </a:lnTo>
                <a:lnTo>
                  <a:pt x="1453798" y="1230912"/>
                </a:lnTo>
                <a:lnTo>
                  <a:pt x="1585962" y="1032667"/>
                </a:lnTo>
                <a:lnTo>
                  <a:pt x="1655521" y="935284"/>
                </a:lnTo>
                <a:lnTo>
                  <a:pt x="1721603" y="837900"/>
                </a:lnTo>
                <a:lnTo>
                  <a:pt x="1999842" y="437932"/>
                </a:lnTo>
                <a:lnTo>
                  <a:pt x="2285037" y="48398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89AFCF6-5AED-9A88-4A13-596D3CC91A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28600" y="476672"/>
            <a:ext cx="2353395" cy="936000"/>
            <a:chOff x="911225" y="260350"/>
            <a:chExt cx="4183063" cy="1663700"/>
          </a:xfrm>
          <a:solidFill>
            <a:schemeClr val="bg1"/>
          </a:solidFill>
        </p:grpSpPr>
        <p:sp>
          <p:nvSpPr>
            <p:cNvPr id="32" name="Freeform 6">
              <a:extLst>
                <a:ext uri="{FF2B5EF4-FFF2-40B4-BE49-F238E27FC236}">
                  <a16:creationId xmlns:a16="http://schemas.microsoft.com/office/drawing/2014/main" id="{E55BEAE4-2DF0-6F52-0CF1-A065D9BAC58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3" name="Freeform 7">
              <a:extLst>
                <a:ext uri="{FF2B5EF4-FFF2-40B4-BE49-F238E27FC236}">
                  <a16:creationId xmlns:a16="http://schemas.microsoft.com/office/drawing/2014/main" id="{93C9357D-361C-2702-AE44-56849554DC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4" name="Freeform 8">
              <a:extLst>
                <a:ext uri="{FF2B5EF4-FFF2-40B4-BE49-F238E27FC236}">
                  <a16:creationId xmlns:a16="http://schemas.microsoft.com/office/drawing/2014/main" id="{6DCC547A-06FA-F7AE-3A90-1A093F06469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27195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2 Bei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E057119-D07F-EA05-F1F2-BC2F1F455C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03712" y="0"/>
            <a:ext cx="8688289" cy="6858000"/>
          </a:xfrm>
          <a:custGeom>
            <a:avLst/>
            <a:gdLst>
              <a:gd name="connsiteX0" fmla="*/ 8688288 w 8688289"/>
              <a:gd name="connsiteY0" fmla="*/ 4328128 h 6858000"/>
              <a:gd name="connsiteX1" fmla="*/ 8688288 w 8688289"/>
              <a:gd name="connsiteY1" fmla="*/ 6858000 h 6858000"/>
              <a:gd name="connsiteX2" fmla="*/ 6155182 w 8688289"/>
              <a:gd name="connsiteY2" fmla="*/ 6858000 h 6858000"/>
              <a:gd name="connsiteX3" fmla="*/ 6180380 w 8688289"/>
              <a:gd name="connsiteY3" fmla="*/ 6830469 h 6858000"/>
              <a:gd name="connsiteX4" fmla="*/ 6375147 w 8688289"/>
              <a:gd name="connsiteY4" fmla="*/ 6625268 h 6858000"/>
              <a:gd name="connsiteX5" fmla="*/ 6573392 w 8688289"/>
              <a:gd name="connsiteY5" fmla="*/ 6416589 h 6858000"/>
              <a:gd name="connsiteX6" fmla="*/ 6778594 w 8688289"/>
              <a:gd name="connsiteY6" fmla="*/ 6207910 h 6858000"/>
              <a:gd name="connsiteX7" fmla="*/ 6987273 w 8688289"/>
              <a:gd name="connsiteY7" fmla="*/ 5992275 h 6858000"/>
              <a:gd name="connsiteX8" fmla="*/ 7202908 w 8688289"/>
              <a:gd name="connsiteY8" fmla="*/ 5780117 h 6858000"/>
              <a:gd name="connsiteX9" fmla="*/ 7422021 w 8688289"/>
              <a:gd name="connsiteY9" fmla="*/ 5564482 h 6858000"/>
              <a:gd name="connsiteX10" fmla="*/ 7860247 w 8688289"/>
              <a:gd name="connsiteY10" fmla="*/ 5133213 h 6858000"/>
              <a:gd name="connsiteX11" fmla="*/ 8305429 w 8688289"/>
              <a:gd name="connsiteY11" fmla="*/ 4701942 h 6858000"/>
              <a:gd name="connsiteX12" fmla="*/ 7032922 w 8688289"/>
              <a:gd name="connsiteY12" fmla="*/ 0 h 6858000"/>
              <a:gd name="connsiteX13" fmla="*/ 8688289 w 8688289"/>
              <a:gd name="connsiteY13" fmla="*/ 0 h 6858000"/>
              <a:gd name="connsiteX14" fmla="*/ 8688289 w 8688289"/>
              <a:gd name="connsiteY14" fmla="*/ 2405427 h 6858000"/>
              <a:gd name="connsiteX15" fmla="*/ 8611494 w 8688289"/>
              <a:gd name="connsiteY15" fmla="*/ 2503855 h 6858000"/>
              <a:gd name="connsiteX16" fmla="*/ 8489765 w 8688289"/>
              <a:gd name="connsiteY16" fmla="*/ 2653408 h 6858000"/>
              <a:gd name="connsiteX17" fmla="*/ 8371513 w 8688289"/>
              <a:gd name="connsiteY17" fmla="*/ 2802961 h 6858000"/>
              <a:gd name="connsiteX18" fmla="*/ 8138488 w 8688289"/>
              <a:gd name="connsiteY18" fmla="*/ 3088156 h 6858000"/>
              <a:gd name="connsiteX19" fmla="*/ 7919375 w 8688289"/>
              <a:gd name="connsiteY19" fmla="*/ 3355961 h 6858000"/>
              <a:gd name="connsiteX20" fmla="*/ 7710695 w 8688289"/>
              <a:gd name="connsiteY20" fmla="*/ 3599420 h 6858000"/>
              <a:gd name="connsiteX21" fmla="*/ 7362897 w 8688289"/>
              <a:gd name="connsiteY21" fmla="*/ 4013300 h 6858000"/>
              <a:gd name="connsiteX22" fmla="*/ 7220299 w 8688289"/>
              <a:gd name="connsiteY22" fmla="*/ 4176765 h 6858000"/>
              <a:gd name="connsiteX23" fmla="*/ 7164652 w 8688289"/>
              <a:gd name="connsiteY23" fmla="*/ 4242847 h 6858000"/>
              <a:gd name="connsiteX24" fmla="*/ 7112482 w 8688289"/>
              <a:gd name="connsiteY24" fmla="*/ 4305451 h 6858000"/>
              <a:gd name="connsiteX25" fmla="*/ 7032489 w 8688289"/>
              <a:gd name="connsiteY25" fmla="*/ 4399356 h 6858000"/>
              <a:gd name="connsiteX26" fmla="*/ 6945539 w 8688289"/>
              <a:gd name="connsiteY26" fmla="*/ 4503696 h 6858000"/>
              <a:gd name="connsiteX27" fmla="*/ 6740337 w 8688289"/>
              <a:gd name="connsiteY27" fmla="*/ 4733243 h 6858000"/>
              <a:gd name="connsiteX28" fmla="*/ 6510791 w 8688289"/>
              <a:gd name="connsiteY28" fmla="*/ 4990614 h 6858000"/>
              <a:gd name="connsiteX29" fmla="*/ 6260375 w 8688289"/>
              <a:gd name="connsiteY29" fmla="*/ 5268852 h 6858000"/>
              <a:gd name="connsiteX30" fmla="*/ 5992571 w 8688289"/>
              <a:gd name="connsiteY30" fmla="*/ 5564481 h 6858000"/>
              <a:gd name="connsiteX31" fmla="*/ 5717810 w 8688289"/>
              <a:gd name="connsiteY31" fmla="*/ 5874022 h 6858000"/>
              <a:gd name="connsiteX32" fmla="*/ 5436093 w 8688289"/>
              <a:gd name="connsiteY32" fmla="*/ 6200952 h 6858000"/>
              <a:gd name="connsiteX33" fmla="*/ 5293495 w 8688289"/>
              <a:gd name="connsiteY33" fmla="*/ 6364418 h 6858000"/>
              <a:gd name="connsiteX34" fmla="*/ 5154376 w 8688289"/>
              <a:gd name="connsiteY34" fmla="*/ 6531361 h 6858000"/>
              <a:gd name="connsiteX35" fmla="*/ 5015257 w 8688289"/>
              <a:gd name="connsiteY35" fmla="*/ 6698304 h 6858000"/>
              <a:gd name="connsiteX36" fmla="*/ 4885504 w 8688289"/>
              <a:gd name="connsiteY36" fmla="*/ 6858000 h 6858000"/>
              <a:gd name="connsiteX37" fmla="*/ 1863258 w 8688289"/>
              <a:gd name="connsiteY37" fmla="*/ 6858000 h 6858000"/>
              <a:gd name="connsiteX38" fmla="*/ 1878114 w 8688289"/>
              <a:gd name="connsiteY38" fmla="*/ 6820034 h 6858000"/>
              <a:gd name="connsiteX39" fmla="*/ 1909416 w 8688289"/>
              <a:gd name="connsiteY39" fmla="*/ 6736562 h 6858000"/>
              <a:gd name="connsiteX40" fmla="*/ 1947674 w 8688289"/>
              <a:gd name="connsiteY40" fmla="*/ 6656568 h 6858000"/>
              <a:gd name="connsiteX41" fmla="*/ 2020711 w 8688289"/>
              <a:gd name="connsiteY41" fmla="*/ 6493103 h 6858000"/>
              <a:gd name="connsiteX42" fmla="*/ 2104183 w 8688289"/>
              <a:gd name="connsiteY42" fmla="*/ 6326160 h 6858000"/>
              <a:gd name="connsiteX43" fmla="*/ 2194611 w 8688289"/>
              <a:gd name="connsiteY43" fmla="*/ 6152261 h 6858000"/>
              <a:gd name="connsiteX44" fmla="*/ 2243303 w 8688289"/>
              <a:gd name="connsiteY44" fmla="*/ 6068789 h 6858000"/>
              <a:gd name="connsiteX45" fmla="*/ 2291994 w 8688289"/>
              <a:gd name="connsiteY45" fmla="*/ 5985317 h 6858000"/>
              <a:gd name="connsiteX46" fmla="*/ 2340686 w 8688289"/>
              <a:gd name="connsiteY46" fmla="*/ 5898368 h 6858000"/>
              <a:gd name="connsiteX47" fmla="*/ 2392856 w 8688289"/>
              <a:gd name="connsiteY47" fmla="*/ 5814896 h 6858000"/>
              <a:gd name="connsiteX48" fmla="*/ 2441548 w 8688289"/>
              <a:gd name="connsiteY48" fmla="*/ 5727946 h 6858000"/>
              <a:gd name="connsiteX49" fmla="*/ 2500673 w 8688289"/>
              <a:gd name="connsiteY49" fmla="*/ 5644475 h 6858000"/>
              <a:gd name="connsiteX50" fmla="*/ 2608491 w 8688289"/>
              <a:gd name="connsiteY50" fmla="*/ 5474054 h 6858000"/>
              <a:gd name="connsiteX51" fmla="*/ 2664139 w 8688289"/>
              <a:gd name="connsiteY51" fmla="*/ 5390582 h 6858000"/>
              <a:gd name="connsiteX52" fmla="*/ 2719786 w 8688289"/>
              <a:gd name="connsiteY52" fmla="*/ 5307110 h 6858000"/>
              <a:gd name="connsiteX53" fmla="*/ 2834560 w 8688289"/>
              <a:gd name="connsiteY53" fmla="*/ 5140167 h 6858000"/>
              <a:gd name="connsiteX54" fmla="*/ 2949334 w 8688289"/>
              <a:gd name="connsiteY54" fmla="*/ 4976702 h 6858000"/>
              <a:gd name="connsiteX55" fmla="*/ 3067585 w 8688289"/>
              <a:gd name="connsiteY55" fmla="*/ 4813236 h 6858000"/>
              <a:gd name="connsiteX56" fmla="*/ 3185837 w 8688289"/>
              <a:gd name="connsiteY56" fmla="*/ 4656727 h 6858000"/>
              <a:gd name="connsiteX57" fmla="*/ 3300610 w 8688289"/>
              <a:gd name="connsiteY57" fmla="*/ 4500218 h 6858000"/>
              <a:gd name="connsiteX58" fmla="*/ 3359736 w 8688289"/>
              <a:gd name="connsiteY58" fmla="*/ 4423702 h 6858000"/>
              <a:gd name="connsiteX59" fmla="*/ 3418862 w 8688289"/>
              <a:gd name="connsiteY59" fmla="*/ 4350664 h 6858000"/>
              <a:gd name="connsiteX60" fmla="*/ 3533635 w 8688289"/>
              <a:gd name="connsiteY60" fmla="*/ 4204589 h 6858000"/>
              <a:gd name="connsiteX61" fmla="*/ 3644931 w 8688289"/>
              <a:gd name="connsiteY61" fmla="*/ 4061992 h 6858000"/>
              <a:gd name="connsiteX62" fmla="*/ 3752748 w 8688289"/>
              <a:gd name="connsiteY62" fmla="*/ 3926350 h 6858000"/>
              <a:gd name="connsiteX63" fmla="*/ 3860566 w 8688289"/>
              <a:gd name="connsiteY63" fmla="*/ 3797665 h 6858000"/>
              <a:gd name="connsiteX64" fmla="*/ 3961427 w 8688289"/>
              <a:gd name="connsiteY64" fmla="*/ 3675935 h 6858000"/>
              <a:gd name="connsiteX65" fmla="*/ 4149238 w 8688289"/>
              <a:gd name="connsiteY65" fmla="*/ 3456822 h 6858000"/>
              <a:gd name="connsiteX66" fmla="*/ 4309226 w 8688289"/>
              <a:gd name="connsiteY66" fmla="*/ 3269011 h 6858000"/>
              <a:gd name="connsiteX67" fmla="*/ 4535295 w 8688289"/>
              <a:gd name="connsiteY67" fmla="*/ 3011640 h 6858000"/>
              <a:gd name="connsiteX68" fmla="*/ 4684848 w 8688289"/>
              <a:gd name="connsiteY68" fmla="*/ 2837741 h 6858000"/>
              <a:gd name="connsiteX69" fmla="*/ 4862226 w 8688289"/>
              <a:gd name="connsiteY69" fmla="*/ 2632540 h 6858000"/>
              <a:gd name="connsiteX70" fmla="*/ 5279584 w 8688289"/>
              <a:gd name="connsiteY70" fmla="*/ 2138666 h 6858000"/>
              <a:gd name="connsiteX71" fmla="*/ 5512609 w 8688289"/>
              <a:gd name="connsiteY71" fmla="*/ 1860427 h 6858000"/>
              <a:gd name="connsiteX72" fmla="*/ 5759546 w 8688289"/>
              <a:gd name="connsiteY72" fmla="*/ 1561321 h 6858000"/>
              <a:gd name="connsiteX73" fmla="*/ 6270809 w 8688289"/>
              <a:gd name="connsiteY73" fmla="*/ 938761 h 6858000"/>
              <a:gd name="connsiteX74" fmla="*/ 6531659 w 8688289"/>
              <a:gd name="connsiteY74" fmla="*/ 618787 h 6858000"/>
              <a:gd name="connsiteX75" fmla="*/ 6789029 w 8688289"/>
              <a:gd name="connsiteY75" fmla="*/ 302290 h 6858000"/>
              <a:gd name="connsiteX76" fmla="*/ 2320585 w 8688289"/>
              <a:gd name="connsiteY76" fmla="*/ 0 h 6858000"/>
              <a:gd name="connsiteX77" fmla="*/ 5394900 w 8688289"/>
              <a:gd name="connsiteY77" fmla="*/ 0 h 6858000"/>
              <a:gd name="connsiteX78" fmla="*/ 5324796 w 8688289"/>
              <a:gd name="connsiteY78" fmla="*/ 90134 h 6858000"/>
              <a:gd name="connsiteX79" fmla="*/ 5053513 w 8688289"/>
              <a:gd name="connsiteY79" fmla="*/ 441409 h 6858000"/>
              <a:gd name="connsiteX80" fmla="*/ 4497036 w 8688289"/>
              <a:gd name="connsiteY80" fmla="*/ 1150919 h 6858000"/>
              <a:gd name="connsiteX81" fmla="*/ 4215319 w 8688289"/>
              <a:gd name="connsiteY81" fmla="*/ 1509151 h 6858000"/>
              <a:gd name="connsiteX82" fmla="*/ 3933602 w 8688289"/>
              <a:gd name="connsiteY82" fmla="*/ 1867384 h 6858000"/>
              <a:gd name="connsiteX83" fmla="*/ 3658841 w 8688289"/>
              <a:gd name="connsiteY83" fmla="*/ 2229094 h 6858000"/>
              <a:gd name="connsiteX84" fmla="*/ 3519722 w 8688289"/>
              <a:gd name="connsiteY84" fmla="*/ 2409949 h 6858000"/>
              <a:gd name="connsiteX85" fmla="*/ 3384080 w 8688289"/>
              <a:gd name="connsiteY85" fmla="*/ 2590805 h 6858000"/>
              <a:gd name="connsiteX86" fmla="*/ 3248439 w 8688289"/>
              <a:gd name="connsiteY86" fmla="*/ 2771660 h 6858000"/>
              <a:gd name="connsiteX87" fmla="*/ 3116275 w 8688289"/>
              <a:gd name="connsiteY87" fmla="*/ 2952515 h 6858000"/>
              <a:gd name="connsiteX88" fmla="*/ 2984112 w 8688289"/>
              <a:gd name="connsiteY88" fmla="*/ 3133370 h 6858000"/>
              <a:gd name="connsiteX89" fmla="*/ 2855426 w 8688289"/>
              <a:gd name="connsiteY89" fmla="*/ 3314225 h 6858000"/>
              <a:gd name="connsiteX90" fmla="*/ 2730219 w 8688289"/>
              <a:gd name="connsiteY90" fmla="*/ 3498559 h 6858000"/>
              <a:gd name="connsiteX91" fmla="*/ 2605011 w 8688289"/>
              <a:gd name="connsiteY91" fmla="*/ 3679414 h 6858000"/>
              <a:gd name="connsiteX92" fmla="*/ 2486760 w 8688289"/>
              <a:gd name="connsiteY92" fmla="*/ 3860269 h 6858000"/>
              <a:gd name="connsiteX93" fmla="*/ 2365030 w 8688289"/>
              <a:gd name="connsiteY93" fmla="*/ 4044602 h 6858000"/>
              <a:gd name="connsiteX94" fmla="*/ 2250257 w 8688289"/>
              <a:gd name="connsiteY94" fmla="*/ 4225458 h 6858000"/>
              <a:gd name="connsiteX95" fmla="*/ 2135483 w 8688289"/>
              <a:gd name="connsiteY95" fmla="*/ 4406313 h 6858000"/>
              <a:gd name="connsiteX96" fmla="*/ 2027666 w 8688289"/>
              <a:gd name="connsiteY96" fmla="*/ 4587168 h 6858000"/>
              <a:gd name="connsiteX97" fmla="*/ 1923326 w 8688289"/>
              <a:gd name="connsiteY97" fmla="*/ 4771501 h 6858000"/>
              <a:gd name="connsiteX98" fmla="*/ 1825943 w 8688289"/>
              <a:gd name="connsiteY98" fmla="*/ 4952356 h 6858000"/>
              <a:gd name="connsiteX99" fmla="*/ 1728559 w 8688289"/>
              <a:gd name="connsiteY99" fmla="*/ 5133212 h 6858000"/>
              <a:gd name="connsiteX100" fmla="*/ 1638131 w 8688289"/>
              <a:gd name="connsiteY100" fmla="*/ 5314067 h 6858000"/>
              <a:gd name="connsiteX101" fmla="*/ 1551182 w 8688289"/>
              <a:gd name="connsiteY101" fmla="*/ 5494922 h 6858000"/>
              <a:gd name="connsiteX102" fmla="*/ 1467710 w 8688289"/>
              <a:gd name="connsiteY102" fmla="*/ 5675777 h 6858000"/>
              <a:gd name="connsiteX103" fmla="*/ 1391194 w 8688289"/>
              <a:gd name="connsiteY103" fmla="*/ 5853155 h 6858000"/>
              <a:gd name="connsiteX104" fmla="*/ 1321635 w 8688289"/>
              <a:gd name="connsiteY104" fmla="*/ 6034010 h 6858000"/>
              <a:gd name="connsiteX105" fmla="*/ 1255553 w 8688289"/>
              <a:gd name="connsiteY105" fmla="*/ 6214865 h 6858000"/>
              <a:gd name="connsiteX106" fmla="*/ 1192949 w 8688289"/>
              <a:gd name="connsiteY106" fmla="*/ 6395720 h 6858000"/>
              <a:gd name="connsiteX107" fmla="*/ 1140779 w 8688289"/>
              <a:gd name="connsiteY107" fmla="*/ 6573097 h 6858000"/>
              <a:gd name="connsiteX108" fmla="*/ 1092088 w 8688289"/>
              <a:gd name="connsiteY108" fmla="*/ 6750475 h 6858000"/>
              <a:gd name="connsiteX109" fmla="*/ 1066788 w 8688289"/>
              <a:gd name="connsiteY109" fmla="*/ 6858000 h 6858000"/>
              <a:gd name="connsiteX110" fmla="*/ 248652 w 8688289"/>
              <a:gd name="connsiteY110" fmla="*/ 6858000 h 6858000"/>
              <a:gd name="connsiteX111" fmla="*/ 236503 w 8688289"/>
              <a:gd name="connsiteY111" fmla="*/ 6820034 h 6858000"/>
              <a:gd name="connsiteX112" fmla="*/ 208680 w 8688289"/>
              <a:gd name="connsiteY112" fmla="*/ 6729607 h 6858000"/>
              <a:gd name="connsiteX113" fmla="*/ 184333 w 8688289"/>
              <a:gd name="connsiteY113" fmla="*/ 6642657 h 6858000"/>
              <a:gd name="connsiteX114" fmla="*/ 163466 w 8688289"/>
              <a:gd name="connsiteY114" fmla="*/ 6552230 h 6858000"/>
              <a:gd name="connsiteX115" fmla="*/ 142598 w 8688289"/>
              <a:gd name="connsiteY115" fmla="*/ 6465280 h 6858000"/>
              <a:gd name="connsiteX116" fmla="*/ 121730 w 8688289"/>
              <a:gd name="connsiteY116" fmla="*/ 6371374 h 6858000"/>
              <a:gd name="connsiteX117" fmla="*/ 104340 w 8688289"/>
              <a:gd name="connsiteY117" fmla="*/ 6280947 h 6858000"/>
              <a:gd name="connsiteX118" fmla="*/ 86950 w 8688289"/>
              <a:gd name="connsiteY118" fmla="*/ 6187041 h 6858000"/>
              <a:gd name="connsiteX119" fmla="*/ 73038 w 8688289"/>
              <a:gd name="connsiteY119" fmla="*/ 6089658 h 6858000"/>
              <a:gd name="connsiteX120" fmla="*/ 59126 w 8688289"/>
              <a:gd name="connsiteY120" fmla="*/ 5992274 h 6858000"/>
              <a:gd name="connsiteX121" fmla="*/ 45214 w 8688289"/>
              <a:gd name="connsiteY121" fmla="*/ 5894890 h 6858000"/>
              <a:gd name="connsiteX122" fmla="*/ 34780 w 8688289"/>
              <a:gd name="connsiteY122" fmla="*/ 5797507 h 6858000"/>
              <a:gd name="connsiteX123" fmla="*/ 24346 w 8688289"/>
              <a:gd name="connsiteY123" fmla="*/ 5696645 h 6858000"/>
              <a:gd name="connsiteX124" fmla="*/ 17390 w 8688289"/>
              <a:gd name="connsiteY124" fmla="*/ 5595784 h 6858000"/>
              <a:gd name="connsiteX125" fmla="*/ 10434 w 8688289"/>
              <a:gd name="connsiteY125" fmla="*/ 5491444 h 6858000"/>
              <a:gd name="connsiteX126" fmla="*/ 3478 w 8688289"/>
              <a:gd name="connsiteY126" fmla="*/ 5376671 h 6858000"/>
              <a:gd name="connsiteX127" fmla="*/ 0 w 8688289"/>
              <a:gd name="connsiteY127" fmla="*/ 5261897 h 6858000"/>
              <a:gd name="connsiteX128" fmla="*/ 0 w 8688289"/>
              <a:gd name="connsiteY128" fmla="*/ 5147124 h 6858000"/>
              <a:gd name="connsiteX129" fmla="*/ 3478 w 8688289"/>
              <a:gd name="connsiteY129" fmla="*/ 5032350 h 6858000"/>
              <a:gd name="connsiteX130" fmla="*/ 6956 w 8688289"/>
              <a:gd name="connsiteY130" fmla="*/ 4917577 h 6858000"/>
              <a:gd name="connsiteX131" fmla="*/ 17390 w 8688289"/>
              <a:gd name="connsiteY131" fmla="*/ 4802803 h 6858000"/>
              <a:gd name="connsiteX132" fmla="*/ 27824 w 8688289"/>
              <a:gd name="connsiteY132" fmla="*/ 4691508 h 6858000"/>
              <a:gd name="connsiteX133" fmla="*/ 38258 w 8688289"/>
              <a:gd name="connsiteY133" fmla="*/ 4580212 h 6858000"/>
              <a:gd name="connsiteX134" fmla="*/ 55648 w 8688289"/>
              <a:gd name="connsiteY134" fmla="*/ 4468916 h 6858000"/>
              <a:gd name="connsiteX135" fmla="*/ 73038 w 8688289"/>
              <a:gd name="connsiteY135" fmla="*/ 4357621 h 6858000"/>
              <a:gd name="connsiteX136" fmla="*/ 90428 w 8688289"/>
              <a:gd name="connsiteY136" fmla="*/ 4246325 h 6858000"/>
              <a:gd name="connsiteX137" fmla="*/ 114774 w 8688289"/>
              <a:gd name="connsiteY137" fmla="*/ 4135030 h 6858000"/>
              <a:gd name="connsiteX138" fmla="*/ 139120 w 8688289"/>
              <a:gd name="connsiteY138" fmla="*/ 4027212 h 6858000"/>
              <a:gd name="connsiteX139" fmla="*/ 163466 w 8688289"/>
              <a:gd name="connsiteY139" fmla="*/ 3919395 h 6858000"/>
              <a:gd name="connsiteX140" fmla="*/ 194768 w 8688289"/>
              <a:gd name="connsiteY140" fmla="*/ 3811577 h 6858000"/>
              <a:gd name="connsiteX141" fmla="*/ 226069 w 8688289"/>
              <a:gd name="connsiteY141" fmla="*/ 3703760 h 6858000"/>
              <a:gd name="connsiteX142" fmla="*/ 257371 w 8688289"/>
              <a:gd name="connsiteY142" fmla="*/ 3595942 h 6858000"/>
              <a:gd name="connsiteX143" fmla="*/ 292151 w 8688289"/>
              <a:gd name="connsiteY143" fmla="*/ 3488125 h 6858000"/>
              <a:gd name="connsiteX144" fmla="*/ 330409 w 8688289"/>
              <a:gd name="connsiteY144" fmla="*/ 3380307 h 6858000"/>
              <a:gd name="connsiteX145" fmla="*/ 368667 w 8688289"/>
              <a:gd name="connsiteY145" fmla="*/ 3275968 h 6858000"/>
              <a:gd name="connsiteX146" fmla="*/ 406925 w 8688289"/>
              <a:gd name="connsiteY146" fmla="*/ 3171628 h 6858000"/>
              <a:gd name="connsiteX147" fmla="*/ 448660 w 8688289"/>
              <a:gd name="connsiteY147" fmla="*/ 3063811 h 6858000"/>
              <a:gd name="connsiteX148" fmla="*/ 493874 w 8688289"/>
              <a:gd name="connsiteY148" fmla="*/ 2959471 h 6858000"/>
              <a:gd name="connsiteX149" fmla="*/ 539088 w 8688289"/>
              <a:gd name="connsiteY149" fmla="*/ 2855131 h 6858000"/>
              <a:gd name="connsiteX150" fmla="*/ 636472 w 8688289"/>
              <a:gd name="connsiteY150" fmla="*/ 2649930 h 6858000"/>
              <a:gd name="connsiteX151" fmla="*/ 737333 w 8688289"/>
              <a:gd name="connsiteY151" fmla="*/ 2441251 h 6858000"/>
              <a:gd name="connsiteX152" fmla="*/ 789503 w 8688289"/>
              <a:gd name="connsiteY152" fmla="*/ 2340390 h 6858000"/>
              <a:gd name="connsiteX153" fmla="*/ 845151 w 8688289"/>
              <a:gd name="connsiteY153" fmla="*/ 2239528 h 6858000"/>
              <a:gd name="connsiteX154" fmla="*/ 900798 w 8688289"/>
              <a:gd name="connsiteY154" fmla="*/ 2135188 h 6858000"/>
              <a:gd name="connsiteX155" fmla="*/ 959924 w 8688289"/>
              <a:gd name="connsiteY155" fmla="*/ 2034327 h 6858000"/>
              <a:gd name="connsiteX156" fmla="*/ 1015572 w 8688289"/>
              <a:gd name="connsiteY156" fmla="*/ 1933465 h 6858000"/>
              <a:gd name="connsiteX157" fmla="*/ 1074698 w 8688289"/>
              <a:gd name="connsiteY157" fmla="*/ 1832604 h 6858000"/>
              <a:gd name="connsiteX158" fmla="*/ 1196427 w 8688289"/>
              <a:gd name="connsiteY158" fmla="*/ 1630881 h 6858000"/>
              <a:gd name="connsiteX159" fmla="*/ 1325113 w 8688289"/>
              <a:gd name="connsiteY159" fmla="*/ 1432635 h 6858000"/>
              <a:gd name="connsiteX160" fmla="*/ 1453798 w 8688289"/>
              <a:gd name="connsiteY160" fmla="*/ 1230912 h 6858000"/>
              <a:gd name="connsiteX161" fmla="*/ 1585962 w 8688289"/>
              <a:gd name="connsiteY161" fmla="*/ 1032667 h 6858000"/>
              <a:gd name="connsiteX162" fmla="*/ 1655521 w 8688289"/>
              <a:gd name="connsiteY162" fmla="*/ 935284 h 6858000"/>
              <a:gd name="connsiteX163" fmla="*/ 1721603 w 8688289"/>
              <a:gd name="connsiteY163" fmla="*/ 837900 h 6858000"/>
              <a:gd name="connsiteX164" fmla="*/ 1999842 w 8688289"/>
              <a:gd name="connsiteY164" fmla="*/ 437932 h 6858000"/>
              <a:gd name="connsiteX165" fmla="*/ 2285037 w 8688289"/>
              <a:gd name="connsiteY165" fmla="*/ 48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</a:cxnLst>
            <a:rect l="l" t="t" r="r" b="b"/>
            <a:pathLst>
              <a:path w="8688289" h="6858000">
                <a:moveTo>
                  <a:pt x="8688288" y="4328128"/>
                </a:moveTo>
                <a:lnTo>
                  <a:pt x="8688288" y="6858000"/>
                </a:lnTo>
                <a:lnTo>
                  <a:pt x="6155182" y="6858000"/>
                </a:lnTo>
                <a:lnTo>
                  <a:pt x="6180380" y="6830469"/>
                </a:lnTo>
                <a:lnTo>
                  <a:pt x="6375147" y="6625268"/>
                </a:lnTo>
                <a:lnTo>
                  <a:pt x="6573392" y="6416589"/>
                </a:lnTo>
                <a:lnTo>
                  <a:pt x="6778594" y="6207910"/>
                </a:lnTo>
                <a:lnTo>
                  <a:pt x="6987273" y="5992275"/>
                </a:lnTo>
                <a:lnTo>
                  <a:pt x="7202908" y="5780117"/>
                </a:lnTo>
                <a:lnTo>
                  <a:pt x="7422021" y="5564482"/>
                </a:lnTo>
                <a:lnTo>
                  <a:pt x="7860247" y="5133213"/>
                </a:lnTo>
                <a:lnTo>
                  <a:pt x="8305429" y="4701942"/>
                </a:lnTo>
                <a:close/>
                <a:moveTo>
                  <a:pt x="7032922" y="0"/>
                </a:moveTo>
                <a:lnTo>
                  <a:pt x="8688289" y="0"/>
                </a:lnTo>
                <a:lnTo>
                  <a:pt x="8688289" y="2405427"/>
                </a:lnTo>
                <a:lnTo>
                  <a:pt x="8611494" y="2503855"/>
                </a:lnTo>
                <a:lnTo>
                  <a:pt x="8489765" y="2653408"/>
                </a:lnTo>
                <a:lnTo>
                  <a:pt x="8371513" y="2802961"/>
                </a:lnTo>
                <a:lnTo>
                  <a:pt x="8138488" y="3088156"/>
                </a:lnTo>
                <a:lnTo>
                  <a:pt x="7919375" y="3355961"/>
                </a:lnTo>
                <a:lnTo>
                  <a:pt x="7710695" y="3599420"/>
                </a:lnTo>
                <a:lnTo>
                  <a:pt x="7362897" y="4013300"/>
                </a:lnTo>
                <a:lnTo>
                  <a:pt x="7220299" y="4176765"/>
                </a:lnTo>
                <a:lnTo>
                  <a:pt x="7164652" y="4242847"/>
                </a:lnTo>
                <a:lnTo>
                  <a:pt x="7112482" y="4305451"/>
                </a:lnTo>
                <a:lnTo>
                  <a:pt x="7032489" y="4399356"/>
                </a:lnTo>
                <a:lnTo>
                  <a:pt x="6945539" y="4503696"/>
                </a:lnTo>
                <a:lnTo>
                  <a:pt x="6740337" y="4733243"/>
                </a:lnTo>
                <a:lnTo>
                  <a:pt x="6510791" y="4990614"/>
                </a:lnTo>
                <a:lnTo>
                  <a:pt x="6260375" y="5268852"/>
                </a:lnTo>
                <a:lnTo>
                  <a:pt x="5992571" y="5564481"/>
                </a:lnTo>
                <a:lnTo>
                  <a:pt x="5717810" y="5874022"/>
                </a:lnTo>
                <a:lnTo>
                  <a:pt x="5436093" y="6200952"/>
                </a:lnTo>
                <a:lnTo>
                  <a:pt x="5293495" y="6364418"/>
                </a:lnTo>
                <a:lnTo>
                  <a:pt x="5154376" y="6531361"/>
                </a:lnTo>
                <a:lnTo>
                  <a:pt x="5015257" y="6698304"/>
                </a:lnTo>
                <a:lnTo>
                  <a:pt x="4885504" y="6858000"/>
                </a:lnTo>
                <a:lnTo>
                  <a:pt x="1863258" y="6858000"/>
                </a:lnTo>
                <a:lnTo>
                  <a:pt x="1878114" y="6820034"/>
                </a:lnTo>
                <a:lnTo>
                  <a:pt x="1909416" y="6736562"/>
                </a:lnTo>
                <a:lnTo>
                  <a:pt x="1947674" y="6656568"/>
                </a:lnTo>
                <a:lnTo>
                  <a:pt x="2020711" y="6493103"/>
                </a:lnTo>
                <a:lnTo>
                  <a:pt x="2104183" y="6326160"/>
                </a:lnTo>
                <a:lnTo>
                  <a:pt x="2194611" y="6152261"/>
                </a:lnTo>
                <a:lnTo>
                  <a:pt x="2243303" y="6068789"/>
                </a:lnTo>
                <a:lnTo>
                  <a:pt x="2291994" y="5985317"/>
                </a:lnTo>
                <a:lnTo>
                  <a:pt x="2340686" y="5898368"/>
                </a:lnTo>
                <a:lnTo>
                  <a:pt x="2392856" y="5814896"/>
                </a:lnTo>
                <a:lnTo>
                  <a:pt x="2441548" y="5727946"/>
                </a:lnTo>
                <a:lnTo>
                  <a:pt x="2500673" y="5644475"/>
                </a:lnTo>
                <a:lnTo>
                  <a:pt x="2608491" y="5474054"/>
                </a:lnTo>
                <a:lnTo>
                  <a:pt x="2664139" y="5390582"/>
                </a:lnTo>
                <a:lnTo>
                  <a:pt x="2719786" y="5307110"/>
                </a:lnTo>
                <a:lnTo>
                  <a:pt x="2834560" y="5140167"/>
                </a:lnTo>
                <a:lnTo>
                  <a:pt x="2949334" y="4976702"/>
                </a:lnTo>
                <a:lnTo>
                  <a:pt x="3067585" y="4813236"/>
                </a:lnTo>
                <a:lnTo>
                  <a:pt x="3185837" y="4656727"/>
                </a:lnTo>
                <a:lnTo>
                  <a:pt x="3300610" y="4500218"/>
                </a:lnTo>
                <a:lnTo>
                  <a:pt x="3359736" y="4423702"/>
                </a:lnTo>
                <a:lnTo>
                  <a:pt x="3418862" y="4350664"/>
                </a:lnTo>
                <a:lnTo>
                  <a:pt x="3533635" y="4204589"/>
                </a:lnTo>
                <a:lnTo>
                  <a:pt x="3644931" y="4061992"/>
                </a:lnTo>
                <a:lnTo>
                  <a:pt x="3752748" y="3926350"/>
                </a:lnTo>
                <a:lnTo>
                  <a:pt x="3860566" y="3797665"/>
                </a:lnTo>
                <a:lnTo>
                  <a:pt x="3961427" y="3675935"/>
                </a:lnTo>
                <a:lnTo>
                  <a:pt x="4149238" y="3456822"/>
                </a:lnTo>
                <a:lnTo>
                  <a:pt x="4309226" y="3269011"/>
                </a:lnTo>
                <a:lnTo>
                  <a:pt x="4535295" y="3011640"/>
                </a:lnTo>
                <a:lnTo>
                  <a:pt x="4684848" y="2837741"/>
                </a:lnTo>
                <a:lnTo>
                  <a:pt x="4862226" y="2632540"/>
                </a:lnTo>
                <a:lnTo>
                  <a:pt x="5279584" y="2138666"/>
                </a:lnTo>
                <a:lnTo>
                  <a:pt x="5512609" y="1860427"/>
                </a:lnTo>
                <a:lnTo>
                  <a:pt x="5759546" y="1561321"/>
                </a:lnTo>
                <a:lnTo>
                  <a:pt x="6270809" y="938761"/>
                </a:lnTo>
                <a:lnTo>
                  <a:pt x="6531659" y="618787"/>
                </a:lnTo>
                <a:lnTo>
                  <a:pt x="6789029" y="302290"/>
                </a:lnTo>
                <a:close/>
                <a:moveTo>
                  <a:pt x="2320585" y="0"/>
                </a:moveTo>
                <a:lnTo>
                  <a:pt x="5394900" y="0"/>
                </a:lnTo>
                <a:lnTo>
                  <a:pt x="5324796" y="90134"/>
                </a:lnTo>
                <a:lnTo>
                  <a:pt x="5053513" y="441409"/>
                </a:lnTo>
                <a:lnTo>
                  <a:pt x="4497036" y="1150919"/>
                </a:lnTo>
                <a:lnTo>
                  <a:pt x="4215319" y="1509151"/>
                </a:lnTo>
                <a:lnTo>
                  <a:pt x="3933602" y="1867384"/>
                </a:lnTo>
                <a:lnTo>
                  <a:pt x="3658841" y="2229094"/>
                </a:lnTo>
                <a:lnTo>
                  <a:pt x="3519722" y="2409949"/>
                </a:lnTo>
                <a:lnTo>
                  <a:pt x="3384080" y="2590805"/>
                </a:lnTo>
                <a:lnTo>
                  <a:pt x="3248439" y="2771660"/>
                </a:lnTo>
                <a:lnTo>
                  <a:pt x="3116275" y="2952515"/>
                </a:lnTo>
                <a:lnTo>
                  <a:pt x="2984112" y="3133370"/>
                </a:lnTo>
                <a:lnTo>
                  <a:pt x="2855426" y="3314225"/>
                </a:lnTo>
                <a:lnTo>
                  <a:pt x="2730219" y="3498559"/>
                </a:lnTo>
                <a:lnTo>
                  <a:pt x="2605011" y="3679414"/>
                </a:lnTo>
                <a:lnTo>
                  <a:pt x="2486760" y="3860269"/>
                </a:lnTo>
                <a:lnTo>
                  <a:pt x="2365030" y="4044602"/>
                </a:lnTo>
                <a:lnTo>
                  <a:pt x="2250257" y="4225458"/>
                </a:lnTo>
                <a:lnTo>
                  <a:pt x="2135483" y="4406313"/>
                </a:lnTo>
                <a:lnTo>
                  <a:pt x="2027666" y="4587168"/>
                </a:lnTo>
                <a:lnTo>
                  <a:pt x="1923326" y="4771501"/>
                </a:lnTo>
                <a:lnTo>
                  <a:pt x="1825943" y="4952356"/>
                </a:lnTo>
                <a:lnTo>
                  <a:pt x="1728559" y="5133212"/>
                </a:lnTo>
                <a:lnTo>
                  <a:pt x="1638131" y="5314067"/>
                </a:lnTo>
                <a:lnTo>
                  <a:pt x="1551182" y="5494922"/>
                </a:lnTo>
                <a:lnTo>
                  <a:pt x="1467710" y="5675777"/>
                </a:lnTo>
                <a:lnTo>
                  <a:pt x="1391194" y="5853155"/>
                </a:lnTo>
                <a:lnTo>
                  <a:pt x="1321635" y="6034010"/>
                </a:lnTo>
                <a:lnTo>
                  <a:pt x="1255553" y="6214865"/>
                </a:lnTo>
                <a:lnTo>
                  <a:pt x="1192949" y="6395720"/>
                </a:lnTo>
                <a:lnTo>
                  <a:pt x="1140779" y="6573097"/>
                </a:lnTo>
                <a:lnTo>
                  <a:pt x="1092088" y="6750475"/>
                </a:lnTo>
                <a:lnTo>
                  <a:pt x="1066788" y="6858000"/>
                </a:lnTo>
                <a:lnTo>
                  <a:pt x="248652" y="6858000"/>
                </a:lnTo>
                <a:lnTo>
                  <a:pt x="236503" y="6820034"/>
                </a:lnTo>
                <a:lnTo>
                  <a:pt x="208680" y="6729607"/>
                </a:lnTo>
                <a:lnTo>
                  <a:pt x="184333" y="6642657"/>
                </a:lnTo>
                <a:lnTo>
                  <a:pt x="163466" y="6552230"/>
                </a:lnTo>
                <a:lnTo>
                  <a:pt x="142598" y="6465280"/>
                </a:lnTo>
                <a:lnTo>
                  <a:pt x="121730" y="6371374"/>
                </a:lnTo>
                <a:lnTo>
                  <a:pt x="104340" y="6280947"/>
                </a:lnTo>
                <a:lnTo>
                  <a:pt x="86950" y="6187041"/>
                </a:lnTo>
                <a:lnTo>
                  <a:pt x="73038" y="6089658"/>
                </a:lnTo>
                <a:lnTo>
                  <a:pt x="59126" y="5992274"/>
                </a:lnTo>
                <a:lnTo>
                  <a:pt x="45214" y="5894890"/>
                </a:lnTo>
                <a:lnTo>
                  <a:pt x="34780" y="5797507"/>
                </a:lnTo>
                <a:lnTo>
                  <a:pt x="24346" y="5696645"/>
                </a:lnTo>
                <a:lnTo>
                  <a:pt x="17390" y="5595784"/>
                </a:lnTo>
                <a:lnTo>
                  <a:pt x="10434" y="5491444"/>
                </a:lnTo>
                <a:lnTo>
                  <a:pt x="3478" y="5376671"/>
                </a:lnTo>
                <a:lnTo>
                  <a:pt x="0" y="5261897"/>
                </a:lnTo>
                <a:lnTo>
                  <a:pt x="0" y="5147124"/>
                </a:lnTo>
                <a:lnTo>
                  <a:pt x="3478" y="5032350"/>
                </a:lnTo>
                <a:lnTo>
                  <a:pt x="6956" y="4917577"/>
                </a:lnTo>
                <a:lnTo>
                  <a:pt x="17390" y="4802803"/>
                </a:lnTo>
                <a:lnTo>
                  <a:pt x="27824" y="4691508"/>
                </a:lnTo>
                <a:lnTo>
                  <a:pt x="38258" y="4580212"/>
                </a:lnTo>
                <a:lnTo>
                  <a:pt x="55648" y="4468916"/>
                </a:lnTo>
                <a:lnTo>
                  <a:pt x="73038" y="4357621"/>
                </a:lnTo>
                <a:lnTo>
                  <a:pt x="90428" y="4246325"/>
                </a:lnTo>
                <a:lnTo>
                  <a:pt x="114774" y="4135030"/>
                </a:lnTo>
                <a:lnTo>
                  <a:pt x="139120" y="4027212"/>
                </a:lnTo>
                <a:lnTo>
                  <a:pt x="163466" y="3919395"/>
                </a:lnTo>
                <a:lnTo>
                  <a:pt x="194768" y="3811577"/>
                </a:lnTo>
                <a:lnTo>
                  <a:pt x="226069" y="3703760"/>
                </a:lnTo>
                <a:lnTo>
                  <a:pt x="257371" y="3595942"/>
                </a:lnTo>
                <a:lnTo>
                  <a:pt x="292151" y="3488125"/>
                </a:lnTo>
                <a:lnTo>
                  <a:pt x="330409" y="3380307"/>
                </a:lnTo>
                <a:lnTo>
                  <a:pt x="368667" y="3275968"/>
                </a:lnTo>
                <a:lnTo>
                  <a:pt x="406925" y="3171628"/>
                </a:lnTo>
                <a:lnTo>
                  <a:pt x="448660" y="3063811"/>
                </a:lnTo>
                <a:lnTo>
                  <a:pt x="493874" y="2959471"/>
                </a:lnTo>
                <a:lnTo>
                  <a:pt x="539088" y="2855131"/>
                </a:lnTo>
                <a:lnTo>
                  <a:pt x="636472" y="2649930"/>
                </a:lnTo>
                <a:lnTo>
                  <a:pt x="737333" y="2441251"/>
                </a:lnTo>
                <a:lnTo>
                  <a:pt x="789503" y="2340390"/>
                </a:lnTo>
                <a:lnTo>
                  <a:pt x="845151" y="2239528"/>
                </a:lnTo>
                <a:lnTo>
                  <a:pt x="900798" y="2135188"/>
                </a:lnTo>
                <a:lnTo>
                  <a:pt x="959924" y="2034327"/>
                </a:lnTo>
                <a:lnTo>
                  <a:pt x="1015572" y="1933465"/>
                </a:lnTo>
                <a:lnTo>
                  <a:pt x="1074698" y="1832604"/>
                </a:lnTo>
                <a:lnTo>
                  <a:pt x="1196427" y="1630881"/>
                </a:lnTo>
                <a:lnTo>
                  <a:pt x="1325113" y="1432635"/>
                </a:lnTo>
                <a:lnTo>
                  <a:pt x="1453798" y="1230912"/>
                </a:lnTo>
                <a:lnTo>
                  <a:pt x="1585962" y="1032667"/>
                </a:lnTo>
                <a:lnTo>
                  <a:pt x="1655521" y="935284"/>
                </a:lnTo>
                <a:lnTo>
                  <a:pt x="1721603" y="837900"/>
                </a:lnTo>
                <a:lnTo>
                  <a:pt x="1999842" y="437932"/>
                </a:lnTo>
                <a:lnTo>
                  <a:pt x="2285037" y="48398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F9E1514-77AC-237D-55D9-DFBEE85FF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28600" y="476672"/>
            <a:ext cx="2353395" cy="936000"/>
            <a:chOff x="911225" y="260350"/>
            <a:chExt cx="4183063" cy="1663700"/>
          </a:xfrm>
          <a:solidFill>
            <a:schemeClr val="accent1"/>
          </a:solidFill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AF0E36BB-BBC1-E040-DA8C-2138DB4E9E3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566E919-F51F-823C-4232-8C855258E7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1EBCD1A8-6EFF-EA63-1F2E-D604762C52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244437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84E26E-2C1B-47B8-96CF-EBFB23877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76250"/>
            <a:ext cx="10296648" cy="108054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53D799-2C68-4BBD-80F0-4448AC6E53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773239"/>
            <a:ext cx="10944225" cy="43926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9AB8C-3488-4A3F-940D-B8E97D0147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55440" y="6381329"/>
            <a:ext cx="5040560" cy="216024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 b="0" i="0" cap="all" spc="50" baseline="0">
                <a:solidFill>
                  <a:schemeClr val="accent1"/>
                </a:solidFill>
                <a:latin typeface="+mj-lt"/>
              </a:defRPr>
            </a:lvl1pPr>
          </a:lstStyle>
          <a:p>
            <a:fld id="{A02ABAE3-D89C-4001-9AEC-5083F82B749C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28E9E1-C972-497D-AF9A-7A5F005A27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0" y="6381329"/>
            <a:ext cx="5472113" cy="216023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 b="0" i="0" cap="all" spc="50" baseline="0">
                <a:solidFill>
                  <a:schemeClr val="accent1"/>
                </a:solidFill>
                <a:latin typeface="+mj-lt"/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BD12E0-B73B-476D-AC37-50C99E25F4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3888" y="6381551"/>
            <a:ext cx="431998" cy="2158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 b="0" i="0" cap="all" spc="50" baseline="0">
                <a:solidFill>
                  <a:schemeClr val="accent1"/>
                </a:solidFill>
                <a:latin typeface="+mj-lt"/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Freeform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1251724" y="476250"/>
            <a:ext cx="316884" cy="720000"/>
          </a:xfrm>
          <a:custGeom>
            <a:avLst/>
            <a:gdLst>
              <a:gd name="T0" fmla="*/ 2014 w 3164"/>
              <a:gd name="T1" fmla="*/ 541 h 7179"/>
              <a:gd name="T2" fmla="*/ 2075 w 3164"/>
              <a:gd name="T3" fmla="*/ 842 h 7179"/>
              <a:gd name="T4" fmla="*/ 2013 w 3164"/>
              <a:gd name="T5" fmla="*/ 1104 h 7179"/>
              <a:gd name="T6" fmla="*/ 1698 w 3164"/>
              <a:gd name="T7" fmla="*/ 1547 h 7179"/>
              <a:gd name="T8" fmla="*/ 1150 w 3164"/>
              <a:gd name="T9" fmla="*/ 2192 h 7179"/>
              <a:gd name="T10" fmla="*/ 1032 w 3164"/>
              <a:gd name="T11" fmla="*/ 2455 h 7179"/>
              <a:gd name="T12" fmla="*/ 1071 w 3164"/>
              <a:gd name="T13" fmla="*/ 2857 h 7179"/>
              <a:gd name="T14" fmla="*/ 758 w 3164"/>
              <a:gd name="T15" fmla="*/ 2524 h 7179"/>
              <a:gd name="T16" fmla="*/ 762 w 3164"/>
              <a:gd name="T17" fmla="*/ 2178 h 7179"/>
              <a:gd name="T18" fmla="*/ 878 w 3164"/>
              <a:gd name="T19" fmla="*/ 1919 h 7179"/>
              <a:gd name="T20" fmla="*/ 1196 w 3164"/>
              <a:gd name="T21" fmla="*/ 1511 h 7179"/>
              <a:gd name="T22" fmla="*/ 1734 w 3164"/>
              <a:gd name="T23" fmla="*/ 844 h 7179"/>
              <a:gd name="T24" fmla="*/ 1792 w 3164"/>
              <a:gd name="T25" fmla="*/ 666 h 7179"/>
              <a:gd name="T26" fmla="*/ 1725 w 3164"/>
              <a:gd name="T27" fmla="*/ 476 h 7179"/>
              <a:gd name="T28" fmla="*/ 1173 w 3164"/>
              <a:gd name="T29" fmla="*/ 2909 h 7179"/>
              <a:gd name="T30" fmla="*/ 1139 w 3164"/>
              <a:gd name="T31" fmla="*/ 2584 h 7179"/>
              <a:gd name="T32" fmla="*/ 1266 w 3164"/>
              <a:gd name="T33" fmla="*/ 2264 h 7179"/>
              <a:gd name="T34" fmla="*/ 1911 w 3164"/>
              <a:gd name="T35" fmla="*/ 1593 h 7179"/>
              <a:gd name="T36" fmla="*/ 2169 w 3164"/>
              <a:gd name="T37" fmla="*/ 1249 h 7179"/>
              <a:gd name="T38" fmla="*/ 2177 w 3164"/>
              <a:gd name="T39" fmla="*/ 1064 h 7179"/>
              <a:gd name="T40" fmla="*/ 2394 w 3164"/>
              <a:gd name="T41" fmla="*/ 984 h 7179"/>
              <a:gd name="T42" fmla="*/ 2487 w 3164"/>
              <a:gd name="T43" fmla="*/ 1278 h 7179"/>
              <a:gd name="T44" fmla="*/ 2430 w 3164"/>
              <a:gd name="T45" fmla="*/ 1557 h 7179"/>
              <a:gd name="T46" fmla="*/ 1934 w 3164"/>
              <a:gd name="T47" fmla="*/ 2124 h 7179"/>
              <a:gd name="T48" fmla="*/ 1530 w 3164"/>
              <a:gd name="T49" fmla="*/ 2581 h 7179"/>
              <a:gd name="T50" fmla="*/ 1523 w 3164"/>
              <a:gd name="T51" fmla="*/ 2799 h 7179"/>
              <a:gd name="T52" fmla="*/ 1749 w 3164"/>
              <a:gd name="T53" fmla="*/ 3171 h 7179"/>
              <a:gd name="T54" fmla="*/ 1647 w 3164"/>
              <a:gd name="T55" fmla="*/ 2738 h 7179"/>
              <a:gd name="T56" fmla="*/ 1728 w 3164"/>
              <a:gd name="T57" fmla="*/ 2523 h 7179"/>
              <a:gd name="T58" fmla="*/ 2273 w 3164"/>
              <a:gd name="T59" fmla="*/ 2071 h 7179"/>
              <a:gd name="T60" fmla="*/ 2387 w 3164"/>
              <a:gd name="T61" fmla="*/ 1910 h 7179"/>
              <a:gd name="T62" fmla="*/ 2546 w 3164"/>
              <a:gd name="T63" fmla="*/ 1669 h 7179"/>
              <a:gd name="T64" fmla="*/ 2645 w 3164"/>
              <a:gd name="T65" fmla="*/ 1917 h 7179"/>
              <a:gd name="T66" fmla="*/ 2601 w 3164"/>
              <a:gd name="T67" fmla="*/ 2194 h 7179"/>
              <a:gd name="T68" fmla="*/ 2181 w 3164"/>
              <a:gd name="T69" fmla="*/ 2594 h 7179"/>
              <a:gd name="T70" fmla="*/ 1994 w 3164"/>
              <a:gd name="T71" fmla="*/ 2803 h 7179"/>
              <a:gd name="T72" fmla="*/ 626 w 3164"/>
              <a:gd name="T73" fmla="*/ 2259 h 7179"/>
              <a:gd name="T74" fmla="*/ 521 w 3164"/>
              <a:gd name="T75" fmla="*/ 1956 h 7179"/>
              <a:gd name="T76" fmla="*/ 548 w 3164"/>
              <a:gd name="T77" fmla="*/ 1637 h 7179"/>
              <a:gd name="T78" fmla="*/ 766 w 3164"/>
              <a:gd name="T79" fmla="*/ 1219 h 7179"/>
              <a:gd name="T80" fmla="*/ 1325 w 3164"/>
              <a:gd name="T81" fmla="*/ 408 h 7179"/>
              <a:gd name="T82" fmla="*/ 1347 w 3164"/>
              <a:gd name="T83" fmla="*/ 223 h 7179"/>
              <a:gd name="T84" fmla="*/ 1533 w 3164"/>
              <a:gd name="T85" fmla="*/ 73 h 7179"/>
              <a:gd name="T86" fmla="*/ 1635 w 3164"/>
              <a:gd name="T87" fmla="*/ 329 h 7179"/>
              <a:gd name="T88" fmla="*/ 1602 w 3164"/>
              <a:gd name="T89" fmla="*/ 617 h 7179"/>
              <a:gd name="T90" fmla="*/ 1366 w 3164"/>
              <a:gd name="T91" fmla="*/ 1012 h 7179"/>
              <a:gd name="T92" fmla="*/ 795 w 3164"/>
              <a:gd name="T93" fmla="*/ 1791 h 7179"/>
              <a:gd name="T94" fmla="*/ 663 w 3164"/>
              <a:gd name="T95" fmla="*/ 2130 h 7179"/>
              <a:gd name="T96" fmla="*/ 1308 w 3164"/>
              <a:gd name="T97" fmla="*/ 4296 h 7179"/>
              <a:gd name="T98" fmla="*/ 1674 w 3164"/>
              <a:gd name="T99" fmla="*/ 4340 h 7179"/>
              <a:gd name="T100" fmla="*/ 1548 w 3164"/>
              <a:gd name="T101" fmla="*/ 4163 h 7179"/>
              <a:gd name="T102" fmla="*/ 1133 w 3164"/>
              <a:gd name="T103" fmla="*/ 4107 h 7179"/>
              <a:gd name="T104" fmla="*/ 683 w 3164"/>
              <a:gd name="T105" fmla="*/ 3926 h 7179"/>
              <a:gd name="T106" fmla="*/ 292 w 3164"/>
              <a:gd name="T107" fmla="*/ 3639 h 7179"/>
              <a:gd name="T108" fmla="*/ 0 w 3164"/>
              <a:gd name="T109" fmla="*/ 3291 h 7179"/>
              <a:gd name="T110" fmla="*/ 2943 w 3164"/>
              <a:gd name="T111" fmla="*/ 3581 h 7179"/>
              <a:gd name="T112" fmla="*/ 2588 w 3164"/>
              <a:gd name="T113" fmla="*/ 3876 h 7179"/>
              <a:gd name="T114" fmla="*/ 2199 w 3164"/>
              <a:gd name="T115" fmla="*/ 4064 h 7179"/>
              <a:gd name="T116" fmla="*/ 1643 w 3164"/>
              <a:gd name="T117" fmla="*/ 4163 h 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164" h="7179">
                <a:moveTo>
                  <a:pt x="1875" y="352"/>
                </a:moveTo>
                <a:lnTo>
                  <a:pt x="1888" y="364"/>
                </a:lnTo>
                <a:lnTo>
                  <a:pt x="1899" y="376"/>
                </a:lnTo>
                <a:lnTo>
                  <a:pt x="1911" y="388"/>
                </a:lnTo>
                <a:lnTo>
                  <a:pt x="1922" y="400"/>
                </a:lnTo>
                <a:lnTo>
                  <a:pt x="1932" y="413"/>
                </a:lnTo>
                <a:lnTo>
                  <a:pt x="1942" y="425"/>
                </a:lnTo>
                <a:lnTo>
                  <a:pt x="1961" y="450"/>
                </a:lnTo>
                <a:lnTo>
                  <a:pt x="1970" y="463"/>
                </a:lnTo>
                <a:lnTo>
                  <a:pt x="1978" y="476"/>
                </a:lnTo>
                <a:lnTo>
                  <a:pt x="1994" y="502"/>
                </a:lnTo>
                <a:lnTo>
                  <a:pt x="2007" y="528"/>
                </a:lnTo>
                <a:lnTo>
                  <a:pt x="2014" y="541"/>
                </a:lnTo>
                <a:lnTo>
                  <a:pt x="2020" y="554"/>
                </a:lnTo>
                <a:lnTo>
                  <a:pt x="2031" y="582"/>
                </a:lnTo>
                <a:lnTo>
                  <a:pt x="2040" y="608"/>
                </a:lnTo>
                <a:lnTo>
                  <a:pt x="2049" y="636"/>
                </a:lnTo>
                <a:lnTo>
                  <a:pt x="2056" y="662"/>
                </a:lnTo>
                <a:lnTo>
                  <a:pt x="2058" y="676"/>
                </a:lnTo>
                <a:lnTo>
                  <a:pt x="2062" y="689"/>
                </a:lnTo>
                <a:lnTo>
                  <a:pt x="2066" y="715"/>
                </a:lnTo>
                <a:lnTo>
                  <a:pt x="2069" y="742"/>
                </a:lnTo>
                <a:lnTo>
                  <a:pt x="2073" y="768"/>
                </a:lnTo>
                <a:lnTo>
                  <a:pt x="2074" y="793"/>
                </a:lnTo>
                <a:lnTo>
                  <a:pt x="2075" y="818"/>
                </a:lnTo>
                <a:lnTo>
                  <a:pt x="2075" y="842"/>
                </a:lnTo>
                <a:lnTo>
                  <a:pt x="2074" y="856"/>
                </a:lnTo>
                <a:lnTo>
                  <a:pt x="2074" y="866"/>
                </a:lnTo>
                <a:lnTo>
                  <a:pt x="2073" y="890"/>
                </a:lnTo>
                <a:lnTo>
                  <a:pt x="2070" y="913"/>
                </a:lnTo>
                <a:lnTo>
                  <a:pt x="2064" y="955"/>
                </a:lnTo>
                <a:lnTo>
                  <a:pt x="2060" y="976"/>
                </a:lnTo>
                <a:lnTo>
                  <a:pt x="2056" y="994"/>
                </a:lnTo>
                <a:lnTo>
                  <a:pt x="2051" y="1012"/>
                </a:lnTo>
                <a:lnTo>
                  <a:pt x="2046" y="1028"/>
                </a:lnTo>
                <a:lnTo>
                  <a:pt x="2036" y="1057"/>
                </a:lnTo>
                <a:lnTo>
                  <a:pt x="2031" y="1070"/>
                </a:lnTo>
                <a:lnTo>
                  <a:pt x="2025" y="1081"/>
                </a:lnTo>
                <a:lnTo>
                  <a:pt x="2013" y="1104"/>
                </a:lnTo>
                <a:lnTo>
                  <a:pt x="2000" y="1128"/>
                </a:lnTo>
                <a:lnTo>
                  <a:pt x="1986" y="1152"/>
                </a:lnTo>
                <a:lnTo>
                  <a:pt x="1972" y="1175"/>
                </a:lnTo>
                <a:lnTo>
                  <a:pt x="1964" y="1188"/>
                </a:lnTo>
                <a:lnTo>
                  <a:pt x="1956" y="1200"/>
                </a:lnTo>
                <a:lnTo>
                  <a:pt x="1941" y="1224"/>
                </a:lnTo>
                <a:lnTo>
                  <a:pt x="1908" y="1272"/>
                </a:lnTo>
                <a:lnTo>
                  <a:pt x="1874" y="1321"/>
                </a:lnTo>
                <a:lnTo>
                  <a:pt x="1838" y="1369"/>
                </a:lnTo>
                <a:lnTo>
                  <a:pt x="1803" y="1416"/>
                </a:lnTo>
                <a:lnTo>
                  <a:pt x="1767" y="1461"/>
                </a:lnTo>
                <a:lnTo>
                  <a:pt x="1732" y="1506"/>
                </a:lnTo>
                <a:lnTo>
                  <a:pt x="1698" y="1547"/>
                </a:lnTo>
                <a:lnTo>
                  <a:pt x="1636" y="1621"/>
                </a:lnTo>
                <a:lnTo>
                  <a:pt x="1584" y="1681"/>
                </a:lnTo>
                <a:lnTo>
                  <a:pt x="1550" y="1724"/>
                </a:lnTo>
                <a:lnTo>
                  <a:pt x="1524" y="1753"/>
                </a:lnTo>
                <a:lnTo>
                  <a:pt x="1496" y="1787"/>
                </a:lnTo>
                <a:lnTo>
                  <a:pt x="1425" y="1863"/>
                </a:lnTo>
                <a:lnTo>
                  <a:pt x="1346" y="1952"/>
                </a:lnTo>
                <a:lnTo>
                  <a:pt x="1305" y="1999"/>
                </a:lnTo>
                <a:lnTo>
                  <a:pt x="1264" y="2047"/>
                </a:lnTo>
                <a:lnTo>
                  <a:pt x="1224" y="2096"/>
                </a:lnTo>
                <a:lnTo>
                  <a:pt x="1205" y="2120"/>
                </a:lnTo>
                <a:lnTo>
                  <a:pt x="1186" y="2144"/>
                </a:lnTo>
                <a:lnTo>
                  <a:pt x="1150" y="2192"/>
                </a:lnTo>
                <a:lnTo>
                  <a:pt x="1134" y="2216"/>
                </a:lnTo>
                <a:lnTo>
                  <a:pt x="1119" y="2240"/>
                </a:lnTo>
                <a:lnTo>
                  <a:pt x="1103" y="2263"/>
                </a:lnTo>
                <a:lnTo>
                  <a:pt x="1090" y="2286"/>
                </a:lnTo>
                <a:lnTo>
                  <a:pt x="1078" y="2307"/>
                </a:lnTo>
                <a:lnTo>
                  <a:pt x="1067" y="2329"/>
                </a:lnTo>
                <a:lnTo>
                  <a:pt x="1058" y="2349"/>
                </a:lnTo>
                <a:lnTo>
                  <a:pt x="1049" y="2370"/>
                </a:lnTo>
                <a:lnTo>
                  <a:pt x="1043" y="2389"/>
                </a:lnTo>
                <a:lnTo>
                  <a:pt x="1038" y="2408"/>
                </a:lnTo>
                <a:lnTo>
                  <a:pt x="1036" y="2424"/>
                </a:lnTo>
                <a:lnTo>
                  <a:pt x="1034" y="2439"/>
                </a:lnTo>
                <a:lnTo>
                  <a:pt x="1032" y="2455"/>
                </a:lnTo>
                <a:lnTo>
                  <a:pt x="1030" y="2472"/>
                </a:lnTo>
                <a:lnTo>
                  <a:pt x="1030" y="2488"/>
                </a:lnTo>
                <a:lnTo>
                  <a:pt x="1029" y="2505"/>
                </a:lnTo>
                <a:lnTo>
                  <a:pt x="1029" y="2540"/>
                </a:lnTo>
                <a:lnTo>
                  <a:pt x="1029" y="2558"/>
                </a:lnTo>
                <a:lnTo>
                  <a:pt x="1030" y="2575"/>
                </a:lnTo>
                <a:lnTo>
                  <a:pt x="1032" y="2611"/>
                </a:lnTo>
                <a:lnTo>
                  <a:pt x="1035" y="2646"/>
                </a:lnTo>
                <a:lnTo>
                  <a:pt x="1040" y="2680"/>
                </a:lnTo>
                <a:lnTo>
                  <a:pt x="1049" y="2745"/>
                </a:lnTo>
                <a:lnTo>
                  <a:pt x="1060" y="2805"/>
                </a:lnTo>
                <a:lnTo>
                  <a:pt x="1065" y="2833"/>
                </a:lnTo>
                <a:lnTo>
                  <a:pt x="1071" y="2857"/>
                </a:lnTo>
                <a:lnTo>
                  <a:pt x="1079" y="2896"/>
                </a:lnTo>
                <a:lnTo>
                  <a:pt x="857" y="2896"/>
                </a:lnTo>
                <a:lnTo>
                  <a:pt x="846" y="2868"/>
                </a:lnTo>
                <a:lnTo>
                  <a:pt x="834" y="2836"/>
                </a:lnTo>
                <a:lnTo>
                  <a:pt x="824" y="2802"/>
                </a:lnTo>
                <a:lnTo>
                  <a:pt x="812" y="2764"/>
                </a:lnTo>
                <a:lnTo>
                  <a:pt x="800" y="2726"/>
                </a:lnTo>
                <a:lnTo>
                  <a:pt x="789" y="2685"/>
                </a:lnTo>
                <a:lnTo>
                  <a:pt x="778" y="2641"/>
                </a:lnTo>
                <a:lnTo>
                  <a:pt x="768" y="2596"/>
                </a:lnTo>
                <a:lnTo>
                  <a:pt x="765" y="2572"/>
                </a:lnTo>
                <a:lnTo>
                  <a:pt x="760" y="2548"/>
                </a:lnTo>
                <a:lnTo>
                  <a:pt x="758" y="2524"/>
                </a:lnTo>
                <a:lnTo>
                  <a:pt x="754" y="2500"/>
                </a:lnTo>
                <a:lnTo>
                  <a:pt x="752" y="2475"/>
                </a:lnTo>
                <a:lnTo>
                  <a:pt x="749" y="2449"/>
                </a:lnTo>
                <a:lnTo>
                  <a:pt x="748" y="2424"/>
                </a:lnTo>
                <a:lnTo>
                  <a:pt x="747" y="2397"/>
                </a:lnTo>
                <a:lnTo>
                  <a:pt x="746" y="2371"/>
                </a:lnTo>
                <a:lnTo>
                  <a:pt x="747" y="2344"/>
                </a:lnTo>
                <a:lnTo>
                  <a:pt x="747" y="2317"/>
                </a:lnTo>
                <a:lnTo>
                  <a:pt x="748" y="2289"/>
                </a:lnTo>
                <a:lnTo>
                  <a:pt x="750" y="2262"/>
                </a:lnTo>
                <a:lnTo>
                  <a:pt x="754" y="2234"/>
                </a:lnTo>
                <a:lnTo>
                  <a:pt x="758" y="2206"/>
                </a:lnTo>
                <a:lnTo>
                  <a:pt x="762" y="2178"/>
                </a:lnTo>
                <a:lnTo>
                  <a:pt x="766" y="2156"/>
                </a:lnTo>
                <a:lnTo>
                  <a:pt x="770" y="2145"/>
                </a:lnTo>
                <a:lnTo>
                  <a:pt x="772" y="2134"/>
                </a:lnTo>
                <a:lnTo>
                  <a:pt x="776" y="2124"/>
                </a:lnTo>
                <a:lnTo>
                  <a:pt x="779" y="2112"/>
                </a:lnTo>
                <a:lnTo>
                  <a:pt x="789" y="2089"/>
                </a:lnTo>
                <a:lnTo>
                  <a:pt x="798" y="2065"/>
                </a:lnTo>
                <a:lnTo>
                  <a:pt x="809" y="2041"/>
                </a:lnTo>
                <a:lnTo>
                  <a:pt x="821" y="2017"/>
                </a:lnTo>
                <a:lnTo>
                  <a:pt x="834" y="1993"/>
                </a:lnTo>
                <a:lnTo>
                  <a:pt x="849" y="1968"/>
                </a:lnTo>
                <a:lnTo>
                  <a:pt x="863" y="1944"/>
                </a:lnTo>
                <a:lnTo>
                  <a:pt x="878" y="1919"/>
                </a:lnTo>
                <a:lnTo>
                  <a:pt x="894" y="1895"/>
                </a:lnTo>
                <a:lnTo>
                  <a:pt x="910" y="1869"/>
                </a:lnTo>
                <a:lnTo>
                  <a:pt x="927" y="1845"/>
                </a:lnTo>
                <a:lnTo>
                  <a:pt x="944" y="1821"/>
                </a:lnTo>
                <a:lnTo>
                  <a:pt x="960" y="1797"/>
                </a:lnTo>
                <a:lnTo>
                  <a:pt x="995" y="1752"/>
                </a:lnTo>
                <a:lnTo>
                  <a:pt x="1029" y="1709"/>
                </a:lnTo>
                <a:lnTo>
                  <a:pt x="1061" y="1669"/>
                </a:lnTo>
                <a:lnTo>
                  <a:pt x="1091" y="1633"/>
                </a:lnTo>
                <a:lnTo>
                  <a:pt x="1118" y="1601"/>
                </a:lnTo>
                <a:lnTo>
                  <a:pt x="1142" y="1573"/>
                </a:lnTo>
                <a:lnTo>
                  <a:pt x="1174" y="1536"/>
                </a:lnTo>
                <a:lnTo>
                  <a:pt x="1196" y="1511"/>
                </a:lnTo>
                <a:lnTo>
                  <a:pt x="1222" y="1481"/>
                </a:lnTo>
                <a:lnTo>
                  <a:pt x="1282" y="1409"/>
                </a:lnTo>
                <a:lnTo>
                  <a:pt x="1352" y="1325"/>
                </a:lnTo>
                <a:lnTo>
                  <a:pt x="1427" y="1235"/>
                </a:lnTo>
                <a:lnTo>
                  <a:pt x="1503" y="1142"/>
                </a:lnTo>
                <a:lnTo>
                  <a:pt x="1574" y="1054"/>
                </a:lnTo>
                <a:lnTo>
                  <a:pt x="1638" y="973"/>
                </a:lnTo>
                <a:lnTo>
                  <a:pt x="1666" y="938"/>
                </a:lnTo>
                <a:lnTo>
                  <a:pt x="1690" y="907"/>
                </a:lnTo>
                <a:lnTo>
                  <a:pt x="1702" y="890"/>
                </a:lnTo>
                <a:lnTo>
                  <a:pt x="1714" y="875"/>
                </a:lnTo>
                <a:lnTo>
                  <a:pt x="1725" y="859"/>
                </a:lnTo>
                <a:lnTo>
                  <a:pt x="1734" y="844"/>
                </a:lnTo>
                <a:lnTo>
                  <a:pt x="1743" y="828"/>
                </a:lnTo>
                <a:lnTo>
                  <a:pt x="1751" y="814"/>
                </a:lnTo>
                <a:lnTo>
                  <a:pt x="1758" y="799"/>
                </a:lnTo>
                <a:lnTo>
                  <a:pt x="1766" y="785"/>
                </a:lnTo>
                <a:lnTo>
                  <a:pt x="1772" y="772"/>
                </a:lnTo>
                <a:lnTo>
                  <a:pt x="1776" y="757"/>
                </a:lnTo>
                <a:lnTo>
                  <a:pt x="1781" y="744"/>
                </a:lnTo>
                <a:lnTo>
                  <a:pt x="1785" y="731"/>
                </a:lnTo>
                <a:lnTo>
                  <a:pt x="1787" y="718"/>
                </a:lnTo>
                <a:lnTo>
                  <a:pt x="1790" y="704"/>
                </a:lnTo>
                <a:lnTo>
                  <a:pt x="1791" y="691"/>
                </a:lnTo>
                <a:lnTo>
                  <a:pt x="1792" y="679"/>
                </a:lnTo>
                <a:lnTo>
                  <a:pt x="1792" y="666"/>
                </a:lnTo>
                <a:lnTo>
                  <a:pt x="1792" y="654"/>
                </a:lnTo>
                <a:lnTo>
                  <a:pt x="1791" y="641"/>
                </a:lnTo>
                <a:lnTo>
                  <a:pt x="1790" y="629"/>
                </a:lnTo>
                <a:lnTo>
                  <a:pt x="1787" y="616"/>
                </a:lnTo>
                <a:lnTo>
                  <a:pt x="1784" y="604"/>
                </a:lnTo>
                <a:lnTo>
                  <a:pt x="1782" y="598"/>
                </a:lnTo>
                <a:lnTo>
                  <a:pt x="1780" y="592"/>
                </a:lnTo>
                <a:lnTo>
                  <a:pt x="1776" y="578"/>
                </a:lnTo>
                <a:lnTo>
                  <a:pt x="1767" y="554"/>
                </a:lnTo>
                <a:lnTo>
                  <a:pt x="1761" y="541"/>
                </a:lnTo>
                <a:lnTo>
                  <a:pt x="1755" y="529"/>
                </a:lnTo>
                <a:lnTo>
                  <a:pt x="1740" y="503"/>
                </a:lnTo>
                <a:lnTo>
                  <a:pt x="1725" y="476"/>
                </a:lnTo>
                <a:lnTo>
                  <a:pt x="1726" y="475"/>
                </a:lnTo>
                <a:lnTo>
                  <a:pt x="1731" y="472"/>
                </a:lnTo>
                <a:lnTo>
                  <a:pt x="1749" y="458"/>
                </a:lnTo>
                <a:lnTo>
                  <a:pt x="1800" y="415"/>
                </a:lnTo>
                <a:lnTo>
                  <a:pt x="1875" y="352"/>
                </a:lnTo>
                <a:close/>
                <a:moveTo>
                  <a:pt x="1641" y="3193"/>
                </a:moveTo>
                <a:lnTo>
                  <a:pt x="1258" y="3193"/>
                </a:lnTo>
                <a:lnTo>
                  <a:pt x="1228" y="3103"/>
                </a:lnTo>
                <a:lnTo>
                  <a:pt x="1214" y="3056"/>
                </a:lnTo>
                <a:lnTo>
                  <a:pt x="1206" y="3032"/>
                </a:lnTo>
                <a:lnTo>
                  <a:pt x="1199" y="3008"/>
                </a:lnTo>
                <a:lnTo>
                  <a:pt x="1186" y="2959"/>
                </a:lnTo>
                <a:lnTo>
                  <a:pt x="1173" y="2909"/>
                </a:lnTo>
                <a:lnTo>
                  <a:pt x="1167" y="2884"/>
                </a:lnTo>
                <a:lnTo>
                  <a:pt x="1162" y="2859"/>
                </a:lnTo>
                <a:lnTo>
                  <a:pt x="1156" y="2834"/>
                </a:lnTo>
                <a:lnTo>
                  <a:pt x="1152" y="2809"/>
                </a:lnTo>
                <a:lnTo>
                  <a:pt x="1148" y="2784"/>
                </a:lnTo>
                <a:lnTo>
                  <a:pt x="1144" y="2758"/>
                </a:lnTo>
                <a:lnTo>
                  <a:pt x="1142" y="2733"/>
                </a:lnTo>
                <a:lnTo>
                  <a:pt x="1139" y="2708"/>
                </a:lnTo>
                <a:lnTo>
                  <a:pt x="1138" y="2683"/>
                </a:lnTo>
                <a:lnTo>
                  <a:pt x="1137" y="2658"/>
                </a:lnTo>
                <a:lnTo>
                  <a:pt x="1137" y="2634"/>
                </a:lnTo>
                <a:lnTo>
                  <a:pt x="1137" y="2608"/>
                </a:lnTo>
                <a:lnTo>
                  <a:pt x="1139" y="2584"/>
                </a:lnTo>
                <a:lnTo>
                  <a:pt x="1142" y="2559"/>
                </a:lnTo>
                <a:lnTo>
                  <a:pt x="1144" y="2535"/>
                </a:lnTo>
                <a:lnTo>
                  <a:pt x="1149" y="2511"/>
                </a:lnTo>
                <a:lnTo>
                  <a:pt x="1154" y="2488"/>
                </a:lnTo>
                <a:lnTo>
                  <a:pt x="1160" y="2464"/>
                </a:lnTo>
                <a:lnTo>
                  <a:pt x="1167" y="2442"/>
                </a:lnTo>
                <a:lnTo>
                  <a:pt x="1175" y="2419"/>
                </a:lnTo>
                <a:lnTo>
                  <a:pt x="1186" y="2395"/>
                </a:lnTo>
                <a:lnTo>
                  <a:pt x="1198" y="2370"/>
                </a:lnTo>
                <a:lnTo>
                  <a:pt x="1212" y="2343"/>
                </a:lnTo>
                <a:lnTo>
                  <a:pt x="1229" y="2318"/>
                </a:lnTo>
                <a:lnTo>
                  <a:pt x="1247" y="2290"/>
                </a:lnTo>
                <a:lnTo>
                  <a:pt x="1266" y="2264"/>
                </a:lnTo>
                <a:lnTo>
                  <a:pt x="1288" y="2235"/>
                </a:lnTo>
                <a:lnTo>
                  <a:pt x="1311" y="2208"/>
                </a:lnTo>
                <a:lnTo>
                  <a:pt x="1335" y="2179"/>
                </a:lnTo>
                <a:lnTo>
                  <a:pt x="1360" y="2150"/>
                </a:lnTo>
                <a:lnTo>
                  <a:pt x="1386" y="2120"/>
                </a:lnTo>
                <a:lnTo>
                  <a:pt x="1414" y="2090"/>
                </a:lnTo>
                <a:lnTo>
                  <a:pt x="1470" y="2030"/>
                </a:lnTo>
                <a:lnTo>
                  <a:pt x="1532" y="1969"/>
                </a:lnTo>
                <a:lnTo>
                  <a:pt x="1594" y="1907"/>
                </a:lnTo>
                <a:lnTo>
                  <a:pt x="1658" y="1844"/>
                </a:lnTo>
                <a:lnTo>
                  <a:pt x="1786" y="1718"/>
                </a:lnTo>
                <a:lnTo>
                  <a:pt x="1850" y="1656"/>
                </a:lnTo>
                <a:lnTo>
                  <a:pt x="1911" y="1593"/>
                </a:lnTo>
                <a:lnTo>
                  <a:pt x="1941" y="1562"/>
                </a:lnTo>
                <a:lnTo>
                  <a:pt x="1970" y="1532"/>
                </a:lnTo>
                <a:lnTo>
                  <a:pt x="1998" y="1501"/>
                </a:lnTo>
                <a:lnTo>
                  <a:pt x="2026" y="1471"/>
                </a:lnTo>
                <a:lnTo>
                  <a:pt x="2054" y="1436"/>
                </a:lnTo>
                <a:lnTo>
                  <a:pt x="2079" y="1401"/>
                </a:lnTo>
                <a:lnTo>
                  <a:pt x="2091" y="1386"/>
                </a:lnTo>
                <a:lnTo>
                  <a:pt x="2102" y="1369"/>
                </a:lnTo>
                <a:lnTo>
                  <a:pt x="2112" y="1353"/>
                </a:lnTo>
                <a:lnTo>
                  <a:pt x="2123" y="1338"/>
                </a:lnTo>
                <a:lnTo>
                  <a:pt x="2141" y="1308"/>
                </a:lnTo>
                <a:lnTo>
                  <a:pt x="2156" y="1278"/>
                </a:lnTo>
                <a:lnTo>
                  <a:pt x="2169" y="1249"/>
                </a:lnTo>
                <a:lnTo>
                  <a:pt x="2174" y="1235"/>
                </a:lnTo>
                <a:lnTo>
                  <a:pt x="2178" y="1220"/>
                </a:lnTo>
                <a:lnTo>
                  <a:pt x="2182" y="1206"/>
                </a:lnTo>
                <a:lnTo>
                  <a:pt x="2186" y="1193"/>
                </a:lnTo>
                <a:lnTo>
                  <a:pt x="2187" y="1178"/>
                </a:lnTo>
                <a:lnTo>
                  <a:pt x="2189" y="1164"/>
                </a:lnTo>
                <a:lnTo>
                  <a:pt x="2189" y="1151"/>
                </a:lnTo>
                <a:lnTo>
                  <a:pt x="2189" y="1136"/>
                </a:lnTo>
                <a:lnTo>
                  <a:pt x="2189" y="1122"/>
                </a:lnTo>
                <a:lnTo>
                  <a:pt x="2187" y="1108"/>
                </a:lnTo>
                <a:lnTo>
                  <a:pt x="2184" y="1093"/>
                </a:lnTo>
                <a:lnTo>
                  <a:pt x="2182" y="1079"/>
                </a:lnTo>
                <a:lnTo>
                  <a:pt x="2177" y="1064"/>
                </a:lnTo>
                <a:lnTo>
                  <a:pt x="2172" y="1050"/>
                </a:lnTo>
                <a:lnTo>
                  <a:pt x="2168" y="1036"/>
                </a:lnTo>
                <a:lnTo>
                  <a:pt x="2160" y="1020"/>
                </a:lnTo>
                <a:lnTo>
                  <a:pt x="2153" y="1006"/>
                </a:lnTo>
                <a:lnTo>
                  <a:pt x="2145" y="990"/>
                </a:lnTo>
                <a:lnTo>
                  <a:pt x="2297" y="864"/>
                </a:lnTo>
                <a:lnTo>
                  <a:pt x="2312" y="877"/>
                </a:lnTo>
                <a:lnTo>
                  <a:pt x="2327" y="893"/>
                </a:lnTo>
                <a:lnTo>
                  <a:pt x="2342" y="908"/>
                </a:lnTo>
                <a:lnTo>
                  <a:pt x="2355" y="926"/>
                </a:lnTo>
                <a:lnTo>
                  <a:pt x="2369" y="944"/>
                </a:lnTo>
                <a:lnTo>
                  <a:pt x="2382" y="964"/>
                </a:lnTo>
                <a:lnTo>
                  <a:pt x="2394" y="984"/>
                </a:lnTo>
                <a:lnTo>
                  <a:pt x="2406" y="1006"/>
                </a:lnTo>
                <a:lnTo>
                  <a:pt x="2417" y="1028"/>
                </a:lnTo>
                <a:lnTo>
                  <a:pt x="2428" y="1051"/>
                </a:lnTo>
                <a:lnTo>
                  <a:pt x="2439" y="1074"/>
                </a:lnTo>
                <a:lnTo>
                  <a:pt x="2447" y="1098"/>
                </a:lnTo>
                <a:lnTo>
                  <a:pt x="2456" y="1123"/>
                </a:lnTo>
                <a:lnTo>
                  <a:pt x="2464" y="1148"/>
                </a:lnTo>
                <a:lnTo>
                  <a:pt x="2470" y="1174"/>
                </a:lnTo>
                <a:lnTo>
                  <a:pt x="2476" y="1200"/>
                </a:lnTo>
                <a:lnTo>
                  <a:pt x="2481" y="1225"/>
                </a:lnTo>
                <a:lnTo>
                  <a:pt x="2482" y="1238"/>
                </a:lnTo>
                <a:lnTo>
                  <a:pt x="2484" y="1251"/>
                </a:lnTo>
                <a:lnTo>
                  <a:pt x="2487" y="1278"/>
                </a:lnTo>
                <a:lnTo>
                  <a:pt x="2488" y="1304"/>
                </a:lnTo>
                <a:lnTo>
                  <a:pt x="2488" y="1331"/>
                </a:lnTo>
                <a:lnTo>
                  <a:pt x="2488" y="1357"/>
                </a:lnTo>
                <a:lnTo>
                  <a:pt x="2486" y="1383"/>
                </a:lnTo>
                <a:lnTo>
                  <a:pt x="2482" y="1410"/>
                </a:lnTo>
                <a:lnTo>
                  <a:pt x="2477" y="1435"/>
                </a:lnTo>
                <a:lnTo>
                  <a:pt x="2471" y="1461"/>
                </a:lnTo>
                <a:lnTo>
                  <a:pt x="2466" y="1473"/>
                </a:lnTo>
                <a:lnTo>
                  <a:pt x="2463" y="1485"/>
                </a:lnTo>
                <a:lnTo>
                  <a:pt x="2458" y="1499"/>
                </a:lnTo>
                <a:lnTo>
                  <a:pt x="2453" y="1511"/>
                </a:lnTo>
                <a:lnTo>
                  <a:pt x="2442" y="1535"/>
                </a:lnTo>
                <a:lnTo>
                  <a:pt x="2430" y="1557"/>
                </a:lnTo>
                <a:lnTo>
                  <a:pt x="2423" y="1569"/>
                </a:lnTo>
                <a:lnTo>
                  <a:pt x="2416" y="1580"/>
                </a:lnTo>
                <a:lnTo>
                  <a:pt x="2400" y="1602"/>
                </a:lnTo>
                <a:lnTo>
                  <a:pt x="2361" y="1653"/>
                </a:lnTo>
                <a:lnTo>
                  <a:pt x="2320" y="1703"/>
                </a:lnTo>
                <a:lnTo>
                  <a:pt x="2277" y="1752"/>
                </a:lnTo>
                <a:lnTo>
                  <a:pt x="2256" y="1777"/>
                </a:lnTo>
                <a:lnTo>
                  <a:pt x="2234" y="1801"/>
                </a:lnTo>
                <a:lnTo>
                  <a:pt x="2189" y="1851"/>
                </a:lnTo>
                <a:lnTo>
                  <a:pt x="2141" y="1903"/>
                </a:lnTo>
                <a:lnTo>
                  <a:pt x="2039" y="2013"/>
                </a:lnTo>
                <a:lnTo>
                  <a:pt x="1988" y="2069"/>
                </a:lnTo>
                <a:lnTo>
                  <a:pt x="1934" y="2124"/>
                </a:lnTo>
                <a:lnTo>
                  <a:pt x="1824" y="2236"/>
                </a:lnTo>
                <a:lnTo>
                  <a:pt x="1766" y="2298"/>
                </a:lnTo>
                <a:lnTo>
                  <a:pt x="1704" y="2362"/>
                </a:lnTo>
                <a:lnTo>
                  <a:pt x="1673" y="2397"/>
                </a:lnTo>
                <a:lnTo>
                  <a:pt x="1641" y="2433"/>
                </a:lnTo>
                <a:lnTo>
                  <a:pt x="1607" y="2472"/>
                </a:lnTo>
                <a:lnTo>
                  <a:pt x="1571" y="2511"/>
                </a:lnTo>
                <a:lnTo>
                  <a:pt x="1565" y="2520"/>
                </a:lnTo>
                <a:lnTo>
                  <a:pt x="1559" y="2527"/>
                </a:lnTo>
                <a:lnTo>
                  <a:pt x="1548" y="2545"/>
                </a:lnTo>
                <a:lnTo>
                  <a:pt x="1544" y="2553"/>
                </a:lnTo>
                <a:lnTo>
                  <a:pt x="1539" y="2562"/>
                </a:lnTo>
                <a:lnTo>
                  <a:pt x="1530" y="2581"/>
                </a:lnTo>
                <a:lnTo>
                  <a:pt x="1528" y="2590"/>
                </a:lnTo>
                <a:lnTo>
                  <a:pt x="1524" y="2600"/>
                </a:lnTo>
                <a:lnTo>
                  <a:pt x="1522" y="2610"/>
                </a:lnTo>
                <a:lnTo>
                  <a:pt x="1520" y="2620"/>
                </a:lnTo>
                <a:lnTo>
                  <a:pt x="1516" y="2641"/>
                </a:lnTo>
                <a:lnTo>
                  <a:pt x="1515" y="2652"/>
                </a:lnTo>
                <a:lnTo>
                  <a:pt x="1514" y="2662"/>
                </a:lnTo>
                <a:lnTo>
                  <a:pt x="1514" y="2684"/>
                </a:lnTo>
                <a:lnTo>
                  <a:pt x="1514" y="2707"/>
                </a:lnTo>
                <a:lnTo>
                  <a:pt x="1514" y="2730"/>
                </a:lnTo>
                <a:lnTo>
                  <a:pt x="1516" y="2752"/>
                </a:lnTo>
                <a:lnTo>
                  <a:pt x="1520" y="2775"/>
                </a:lnTo>
                <a:lnTo>
                  <a:pt x="1523" y="2799"/>
                </a:lnTo>
                <a:lnTo>
                  <a:pt x="1527" y="2822"/>
                </a:lnTo>
                <a:lnTo>
                  <a:pt x="1533" y="2846"/>
                </a:lnTo>
                <a:lnTo>
                  <a:pt x="1538" y="2870"/>
                </a:lnTo>
                <a:lnTo>
                  <a:pt x="1545" y="2894"/>
                </a:lnTo>
                <a:lnTo>
                  <a:pt x="1558" y="2941"/>
                </a:lnTo>
                <a:lnTo>
                  <a:pt x="1572" y="2987"/>
                </a:lnTo>
                <a:lnTo>
                  <a:pt x="1588" y="3033"/>
                </a:lnTo>
                <a:lnTo>
                  <a:pt x="1617" y="3118"/>
                </a:lnTo>
                <a:lnTo>
                  <a:pt x="1630" y="3157"/>
                </a:lnTo>
                <a:lnTo>
                  <a:pt x="1641" y="3193"/>
                </a:lnTo>
                <a:close/>
                <a:moveTo>
                  <a:pt x="2080" y="3193"/>
                </a:moveTo>
                <a:lnTo>
                  <a:pt x="1755" y="3193"/>
                </a:lnTo>
                <a:lnTo>
                  <a:pt x="1749" y="3171"/>
                </a:lnTo>
                <a:lnTo>
                  <a:pt x="1743" y="3148"/>
                </a:lnTo>
                <a:lnTo>
                  <a:pt x="1730" y="3104"/>
                </a:lnTo>
                <a:lnTo>
                  <a:pt x="1702" y="3015"/>
                </a:lnTo>
                <a:lnTo>
                  <a:pt x="1688" y="2971"/>
                </a:lnTo>
                <a:lnTo>
                  <a:pt x="1676" y="2926"/>
                </a:lnTo>
                <a:lnTo>
                  <a:pt x="1670" y="2904"/>
                </a:lnTo>
                <a:lnTo>
                  <a:pt x="1665" y="2881"/>
                </a:lnTo>
                <a:lnTo>
                  <a:pt x="1660" y="2859"/>
                </a:lnTo>
                <a:lnTo>
                  <a:pt x="1656" y="2836"/>
                </a:lnTo>
                <a:lnTo>
                  <a:pt x="1653" y="2810"/>
                </a:lnTo>
                <a:lnTo>
                  <a:pt x="1649" y="2785"/>
                </a:lnTo>
                <a:lnTo>
                  <a:pt x="1648" y="2761"/>
                </a:lnTo>
                <a:lnTo>
                  <a:pt x="1647" y="2738"/>
                </a:lnTo>
                <a:lnTo>
                  <a:pt x="1647" y="2716"/>
                </a:lnTo>
                <a:lnTo>
                  <a:pt x="1648" y="2696"/>
                </a:lnTo>
                <a:lnTo>
                  <a:pt x="1650" y="2676"/>
                </a:lnTo>
                <a:lnTo>
                  <a:pt x="1654" y="2655"/>
                </a:lnTo>
                <a:lnTo>
                  <a:pt x="1656" y="2646"/>
                </a:lnTo>
                <a:lnTo>
                  <a:pt x="1660" y="2636"/>
                </a:lnTo>
                <a:lnTo>
                  <a:pt x="1667" y="2618"/>
                </a:lnTo>
                <a:lnTo>
                  <a:pt x="1671" y="2608"/>
                </a:lnTo>
                <a:lnTo>
                  <a:pt x="1676" y="2599"/>
                </a:lnTo>
                <a:lnTo>
                  <a:pt x="1686" y="2581"/>
                </a:lnTo>
                <a:lnTo>
                  <a:pt x="1698" y="2562"/>
                </a:lnTo>
                <a:lnTo>
                  <a:pt x="1713" y="2542"/>
                </a:lnTo>
                <a:lnTo>
                  <a:pt x="1728" y="2523"/>
                </a:lnTo>
                <a:lnTo>
                  <a:pt x="1748" y="2504"/>
                </a:lnTo>
                <a:lnTo>
                  <a:pt x="1762" y="2490"/>
                </a:lnTo>
                <a:lnTo>
                  <a:pt x="1778" y="2474"/>
                </a:lnTo>
                <a:lnTo>
                  <a:pt x="1812" y="2443"/>
                </a:lnTo>
                <a:lnTo>
                  <a:pt x="1850" y="2410"/>
                </a:lnTo>
                <a:lnTo>
                  <a:pt x="1892" y="2377"/>
                </a:lnTo>
                <a:lnTo>
                  <a:pt x="1935" y="2342"/>
                </a:lnTo>
                <a:lnTo>
                  <a:pt x="1979" y="2306"/>
                </a:lnTo>
                <a:lnTo>
                  <a:pt x="2070" y="2235"/>
                </a:lnTo>
                <a:lnTo>
                  <a:pt x="2159" y="2166"/>
                </a:lnTo>
                <a:lnTo>
                  <a:pt x="2200" y="2132"/>
                </a:lnTo>
                <a:lnTo>
                  <a:pt x="2238" y="2101"/>
                </a:lnTo>
                <a:lnTo>
                  <a:pt x="2273" y="2071"/>
                </a:lnTo>
                <a:lnTo>
                  <a:pt x="2303" y="2043"/>
                </a:lnTo>
                <a:lnTo>
                  <a:pt x="2330" y="2018"/>
                </a:lnTo>
                <a:lnTo>
                  <a:pt x="2339" y="2006"/>
                </a:lnTo>
                <a:lnTo>
                  <a:pt x="2349" y="1995"/>
                </a:lnTo>
                <a:lnTo>
                  <a:pt x="2355" y="1986"/>
                </a:lnTo>
                <a:lnTo>
                  <a:pt x="2362" y="1976"/>
                </a:lnTo>
                <a:lnTo>
                  <a:pt x="2367" y="1968"/>
                </a:lnTo>
                <a:lnTo>
                  <a:pt x="2372" y="1958"/>
                </a:lnTo>
                <a:lnTo>
                  <a:pt x="2376" y="1949"/>
                </a:lnTo>
                <a:lnTo>
                  <a:pt x="2380" y="1939"/>
                </a:lnTo>
                <a:lnTo>
                  <a:pt x="2382" y="1929"/>
                </a:lnTo>
                <a:lnTo>
                  <a:pt x="2385" y="1920"/>
                </a:lnTo>
                <a:lnTo>
                  <a:pt x="2387" y="1910"/>
                </a:lnTo>
                <a:lnTo>
                  <a:pt x="2390" y="1901"/>
                </a:lnTo>
                <a:lnTo>
                  <a:pt x="2392" y="1883"/>
                </a:lnTo>
                <a:lnTo>
                  <a:pt x="2392" y="1865"/>
                </a:lnTo>
                <a:lnTo>
                  <a:pt x="2392" y="1848"/>
                </a:lnTo>
                <a:lnTo>
                  <a:pt x="2391" y="1832"/>
                </a:lnTo>
                <a:lnTo>
                  <a:pt x="2390" y="1818"/>
                </a:lnTo>
                <a:lnTo>
                  <a:pt x="2387" y="1805"/>
                </a:lnTo>
                <a:lnTo>
                  <a:pt x="2385" y="1794"/>
                </a:lnTo>
                <a:lnTo>
                  <a:pt x="2381" y="1778"/>
                </a:lnTo>
                <a:lnTo>
                  <a:pt x="2379" y="1773"/>
                </a:lnTo>
                <a:lnTo>
                  <a:pt x="2454" y="1711"/>
                </a:lnTo>
                <a:lnTo>
                  <a:pt x="2529" y="1649"/>
                </a:lnTo>
                <a:lnTo>
                  <a:pt x="2546" y="1669"/>
                </a:lnTo>
                <a:lnTo>
                  <a:pt x="2553" y="1679"/>
                </a:lnTo>
                <a:lnTo>
                  <a:pt x="2561" y="1689"/>
                </a:lnTo>
                <a:lnTo>
                  <a:pt x="2574" y="1711"/>
                </a:lnTo>
                <a:lnTo>
                  <a:pt x="2582" y="1722"/>
                </a:lnTo>
                <a:lnTo>
                  <a:pt x="2588" y="1733"/>
                </a:lnTo>
                <a:lnTo>
                  <a:pt x="2600" y="1755"/>
                </a:lnTo>
                <a:lnTo>
                  <a:pt x="2609" y="1778"/>
                </a:lnTo>
                <a:lnTo>
                  <a:pt x="2619" y="1801"/>
                </a:lnTo>
                <a:lnTo>
                  <a:pt x="2626" y="1824"/>
                </a:lnTo>
                <a:lnTo>
                  <a:pt x="2633" y="1847"/>
                </a:lnTo>
                <a:lnTo>
                  <a:pt x="2638" y="1871"/>
                </a:lnTo>
                <a:lnTo>
                  <a:pt x="2643" y="1893"/>
                </a:lnTo>
                <a:lnTo>
                  <a:pt x="2645" y="1917"/>
                </a:lnTo>
                <a:lnTo>
                  <a:pt x="2648" y="1940"/>
                </a:lnTo>
                <a:lnTo>
                  <a:pt x="2649" y="1963"/>
                </a:lnTo>
                <a:lnTo>
                  <a:pt x="2649" y="1986"/>
                </a:lnTo>
                <a:lnTo>
                  <a:pt x="2649" y="2009"/>
                </a:lnTo>
                <a:lnTo>
                  <a:pt x="2646" y="2031"/>
                </a:lnTo>
                <a:lnTo>
                  <a:pt x="2644" y="2053"/>
                </a:lnTo>
                <a:lnTo>
                  <a:pt x="2640" y="2075"/>
                </a:lnTo>
                <a:lnTo>
                  <a:pt x="2636" y="2096"/>
                </a:lnTo>
                <a:lnTo>
                  <a:pt x="2631" y="2116"/>
                </a:lnTo>
                <a:lnTo>
                  <a:pt x="2625" y="2137"/>
                </a:lnTo>
                <a:lnTo>
                  <a:pt x="2618" y="2157"/>
                </a:lnTo>
                <a:lnTo>
                  <a:pt x="2609" y="2175"/>
                </a:lnTo>
                <a:lnTo>
                  <a:pt x="2601" y="2194"/>
                </a:lnTo>
                <a:lnTo>
                  <a:pt x="2592" y="2211"/>
                </a:lnTo>
                <a:lnTo>
                  <a:pt x="2583" y="2228"/>
                </a:lnTo>
                <a:lnTo>
                  <a:pt x="2572" y="2244"/>
                </a:lnTo>
                <a:lnTo>
                  <a:pt x="2561" y="2258"/>
                </a:lnTo>
                <a:lnTo>
                  <a:pt x="2549" y="2272"/>
                </a:lnTo>
                <a:lnTo>
                  <a:pt x="2537" y="2284"/>
                </a:lnTo>
                <a:lnTo>
                  <a:pt x="2530" y="2290"/>
                </a:lnTo>
                <a:lnTo>
                  <a:pt x="2524" y="2296"/>
                </a:lnTo>
                <a:lnTo>
                  <a:pt x="2429" y="2377"/>
                </a:lnTo>
                <a:lnTo>
                  <a:pt x="2309" y="2480"/>
                </a:lnTo>
                <a:lnTo>
                  <a:pt x="2277" y="2508"/>
                </a:lnTo>
                <a:lnTo>
                  <a:pt x="2244" y="2536"/>
                </a:lnTo>
                <a:lnTo>
                  <a:pt x="2181" y="2594"/>
                </a:lnTo>
                <a:lnTo>
                  <a:pt x="2150" y="2623"/>
                </a:lnTo>
                <a:lnTo>
                  <a:pt x="2120" y="2650"/>
                </a:lnTo>
                <a:lnTo>
                  <a:pt x="2090" y="2679"/>
                </a:lnTo>
                <a:lnTo>
                  <a:pt x="2062" y="2706"/>
                </a:lnTo>
                <a:lnTo>
                  <a:pt x="2037" y="2732"/>
                </a:lnTo>
                <a:lnTo>
                  <a:pt x="2026" y="2744"/>
                </a:lnTo>
                <a:lnTo>
                  <a:pt x="2018" y="2755"/>
                </a:lnTo>
                <a:lnTo>
                  <a:pt x="2009" y="2764"/>
                </a:lnTo>
                <a:lnTo>
                  <a:pt x="2003" y="2774"/>
                </a:lnTo>
                <a:lnTo>
                  <a:pt x="1998" y="2784"/>
                </a:lnTo>
                <a:lnTo>
                  <a:pt x="1995" y="2793"/>
                </a:lnTo>
                <a:lnTo>
                  <a:pt x="1994" y="2798"/>
                </a:lnTo>
                <a:lnTo>
                  <a:pt x="1994" y="2803"/>
                </a:lnTo>
                <a:lnTo>
                  <a:pt x="1992" y="2814"/>
                </a:lnTo>
                <a:lnTo>
                  <a:pt x="1992" y="2827"/>
                </a:lnTo>
                <a:lnTo>
                  <a:pt x="1994" y="2840"/>
                </a:lnTo>
                <a:lnTo>
                  <a:pt x="1995" y="2854"/>
                </a:lnTo>
                <a:lnTo>
                  <a:pt x="1998" y="2872"/>
                </a:lnTo>
                <a:lnTo>
                  <a:pt x="2007" y="2912"/>
                </a:lnTo>
                <a:lnTo>
                  <a:pt x="2025" y="2986"/>
                </a:lnTo>
                <a:lnTo>
                  <a:pt x="2044" y="3063"/>
                </a:lnTo>
                <a:lnTo>
                  <a:pt x="2063" y="3134"/>
                </a:lnTo>
                <a:lnTo>
                  <a:pt x="2080" y="3193"/>
                </a:lnTo>
                <a:close/>
                <a:moveTo>
                  <a:pt x="657" y="2306"/>
                </a:moveTo>
                <a:lnTo>
                  <a:pt x="641" y="2282"/>
                </a:lnTo>
                <a:lnTo>
                  <a:pt x="626" y="2259"/>
                </a:lnTo>
                <a:lnTo>
                  <a:pt x="612" y="2235"/>
                </a:lnTo>
                <a:lnTo>
                  <a:pt x="599" y="2211"/>
                </a:lnTo>
                <a:lnTo>
                  <a:pt x="587" y="2187"/>
                </a:lnTo>
                <a:lnTo>
                  <a:pt x="576" y="2163"/>
                </a:lnTo>
                <a:lnTo>
                  <a:pt x="567" y="2138"/>
                </a:lnTo>
                <a:lnTo>
                  <a:pt x="557" y="2114"/>
                </a:lnTo>
                <a:lnTo>
                  <a:pt x="549" y="2089"/>
                </a:lnTo>
                <a:lnTo>
                  <a:pt x="542" y="2064"/>
                </a:lnTo>
                <a:lnTo>
                  <a:pt x="536" y="2037"/>
                </a:lnTo>
                <a:lnTo>
                  <a:pt x="533" y="2024"/>
                </a:lnTo>
                <a:lnTo>
                  <a:pt x="531" y="2011"/>
                </a:lnTo>
                <a:lnTo>
                  <a:pt x="526" y="1983"/>
                </a:lnTo>
                <a:lnTo>
                  <a:pt x="521" y="1956"/>
                </a:lnTo>
                <a:lnTo>
                  <a:pt x="519" y="1926"/>
                </a:lnTo>
                <a:lnTo>
                  <a:pt x="516" y="1897"/>
                </a:lnTo>
                <a:lnTo>
                  <a:pt x="515" y="1880"/>
                </a:lnTo>
                <a:lnTo>
                  <a:pt x="515" y="1863"/>
                </a:lnTo>
                <a:lnTo>
                  <a:pt x="515" y="1847"/>
                </a:lnTo>
                <a:lnTo>
                  <a:pt x="515" y="1830"/>
                </a:lnTo>
                <a:lnTo>
                  <a:pt x="516" y="1813"/>
                </a:lnTo>
                <a:lnTo>
                  <a:pt x="518" y="1796"/>
                </a:lnTo>
                <a:lnTo>
                  <a:pt x="521" y="1764"/>
                </a:lnTo>
                <a:lnTo>
                  <a:pt x="526" y="1731"/>
                </a:lnTo>
                <a:lnTo>
                  <a:pt x="532" y="1699"/>
                </a:lnTo>
                <a:lnTo>
                  <a:pt x="539" y="1668"/>
                </a:lnTo>
                <a:lnTo>
                  <a:pt x="548" y="1637"/>
                </a:lnTo>
                <a:lnTo>
                  <a:pt x="557" y="1605"/>
                </a:lnTo>
                <a:lnTo>
                  <a:pt x="568" y="1574"/>
                </a:lnTo>
                <a:lnTo>
                  <a:pt x="580" y="1543"/>
                </a:lnTo>
                <a:lnTo>
                  <a:pt x="593" y="1513"/>
                </a:lnTo>
                <a:lnTo>
                  <a:pt x="608" y="1483"/>
                </a:lnTo>
                <a:lnTo>
                  <a:pt x="622" y="1453"/>
                </a:lnTo>
                <a:lnTo>
                  <a:pt x="638" y="1423"/>
                </a:lnTo>
                <a:lnTo>
                  <a:pt x="654" y="1394"/>
                </a:lnTo>
                <a:lnTo>
                  <a:pt x="671" y="1364"/>
                </a:lnTo>
                <a:lnTo>
                  <a:pt x="689" y="1335"/>
                </a:lnTo>
                <a:lnTo>
                  <a:pt x="707" y="1305"/>
                </a:lnTo>
                <a:lnTo>
                  <a:pt x="726" y="1277"/>
                </a:lnTo>
                <a:lnTo>
                  <a:pt x="766" y="1219"/>
                </a:lnTo>
                <a:lnTo>
                  <a:pt x="806" y="1163"/>
                </a:lnTo>
                <a:lnTo>
                  <a:pt x="848" y="1105"/>
                </a:lnTo>
                <a:lnTo>
                  <a:pt x="888" y="1049"/>
                </a:lnTo>
                <a:lnTo>
                  <a:pt x="930" y="991"/>
                </a:lnTo>
                <a:lnTo>
                  <a:pt x="971" y="935"/>
                </a:lnTo>
                <a:lnTo>
                  <a:pt x="1107" y="745"/>
                </a:lnTo>
                <a:lnTo>
                  <a:pt x="1168" y="658"/>
                </a:lnTo>
                <a:lnTo>
                  <a:pt x="1223" y="576"/>
                </a:lnTo>
                <a:lnTo>
                  <a:pt x="1248" y="538"/>
                </a:lnTo>
                <a:lnTo>
                  <a:pt x="1271" y="502"/>
                </a:lnTo>
                <a:lnTo>
                  <a:pt x="1292" y="468"/>
                </a:lnTo>
                <a:lnTo>
                  <a:pt x="1310" y="437"/>
                </a:lnTo>
                <a:lnTo>
                  <a:pt x="1325" y="408"/>
                </a:lnTo>
                <a:lnTo>
                  <a:pt x="1337" y="382"/>
                </a:lnTo>
                <a:lnTo>
                  <a:pt x="1342" y="370"/>
                </a:lnTo>
                <a:lnTo>
                  <a:pt x="1347" y="358"/>
                </a:lnTo>
                <a:lnTo>
                  <a:pt x="1350" y="347"/>
                </a:lnTo>
                <a:lnTo>
                  <a:pt x="1353" y="337"/>
                </a:lnTo>
                <a:lnTo>
                  <a:pt x="1355" y="323"/>
                </a:lnTo>
                <a:lnTo>
                  <a:pt x="1356" y="309"/>
                </a:lnTo>
                <a:lnTo>
                  <a:pt x="1356" y="294"/>
                </a:lnTo>
                <a:lnTo>
                  <a:pt x="1356" y="280"/>
                </a:lnTo>
                <a:lnTo>
                  <a:pt x="1355" y="265"/>
                </a:lnTo>
                <a:lnTo>
                  <a:pt x="1353" y="252"/>
                </a:lnTo>
                <a:lnTo>
                  <a:pt x="1350" y="238"/>
                </a:lnTo>
                <a:lnTo>
                  <a:pt x="1347" y="223"/>
                </a:lnTo>
                <a:lnTo>
                  <a:pt x="1344" y="210"/>
                </a:lnTo>
                <a:lnTo>
                  <a:pt x="1340" y="197"/>
                </a:lnTo>
                <a:lnTo>
                  <a:pt x="1331" y="172"/>
                </a:lnTo>
                <a:lnTo>
                  <a:pt x="1322" y="149"/>
                </a:lnTo>
                <a:lnTo>
                  <a:pt x="1313" y="129"/>
                </a:lnTo>
                <a:lnTo>
                  <a:pt x="1384" y="69"/>
                </a:lnTo>
                <a:lnTo>
                  <a:pt x="1436" y="25"/>
                </a:lnTo>
                <a:lnTo>
                  <a:pt x="1455" y="10"/>
                </a:lnTo>
                <a:lnTo>
                  <a:pt x="1467" y="0"/>
                </a:lnTo>
                <a:lnTo>
                  <a:pt x="1485" y="18"/>
                </a:lnTo>
                <a:lnTo>
                  <a:pt x="1502" y="36"/>
                </a:lnTo>
                <a:lnTo>
                  <a:pt x="1517" y="54"/>
                </a:lnTo>
                <a:lnTo>
                  <a:pt x="1533" y="73"/>
                </a:lnTo>
                <a:lnTo>
                  <a:pt x="1540" y="83"/>
                </a:lnTo>
                <a:lnTo>
                  <a:pt x="1546" y="93"/>
                </a:lnTo>
                <a:lnTo>
                  <a:pt x="1559" y="113"/>
                </a:lnTo>
                <a:lnTo>
                  <a:pt x="1571" y="133"/>
                </a:lnTo>
                <a:lnTo>
                  <a:pt x="1582" y="154"/>
                </a:lnTo>
                <a:lnTo>
                  <a:pt x="1592" y="174"/>
                </a:lnTo>
                <a:lnTo>
                  <a:pt x="1601" y="196"/>
                </a:lnTo>
                <a:lnTo>
                  <a:pt x="1608" y="217"/>
                </a:lnTo>
                <a:lnTo>
                  <a:pt x="1616" y="239"/>
                </a:lnTo>
                <a:lnTo>
                  <a:pt x="1622" y="262"/>
                </a:lnTo>
                <a:lnTo>
                  <a:pt x="1628" y="283"/>
                </a:lnTo>
                <a:lnTo>
                  <a:pt x="1631" y="306"/>
                </a:lnTo>
                <a:lnTo>
                  <a:pt x="1635" y="329"/>
                </a:lnTo>
                <a:lnTo>
                  <a:pt x="1637" y="351"/>
                </a:lnTo>
                <a:lnTo>
                  <a:pt x="1638" y="373"/>
                </a:lnTo>
                <a:lnTo>
                  <a:pt x="1640" y="396"/>
                </a:lnTo>
                <a:lnTo>
                  <a:pt x="1640" y="419"/>
                </a:lnTo>
                <a:lnTo>
                  <a:pt x="1638" y="442"/>
                </a:lnTo>
                <a:lnTo>
                  <a:pt x="1636" y="464"/>
                </a:lnTo>
                <a:lnTo>
                  <a:pt x="1634" y="486"/>
                </a:lnTo>
                <a:lnTo>
                  <a:pt x="1630" y="509"/>
                </a:lnTo>
                <a:lnTo>
                  <a:pt x="1626" y="530"/>
                </a:lnTo>
                <a:lnTo>
                  <a:pt x="1622" y="553"/>
                </a:lnTo>
                <a:lnTo>
                  <a:pt x="1616" y="575"/>
                </a:lnTo>
                <a:lnTo>
                  <a:pt x="1610" y="596"/>
                </a:lnTo>
                <a:lnTo>
                  <a:pt x="1602" y="617"/>
                </a:lnTo>
                <a:lnTo>
                  <a:pt x="1594" y="638"/>
                </a:lnTo>
                <a:lnTo>
                  <a:pt x="1586" y="659"/>
                </a:lnTo>
                <a:lnTo>
                  <a:pt x="1577" y="679"/>
                </a:lnTo>
                <a:lnTo>
                  <a:pt x="1566" y="702"/>
                </a:lnTo>
                <a:lnTo>
                  <a:pt x="1554" y="725"/>
                </a:lnTo>
                <a:lnTo>
                  <a:pt x="1541" y="748"/>
                </a:lnTo>
                <a:lnTo>
                  <a:pt x="1528" y="770"/>
                </a:lnTo>
                <a:lnTo>
                  <a:pt x="1515" y="793"/>
                </a:lnTo>
                <a:lnTo>
                  <a:pt x="1500" y="817"/>
                </a:lnTo>
                <a:lnTo>
                  <a:pt x="1469" y="865"/>
                </a:lnTo>
                <a:lnTo>
                  <a:pt x="1437" y="913"/>
                </a:lnTo>
                <a:lnTo>
                  <a:pt x="1402" y="962"/>
                </a:lnTo>
                <a:lnTo>
                  <a:pt x="1366" y="1012"/>
                </a:lnTo>
                <a:lnTo>
                  <a:pt x="1328" y="1061"/>
                </a:lnTo>
                <a:lnTo>
                  <a:pt x="1250" y="1163"/>
                </a:lnTo>
                <a:lnTo>
                  <a:pt x="1168" y="1265"/>
                </a:lnTo>
                <a:lnTo>
                  <a:pt x="1086" y="1369"/>
                </a:lnTo>
                <a:lnTo>
                  <a:pt x="1047" y="1422"/>
                </a:lnTo>
                <a:lnTo>
                  <a:pt x="1007" y="1475"/>
                </a:lnTo>
                <a:lnTo>
                  <a:pt x="968" y="1527"/>
                </a:lnTo>
                <a:lnTo>
                  <a:pt x="930" y="1580"/>
                </a:lnTo>
                <a:lnTo>
                  <a:pt x="893" y="1633"/>
                </a:lnTo>
                <a:lnTo>
                  <a:pt x="858" y="1686"/>
                </a:lnTo>
                <a:lnTo>
                  <a:pt x="826" y="1739"/>
                </a:lnTo>
                <a:lnTo>
                  <a:pt x="810" y="1765"/>
                </a:lnTo>
                <a:lnTo>
                  <a:pt x="795" y="1791"/>
                </a:lnTo>
                <a:lnTo>
                  <a:pt x="780" y="1818"/>
                </a:lnTo>
                <a:lnTo>
                  <a:pt x="766" y="1844"/>
                </a:lnTo>
                <a:lnTo>
                  <a:pt x="753" y="1871"/>
                </a:lnTo>
                <a:lnTo>
                  <a:pt x="741" y="1897"/>
                </a:lnTo>
                <a:lnTo>
                  <a:pt x="729" y="1923"/>
                </a:lnTo>
                <a:lnTo>
                  <a:pt x="718" y="1950"/>
                </a:lnTo>
                <a:lnTo>
                  <a:pt x="707" y="1975"/>
                </a:lnTo>
                <a:lnTo>
                  <a:pt x="698" y="2001"/>
                </a:lnTo>
                <a:lnTo>
                  <a:pt x="689" y="2028"/>
                </a:lnTo>
                <a:lnTo>
                  <a:pt x="681" y="2053"/>
                </a:lnTo>
                <a:lnTo>
                  <a:pt x="674" y="2079"/>
                </a:lnTo>
                <a:lnTo>
                  <a:pt x="668" y="2104"/>
                </a:lnTo>
                <a:lnTo>
                  <a:pt x="663" y="2130"/>
                </a:lnTo>
                <a:lnTo>
                  <a:pt x="659" y="2156"/>
                </a:lnTo>
                <a:lnTo>
                  <a:pt x="656" y="2181"/>
                </a:lnTo>
                <a:lnTo>
                  <a:pt x="653" y="2206"/>
                </a:lnTo>
                <a:lnTo>
                  <a:pt x="653" y="2232"/>
                </a:lnTo>
                <a:lnTo>
                  <a:pt x="653" y="2257"/>
                </a:lnTo>
                <a:lnTo>
                  <a:pt x="654" y="2282"/>
                </a:lnTo>
                <a:lnTo>
                  <a:pt x="657" y="2306"/>
                </a:lnTo>
                <a:close/>
                <a:moveTo>
                  <a:pt x="1857" y="7179"/>
                </a:moveTo>
                <a:lnTo>
                  <a:pt x="1308" y="7179"/>
                </a:lnTo>
                <a:lnTo>
                  <a:pt x="1308" y="6458"/>
                </a:lnTo>
                <a:lnTo>
                  <a:pt x="1308" y="5737"/>
                </a:lnTo>
                <a:lnTo>
                  <a:pt x="1308" y="5016"/>
                </a:lnTo>
                <a:lnTo>
                  <a:pt x="1308" y="4296"/>
                </a:lnTo>
                <a:lnTo>
                  <a:pt x="1316" y="4299"/>
                </a:lnTo>
                <a:lnTo>
                  <a:pt x="1354" y="4308"/>
                </a:lnTo>
                <a:lnTo>
                  <a:pt x="1390" y="4318"/>
                </a:lnTo>
                <a:lnTo>
                  <a:pt x="1425" y="4326"/>
                </a:lnTo>
                <a:lnTo>
                  <a:pt x="1458" y="4332"/>
                </a:lnTo>
                <a:lnTo>
                  <a:pt x="1491" y="4337"/>
                </a:lnTo>
                <a:lnTo>
                  <a:pt x="1506" y="4340"/>
                </a:lnTo>
                <a:lnTo>
                  <a:pt x="1522" y="4342"/>
                </a:lnTo>
                <a:lnTo>
                  <a:pt x="1552" y="4344"/>
                </a:lnTo>
                <a:lnTo>
                  <a:pt x="1582" y="4346"/>
                </a:lnTo>
                <a:lnTo>
                  <a:pt x="1613" y="4346"/>
                </a:lnTo>
                <a:lnTo>
                  <a:pt x="1643" y="4343"/>
                </a:lnTo>
                <a:lnTo>
                  <a:pt x="1674" y="4340"/>
                </a:lnTo>
                <a:lnTo>
                  <a:pt x="1707" y="4335"/>
                </a:lnTo>
                <a:lnTo>
                  <a:pt x="1722" y="4332"/>
                </a:lnTo>
                <a:lnTo>
                  <a:pt x="1739" y="4329"/>
                </a:lnTo>
                <a:lnTo>
                  <a:pt x="1774" y="4320"/>
                </a:lnTo>
                <a:lnTo>
                  <a:pt x="1811" y="4311"/>
                </a:lnTo>
                <a:lnTo>
                  <a:pt x="1850" y="4299"/>
                </a:lnTo>
                <a:lnTo>
                  <a:pt x="1857" y="4296"/>
                </a:lnTo>
                <a:lnTo>
                  <a:pt x="1857" y="5016"/>
                </a:lnTo>
                <a:lnTo>
                  <a:pt x="1857" y="5737"/>
                </a:lnTo>
                <a:lnTo>
                  <a:pt x="1857" y="6458"/>
                </a:lnTo>
                <a:lnTo>
                  <a:pt x="1857" y="7179"/>
                </a:lnTo>
                <a:close/>
                <a:moveTo>
                  <a:pt x="1582" y="4163"/>
                </a:moveTo>
                <a:lnTo>
                  <a:pt x="1548" y="4163"/>
                </a:lnTo>
                <a:lnTo>
                  <a:pt x="1515" y="4162"/>
                </a:lnTo>
                <a:lnTo>
                  <a:pt x="1482" y="4161"/>
                </a:lnTo>
                <a:lnTo>
                  <a:pt x="1449" y="4158"/>
                </a:lnTo>
                <a:lnTo>
                  <a:pt x="1416" y="4156"/>
                </a:lnTo>
                <a:lnTo>
                  <a:pt x="1384" y="4152"/>
                </a:lnTo>
                <a:lnTo>
                  <a:pt x="1352" y="4149"/>
                </a:lnTo>
                <a:lnTo>
                  <a:pt x="1320" y="4144"/>
                </a:lnTo>
                <a:lnTo>
                  <a:pt x="1288" y="4139"/>
                </a:lnTo>
                <a:lnTo>
                  <a:pt x="1257" y="4134"/>
                </a:lnTo>
                <a:lnTo>
                  <a:pt x="1226" y="4128"/>
                </a:lnTo>
                <a:lnTo>
                  <a:pt x="1194" y="4121"/>
                </a:lnTo>
                <a:lnTo>
                  <a:pt x="1163" y="4114"/>
                </a:lnTo>
                <a:lnTo>
                  <a:pt x="1133" y="4107"/>
                </a:lnTo>
                <a:lnTo>
                  <a:pt x="1103" y="4098"/>
                </a:lnTo>
                <a:lnTo>
                  <a:pt x="1073" y="4090"/>
                </a:lnTo>
                <a:lnTo>
                  <a:pt x="1043" y="4082"/>
                </a:lnTo>
                <a:lnTo>
                  <a:pt x="1014" y="4072"/>
                </a:lnTo>
                <a:lnTo>
                  <a:pt x="984" y="4062"/>
                </a:lnTo>
                <a:lnTo>
                  <a:pt x="956" y="4052"/>
                </a:lnTo>
                <a:lnTo>
                  <a:pt x="899" y="4030"/>
                </a:lnTo>
                <a:lnTo>
                  <a:pt x="870" y="4018"/>
                </a:lnTo>
                <a:lnTo>
                  <a:pt x="843" y="4006"/>
                </a:lnTo>
                <a:lnTo>
                  <a:pt x="815" y="3993"/>
                </a:lnTo>
                <a:lnTo>
                  <a:pt x="789" y="3981"/>
                </a:lnTo>
                <a:lnTo>
                  <a:pt x="735" y="3953"/>
                </a:lnTo>
                <a:lnTo>
                  <a:pt x="683" y="3926"/>
                </a:lnTo>
                <a:lnTo>
                  <a:pt x="657" y="3911"/>
                </a:lnTo>
                <a:lnTo>
                  <a:pt x="632" y="3896"/>
                </a:lnTo>
                <a:lnTo>
                  <a:pt x="582" y="3866"/>
                </a:lnTo>
                <a:lnTo>
                  <a:pt x="557" y="3849"/>
                </a:lnTo>
                <a:lnTo>
                  <a:pt x="533" y="3833"/>
                </a:lnTo>
                <a:lnTo>
                  <a:pt x="510" y="3816"/>
                </a:lnTo>
                <a:lnTo>
                  <a:pt x="486" y="3800"/>
                </a:lnTo>
                <a:lnTo>
                  <a:pt x="464" y="3783"/>
                </a:lnTo>
                <a:lnTo>
                  <a:pt x="441" y="3766"/>
                </a:lnTo>
                <a:lnTo>
                  <a:pt x="396" y="3730"/>
                </a:lnTo>
                <a:lnTo>
                  <a:pt x="353" y="3694"/>
                </a:lnTo>
                <a:lnTo>
                  <a:pt x="312" y="3657"/>
                </a:lnTo>
                <a:lnTo>
                  <a:pt x="292" y="3639"/>
                </a:lnTo>
                <a:lnTo>
                  <a:pt x="272" y="3620"/>
                </a:lnTo>
                <a:lnTo>
                  <a:pt x="252" y="3601"/>
                </a:lnTo>
                <a:lnTo>
                  <a:pt x="233" y="3581"/>
                </a:lnTo>
                <a:lnTo>
                  <a:pt x="196" y="3542"/>
                </a:lnTo>
                <a:lnTo>
                  <a:pt x="161" y="3503"/>
                </a:lnTo>
                <a:lnTo>
                  <a:pt x="143" y="3483"/>
                </a:lnTo>
                <a:lnTo>
                  <a:pt x="126" y="3463"/>
                </a:lnTo>
                <a:lnTo>
                  <a:pt x="94" y="3423"/>
                </a:lnTo>
                <a:lnTo>
                  <a:pt x="63" y="3382"/>
                </a:lnTo>
                <a:lnTo>
                  <a:pt x="34" y="3341"/>
                </a:lnTo>
                <a:lnTo>
                  <a:pt x="20" y="3321"/>
                </a:lnTo>
                <a:lnTo>
                  <a:pt x="6" y="3301"/>
                </a:lnTo>
                <a:lnTo>
                  <a:pt x="0" y="3291"/>
                </a:lnTo>
                <a:lnTo>
                  <a:pt x="791" y="3291"/>
                </a:lnTo>
                <a:lnTo>
                  <a:pt x="1582" y="3291"/>
                </a:lnTo>
                <a:lnTo>
                  <a:pt x="2373" y="3291"/>
                </a:lnTo>
                <a:lnTo>
                  <a:pt x="3164" y="3291"/>
                </a:lnTo>
                <a:lnTo>
                  <a:pt x="3158" y="3299"/>
                </a:lnTo>
                <a:lnTo>
                  <a:pt x="3125" y="3350"/>
                </a:lnTo>
                <a:lnTo>
                  <a:pt x="3092" y="3399"/>
                </a:lnTo>
                <a:lnTo>
                  <a:pt x="3074" y="3423"/>
                </a:lnTo>
                <a:lnTo>
                  <a:pt x="3056" y="3447"/>
                </a:lnTo>
                <a:lnTo>
                  <a:pt x="3020" y="3493"/>
                </a:lnTo>
                <a:lnTo>
                  <a:pt x="3000" y="3515"/>
                </a:lnTo>
                <a:lnTo>
                  <a:pt x="2981" y="3538"/>
                </a:lnTo>
                <a:lnTo>
                  <a:pt x="2943" y="3581"/>
                </a:lnTo>
                <a:lnTo>
                  <a:pt x="2922" y="3603"/>
                </a:lnTo>
                <a:lnTo>
                  <a:pt x="2902" y="3623"/>
                </a:lnTo>
                <a:lnTo>
                  <a:pt x="2882" y="3644"/>
                </a:lnTo>
                <a:lnTo>
                  <a:pt x="2861" y="3664"/>
                </a:lnTo>
                <a:lnTo>
                  <a:pt x="2818" y="3704"/>
                </a:lnTo>
                <a:lnTo>
                  <a:pt x="2796" y="3722"/>
                </a:lnTo>
                <a:lnTo>
                  <a:pt x="2774" y="3741"/>
                </a:lnTo>
                <a:lnTo>
                  <a:pt x="2752" y="3759"/>
                </a:lnTo>
                <a:lnTo>
                  <a:pt x="2729" y="3777"/>
                </a:lnTo>
                <a:lnTo>
                  <a:pt x="2684" y="3812"/>
                </a:lnTo>
                <a:lnTo>
                  <a:pt x="2660" y="3828"/>
                </a:lnTo>
                <a:lnTo>
                  <a:pt x="2637" y="3845"/>
                </a:lnTo>
                <a:lnTo>
                  <a:pt x="2588" y="3876"/>
                </a:lnTo>
                <a:lnTo>
                  <a:pt x="2564" y="3892"/>
                </a:lnTo>
                <a:lnTo>
                  <a:pt x="2540" y="3906"/>
                </a:lnTo>
                <a:lnTo>
                  <a:pt x="2514" y="3921"/>
                </a:lnTo>
                <a:lnTo>
                  <a:pt x="2489" y="3935"/>
                </a:lnTo>
                <a:lnTo>
                  <a:pt x="2464" y="3950"/>
                </a:lnTo>
                <a:lnTo>
                  <a:pt x="2439" y="3963"/>
                </a:lnTo>
                <a:lnTo>
                  <a:pt x="2386" y="3988"/>
                </a:lnTo>
                <a:lnTo>
                  <a:pt x="2361" y="4000"/>
                </a:lnTo>
                <a:lnTo>
                  <a:pt x="2333" y="4012"/>
                </a:lnTo>
                <a:lnTo>
                  <a:pt x="2280" y="4034"/>
                </a:lnTo>
                <a:lnTo>
                  <a:pt x="2253" y="4044"/>
                </a:lnTo>
                <a:lnTo>
                  <a:pt x="2226" y="4054"/>
                </a:lnTo>
                <a:lnTo>
                  <a:pt x="2199" y="4064"/>
                </a:lnTo>
                <a:lnTo>
                  <a:pt x="2171" y="4073"/>
                </a:lnTo>
                <a:lnTo>
                  <a:pt x="2115" y="4090"/>
                </a:lnTo>
                <a:lnTo>
                  <a:pt x="2087" y="4097"/>
                </a:lnTo>
                <a:lnTo>
                  <a:pt x="2058" y="4106"/>
                </a:lnTo>
                <a:lnTo>
                  <a:pt x="2030" y="4112"/>
                </a:lnTo>
                <a:lnTo>
                  <a:pt x="2001" y="4119"/>
                </a:lnTo>
                <a:lnTo>
                  <a:pt x="1943" y="4131"/>
                </a:lnTo>
                <a:lnTo>
                  <a:pt x="1884" y="4140"/>
                </a:lnTo>
                <a:lnTo>
                  <a:pt x="1824" y="4149"/>
                </a:lnTo>
                <a:lnTo>
                  <a:pt x="1766" y="4155"/>
                </a:lnTo>
                <a:lnTo>
                  <a:pt x="1704" y="4160"/>
                </a:lnTo>
                <a:lnTo>
                  <a:pt x="1674" y="4162"/>
                </a:lnTo>
                <a:lnTo>
                  <a:pt x="1643" y="4163"/>
                </a:lnTo>
                <a:lnTo>
                  <a:pt x="1582" y="416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1" name="(c)" hidden="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17123" y="6877509"/>
            <a:ext cx="171522" cy="307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i-FI" sz="200" dirty="0">
                <a:solidFill>
                  <a:schemeClr val="bg1"/>
                </a:solidFill>
                <a:latin typeface="+mn-lt"/>
              </a:rPr>
              <a:t>©grow. for</a:t>
            </a:r>
            <a:r>
              <a:rPr lang="fi-FI" sz="200" baseline="0" dirty="0">
                <a:solidFill>
                  <a:schemeClr val="bg1"/>
                </a:solidFill>
                <a:latin typeface="+mn-lt"/>
              </a:rPr>
              <a:t> JYU</a:t>
            </a:r>
            <a:endParaRPr lang="en-GB" sz="200" dirty="0" err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" name="(logo)" descr="Z:\GRW (grow)\logot\copyright_grow.png" hidden="1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" y="-50286"/>
            <a:ext cx="60261" cy="1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9185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spc="-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Arial" panose="020B0604020202020204" pitchFamily="34" charset="0"/>
        <a:buChar char="•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1pPr>
      <a:lvl2pPr marL="541338" indent="-271463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Lato" panose="020F0502020204030203" pitchFamily="34" charset="0"/>
        <a:buChar char="–"/>
        <a:defRPr sz="1600" kern="1200" spc="-20" baseline="0">
          <a:solidFill>
            <a:schemeClr val="tx1"/>
          </a:solidFill>
          <a:latin typeface="+mn-lt"/>
          <a:ea typeface="+mn-ea"/>
          <a:cs typeface="+mn-cs"/>
        </a:defRPr>
      </a:lvl2pPr>
      <a:lvl3pPr marL="803275" indent="-261938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Arial" panose="020B0604020202020204" pitchFamily="34" charset="0"/>
        <a:buChar char="•"/>
        <a:defRPr sz="1400" kern="1200" spc="-20" baseline="0">
          <a:solidFill>
            <a:schemeClr val="tx1"/>
          </a:solidFill>
          <a:latin typeface="+mn-lt"/>
          <a:ea typeface="+mn-ea"/>
          <a:cs typeface="+mn-cs"/>
        </a:defRPr>
      </a:lvl3pPr>
      <a:lvl4pPr marL="1073150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Lato" panose="020F0502020204030203" pitchFamily="34" charset="0"/>
        <a:buChar char="–"/>
        <a:defRPr sz="1200" kern="1200" spc="-20" baseline="0">
          <a:solidFill>
            <a:schemeClr val="tx1"/>
          </a:solidFill>
          <a:latin typeface="+mn-lt"/>
          <a:ea typeface="+mn-ea"/>
          <a:cs typeface="+mn-cs"/>
        </a:defRPr>
      </a:lvl4pPr>
      <a:lvl5pPr marL="1343025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Arial" panose="020B0604020202020204" pitchFamily="34" charset="0"/>
        <a:buChar char="•"/>
        <a:defRPr sz="1200" kern="1200" spc="-20" baseline="0">
          <a:solidFill>
            <a:schemeClr val="tx1"/>
          </a:solidFill>
          <a:latin typeface="+mn-lt"/>
          <a:ea typeface="+mn-ea"/>
          <a:cs typeface="+mn-cs"/>
        </a:defRPr>
      </a:lvl5pPr>
      <a:lvl6pPr marL="1614488" indent="-271463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Arial" panose="020B0604020202020204" pitchFamily="34" charset="0"/>
        <a:buChar char="•"/>
        <a:defRPr sz="1200" kern="1200" spc="-20" baseline="0">
          <a:solidFill>
            <a:schemeClr val="tx1"/>
          </a:solidFill>
          <a:latin typeface="+mn-lt"/>
          <a:ea typeface="+mn-ea"/>
          <a:cs typeface="+mn-cs"/>
        </a:defRPr>
      </a:lvl6pPr>
      <a:lvl7pPr marL="1884363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Arial" panose="020B0604020202020204" pitchFamily="34" charset="0"/>
        <a:buChar char="•"/>
        <a:defRPr sz="1200" kern="1200" spc="-20" baseline="0">
          <a:solidFill>
            <a:schemeClr val="tx1"/>
          </a:solidFill>
          <a:latin typeface="+mn-lt"/>
          <a:ea typeface="+mn-ea"/>
          <a:cs typeface="+mn-cs"/>
        </a:defRPr>
      </a:lvl7pPr>
      <a:lvl8pPr marL="2154238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Arial" panose="020B0604020202020204" pitchFamily="34" charset="0"/>
        <a:buChar char="•"/>
        <a:defRPr sz="1200" kern="1200" spc="-20" baseline="0">
          <a:solidFill>
            <a:schemeClr val="tx1"/>
          </a:solidFill>
          <a:latin typeface="+mn-lt"/>
          <a:ea typeface="+mn-ea"/>
          <a:cs typeface="+mn-cs"/>
        </a:defRPr>
      </a:lvl8pPr>
      <a:lvl9pPr marL="2417763" indent="-263525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Arial" panose="020B0604020202020204" pitchFamily="34" charset="0"/>
        <a:buChar char="•"/>
        <a:defRPr sz="1200" kern="1200" spc="-2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93">
          <p15:clr>
            <a:srgbClr val="F26B43"/>
          </p15:clr>
        </p15:guide>
        <p15:guide id="4" pos="7287">
          <p15:clr>
            <a:srgbClr val="F26B43"/>
          </p15:clr>
        </p15:guide>
        <p15:guide id="5" orient="horz" pos="1117">
          <p15:clr>
            <a:srgbClr val="F26B43"/>
          </p15:clr>
        </p15:guide>
        <p15:guide id="6" orient="horz" pos="3884">
          <p15:clr>
            <a:srgbClr val="F26B43"/>
          </p15:clr>
        </p15:guide>
        <p15:guide id="7" orient="horz" pos="30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hdl.handle.net/10138/320436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ekkamertala.wordpress.com/2020/11/12/artikkelini-oli-lapikaynyt-tieteellisen-vertaisarvion/" TargetMode="External"/><Relationship Id="rId2" Type="http://schemas.openxmlformats.org/officeDocument/2006/relationships/hyperlink" Target="https://ajattelunammattilainen.fi/2020/11/12/itsessaan-ansiokkaaseen-vaitostutkimukseen-perustuva-vaarinkasitys-uusien-oppimismenetelmien-toimimattomuudesta-on-median-synnyttamaa-huuhaata/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hs.fi/mielipide/art-2000007610643.html" TargetMode="External"/><Relationship Id="rId4" Type="http://schemas.openxmlformats.org/officeDocument/2006/relationships/hyperlink" Target="https://koulujasivistys.wordpress.com/2020/11/08/itseohjautuva-oppiminen-ei-heikenna-oppimistuloksia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www.fsd.tuni.fi/fi/palvelut/menetelmaopetus/kvanti/tutkimus/prosessi/" TargetMode="External"/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hyperlink" Target="https://peda.net/jyu/okl/ko/kasvatustieteen-perusopintojen-opintojaksoja-ja-sivustoja/kpa/kttja/opintojakson-kirjallisuus/kasvatustieteen-vaitoskirjoja-tutkimusanalyysitehtavaan" TargetMode="Externa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peda.net/jyu/okl/ko/kasvatustieteen-perusopintojen-opintojaksoja-ja-sivustoja/kpa/kttja/ot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2059200" y="2636912"/>
            <a:ext cx="8092800" cy="2016224"/>
          </a:xfrm>
        </p:spPr>
        <p:txBody>
          <a:bodyPr/>
          <a:lstStyle/>
          <a:p>
            <a:r>
              <a:rPr lang="fi-FI" dirty="0"/>
              <a:t>2. tapaaminen</a:t>
            </a:r>
            <a:br>
              <a:rPr lang="fi-FI" dirty="0"/>
            </a:br>
            <a:r>
              <a:rPr lang="fi-FI" dirty="0"/>
              <a:t>Tutkimusanalyysin aloitus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2495600" y="4941168"/>
            <a:ext cx="7200800" cy="799232"/>
          </a:xfrm>
        </p:spPr>
        <p:txBody>
          <a:bodyPr/>
          <a:lstStyle/>
          <a:p>
            <a:r>
              <a:rPr lang="fi-FI" dirty="0"/>
              <a:t>KTKP040 Tieteellinen tieto ja ajattelu </a:t>
            </a:r>
          </a:p>
          <a:p>
            <a:r>
              <a:rPr lang="fi-FI"/>
              <a:t>Opehuone 6/ 23.3.2026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6300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7799441-2F49-D9E2-4C5A-A95682848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Alkulämmittelyä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21376DE-79B5-77BA-BDCC-63D7542C96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Mikä on väitöskirja? Oletko koskaan tutustunut yhteenkään väitöskirjaan?</a:t>
            </a:r>
          </a:p>
          <a:p>
            <a:r>
              <a:rPr lang="fi-FI" dirty="0"/>
              <a:t>Miksi väitöskirjoja kirjoitetaan?</a:t>
            </a:r>
          </a:p>
          <a:p>
            <a:r>
              <a:rPr lang="fi-FI" dirty="0"/>
              <a:t>Kuka voi kirjoittaa väitöskirjan?</a:t>
            </a:r>
          </a:p>
        </p:txBody>
      </p:sp>
    </p:spTree>
    <p:extLst>
      <p:ext uri="{BB962C8B-B14F-4D97-AF65-F5344CB8AC3E}">
        <p14:creationId xmlns:p14="http://schemas.microsoft.com/office/powerpoint/2010/main" val="321310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CFBCACF-825C-30CA-F09D-DE615A982A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Case Aino Saarisen väitöskirja</a:t>
            </a:r>
          </a:p>
        </p:txBody>
      </p:sp>
    </p:spTree>
    <p:extLst>
      <p:ext uri="{BB962C8B-B14F-4D97-AF65-F5344CB8AC3E}">
        <p14:creationId xmlns:p14="http://schemas.microsoft.com/office/powerpoint/2010/main" val="1911969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A18E79E-473A-CCF0-2E46-309F58E46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Aino Saarisen väitöskirja (2020)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CB7BEEE-F728-F44B-6C29-F3A08EE24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9" y="1371600"/>
            <a:ext cx="8183681" cy="4794251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Väitöskirjan</a:t>
            </a:r>
            <a:r>
              <a:rPr lang="en-US" dirty="0"/>
              <a:t> </a:t>
            </a:r>
            <a:r>
              <a:rPr lang="en-US" dirty="0" err="1"/>
              <a:t>otsikko</a:t>
            </a:r>
            <a:r>
              <a:rPr lang="en-US" dirty="0"/>
              <a:t>: “Equality in cognitive learning outcomes: the roles of educational practices” (</a:t>
            </a:r>
            <a:r>
              <a:rPr lang="en-US" dirty="0" err="1"/>
              <a:t>suom</a:t>
            </a:r>
            <a:r>
              <a:rPr lang="en-US" dirty="0"/>
              <a:t>. </a:t>
            </a:r>
            <a:r>
              <a:rPr lang="fi-FI" dirty="0"/>
              <a:t>Varhaiskasvatuksen ja koulutusstrategioiden yhteys oppimistulosten tasavertaisuuteen)</a:t>
            </a:r>
            <a:endParaRPr lang="en-US" dirty="0"/>
          </a:p>
          <a:p>
            <a:r>
              <a:rPr lang="en-US" dirty="0" err="1"/>
              <a:t>Saarisen</a:t>
            </a:r>
            <a:r>
              <a:rPr lang="en-US" dirty="0"/>
              <a:t> </a:t>
            </a:r>
            <a:r>
              <a:rPr lang="en-US" dirty="0" err="1"/>
              <a:t>väitöskirjan</a:t>
            </a:r>
            <a:r>
              <a:rPr lang="en-US" dirty="0"/>
              <a:t> </a:t>
            </a:r>
            <a:r>
              <a:rPr lang="en-US" dirty="0" err="1"/>
              <a:t>ohjasivat</a:t>
            </a:r>
            <a:r>
              <a:rPr lang="en-US" dirty="0"/>
              <a:t> </a:t>
            </a:r>
            <a:r>
              <a:rPr lang="en-US" dirty="0" err="1"/>
              <a:t>professorit</a:t>
            </a:r>
            <a:r>
              <a:rPr lang="en-US" dirty="0"/>
              <a:t> Liisa </a:t>
            </a:r>
            <a:r>
              <a:rPr lang="en-US" dirty="0" err="1"/>
              <a:t>Keltinkangas</a:t>
            </a:r>
            <a:r>
              <a:rPr lang="en-US" dirty="0"/>
              <a:t>-Järvinen ja Minna </a:t>
            </a:r>
            <a:r>
              <a:rPr lang="en-US" dirty="0" err="1"/>
              <a:t>Huotilainen</a:t>
            </a:r>
            <a:r>
              <a:rPr lang="en-US" dirty="0"/>
              <a:t> (Helsingin yliopisto)</a:t>
            </a:r>
          </a:p>
          <a:p>
            <a:r>
              <a:rPr lang="en-US" dirty="0" err="1"/>
              <a:t>Vastaväittäjänä</a:t>
            </a:r>
            <a:r>
              <a:rPr lang="en-US" dirty="0"/>
              <a:t> </a:t>
            </a:r>
            <a:r>
              <a:rPr lang="en-US" dirty="0" err="1"/>
              <a:t>toimi</a:t>
            </a:r>
            <a:r>
              <a:rPr lang="en-US" dirty="0"/>
              <a:t> </a:t>
            </a:r>
            <a:r>
              <a:rPr lang="en-US" dirty="0" err="1"/>
              <a:t>professori</a:t>
            </a:r>
            <a:r>
              <a:rPr lang="en-US" dirty="0"/>
              <a:t> Juho </a:t>
            </a:r>
            <a:r>
              <a:rPr lang="en-US" dirty="0" err="1"/>
              <a:t>Mäkiö</a:t>
            </a:r>
            <a:r>
              <a:rPr lang="en-US" dirty="0"/>
              <a:t> (University of Applied Sciences Emden/Leer)</a:t>
            </a:r>
          </a:p>
          <a:p>
            <a:r>
              <a:rPr lang="en-US" dirty="0" err="1"/>
              <a:t>Väitöskirjan</a:t>
            </a:r>
            <a:r>
              <a:rPr lang="en-US" dirty="0"/>
              <a:t> </a:t>
            </a:r>
            <a:r>
              <a:rPr lang="en-US" dirty="0" err="1"/>
              <a:t>esitarkastajina</a:t>
            </a:r>
            <a:r>
              <a:rPr lang="en-US" dirty="0"/>
              <a:t> </a:t>
            </a:r>
            <a:r>
              <a:rPr lang="en-US" dirty="0" err="1"/>
              <a:t>toimivat</a:t>
            </a:r>
            <a:r>
              <a:rPr lang="en-US" dirty="0"/>
              <a:t> </a:t>
            </a:r>
            <a:r>
              <a:rPr lang="en-US" dirty="0" err="1"/>
              <a:t>professorit</a:t>
            </a:r>
            <a:r>
              <a:rPr lang="en-US" dirty="0"/>
              <a:t> Juhani </a:t>
            </a:r>
            <a:r>
              <a:rPr lang="en-US" dirty="0" err="1"/>
              <a:t>Rautopuro</a:t>
            </a:r>
            <a:r>
              <a:rPr lang="en-US" dirty="0"/>
              <a:t> ja Jouni </a:t>
            </a:r>
            <a:r>
              <a:rPr lang="en-US" dirty="0" err="1"/>
              <a:t>Välijärvi</a:t>
            </a:r>
            <a:r>
              <a:rPr lang="en-US" dirty="0"/>
              <a:t> (</a:t>
            </a:r>
            <a:r>
              <a:rPr lang="en-US" dirty="0" err="1"/>
              <a:t>molemmat</a:t>
            </a:r>
            <a:r>
              <a:rPr lang="en-US" dirty="0"/>
              <a:t> JYU)</a:t>
            </a:r>
          </a:p>
          <a:p>
            <a:endParaRPr lang="en-US" dirty="0"/>
          </a:p>
          <a:p>
            <a:r>
              <a:rPr lang="en-US" dirty="0" err="1"/>
              <a:t>Väitöskirjan</a:t>
            </a:r>
            <a:r>
              <a:rPr lang="en-US" dirty="0"/>
              <a:t> </a:t>
            </a:r>
            <a:r>
              <a:rPr lang="en-US" dirty="0" err="1"/>
              <a:t>voi</a:t>
            </a:r>
            <a:r>
              <a:rPr lang="en-US" dirty="0"/>
              <a:t> </a:t>
            </a:r>
            <a:r>
              <a:rPr lang="en-US" dirty="0" err="1"/>
              <a:t>lukea</a:t>
            </a:r>
            <a:r>
              <a:rPr lang="en-US" dirty="0"/>
              <a:t> </a:t>
            </a:r>
            <a:r>
              <a:rPr lang="en-US" dirty="0">
                <a:hlinkClick r:id="rId2"/>
              </a:rPr>
              <a:t>http://hdl.handle.net/10138/320436</a:t>
            </a:r>
            <a:r>
              <a:rPr lang="en-US" dirty="0"/>
              <a:t> </a:t>
            </a:r>
          </a:p>
          <a:p>
            <a:r>
              <a:rPr lang="en-US" dirty="0" err="1"/>
              <a:t>Väitöskirja</a:t>
            </a:r>
            <a:r>
              <a:rPr lang="en-US" dirty="0"/>
              <a:t> on </a:t>
            </a:r>
            <a:r>
              <a:rPr lang="en-US" dirty="0" err="1"/>
              <a:t>ladattu</a:t>
            </a:r>
            <a:r>
              <a:rPr lang="en-US" dirty="0"/>
              <a:t> </a:t>
            </a:r>
            <a:r>
              <a:rPr lang="en-US" dirty="0" err="1"/>
              <a:t>yo</a:t>
            </a:r>
            <a:r>
              <a:rPr lang="en-US" dirty="0"/>
              <a:t>. </a:t>
            </a:r>
            <a:r>
              <a:rPr lang="en-US" dirty="0" err="1"/>
              <a:t>linkistä</a:t>
            </a:r>
            <a:r>
              <a:rPr lang="en-US" dirty="0"/>
              <a:t> </a:t>
            </a:r>
            <a:r>
              <a:rPr lang="en-US" dirty="0" err="1"/>
              <a:t>yli</a:t>
            </a:r>
            <a:r>
              <a:rPr lang="en-US" dirty="0"/>
              <a:t> 15 000 </a:t>
            </a:r>
            <a:r>
              <a:rPr lang="en-US" dirty="0" err="1"/>
              <a:t>kertaa</a:t>
            </a:r>
            <a:r>
              <a:rPr lang="en-US" dirty="0"/>
              <a:t> (19.3.2025)</a:t>
            </a:r>
          </a:p>
          <a:p>
            <a:endParaRPr lang="en-US" dirty="0"/>
          </a:p>
          <a:p>
            <a:r>
              <a:rPr lang="en-US" dirty="0" err="1"/>
              <a:t>Miksi</a:t>
            </a:r>
            <a:r>
              <a:rPr lang="en-US" dirty="0"/>
              <a:t> </a:t>
            </a:r>
            <a:r>
              <a:rPr lang="en-US" dirty="0" err="1"/>
              <a:t>Saarisen</a:t>
            </a:r>
            <a:r>
              <a:rPr lang="en-US" dirty="0"/>
              <a:t> </a:t>
            </a:r>
            <a:r>
              <a:rPr lang="en-US" dirty="0" err="1"/>
              <a:t>väitöskirja</a:t>
            </a:r>
            <a:r>
              <a:rPr lang="en-US" dirty="0"/>
              <a:t> on </a:t>
            </a:r>
            <a:r>
              <a:rPr lang="en-US" dirty="0" err="1"/>
              <a:t>niin</a:t>
            </a:r>
            <a:r>
              <a:rPr lang="en-US" dirty="0"/>
              <a:t> </a:t>
            </a:r>
            <a:r>
              <a:rPr lang="en-US" dirty="0" err="1"/>
              <a:t>suosittu</a:t>
            </a:r>
            <a:r>
              <a:rPr lang="en-US" dirty="0"/>
              <a:t>? </a:t>
            </a:r>
          </a:p>
          <a:p>
            <a:endParaRPr lang="fi-FI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CAC271-601C-9109-D332-E0BFE5E318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9788" y="2259689"/>
            <a:ext cx="2483722" cy="31524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6E118F-99E4-26ED-0724-C05A490863FA}"/>
              </a:ext>
            </a:extLst>
          </p:cNvPr>
          <p:cNvSpPr txBox="1"/>
          <p:nvPr/>
        </p:nvSpPr>
        <p:spPr>
          <a:xfrm>
            <a:off x="8987790" y="5497830"/>
            <a:ext cx="2667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Aino Saarinen (kuva: HS)</a:t>
            </a:r>
          </a:p>
        </p:txBody>
      </p:sp>
    </p:spTree>
    <p:extLst>
      <p:ext uri="{BB962C8B-B14F-4D97-AF65-F5344CB8AC3E}">
        <p14:creationId xmlns:p14="http://schemas.microsoft.com/office/powerpoint/2010/main" val="50143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C644A-9530-0DD1-B567-344C4CEF7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HS 8.11.2020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B32FB5-4E60-6A0A-7555-4A9D302DD3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080" t="22700" r="46311" b="3000"/>
          <a:stretch/>
        </p:blipFill>
        <p:spPr>
          <a:xfrm>
            <a:off x="552512" y="1286282"/>
            <a:ext cx="5440680" cy="5095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6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1B6C2-DB49-3FFB-7EC0-D1FCD3CB4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Yleisö reagoi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8C6832-CE2A-A792-BDE0-861CF36528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474" y="1332795"/>
            <a:ext cx="5277587" cy="50489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57F8E9F-E8EA-34ED-C635-30102F6FD8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2212" y="1138837"/>
            <a:ext cx="5877514" cy="5436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528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C26556A-37CE-30AA-DE6D-C84DB125F5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43" t="21741" r="3720" b="2025"/>
          <a:stretch/>
        </p:blipFill>
        <p:spPr>
          <a:xfrm>
            <a:off x="4491990" y="2034540"/>
            <a:ext cx="4738212" cy="446913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7A6874-9146-D47F-1300-91BD745D1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C64A05-C2CC-644A-E51C-BFCAA7EF07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738" t="17000" r="47487"/>
          <a:stretch/>
        </p:blipFill>
        <p:spPr>
          <a:xfrm>
            <a:off x="125730" y="354330"/>
            <a:ext cx="4526280" cy="56921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90EF79-B85B-1550-4C4C-301FDF54B6C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438" t="22700" r="46410" b="3334"/>
          <a:stretch/>
        </p:blipFill>
        <p:spPr>
          <a:xfrm>
            <a:off x="7962900" y="240030"/>
            <a:ext cx="4103370" cy="50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51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E2689-6995-154D-956A-0D59D8BB3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Mistä kohussa oikein kohistiin?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FCEA77-DE7A-D773-B8B7-12D5034BC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9" y="1556792"/>
            <a:ext cx="10940436" cy="4609059"/>
          </a:xfrm>
        </p:spPr>
        <p:txBody>
          <a:bodyPr/>
          <a:lstStyle/>
          <a:p>
            <a:r>
              <a:rPr lang="fi-FI" dirty="0"/>
              <a:t>Miten sinä tulkitset jotakin ao. kuvauksista – mikä vika kirjoittajien mukaan Saarisen väitöskirja(</a:t>
            </a:r>
            <a:r>
              <a:rPr lang="fi-FI" dirty="0" err="1"/>
              <a:t>uutisoinni</a:t>
            </a:r>
            <a:r>
              <a:rPr lang="fi-FI" dirty="0"/>
              <a:t>)</a:t>
            </a:r>
            <a:r>
              <a:rPr lang="fi-FI" dirty="0" err="1"/>
              <a:t>ssa</a:t>
            </a:r>
            <a:r>
              <a:rPr lang="fi-FI" dirty="0"/>
              <a:t> oli? </a:t>
            </a:r>
          </a:p>
          <a:p>
            <a:pPr lvl="1"/>
            <a:r>
              <a:rPr lang="fi-FI" dirty="0"/>
              <a:t>Lauri Järvilehdon (Aalto-yliopisto) teksti väitöskirjasta: </a:t>
            </a:r>
            <a:r>
              <a:rPr lang="fi-FI" dirty="0">
                <a:hlinkClick r:id="rId2"/>
              </a:rPr>
              <a:t>https://ajattelunammattilainen.fi/2020/11/12/itsessaan-ansiokkaaseen-vaitostutkimukseen-perustuva-vaarinkasitys-uusien-oppimismenetelmien-toimimattomuudesta-on-median-synnyttamaa-huuhaata/</a:t>
            </a:r>
            <a:r>
              <a:rPr lang="fi-FI" dirty="0"/>
              <a:t> </a:t>
            </a:r>
          </a:p>
          <a:p>
            <a:pPr lvl="1"/>
            <a:r>
              <a:rPr lang="fi-FI" dirty="0"/>
              <a:t>Pekka Mertalan (JYU) teksti väitöskirjasta: </a:t>
            </a:r>
            <a:r>
              <a:rPr lang="fi-FI" dirty="0">
                <a:hlinkClick r:id="rId3"/>
              </a:rPr>
              <a:t>https://pekkamertala.wordpress.com/2020/11/12/artikkelini-oli-lapikaynyt-tieteellisen-vertaisarvion/</a:t>
            </a:r>
            <a:r>
              <a:rPr lang="fi-FI" dirty="0"/>
              <a:t> </a:t>
            </a:r>
          </a:p>
          <a:p>
            <a:pPr lvl="1"/>
            <a:r>
              <a:rPr lang="fi-FI" dirty="0"/>
              <a:t>Antti Moilasen (Uni. </a:t>
            </a:r>
            <a:r>
              <a:rPr lang="fi-FI" dirty="0" err="1"/>
              <a:t>Kassel</a:t>
            </a:r>
            <a:r>
              <a:rPr lang="fi-FI" dirty="0"/>
              <a:t>) teksti väitöskirjasta: </a:t>
            </a:r>
            <a:r>
              <a:rPr lang="fi-FI" dirty="0">
                <a:hlinkClick r:id="rId4"/>
              </a:rPr>
              <a:t>https://koulujasivistys.wordpress.com/2020/11/08/itseohjautuva-oppiminen-ei-heikenna-oppimistuloksia/</a:t>
            </a:r>
            <a:endParaRPr lang="fi-FI" dirty="0"/>
          </a:p>
          <a:p>
            <a:pPr lvl="1"/>
            <a:r>
              <a:rPr lang="fi-FI" dirty="0"/>
              <a:t>Väitöskirjan esitarkastajat: </a:t>
            </a:r>
            <a:r>
              <a:rPr lang="fi-FI" dirty="0">
                <a:hlinkClick r:id="rId5"/>
              </a:rPr>
              <a:t>https://www.hs.fi/mielipide/art-2000007610643.html</a:t>
            </a:r>
            <a:r>
              <a:rPr lang="fi-FI" dirty="0"/>
              <a:t> </a:t>
            </a:r>
          </a:p>
          <a:p>
            <a:pPr marL="0" indent="0">
              <a:buNone/>
            </a:pPr>
            <a:r>
              <a:rPr lang="fi-FI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33069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3CB8E-1D02-3E4C-1CE8-A0912F5A7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Kvantitatiivisen tutkimuksen rakentuminen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3AB001-43A4-4A3F-53E7-3BF5DA0FF1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4149080"/>
            <a:ext cx="3455888" cy="2240290"/>
          </a:xfrm>
        </p:spPr>
        <p:txBody>
          <a:bodyPr>
            <a:normAutofit fontScale="85000" lnSpcReduction="10000"/>
          </a:bodyPr>
          <a:lstStyle/>
          <a:p>
            <a:r>
              <a:rPr lang="fi-FI" dirty="0"/>
              <a:t>Kuva: Tietoarkisto 2021 (Kvantitatiivisen tutkimuksen verkkokäsikirja) </a:t>
            </a:r>
            <a:r>
              <a:rPr lang="fi-FI" dirty="0">
                <a:hlinkClick r:id="rId2"/>
              </a:rPr>
              <a:t>https://www.fsd.tuni.fi/fi/palvelut/menetelmaopetus/kvanti/tutkimus/prosessi/</a:t>
            </a:r>
            <a:r>
              <a:rPr lang="fi-FI" dirty="0"/>
              <a:t> </a:t>
            </a:r>
          </a:p>
          <a:p>
            <a:endParaRPr lang="fi-FI" dirty="0"/>
          </a:p>
          <a:p>
            <a:r>
              <a:rPr lang="fi-FI" dirty="0"/>
              <a:t>Huomaa, että kvalitatiivisen tutkimuksen näkymä on vähän erilainen.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D89AEF-0364-5953-9B63-14E69BCA4A0E}"/>
              </a:ext>
            </a:extLst>
          </p:cNvPr>
          <p:cNvSpPr txBox="1"/>
          <p:nvPr/>
        </p:nvSpPr>
        <p:spPr>
          <a:xfrm>
            <a:off x="5382397" y="5907626"/>
            <a:ext cx="54596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Missä kohdassa prosessia ongelmia </a:t>
            </a:r>
            <a:r>
              <a:rPr lang="fi-FI" dirty="0" err="1"/>
              <a:t>eo</a:t>
            </a:r>
            <a:r>
              <a:rPr lang="fi-FI" dirty="0"/>
              <a:t>. tulkintojen mukaan mahdollisesti esiintyi?</a:t>
            </a:r>
          </a:p>
          <a:p>
            <a:endParaRPr lang="fi-FI" dirty="0"/>
          </a:p>
        </p:txBody>
      </p:sp>
      <p:pic>
        <p:nvPicPr>
          <p:cNvPr id="1028" name="Picture 4" descr="Tutkimusprosessi, (muokattu De Vaus 1994, 21 pohjalta)">
            <a:extLst>
              <a:ext uri="{FF2B5EF4-FFF2-40B4-BE49-F238E27FC236}">
                <a16:creationId xmlns:a16="http://schemas.microsoft.com/office/drawing/2014/main" id="{1D2F1675-821B-A03E-93DC-CCC25EEE58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0073" y="304043"/>
            <a:ext cx="4295775" cy="545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2064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A person writing on a paper&#10;&#10;AI-generated content may be incorrect.">
            <a:extLst>
              <a:ext uri="{FF2B5EF4-FFF2-40B4-BE49-F238E27FC236}">
                <a16:creationId xmlns:a16="http://schemas.microsoft.com/office/drawing/2014/main" id="{12269DB6-0B99-E822-AD29-8806214DFB9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43" r="21143"/>
          <a:stretch/>
        </p:blipFill>
        <p:spPr>
          <a:xfrm>
            <a:off x="6240016" y="10"/>
            <a:ext cx="5951984" cy="6857990"/>
          </a:xfrm>
          <a:noFill/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43749868-A947-EA2E-4F40-3D45982DFA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9" y="2132856"/>
            <a:ext cx="4535486" cy="3799314"/>
          </a:xfrm>
        </p:spPr>
        <p:txBody>
          <a:bodyPr anchor="t">
            <a:normAutofit/>
          </a:bodyPr>
          <a:lstStyle/>
          <a:p>
            <a:r>
              <a:rPr lang="fi-FI" sz="2800" dirty="0"/>
              <a:t>STOP – oikeastaan emme tiedä kovinkaan paljoa Aino Saarisen väitöskirjasta, emmekä voi ”tuomita” sitä!</a:t>
            </a:r>
            <a:br>
              <a:rPr lang="fi-FI" sz="2800" dirty="0"/>
            </a:br>
            <a:br>
              <a:rPr lang="fi-FI" sz="2800" dirty="0"/>
            </a:br>
            <a:r>
              <a:rPr lang="fi-FI" sz="2800" dirty="0"/>
              <a:t>(Mutta ehkä nyt huomaamme, että se voisi olla kiinnostavaa luettavaa)</a:t>
            </a:r>
          </a:p>
        </p:txBody>
      </p:sp>
    </p:spTree>
    <p:extLst>
      <p:ext uri="{BB962C8B-B14F-4D97-AF65-F5344CB8AC3E}">
        <p14:creationId xmlns:p14="http://schemas.microsoft.com/office/powerpoint/2010/main" val="2653340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9A084-FE6A-3404-583A-A11B7D177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2063" y="1773238"/>
            <a:ext cx="4896049" cy="1080964"/>
          </a:xfrm>
        </p:spPr>
        <p:txBody>
          <a:bodyPr anchor="t">
            <a:normAutofit/>
          </a:bodyPr>
          <a:lstStyle/>
          <a:p>
            <a:r>
              <a:rPr lang="fi-FI" dirty="0"/>
              <a:t>Väitöskirjoja lukemaan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16F2272D-9F43-6BCE-C560-604685D93A8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9" r="5579"/>
          <a:stretch>
            <a:fillRect/>
          </a:stretch>
        </p:blipFill>
        <p:spPr/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55851C-78A8-6682-D070-6F4D1A154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2534" y="2996952"/>
            <a:ext cx="5475578" cy="3455606"/>
          </a:xfrm>
        </p:spPr>
        <p:txBody>
          <a:bodyPr anchor="t"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fi-FI"/>
              <a:t>Väitöskirjat voivat siis olla aika mielenkiintoisia ja monenlaisia: </a:t>
            </a:r>
          </a:p>
          <a:p>
            <a:pPr lvl="1">
              <a:lnSpc>
                <a:spcPct val="110000"/>
              </a:lnSpc>
            </a:pPr>
            <a:r>
              <a:rPr lang="fi-FI" sz="1800"/>
              <a:t>Ne voivat käsitellä poliittisesti herkkiä aiheita</a:t>
            </a:r>
          </a:p>
          <a:p>
            <a:pPr lvl="1">
              <a:lnSpc>
                <a:spcPct val="110000"/>
              </a:lnSpc>
            </a:pPr>
            <a:r>
              <a:rPr lang="fi-FI" sz="1800"/>
              <a:t>Ne voivat viedä pohjan joiltakin aiemmilta olettamuksiltamme</a:t>
            </a:r>
          </a:p>
          <a:p>
            <a:pPr lvl="1">
              <a:lnSpc>
                <a:spcPct val="110000"/>
              </a:lnSpc>
            </a:pPr>
            <a:r>
              <a:rPr lang="fi-FI" sz="1800"/>
              <a:t>Ne voivat vahvistaa arkisia käsityksiämme</a:t>
            </a:r>
          </a:p>
          <a:p>
            <a:pPr lvl="1">
              <a:lnSpc>
                <a:spcPct val="110000"/>
              </a:lnSpc>
            </a:pPr>
            <a:r>
              <a:rPr lang="fi-FI" sz="1800"/>
              <a:t>Niissä voi olla virheellisiä tai huonosti perusteltuja tulkintoja</a:t>
            </a:r>
          </a:p>
          <a:p>
            <a:pPr lvl="1">
              <a:lnSpc>
                <a:spcPct val="110000"/>
              </a:lnSpc>
            </a:pPr>
            <a:r>
              <a:rPr lang="fi-FI" sz="1800"/>
              <a:t>Niissä voi olla harhaanjohtavia tai hyvin pieniä aineistoja</a:t>
            </a:r>
          </a:p>
          <a:p>
            <a:pPr lvl="1">
              <a:lnSpc>
                <a:spcPct val="110000"/>
              </a:lnSpc>
            </a:pPr>
            <a:r>
              <a:rPr lang="fi-FI" sz="1800"/>
              <a:t>Niissä voi olla hyvin suuria väitteitä – tai varsin pieniä saavutuksia</a:t>
            </a:r>
          </a:p>
          <a:p>
            <a:pPr lvl="1">
              <a:lnSpc>
                <a:spcPct val="110000"/>
              </a:lnSpc>
            </a:pPr>
            <a:endParaRPr lang="fi-FI" sz="1800" dirty="0"/>
          </a:p>
        </p:txBody>
      </p:sp>
    </p:spTree>
    <p:extLst>
      <p:ext uri="{BB962C8B-B14F-4D97-AF65-F5344CB8AC3E}">
        <p14:creationId xmlns:p14="http://schemas.microsoft.com/office/powerpoint/2010/main" val="514353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64FFD97-09EF-36C7-77AB-F7B5626795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Rakenteeseen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D53B0C1-CBF0-6E26-2AB0-A212609DF7C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Mitkä ovat tutkimuskysymykset?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Miten tutkimuksessa on tehty rajauksia ja perusteltu niitä?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Miten aineisto on kerätty?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Mitä menetelmiä on käytetty?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Miten aineisto on analysoitu?</a:t>
            </a:r>
          </a:p>
          <a:p>
            <a:r>
              <a:rPr lang="fi-FI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Miten eettiset ratkaisut tuodaan tutkimuksessa esiin? (esim. mitä eettisiä ongelmakohtia tutkimukseen liittyy, miten tutkija on ratkaissut ne?</a:t>
            </a:r>
          </a:p>
          <a:p>
            <a:endParaRPr lang="fi-FI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763C2EF-64F0-E122-F152-2FA2DDBABB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i-FI" dirty="0"/>
              <a:t>Aiheeseen ja tuloksiin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D41C886-5162-B5E3-845C-A60242E517C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Mikä on tutkittava ilmiö?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Missä eri tilanteissa/ympäristöissä voitte kohdata tutkittavan ilmiön?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Millaisia arkitiedon (käsityksiä, uskomuksia) ja tutkimustiedon piirteitä olette kohdanneet tästä ilmiöstä.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Mitkä ovat tutkimuksen päätulokset? Millaisia jatkotutkimusajatuksia tutkimuksessa esitetään?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Miten merkityksellisiä ja hyödyllisiä tutkimustulokset ovat?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fi-FI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6EA7EC4-564F-952D-CDF3-94DAB715B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Tutkimusanalyysitehtävässä tutustumme väitöskirjojen…</a:t>
            </a:r>
          </a:p>
        </p:txBody>
      </p:sp>
    </p:spTree>
    <p:extLst>
      <p:ext uri="{BB962C8B-B14F-4D97-AF65-F5344CB8AC3E}">
        <p14:creationId xmlns:p14="http://schemas.microsoft.com/office/powerpoint/2010/main" val="289276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CCDF3A7C-D271-4862-65E0-134781763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76250"/>
            <a:ext cx="10296648" cy="1080542"/>
          </a:xfrm>
        </p:spPr>
        <p:txBody>
          <a:bodyPr/>
          <a:lstStyle/>
          <a:p>
            <a:r>
              <a:rPr lang="en-US" dirty="0" err="1"/>
              <a:t>Ryhmiin</a:t>
            </a:r>
            <a:r>
              <a:rPr lang="en-US" dirty="0"/>
              <a:t> </a:t>
            </a:r>
            <a:r>
              <a:rPr lang="en-US" dirty="0" err="1"/>
              <a:t>jakautuminen</a:t>
            </a:r>
            <a:br>
              <a:rPr lang="en-US" dirty="0"/>
            </a:br>
            <a:r>
              <a:rPr lang="en-US" dirty="0"/>
              <a:t>(Samat </a:t>
            </a:r>
            <a:r>
              <a:rPr lang="en-US" dirty="0" err="1"/>
              <a:t>ryhmät</a:t>
            </a:r>
            <a:r>
              <a:rPr lang="en-US" dirty="0"/>
              <a:t> </a:t>
            </a:r>
            <a:r>
              <a:rPr lang="en-US" dirty="0" err="1"/>
              <a:t>kun</a:t>
            </a:r>
            <a:r>
              <a:rPr lang="en-US" dirty="0"/>
              <a:t> KTKP020 tai </a:t>
            </a:r>
            <a:r>
              <a:rPr lang="en-US" dirty="0" err="1"/>
              <a:t>uudet</a:t>
            </a:r>
            <a:r>
              <a:rPr lang="en-US" dirty="0"/>
              <a:t>?)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8F9301A3-D95F-3F10-26C0-DEF904FF62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887" y="1773238"/>
            <a:ext cx="10944225" cy="4392612"/>
          </a:xfrm>
        </p:spPr>
        <p:txBody>
          <a:bodyPr/>
          <a:lstStyle/>
          <a:p>
            <a:r>
              <a:rPr lang="en-US" dirty="0"/>
              <a:t> 10 min </a:t>
            </a:r>
            <a:r>
              <a:rPr lang="en-US" dirty="0" err="1"/>
              <a:t>esitelmiä</a:t>
            </a:r>
            <a:r>
              <a:rPr lang="en-US" dirty="0"/>
              <a:t> +  </a:t>
            </a:r>
            <a:r>
              <a:rPr lang="en-US" dirty="0" err="1"/>
              <a:t>tuotosten</a:t>
            </a:r>
            <a:r>
              <a:rPr lang="en-US" dirty="0"/>
              <a:t> </a:t>
            </a:r>
            <a:r>
              <a:rPr lang="en-US" dirty="0" err="1"/>
              <a:t>vertaisarviointi</a:t>
            </a:r>
            <a:r>
              <a:rPr lang="en-US" dirty="0"/>
              <a:t> 5 min</a:t>
            </a:r>
          </a:p>
        </p:txBody>
      </p:sp>
    </p:spTree>
    <p:extLst>
      <p:ext uri="{BB962C8B-B14F-4D97-AF65-F5344CB8AC3E}">
        <p14:creationId xmlns:p14="http://schemas.microsoft.com/office/powerpoint/2010/main" val="3592476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77C14-AE97-57DA-8F43-B01086B58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Millaisen väitöskirjan voi valita?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89E917-B591-3A87-8419-E41DC43F2EB0}"/>
              </a:ext>
            </a:extLst>
          </p:cNvPr>
          <p:cNvSpPr txBox="1"/>
          <p:nvPr/>
        </p:nvSpPr>
        <p:spPr>
          <a:xfrm>
            <a:off x="226442" y="5468042"/>
            <a:ext cx="1029664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dirty="0"/>
              <a:t>Esimerkkejä: </a:t>
            </a:r>
            <a:br>
              <a:rPr lang="fi-FI" dirty="0"/>
            </a:br>
            <a:r>
              <a:rPr lang="fi-FI" dirty="0">
                <a:hlinkClick r:id="rId2"/>
              </a:rPr>
              <a:t>https://peda.net/jyu/okl/ko/kasvatustieteen-perusopintojen-opintojaksoja-ja-sivustoja/kpa/kttja/opintojakson-kirjallisuus/kasvatustieteen-vaitoskirjoja-tutkimusanalyysitehtavaan</a:t>
            </a:r>
            <a:r>
              <a:rPr lang="fi-FI" dirty="0"/>
              <a:t> 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2961CB40-DED2-01F8-1188-5A15641C50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7739784"/>
              </p:ext>
            </p:extLst>
          </p:nvPr>
        </p:nvGraphicFramePr>
        <p:xfrm>
          <a:off x="934439" y="1270651"/>
          <a:ext cx="9899202" cy="41973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4062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EF4A3-ADF9-181F-FE89-35F3BD450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Loppuaika valikointia ja työnjakoa ryhmissä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48C10F-8D34-38AA-B0A4-4BD98CEB7D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i-FI" dirty="0"/>
              <a:t>Tehtävän ohje ja arviointi </a:t>
            </a:r>
            <a:r>
              <a:rPr lang="fi-FI" dirty="0" err="1"/>
              <a:t>peda.netissä</a:t>
            </a:r>
            <a:r>
              <a:rPr lang="fi-FI" dirty="0"/>
              <a:t> </a:t>
            </a:r>
            <a:r>
              <a:rPr lang="fi-FI" dirty="0">
                <a:hlinkClick r:id="rId2"/>
              </a:rPr>
              <a:t>https://peda.net/jyu/okl/ko/kasvatustieteen-perusopintojen-opintojaksoja-ja-sivustoja/kpa/kttja/ot</a:t>
            </a:r>
            <a:r>
              <a:rPr lang="fi-FI" dirty="0"/>
              <a:t> </a:t>
            </a:r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9554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29A1C-1003-F89C-797B-A2DAEFF69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Ensi kerralle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8C1137-FD2B-FEF9-3E3E-0E80688131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800" dirty="0">
                <a:latin typeface="Aptos"/>
              </a:rPr>
              <a:t>Lue </a:t>
            </a:r>
            <a:r>
              <a:rPr lang="en-US" sz="1800" dirty="0" err="1">
                <a:latin typeface="Aptos"/>
              </a:rPr>
              <a:t>valitsemaanne</a:t>
            </a:r>
            <a:r>
              <a:rPr lang="en-US" sz="1800" dirty="0">
                <a:latin typeface="Aptos"/>
              </a:rPr>
              <a:t> </a:t>
            </a:r>
            <a:r>
              <a:rPr lang="en-US" sz="1800" dirty="0" err="1">
                <a:latin typeface="Aptos"/>
              </a:rPr>
              <a:t>väitöskirjaa</a:t>
            </a:r>
            <a:r>
              <a:rPr lang="en-US" sz="1800" dirty="0">
                <a:latin typeface="Aptos"/>
              </a:rPr>
              <a:t> ja </a:t>
            </a:r>
            <a:r>
              <a:rPr lang="en-US" sz="1800" dirty="0" err="1">
                <a:latin typeface="Aptos"/>
              </a:rPr>
              <a:t>tutustu</a:t>
            </a:r>
            <a:r>
              <a:rPr lang="en-US" sz="1800" dirty="0">
                <a:latin typeface="Aptos"/>
              </a:rPr>
              <a:t> </a:t>
            </a:r>
            <a:r>
              <a:rPr lang="en-US" dirty="0" err="1">
                <a:latin typeface="Aptos"/>
              </a:rPr>
              <a:t>vähintään</a:t>
            </a:r>
            <a:r>
              <a:rPr lang="en-US" sz="1800" dirty="0">
                <a:latin typeface="Aptos"/>
              </a:rPr>
              <a:t> </a:t>
            </a:r>
            <a:r>
              <a:rPr lang="en-US" sz="1800" dirty="0" err="1">
                <a:latin typeface="Aptos"/>
              </a:rPr>
              <a:t>sen</a:t>
            </a:r>
            <a:r>
              <a:rPr lang="en-US" sz="1800" dirty="0">
                <a:latin typeface="Aptos"/>
              </a:rPr>
              <a:t> </a:t>
            </a:r>
            <a:r>
              <a:rPr lang="en-US" sz="1800" dirty="0" err="1">
                <a:latin typeface="Aptos"/>
              </a:rPr>
              <a:t>alkupuoliskoon</a:t>
            </a:r>
            <a:r>
              <a:rPr lang="en-US" sz="1800" dirty="0">
                <a:latin typeface="Aptos"/>
              </a:rPr>
              <a:t>: </a:t>
            </a:r>
            <a:r>
              <a:rPr lang="en-US" sz="1800" dirty="0" err="1">
                <a:latin typeface="Aptos"/>
              </a:rPr>
              <a:t>ilmiön</a:t>
            </a:r>
            <a:r>
              <a:rPr lang="en-US" sz="1800" dirty="0">
                <a:latin typeface="Aptos"/>
              </a:rPr>
              <a:t> </a:t>
            </a:r>
            <a:r>
              <a:rPr lang="en-US" sz="1800" dirty="0" err="1">
                <a:latin typeface="Aptos"/>
              </a:rPr>
              <a:t>esittelyyn</a:t>
            </a:r>
            <a:r>
              <a:rPr lang="en-US" sz="1800" dirty="0">
                <a:latin typeface="Aptos"/>
              </a:rPr>
              <a:t> ja </a:t>
            </a:r>
            <a:r>
              <a:rPr lang="en-US" sz="1800" dirty="0" err="1">
                <a:latin typeface="Aptos"/>
              </a:rPr>
              <a:t>taustoitukseen</a:t>
            </a:r>
            <a:r>
              <a:rPr lang="en-US" sz="1800" dirty="0">
                <a:latin typeface="Aptos"/>
              </a:rPr>
              <a:t>. </a:t>
            </a:r>
          </a:p>
          <a:p>
            <a:r>
              <a:rPr lang="en-US" sz="1800" dirty="0" err="1">
                <a:latin typeface="Aptos"/>
              </a:rPr>
              <a:t>Teoksesta</a:t>
            </a:r>
            <a:r>
              <a:rPr lang="en-US" sz="1800" dirty="0">
                <a:latin typeface="Aptos"/>
              </a:rPr>
              <a:t> </a:t>
            </a:r>
            <a:r>
              <a:rPr lang="fi-FI" sz="1800" dirty="0" err="1">
                <a:latin typeface="Aptos"/>
              </a:rPr>
              <a:t>Kakkuri</a:t>
            </a:r>
            <a:r>
              <a:rPr lang="fi-FI" sz="1800" dirty="0">
                <a:latin typeface="Aptos"/>
              </a:rPr>
              <a:t>-Knuuttila, M-L. &amp; </a:t>
            </a:r>
            <a:r>
              <a:rPr lang="fi-FI" sz="1800" dirty="0" err="1">
                <a:latin typeface="Aptos"/>
              </a:rPr>
              <a:t>Heinlahti</a:t>
            </a:r>
            <a:r>
              <a:rPr lang="fi-FI" sz="1800" dirty="0">
                <a:latin typeface="Aptos"/>
              </a:rPr>
              <a:t>, K. (2006). </a:t>
            </a:r>
            <a:r>
              <a:rPr lang="fi-FI" sz="1800" i="1" dirty="0">
                <a:latin typeface="Aptos"/>
              </a:rPr>
              <a:t>Mitä on tutkimus? Argumentaatio ja tieteenfilosofia</a:t>
            </a:r>
            <a:r>
              <a:rPr lang="fi-FI" sz="1800" dirty="0">
                <a:latin typeface="Aptos"/>
              </a:rPr>
              <a:t>. Gaudeamus:</a:t>
            </a:r>
          </a:p>
          <a:p>
            <a:pPr marL="541020" lvl="1" indent="-271145"/>
            <a:r>
              <a:rPr lang="fi-FI" dirty="0">
                <a:latin typeface="Aptos"/>
              </a:rPr>
              <a:t>Luku 3 Tieteen taustaoletukset s.131-179 (alkuosa "Tieteenfilosofiset taustaoletukset” on </a:t>
            </a:r>
            <a:r>
              <a:rPr lang="fi-FI" dirty="0" err="1">
                <a:latin typeface="Aptos"/>
              </a:rPr>
              <a:t>peda.netissä</a:t>
            </a:r>
            <a:r>
              <a:rPr lang="fi-FI" dirty="0">
                <a:latin typeface="Aptos"/>
              </a:rPr>
              <a:t> </a:t>
            </a:r>
            <a:r>
              <a:rPr lang="fi-FI" dirty="0" err="1">
                <a:latin typeface="Aptos"/>
              </a:rPr>
              <a:t>pdf:nä</a:t>
            </a:r>
            <a:r>
              <a:rPr lang="fi-FI" dirty="0">
                <a:latin typeface="Aptos"/>
              </a:rPr>
              <a:t>, loput kirjastosta)</a:t>
            </a:r>
          </a:p>
          <a:p>
            <a:endParaRPr lang="en-US" sz="1800" dirty="0"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588182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jyu">
  <a:themeElements>
    <a:clrScheme name="JYU">
      <a:dk1>
        <a:srgbClr val="000000"/>
      </a:dk1>
      <a:lt1>
        <a:sysClr val="window" lastClr="FFFFFF"/>
      </a:lt1>
      <a:dk2>
        <a:srgbClr val="B2BFCD"/>
      </a:dk2>
      <a:lt2>
        <a:srgbClr val="EFF0F0"/>
      </a:lt2>
      <a:accent1>
        <a:srgbClr val="002957"/>
      </a:accent1>
      <a:accent2>
        <a:srgbClr val="EDE1CE"/>
      </a:accent2>
      <a:accent3>
        <a:srgbClr val="C29A5B"/>
      </a:accent3>
      <a:accent4>
        <a:srgbClr val="F1563F"/>
      </a:accent4>
      <a:accent5>
        <a:srgbClr val="6B7F97"/>
      </a:accent5>
      <a:accent6>
        <a:srgbClr val="EA9D90"/>
      </a:accent6>
      <a:hlink>
        <a:srgbClr val="6B7F97"/>
      </a:hlink>
      <a:folHlink>
        <a:srgbClr val="6B7F97"/>
      </a:folHlink>
    </a:clrScheme>
    <a:fontScheme name="JYO brand">
      <a:majorFont>
        <a:latin typeface="Ale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jyu" id="{BF31A651-CFDF-41BB-9607-5A997E139AC5}" vid="{7F323AE2-1285-4E12-AF93-27903CF8CE3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147fadf-6a35-4d5a-a1a7-6883be85a1de" xsi:nil="true"/>
    <lcf76f155ced4ddcb4097134ff3c332f xmlns="5cbd0460-457c-4247-9905-b686aa5705d7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445C54CFA5725B41AF833EB2D01900BE" ma:contentTypeVersion="15" ma:contentTypeDescription="Luo uusi asiakirja." ma:contentTypeScope="" ma:versionID="c27b0c30da20378c64d467156198b396">
  <xsd:schema xmlns:xsd="http://www.w3.org/2001/XMLSchema" xmlns:xs="http://www.w3.org/2001/XMLSchema" xmlns:p="http://schemas.microsoft.com/office/2006/metadata/properties" xmlns:ns1="http://schemas.microsoft.com/sharepoint/v3" xmlns:ns2="5cbd0460-457c-4247-9905-b686aa5705d7" xmlns:ns3="9147fadf-6a35-4d5a-a1a7-6883be85a1de" targetNamespace="http://schemas.microsoft.com/office/2006/metadata/properties" ma:root="true" ma:fieldsID="0904ed5bfb6c616e107ce4e0b003ed2f" ns1:_="" ns2:_="" ns3:_="">
    <xsd:import namespace="http://schemas.microsoft.com/sharepoint/v3"/>
    <xsd:import namespace="5cbd0460-457c-4247-9905-b686aa5705d7"/>
    <xsd:import namespace="9147fadf-6a35-4d5a-a1a7-6883be85a1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Yhtenäisen yhteensopivuuskäytännön ominaisuudet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Yhtenäisen yhteensopivuuskäytännön käyttöliittymän toiminto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bd0460-457c-4247-9905-b686aa5705d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Kuvien tunnisteet" ma:readOnly="false" ma:fieldId="{5cf76f15-5ced-4ddc-b409-7134ff3c332f}" ma:taxonomyMulti="true" ma:sspId="ba830b52-6d58-45b3-9899-c4752b5a1b5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47fadf-6a35-4d5a-a1a7-6883be85a1d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02bd626d-5770-465d-8a65-8c9b9d087045}" ma:internalName="TaxCatchAll" ma:showField="CatchAllData" ma:web="9147fadf-6a35-4d5a-a1a7-6883be85a1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BBE0C7D-281C-45AF-A99E-0F5DA0786218}">
  <ds:schemaRefs>
    <ds:schemaRef ds:uri="http://schemas.microsoft.com/office/2006/documentManagement/types"/>
    <ds:schemaRef ds:uri="5cbd0460-457c-4247-9905-b686aa5705d7"/>
    <ds:schemaRef ds:uri="http://schemas.microsoft.com/office/2006/metadata/properties"/>
    <ds:schemaRef ds:uri="http://purl.org/dc/terms/"/>
    <ds:schemaRef ds:uri="9147fadf-6a35-4d5a-a1a7-6883be85a1de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  <ds:schemaRef ds:uri="http://purl.org/dc/elements/1.1/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94BB058E-D582-485B-B4B0-F3E2E3F217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cbd0460-457c-4247-9905-b686aa5705d7"/>
    <ds:schemaRef ds:uri="9147fadf-6a35-4d5a-a1a7-6883be85a1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C1F8C93-8C60-4C38-A4DF-27B9D0ED87AD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eaf5f003-ec9f-4a38-bb3c-a344331c4fce}" enabled="1" method="Privileged" siteId="{e9662d58-caa4-4bc1-b138-c8b1acab5a11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662</Words>
  <Application>Microsoft Office PowerPoint</Application>
  <PresentationFormat>Widescreen</PresentationFormat>
  <Paragraphs>73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Aleo</vt:lpstr>
      <vt:lpstr>Aptos</vt:lpstr>
      <vt:lpstr>Arial</vt:lpstr>
      <vt:lpstr>Lato</vt:lpstr>
      <vt:lpstr>Lato Black</vt:lpstr>
      <vt:lpstr>Poppins</vt:lpstr>
      <vt:lpstr>jyu</vt:lpstr>
      <vt:lpstr>2. tapaaminen Tutkimusanalyysin aloitus</vt:lpstr>
      <vt:lpstr>Alkulämmittelyä</vt:lpstr>
      <vt:lpstr>Case Aino Saarisen väitöskirja</vt:lpstr>
      <vt:lpstr>Aino Saarisen väitöskirja (2020)</vt:lpstr>
      <vt:lpstr>HS 8.11.2020 </vt:lpstr>
      <vt:lpstr>Yleisö reagoi</vt:lpstr>
      <vt:lpstr>PowerPoint Presentation</vt:lpstr>
      <vt:lpstr>Mistä kohussa oikein kohistiin?</vt:lpstr>
      <vt:lpstr>Kvantitatiivisen tutkimuksen rakentuminen</vt:lpstr>
      <vt:lpstr>STOP – oikeastaan emme tiedä kovinkaan paljoa Aino Saarisen väitöskirjasta, emmekä voi ”tuomita” sitä!  (Mutta ehkä nyt huomaamme, että se voisi olla kiinnostavaa luettavaa)</vt:lpstr>
      <vt:lpstr>Väitöskirjoja lukemaan</vt:lpstr>
      <vt:lpstr>Tutkimusanalyysitehtävässä tutustumme väitöskirjojen…</vt:lpstr>
      <vt:lpstr>Ryhmiin jakautuminen (Samat ryhmät kun KTKP020 tai uudet?)</vt:lpstr>
      <vt:lpstr>Millaisen väitöskirjan voi valita?</vt:lpstr>
      <vt:lpstr>Loppuaika valikointia ja työnjakoa ryhmissä</vt:lpstr>
      <vt:lpstr>Ensi kerralle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Kepler-Uotinen, Kaili</dc:creator>
  <cp:lastModifiedBy>Kepler-Uotinen, Kaili</cp:lastModifiedBy>
  <cp:revision>28</cp:revision>
  <dcterms:created xsi:type="dcterms:W3CDTF">2025-03-19T08:03:59Z</dcterms:created>
  <dcterms:modified xsi:type="dcterms:W3CDTF">2026-03-23T08:11:46Z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0x010100445C54CFA5725B41AF833EB2D01900BE</vt:lpwstr>
  </property>
  <property fmtid="{D5CDD505-2E9C-101B-9397-08002B2CF9AE}" pid="3" name="MediaServiceImageTags">
    <vt:lpwstr/>
  </property>
</Properties>
</file>