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93" r:id="rId5"/>
  </p:sldMasterIdLst>
  <p:notesMasterIdLst>
    <p:notesMasterId r:id="rId23"/>
  </p:notesMasterIdLst>
  <p:handoutMasterIdLst>
    <p:handoutMasterId r:id="rId24"/>
  </p:handoutMasterIdLst>
  <p:sldIdLst>
    <p:sldId id="257" r:id="rId6"/>
    <p:sldId id="267" r:id="rId7"/>
    <p:sldId id="287" r:id="rId8"/>
    <p:sldId id="282" r:id="rId9"/>
    <p:sldId id="284" r:id="rId10"/>
    <p:sldId id="262" r:id="rId11"/>
    <p:sldId id="289" r:id="rId12"/>
    <p:sldId id="294" r:id="rId13"/>
    <p:sldId id="264" r:id="rId14"/>
    <p:sldId id="295" r:id="rId15"/>
    <p:sldId id="270" r:id="rId16"/>
    <p:sldId id="291" r:id="rId17"/>
    <p:sldId id="292" r:id="rId18"/>
    <p:sldId id="279" r:id="rId19"/>
    <p:sldId id="280" r:id="rId20"/>
    <p:sldId id="261" r:id="rId21"/>
    <p:sldId id="290" r:id="rId2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160" userDrawn="1">
          <p15:clr>
            <a:srgbClr val="A4A3A4"/>
          </p15:clr>
        </p15:guide>
        <p15:guide id="4" orient="horz" pos="3884">
          <p15:clr>
            <a:srgbClr val="A4A3A4"/>
          </p15:clr>
        </p15:guide>
        <p15:guide id="5" orient="horz" pos="300">
          <p15:clr>
            <a:srgbClr val="A4A3A4"/>
          </p15:clr>
        </p15:guide>
        <p15:guide id="6" orient="horz" pos="1117">
          <p15:clr>
            <a:srgbClr val="A4A3A4"/>
          </p15:clr>
        </p15:guide>
        <p15:guide id="7" pos="302">
          <p15:clr>
            <a:srgbClr val="A4A3A4"/>
          </p15:clr>
        </p15:guide>
        <p15:guide id="9" pos="7378" userDrawn="1">
          <p15:clr>
            <a:srgbClr val="A4A3A4"/>
          </p15:clr>
        </p15:guide>
        <p15:guide id="10" pos="665">
          <p15:clr>
            <a:srgbClr val="A4A3A4"/>
          </p15:clr>
        </p15:guide>
        <p15:guide id="11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9A5B"/>
    <a:srgbClr val="00295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D3F21B-580D-4AF5-98F9-F6CBB73E8484}" v="34" dt="2025-12-16T10:51:40.836"/>
  </p1510:revLst>
</p1510:revInfo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9" autoAdjust="0"/>
    <p:restoredTop sz="94607" autoAdjust="0"/>
  </p:normalViewPr>
  <p:slideViewPr>
    <p:cSldViewPr showGuides="1">
      <p:cViewPr varScale="1">
        <p:scale>
          <a:sx n="86" d="100"/>
          <a:sy n="86" d="100"/>
        </p:scale>
        <p:origin x="594" y="96"/>
      </p:cViewPr>
      <p:guideLst>
        <p:guide orient="horz" pos="2160"/>
        <p:guide orient="horz" pos="3884"/>
        <p:guide orient="horz" pos="300"/>
        <p:guide orient="horz" pos="1117"/>
        <p:guide pos="302"/>
        <p:guide pos="7378"/>
        <p:guide pos="665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88" d="100"/>
          <a:sy n="88" d="100"/>
        </p:scale>
        <p:origin x="3738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D7B74D-AEC9-4730-BD9E-69573B4B4792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B2BD301-B880-4885-9CD0-CC540A6E70CA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fi-FI" dirty="0"/>
            <a:t>ykkönen = minuun osui ja upposi </a:t>
          </a:r>
          <a:endParaRPr lang="en-US" dirty="0"/>
        </a:p>
      </dgm:t>
    </dgm:pt>
    <dgm:pt modelId="{48A70CC3-400B-4D30-9AE2-A707F946A7B0}" type="parTrans" cxnId="{62309EBD-B580-46ED-8930-CA85E78EE41E}">
      <dgm:prSet/>
      <dgm:spPr/>
      <dgm:t>
        <a:bodyPr/>
        <a:lstStyle/>
        <a:p>
          <a:endParaRPr lang="en-US"/>
        </a:p>
      </dgm:t>
    </dgm:pt>
    <dgm:pt modelId="{F2E3DBD7-0EA0-43E9-9245-CB4CB0488A8C}" type="sibTrans" cxnId="{62309EBD-B580-46ED-8930-CA85E78EE41E}">
      <dgm:prSet/>
      <dgm:spPr/>
      <dgm:t>
        <a:bodyPr/>
        <a:lstStyle/>
        <a:p>
          <a:endParaRPr lang="en-US"/>
        </a:p>
      </dgm:t>
    </dgm:pt>
    <dgm:pt modelId="{609ED63A-6751-45A7-99D7-72C587083E5D}">
      <dgm:prSet/>
      <dgm:spPr/>
      <dgm:t>
        <a:bodyPr/>
        <a:lstStyle/>
        <a:p>
          <a:r>
            <a:rPr lang="fi-FI" dirty="0"/>
            <a:t>kakkonen = oivalsin </a:t>
          </a:r>
          <a:endParaRPr lang="en-US" dirty="0"/>
        </a:p>
      </dgm:t>
    </dgm:pt>
    <dgm:pt modelId="{F1A50126-F6B0-4AC4-B383-3CBBD84ADF73}" type="parTrans" cxnId="{2353A50C-C68C-469F-A4EE-A42125A47837}">
      <dgm:prSet/>
      <dgm:spPr/>
      <dgm:t>
        <a:bodyPr/>
        <a:lstStyle/>
        <a:p>
          <a:endParaRPr lang="en-US"/>
        </a:p>
      </dgm:t>
    </dgm:pt>
    <dgm:pt modelId="{BC6F9988-3F14-48D8-A86A-1AAFC671EBEE}" type="sibTrans" cxnId="{2353A50C-C68C-469F-A4EE-A42125A47837}">
      <dgm:prSet/>
      <dgm:spPr/>
      <dgm:t>
        <a:bodyPr/>
        <a:lstStyle/>
        <a:p>
          <a:endParaRPr lang="en-US"/>
        </a:p>
      </dgm:t>
    </dgm:pt>
    <dgm:pt modelId="{92A05FD3-9B09-4BE5-802D-5F1A294D7741}">
      <dgm:prSet/>
      <dgm:spPr/>
      <dgm:t>
        <a:bodyPr/>
        <a:lstStyle/>
        <a:p>
          <a:r>
            <a:rPr lang="fi-FI" dirty="0"/>
            <a:t>kolmonen = olisin toivonut enemmän aikaa /olisin halunnut kuulla lisää </a:t>
          </a:r>
          <a:endParaRPr lang="en-US" dirty="0"/>
        </a:p>
      </dgm:t>
    </dgm:pt>
    <dgm:pt modelId="{ECAAF7AF-FE27-4ABF-B0CD-6B33C4519107}" type="parTrans" cxnId="{36C74CE4-26FE-4F01-9F23-FFE1791CDAF6}">
      <dgm:prSet/>
      <dgm:spPr/>
      <dgm:t>
        <a:bodyPr/>
        <a:lstStyle/>
        <a:p>
          <a:endParaRPr lang="en-US"/>
        </a:p>
      </dgm:t>
    </dgm:pt>
    <dgm:pt modelId="{88907B6E-C4F3-426C-8111-A68868C793C9}" type="sibTrans" cxnId="{36C74CE4-26FE-4F01-9F23-FFE1791CDAF6}">
      <dgm:prSet/>
      <dgm:spPr/>
      <dgm:t>
        <a:bodyPr/>
        <a:lstStyle/>
        <a:p>
          <a:endParaRPr lang="en-US"/>
        </a:p>
      </dgm:t>
    </dgm:pt>
    <dgm:pt modelId="{968249CD-F60A-4435-A307-A4C74234EEB1}">
      <dgm:prSet/>
      <dgm:spPr/>
      <dgm:t>
        <a:bodyPr/>
        <a:lstStyle/>
        <a:p>
          <a:r>
            <a:rPr lang="fi-FI" dirty="0"/>
            <a:t>nelonen = vien tältä päivältä viemisinä ”kotiin” </a:t>
          </a:r>
          <a:endParaRPr lang="en-US" dirty="0"/>
        </a:p>
      </dgm:t>
    </dgm:pt>
    <dgm:pt modelId="{114A3B42-9F7E-46B8-8E83-A27CCBDAEB46}" type="parTrans" cxnId="{FB59F5C5-EE41-46FC-927A-D01424EF051F}">
      <dgm:prSet/>
      <dgm:spPr/>
      <dgm:t>
        <a:bodyPr/>
        <a:lstStyle/>
        <a:p>
          <a:endParaRPr lang="en-US"/>
        </a:p>
      </dgm:t>
    </dgm:pt>
    <dgm:pt modelId="{40770EFB-D17A-439A-A038-741666D86EBC}" type="sibTrans" cxnId="{FB59F5C5-EE41-46FC-927A-D01424EF051F}">
      <dgm:prSet/>
      <dgm:spPr/>
      <dgm:t>
        <a:bodyPr/>
        <a:lstStyle/>
        <a:p>
          <a:endParaRPr lang="en-US"/>
        </a:p>
      </dgm:t>
    </dgm:pt>
    <dgm:pt modelId="{8A3F5767-965D-4458-9A9B-24F41FECCBC5}">
      <dgm:prSet/>
      <dgm:spPr/>
      <dgm:t>
        <a:bodyPr/>
        <a:lstStyle/>
        <a:p>
          <a:r>
            <a:rPr lang="fi-FI" dirty="0"/>
            <a:t>vitonen = tämä puudutti </a:t>
          </a:r>
          <a:endParaRPr lang="en-US" dirty="0"/>
        </a:p>
      </dgm:t>
    </dgm:pt>
    <dgm:pt modelId="{EB65AE32-AA15-431E-8AE8-40C97C33C4FC}" type="parTrans" cxnId="{63DD7EDF-152D-461B-8DD9-8713655AD24A}">
      <dgm:prSet/>
      <dgm:spPr/>
      <dgm:t>
        <a:bodyPr/>
        <a:lstStyle/>
        <a:p>
          <a:endParaRPr lang="en-US"/>
        </a:p>
      </dgm:t>
    </dgm:pt>
    <dgm:pt modelId="{9FFA3284-5FBC-4842-8D5D-75858EE2EE37}" type="sibTrans" cxnId="{63DD7EDF-152D-461B-8DD9-8713655AD24A}">
      <dgm:prSet/>
      <dgm:spPr/>
      <dgm:t>
        <a:bodyPr/>
        <a:lstStyle/>
        <a:p>
          <a:endParaRPr lang="en-US"/>
        </a:p>
      </dgm:t>
    </dgm:pt>
    <dgm:pt modelId="{A4048281-0A23-43B8-86C0-DAF83A333A67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fi-FI" dirty="0"/>
            <a:t>kutonen = vapaa sana</a:t>
          </a:r>
          <a:endParaRPr lang="en-US" dirty="0"/>
        </a:p>
      </dgm:t>
    </dgm:pt>
    <dgm:pt modelId="{B88294DC-9F3F-45E4-A469-787CA73E96B1}" type="parTrans" cxnId="{E708DD91-EBD4-47A6-B2A3-D96AE2CF1AF7}">
      <dgm:prSet/>
      <dgm:spPr/>
      <dgm:t>
        <a:bodyPr/>
        <a:lstStyle/>
        <a:p>
          <a:endParaRPr lang="en-US"/>
        </a:p>
      </dgm:t>
    </dgm:pt>
    <dgm:pt modelId="{292E215D-A5D7-49A3-ABAB-2EDDE5499639}" type="sibTrans" cxnId="{E708DD91-EBD4-47A6-B2A3-D96AE2CF1AF7}">
      <dgm:prSet/>
      <dgm:spPr/>
      <dgm:t>
        <a:bodyPr/>
        <a:lstStyle/>
        <a:p>
          <a:endParaRPr lang="en-US"/>
        </a:p>
      </dgm:t>
    </dgm:pt>
    <dgm:pt modelId="{0A0D949B-F2C0-4216-95A7-578C64DC8C53}" type="pres">
      <dgm:prSet presAssocID="{14D7B74D-AEC9-4730-BD9E-69573B4B4792}" presName="linear" presStyleCnt="0">
        <dgm:presLayoutVars>
          <dgm:animLvl val="lvl"/>
          <dgm:resizeHandles val="exact"/>
        </dgm:presLayoutVars>
      </dgm:prSet>
      <dgm:spPr/>
    </dgm:pt>
    <dgm:pt modelId="{7ED431C2-468F-4E60-A852-3675380F20DF}" type="pres">
      <dgm:prSet presAssocID="{AB2BD301-B880-4885-9CD0-CC540A6E70CA}" presName="parentText" presStyleLbl="node1" presStyleIdx="0" presStyleCnt="6" custLinFactY="2228" custLinFactNeighborX="-1105" custLinFactNeighborY="100000">
        <dgm:presLayoutVars>
          <dgm:chMax val="0"/>
          <dgm:bulletEnabled val="1"/>
        </dgm:presLayoutVars>
      </dgm:prSet>
      <dgm:spPr/>
    </dgm:pt>
    <dgm:pt modelId="{D2C18276-9EA8-43F3-A671-383B271B9D01}" type="pres">
      <dgm:prSet presAssocID="{F2E3DBD7-0EA0-43E9-9245-CB4CB0488A8C}" presName="spacer" presStyleCnt="0"/>
      <dgm:spPr/>
    </dgm:pt>
    <dgm:pt modelId="{36F148AC-3956-4B7D-9065-B2A8598CCEBB}" type="pres">
      <dgm:prSet presAssocID="{609ED63A-6751-45A7-99D7-72C587083E5D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61941E42-E78F-421E-9EC1-271E5D3D67DA}" type="pres">
      <dgm:prSet presAssocID="{BC6F9988-3F14-48D8-A86A-1AAFC671EBEE}" presName="spacer" presStyleCnt="0"/>
      <dgm:spPr/>
    </dgm:pt>
    <dgm:pt modelId="{5C497697-43AA-4AD0-B167-3D4E669E0720}" type="pres">
      <dgm:prSet presAssocID="{92A05FD3-9B09-4BE5-802D-5F1A294D7741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296D02A0-01F1-4877-A55C-A4374B3FE9B1}" type="pres">
      <dgm:prSet presAssocID="{88907B6E-C4F3-426C-8111-A68868C793C9}" presName="spacer" presStyleCnt="0"/>
      <dgm:spPr/>
    </dgm:pt>
    <dgm:pt modelId="{6B4CD159-B57A-4F9C-9900-3F13A501E4D2}" type="pres">
      <dgm:prSet presAssocID="{968249CD-F60A-4435-A307-A4C74234EEB1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5BF3510B-B541-4176-BB30-2318A50230C6}" type="pres">
      <dgm:prSet presAssocID="{40770EFB-D17A-439A-A038-741666D86EBC}" presName="spacer" presStyleCnt="0"/>
      <dgm:spPr/>
    </dgm:pt>
    <dgm:pt modelId="{A3ECDD39-DAB1-4B69-9660-F1A7C53AA0D5}" type="pres">
      <dgm:prSet presAssocID="{8A3F5767-965D-4458-9A9B-24F41FECCBC5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C0901BB1-5A71-4263-A577-38EB68C875B3}" type="pres">
      <dgm:prSet presAssocID="{9FFA3284-5FBC-4842-8D5D-75858EE2EE37}" presName="spacer" presStyleCnt="0"/>
      <dgm:spPr/>
    </dgm:pt>
    <dgm:pt modelId="{71BA0B20-528D-47E9-B3AD-12E12C2D24CE}" type="pres">
      <dgm:prSet presAssocID="{A4048281-0A23-43B8-86C0-DAF83A333A67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2353A50C-C68C-469F-A4EE-A42125A47837}" srcId="{14D7B74D-AEC9-4730-BD9E-69573B4B4792}" destId="{609ED63A-6751-45A7-99D7-72C587083E5D}" srcOrd="1" destOrd="0" parTransId="{F1A50126-F6B0-4AC4-B383-3CBBD84ADF73}" sibTransId="{BC6F9988-3F14-48D8-A86A-1AAFC671EBEE}"/>
    <dgm:cxn modelId="{4862361C-0F59-4869-9949-64F29B09D191}" type="presOf" srcId="{92A05FD3-9B09-4BE5-802D-5F1A294D7741}" destId="{5C497697-43AA-4AD0-B167-3D4E669E0720}" srcOrd="0" destOrd="0" presId="urn:microsoft.com/office/officeart/2005/8/layout/vList2"/>
    <dgm:cxn modelId="{F7F4575D-CA4F-482B-949A-28EE559E3879}" type="presOf" srcId="{968249CD-F60A-4435-A307-A4C74234EEB1}" destId="{6B4CD159-B57A-4F9C-9900-3F13A501E4D2}" srcOrd="0" destOrd="0" presId="urn:microsoft.com/office/officeart/2005/8/layout/vList2"/>
    <dgm:cxn modelId="{26CE6F47-98C6-45A5-8310-F3C911DBC41A}" type="presOf" srcId="{A4048281-0A23-43B8-86C0-DAF83A333A67}" destId="{71BA0B20-528D-47E9-B3AD-12E12C2D24CE}" srcOrd="0" destOrd="0" presId="urn:microsoft.com/office/officeart/2005/8/layout/vList2"/>
    <dgm:cxn modelId="{1E732955-BFF6-4BC2-9EBD-9ECB40DAA18E}" type="presOf" srcId="{AB2BD301-B880-4885-9CD0-CC540A6E70CA}" destId="{7ED431C2-468F-4E60-A852-3675380F20DF}" srcOrd="0" destOrd="0" presId="urn:microsoft.com/office/officeart/2005/8/layout/vList2"/>
    <dgm:cxn modelId="{29DB387D-B6F0-4D85-90A6-7FED4F9D2E55}" type="presOf" srcId="{14D7B74D-AEC9-4730-BD9E-69573B4B4792}" destId="{0A0D949B-F2C0-4216-95A7-578C64DC8C53}" srcOrd="0" destOrd="0" presId="urn:microsoft.com/office/officeart/2005/8/layout/vList2"/>
    <dgm:cxn modelId="{1325D380-36B2-4E58-8C2D-A52145652595}" type="presOf" srcId="{8A3F5767-965D-4458-9A9B-24F41FECCBC5}" destId="{A3ECDD39-DAB1-4B69-9660-F1A7C53AA0D5}" srcOrd="0" destOrd="0" presId="urn:microsoft.com/office/officeart/2005/8/layout/vList2"/>
    <dgm:cxn modelId="{E708DD91-EBD4-47A6-B2A3-D96AE2CF1AF7}" srcId="{14D7B74D-AEC9-4730-BD9E-69573B4B4792}" destId="{A4048281-0A23-43B8-86C0-DAF83A333A67}" srcOrd="5" destOrd="0" parTransId="{B88294DC-9F3F-45E4-A469-787CA73E96B1}" sibTransId="{292E215D-A5D7-49A3-ABAB-2EDDE5499639}"/>
    <dgm:cxn modelId="{57F727B3-4EEC-44DD-BBA0-EA5BB642056D}" type="presOf" srcId="{609ED63A-6751-45A7-99D7-72C587083E5D}" destId="{36F148AC-3956-4B7D-9065-B2A8598CCEBB}" srcOrd="0" destOrd="0" presId="urn:microsoft.com/office/officeart/2005/8/layout/vList2"/>
    <dgm:cxn modelId="{62309EBD-B580-46ED-8930-CA85E78EE41E}" srcId="{14D7B74D-AEC9-4730-BD9E-69573B4B4792}" destId="{AB2BD301-B880-4885-9CD0-CC540A6E70CA}" srcOrd="0" destOrd="0" parTransId="{48A70CC3-400B-4D30-9AE2-A707F946A7B0}" sibTransId="{F2E3DBD7-0EA0-43E9-9245-CB4CB0488A8C}"/>
    <dgm:cxn modelId="{FB59F5C5-EE41-46FC-927A-D01424EF051F}" srcId="{14D7B74D-AEC9-4730-BD9E-69573B4B4792}" destId="{968249CD-F60A-4435-A307-A4C74234EEB1}" srcOrd="3" destOrd="0" parTransId="{114A3B42-9F7E-46B8-8E83-A27CCBDAEB46}" sibTransId="{40770EFB-D17A-439A-A038-741666D86EBC}"/>
    <dgm:cxn modelId="{63DD7EDF-152D-461B-8DD9-8713655AD24A}" srcId="{14D7B74D-AEC9-4730-BD9E-69573B4B4792}" destId="{8A3F5767-965D-4458-9A9B-24F41FECCBC5}" srcOrd="4" destOrd="0" parTransId="{EB65AE32-AA15-431E-8AE8-40C97C33C4FC}" sibTransId="{9FFA3284-5FBC-4842-8D5D-75858EE2EE37}"/>
    <dgm:cxn modelId="{36C74CE4-26FE-4F01-9F23-FFE1791CDAF6}" srcId="{14D7B74D-AEC9-4730-BD9E-69573B4B4792}" destId="{92A05FD3-9B09-4BE5-802D-5F1A294D7741}" srcOrd="2" destOrd="0" parTransId="{ECAAF7AF-FE27-4ABF-B0CD-6B33C4519107}" sibTransId="{88907B6E-C4F3-426C-8111-A68868C793C9}"/>
    <dgm:cxn modelId="{70E92558-5117-4BEC-BD80-4D2497BC6FE9}" type="presParOf" srcId="{0A0D949B-F2C0-4216-95A7-578C64DC8C53}" destId="{7ED431C2-468F-4E60-A852-3675380F20DF}" srcOrd="0" destOrd="0" presId="urn:microsoft.com/office/officeart/2005/8/layout/vList2"/>
    <dgm:cxn modelId="{AFDC0868-E0C7-4497-B276-47CC2121CB8E}" type="presParOf" srcId="{0A0D949B-F2C0-4216-95A7-578C64DC8C53}" destId="{D2C18276-9EA8-43F3-A671-383B271B9D01}" srcOrd="1" destOrd="0" presId="urn:microsoft.com/office/officeart/2005/8/layout/vList2"/>
    <dgm:cxn modelId="{36A7CF8E-C160-4C54-88C2-44C10434582D}" type="presParOf" srcId="{0A0D949B-F2C0-4216-95A7-578C64DC8C53}" destId="{36F148AC-3956-4B7D-9065-B2A8598CCEBB}" srcOrd="2" destOrd="0" presId="urn:microsoft.com/office/officeart/2005/8/layout/vList2"/>
    <dgm:cxn modelId="{A48E68FD-9D92-4D03-9C41-64EF2819C011}" type="presParOf" srcId="{0A0D949B-F2C0-4216-95A7-578C64DC8C53}" destId="{61941E42-E78F-421E-9EC1-271E5D3D67DA}" srcOrd="3" destOrd="0" presId="urn:microsoft.com/office/officeart/2005/8/layout/vList2"/>
    <dgm:cxn modelId="{B02FC519-C918-4714-9588-2C05A033930E}" type="presParOf" srcId="{0A0D949B-F2C0-4216-95A7-578C64DC8C53}" destId="{5C497697-43AA-4AD0-B167-3D4E669E0720}" srcOrd="4" destOrd="0" presId="urn:microsoft.com/office/officeart/2005/8/layout/vList2"/>
    <dgm:cxn modelId="{96F6A2C0-4975-452D-979C-F2B0125545E5}" type="presParOf" srcId="{0A0D949B-F2C0-4216-95A7-578C64DC8C53}" destId="{296D02A0-01F1-4877-A55C-A4374B3FE9B1}" srcOrd="5" destOrd="0" presId="urn:microsoft.com/office/officeart/2005/8/layout/vList2"/>
    <dgm:cxn modelId="{6684B997-A435-4C5C-9ECC-DA0ADFF8032E}" type="presParOf" srcId="{0A0D949B-F2C0-4216-95A7-578C64DC8C53}" destId="{6B4CD159-B57A-4F9C-9900-3F13A501E4D2}" srcOrd="6" destOrd="0" presId="urn:microsoft.com/office/officeart/2005/8/layout/vList2"/>
    <dgm:cxn modelId="{136E5261-EA63-4251-BEBD-A30B813E827C}" type="presParOf" srcId="{0A0D949B-F2C0-4216-95A7-578C64DC8C53}" destId="{5BF3510B-B541-4176-BB30-2318A50230C6}" srcOrd="7" destOrd="0" presId="urn:microsoft.com/office/officeart/2005/8/layout/vList2"/>
    <dgm:cxn modelId="{5B3D72C7-1F72-44F8-8563-5E3E9675C96B}" type="presParOf" srcId="{0A0D949B-F2C0-4216-95A7-578C64DC8C53}" destId="{A3ECDD39-DAB1-4B69-9660-F1A7C53AA0D5}" srcOrd="8" destOrd="0" presId="urn:microsoft.com/office/officeart/2005/8/layout/vList2"/>
    <dgm:cxn modelId="{86924949-E27C-445F-ADE2-383791609279}" type="presParOf" srcId="{0A0D949B-F2C0-4216-95A7-578C64DC8C53}" destId="{C0901BB1-5A71-4263-A577-38EB68C875B3}" srcOrd="9" destOrd="0" presId="urn:microsoft.com/office/officeart/2005/8/layout/vList2"/>
    <dgm:cxn modelId="{33F7B8DA-AFED-4A5C-AF73-546A360B3A2A}" type="presParOf" srcId="{0A0D949B-F2C0-4216-95A7-578C64DC8C53}" destId="{71BA0B20-528D-47E9-B3AD-12E12C2D24CE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D431C2-468F-4E60-A852-3675380F20DF}">
      <dsp:nvSpPr>
        <dsp:cNvPr id="0" name=""/>
        <dsp:cNvSpPr/>
      </dsp:nvSpPr>
      <dsp:spPr>
        <a:xfrm>
          <a:off x="0" y="145673"/>
          <a:ext cx="6572250" cy="857463"/>
        </a:xfrm>
        <a:prstGeom prst="roundRect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 dirty="0"/>
            <a:t>ykkönen = minuun osui ja upposi </a:t>
          </a:r>
          <a:endParaRPr lang="en-US" sz="2200" kern="1200" dirty="0"/>
        </a:p>
      </dsp:txBody>
      <dsp:txXfrm>
        <a:off x="41858" y="187531"/>
        <a:ext cx="6488534" cy="773747"/>
      </dsp:txXfrm>
    </dsp:sp>
    <dsp:sp modelId="{36F148AC-3956-4B7D-9065-B2A8598CCEBB}">
      <dsp:nvSpPr>
        <dsp:cNvPr id="0" name=""/>
        <dsp:cNvSpPr/>
      </dsp:nvSpPr>
      <dsp:spPr>
        <a:xfrm>
          <a:off x="0" y="984032"/>
          <a:ext cx="6572250" cy="85746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 dirty="0"/>
            <a:t>kakkonen = oivalsin </a:t>
          </a:r>
          <a:endParaRPr lang="en-US" sz="2200" kern="1200" dirty="0"/>
        </a:p>
      </dsp:txBody>
      <dsp:txXfrm>
        <a:off x="41858" y="1025890"/>
        <a:ext cx="6488534" cy="773747"/>
      </dsp:txXfrm>
    </dsp:sp>
    <dsp:sp modelId="{5C497697-43AA-4AD0-B167-3D4E669E0720}">
      <dsp:nvSpPr>
        <dsp:cNvPr id="0" name=""/>
        <dsp:cNvSpPr/>
      </dsp:nvSpPr>
      <dsp:spPr>
        <a:xfrm>
          <a:off x="0" y="1904856"/>
          <a:ext cx="6572250" cy="85746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 dirty="0"/>
            <a:t>kolmonen = olisin toivonut enemmän aikaa /olisin halunnut kuulla lisää </a:t>
          </a:r>
          <a:endParaRPr lang="en-US" sz="2200" kern="1200" dirty="0"/>
        </a:p>
      </dsp:txBody>
      <dsp:txXfrm>
        <a:off x="41858" y="1946714"/>
        <a:ext cx="6488534" cy="773747"/>
      </dsp:txXfrm>
    </dsp:sp>
    <dsp:sp modelId="{6B4CD159-B57A-4F9C-9900-3F13A501E4D2}">
      <dsp:nvSpPr>
        <dsp:cNvPr id="0" name=""/>
        <dsp:cNvSpPr/>
      </dsp:nvSpPr>
      <dsp:spPr>
        <a:xfrm>
          <a:off x="0" y="2825680"/>
          <a:ext cx="6572250" cy="85746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 dirty="0"/>
            <a:t>nelonen = vien tältä päivältä viemisinä ”kotiin” </a:t>
          </a:r>
          <a:endParaRPr lang="en-US" sz="2200" kern="1200" dirty="0"/>
        </a:p>
      </dsp:txBody>
      <dsp:txXfrm>
        <a:off x="41858" y="2867538"/>
        <a:ext cx="6488534" cy="773747"/>
      </dsp:txXfrm>
    </dsp:sp>
    <dsp:sp modelId="{A3ECDD39-DAB1-4B69-9660-F1A7C53AA0D5}">
      <dsp:nvSpPr>
        <dsp:cNvPr id="0" name=""/>
        <dsp:cNvSpPr/>
      </dsp:nvSpPr>
      <dsp:spPr>
        <a:xfrm>
          <a:off x="0" y="3746503"/>
          <a:ext cx="6572250" cy="857463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 dirty="0"/>
            <a:t>vitonen = tämä puudutti </a:t>
          </a:r>
          <a:endParaRPr lang="en-US" sz="2200" kern="1200" dirty="0"/>
        </a:p>
      </dsp:txBody>
      <dsp:txXfrm>
        <a:off x="41858" y="3788361"/>
        <a:ext cx="6488534" cy="773747"/>
      </dsp:txXfrm>
    </dsp:sp>
    <dsp:sp modelId="{71BA0B20-528D-47E9-B3AD-12E12C2D24CE}">
      <dsp:nvSpPr>
        <dsp:cNvPr id="0" name=""/>
        <dsp:cNvSpPr/>
      </dsp:nvSpPr>
      <dsp:spPr>
        <a:xfrm>
          <a:off x="0" y="4667327"/>
          <a:ext cx="6572250" cy="857463"/>
        </a:xfrm>
        <a:prstGeom prst="roundRect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 dirty="0"/>
            <a:t>kutonen = vapaa sana</a:t>
          </a:r>
          <a:endParaRPr lang="en-US" sz="2200" kern="1200" dirty="0"/>
        </a:p>
      </dsp:txBody>
      <dsp:txXfrm>
        <a:off x="41858" y="4709185"/>
        <a:ext cx="6488534" cy="7737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 sz="80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65808B-E55E-495E-AD4D-B469E5CD22EF}" type="datetimeFigureOut">
              <a:rPr lang="fi-FI" sz="800" smtClean="0"/>
              <a:t>19.1.2026</a:t>
            </a:fld>
            <a:endParaRPr lang="fi-FI" sz="8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 sz="8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DAF4E2-CB80-489C-B09B-4F5EEF4552BF}" type="slidenum">
              <a:rPr lang="fi-FI" sz="800" smtClean="0"/>
              <a:t>‹#›</a:t>
            </a:fld>
            <a:endParaRPr lang="fi-FI" sz="800"/>
          </a:p>
        </p:txBody>
      </p:sp>
    </p:spTree>
    <p:extLst>
      <p:ext uri="{BB962C8B-B14F-4D97-AF65-F5344CB8AC3E}">
        <p14:creationId xmlns:p14="http://schemas.microsoft.com/office/powerpoint/2010/main" val="15791756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8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800"/>
            </a:lvl1pPr>
          </a:lstStyle>
          <a:p>
            <a:fld id="{4BDF7DAC-3845-4961-8DB5-52D3C261C68E}" type="datetimeFigureOut">
              <a:rPr lang="fi-FI" smtClean="0"/>
              <a:pPr/>
              <a:t>19.1.2026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/>
            </a:lvl1pPr>
          </a:lstStyle>
          <a:p>
            <a:fld id="{DA2CDBA3-8E53-4B38-8A28-94E4F9D9260E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3828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2CDBA3-8E53-4B38-8A28-94E4F9D9260E}" type="slidenum">
              <a:rPr lang="fi-FI" smtClean="0"/>
              <a:pPr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1946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JyvaskylaUniversity/" TargetMode="External"/><Relationship Id="rId2" Type="http://schemas.openxmlformats.org/officeDocument/2006/relationships/hyperlink" Target="https://twitter.com/uniofjyvaskyla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instagram.com/uniofjyvaskyla/" TargetMode="External"/><Relationship Id="rId5" Type="http://schemas.openxmlformats.org/officeDocument/2006/relationships/hyperlink" Target="https://www.youtube.com/user/JyvaskylaUniversity" TargetMode="External"/><Relationship Id="rId4" Type="http://schemas.openxmlformats.org/officeDocument/2006/relationships/hyperlink" Target="https://www.linkedin.com/school/166642/" TargetMode="Externa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JyvaskylaUniversity/" TargetMode="External"/><Relationship Id="rId2" Type="http://schemas.openxmlformats.org/officeDocument/2006/relationships/hyperlink" Target="https://twitter.com/uniofjyvaskyla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instagram.com/uniofjyvaskyla/" TargetMode="External"/><Relationship Id="rId5" Type="http://schemas.openxmlformats.org/officeDocument/2006/relationships/hyperlink" Target="https://www.youtube.com/user/JyvaskylaUniversity" TargetMode="External"/><Relationship Id="rId4" Type="http://schemas.openxmlformats.org/officeDocument/2006/relationships/hyperlink" Target="https://www.linkedin.com/school/166642/" TargetMode="Externa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JyvaskylaUniversity/" TargetMode="External"/><Relationship Id="rId2" Type="http://schemas.openxmlformats.org/officeDocument/2006/relationships/hyperlink" Target="https://twitter.com/uniofjyvaskyla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instagram.com/uniofjyvaskyla/" TargetMode="External"/><Relationship Id="rId5" Type="http://schemas.openxmlformats.org/officeDocument/2006/relationships/hyperlink" Target="https://www.youtube.com/user/JyvaskylaUniversity" TargetMode="External"/><Relationship Id="rId4" Type="http://schemas.openxmlformats.org/officeDocument/2006/relationships/hyperlink" Target="https://www.linkedin.com/school/166642/" TargetMode="Externa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JyvaskylaUniversity/" TargetMode="External"/><Relationship Id="rId2" Type="http://schemas.openxmlformats.org/officeDocument/2006/relationships/hyperlink" Target="https://twitter.com/uniofjyvaskyla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instagram.com/uniofjyvaskyla/" TargetMode="External"/><Relationship Id="rId5" Type="http://schemas.openxmlformats.org/officeDocument/2006/relationships/hyperlink" Target="https://www.youtube.com/user/JyvaskylaUniversity" TargetMode="External"/><Relationship Id="rId4" Type="http://schemas.openxmlformats.org/officeDocument/2006/relationships/hyperlink" Target="https://www.linkedin.com/school/166642/" TargetMode="Externa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school/166642/" TargetMode="External"/><Relationship Id="rId7" Type="http://schemas.openxmlformats.org/officeDocument/2006/relationships/hyperlink" Target="https://twitter.com/uniofjyvaskyla" TargetMode="External"/><Relationship Id="rId2" Type="http://schemas.openxmlformats.org/officeDocument/2006/relationships/hyperlink" Target="https://www.facebook.com/JyvaskylaUniversity/" TargetMode="External"/><Relationship Id="rId1" Type="http://schemas.openxmlformats.org/officeDocument/2006/relationships/slideMaster" Target="../slideMasters/slideMaster2.xml"/><Relationship Id="rId6" Type="http://schemas.openxmlformats.org/officeDocument/2006/relationships/hyperlink" Target="https://www.tiktok.com/@uniofjyvaskyla" TargetMode="External"/><Relationship Id="rId5" Type="http://schemas.openxmlformats.org/officeDocument/2006/relationships/hyperlink" Target="https://www.instagram.com/uniofjyvaskyla/" TargetMode="External"/><Relationship Id="rId4" Type="http://schemas.openxmlformats.org/officeDocument/2006/relationships/hyperlink" Target="https://www.youtube.com/user/JyvaskylaUniversity" TargetMode="Externa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school/166642/" TargetMode="External"/><Relationship Id="rId2" Type="http://schemas.openxmlformats.org/officeDocument/2006/relationships/hyperlink" Target="https://www.facebook.com/JyvaskylaUniversity/" TargetMode="External"/><Relationship Id="rId1" Type="http://schemas.openxmlformats.org/officeDocument/2006/relationships/slideMaster" Target="../slideMasters/slideMaster2.xml"/><Relationship Id="rId6" Type="http://schemas.openxmlformats.org/officeDocument/2006/relationships/hyperlink" Target="https://www.tiktok.com/@uniofjyvaskyla" TargetMode="External"/><Relationship Id="rId5" Type="http://schemas.openxmlformats.org/officeDocument/2006/relationships/hyperlink" Target="https://www.instagram.com/uniofjyvaskyla/" TargetMode="External"/><Relationship Id="rId4" Type="http://schemas.openxmlformats.org/officeDocument/2006/relationships/hyperlink" Target="https://www.youtube.com/user/JyvaskylaUniversity" TargetMode="Externa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636912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941168"/>
            <a:ext cx="1123315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67FC8AB4-BAF4-4D42-8872-AFDC24CCDD75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bg1"/>
          </a:solidFill>
        </p:grpSpPr>
        <p:sp>
          <p:nvSpPr>
            <p:cNvPr id="9" name="Freeform 6"/>
            <p:cNvSpPr>
              <a:spLocks noEditPoints="1"/>
            </p:cNvSpPr>
            <p:nvPr userDrawn="1"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 userDrawn="1"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 userDrawn="1"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21" name="Group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22" name="Rectangle 21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5" name="Rectangle 24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78430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59AA285B-F5FB-48E8-9E8F-9D20CFE3E443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accent2"/>
          </a:solidFill>
        </p:grpSpPr>
        <p:sp>
          <p:nvSpPr>
            <p:cNvPr id="9" name="Freeform 6"/>
            <p:cNvSpPr>
              <a:spLocks noEditPoints="1"/>
            </p:cNvSpPr>
            <p:nvPr userDrawn="1"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 userDrawn="1"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 userDrawn="1"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4" name="Group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7" name="Rectangle 16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636912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941168"/>
            <a:ext cx="1123315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27390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0CBC3C4-7E9F-4D5C-9AE6-9858016C1106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bg1"/>
          </a:solidFill>
        </p:grpSpPr>
        <p:sp>
          <p:nvSpPr>
            <p:cNvPr id="9" name="Freeform 6"/>
            <p:cNvSpPr>
              <a:spLocks noEditPoints="1"/>
            </p:cNvSpPr>
            <p:nvPr userDrawn="1"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 userDrawn="1"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 userDrawn="1"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23" name="Group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24" name="Rectangle 23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5" name="Rectangle 24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6" name="Rectangle 25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7" name="Rectangle 26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2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636912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941168"/>
            <a:ext cx="1123315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4736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2435E05-882E-487F-8F92-FA8A4A13627E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tx2"/>
          </a:solidFill>
        </p:grpSpPr>
        <p:sp>
          <p:nvSpPr>
            <p:cNvPr id="9" name="Freeform 6"/>
            <p:cNvSpPr>
              <a:spLocks noEditPoints="1"/>
            </p:cNvSpPr>
            <p:nvPr userDrawn="1"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 userDrawn="1"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 userDrawn="1"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7" name="Group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8" name="Rectangle 17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636912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941168"/>
            <a:ext cx="1123315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3955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5" y="1773239"/>
            <a:ext cx="11229363" cy="4392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9521-BE67-4899-9D66-A6004EC8346E}" type="datetime1">
              <a:rPr lang="fi-FI" smtClean="0"/>
              <a:t>19.1.2026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347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5F2A8-0E19-4A6C-8620-E482DF92A49E}" type="datetime1">
              <a:rPr lang="fi-FI" smtClean="0"/>
              <a:t>19.1.2026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055440" y="1773238"/>
            <a:ext cx="10657135" cy="4392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1437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2"/>
            <a:ext cx="7032104" cy="6858002"/>
          </a:xfrm>
          <a:custGeom>
            <a:avLst/>
            <a:gdLst/>
            <a:ahLst/>
            <a:cxnLst/>
            <a:rect l="l" t="t" r="r" b="b"/>
            <a:pathLst>
              <a:path w="7032104" h="6858002">
                <a:moveTo>
                  <a:pt x="5159896" y="0"/>
                </a:moveTo>
                <a:lnTo>
                  <a:pt x="7032104" y="0"/>
                </a:lnTo>
                <a:lnTo>
                  <a:pt x="5159896" y="6858001"/>
                </a:lnTo>
                <a:lnTo>
                  <a:pt x="5159896" y="6858002"/>
                </a:lnTo>
                <a:lnTo>
                  <a:pt x="0" y="6858002"/>
                </a:lnTo>
                <a:lnTo>
                  <a:pt x="0" y="2"/>
                </a:lnTo>
                <a:lnTo>
                  <a:pt x="5159896" y="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B5DB4A7-9188-4095-84E1-E1DCB0ECE150}" type="datetime1">
              <a:rPr lang="fi-FI" smtClean="0"/>
              <a:t>19.1.2026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2132856"/>
            <a:ext cx="4319587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7" y="4436690"/>
            <a:ext cx="4319587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grpSp>
        <p:nvGrpSpPr>
          <p:cNvPr id="19" name="Group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20" name="Freeform 6"/>
            <p:cNvSpPr>
              <a:spLocks noEditPoints="1"/>
            </p:cNvSpPr>
            <p:nvPr userDrawn="1"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1" name="Freeform 7"/>
            <p:cNvSpPr>
              <a:spLocks noEditPoints="1"/>
            </p:cNvSpPr>
            <p:nvPr userDrawn="1"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2" name="Freeform 8"/>
            <p:cNvSpPr>
              <a:spLocks noEditPoints="1"/>
            </p:cNvSpPr>
            <p:nvPr userDrawn="1"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92847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2"/>
            <a:ext cx="7032104" cy="6858002"/>
          </a:xfrm>
          <a:custGeom>
            <a:avLst/>
            <a:gdLst/>
            <a:ahLst/>
            <a:cxnLst/>
            <a:rect l="l" t="t" r="r" b="b"/>
            <a:pathLst>
              <a:path w="7032104" h="6858002">
                <a:moveTo>
                  <a:pt x="5159896" y="0"/>
                </a:moveTo>
                <a:lnTo>
                  <a:pt x="7032104" y="0"/>
                </a:lnTo>
                <a:lnTo>
                  <a:pt x="5159896" y="6858001"/>
                </a:lnTo>
                <a:lnTo>
                  <a:pt x="5159896" y="6858002"/>
                </a:lnTo>
                <a:lnTo>
                  <a:pt x="0" y="6858002"/>
                </a:lnTo>
                <a:lnTo>
                  <a:pt x="0" y="2"/>
                </a:lnTo>
                <a:lnTo>
                  <a:pt x="5159896" y="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3FC9E98-C3B4-4609-BD80-85D9B3F8898B}" type="datetime1">
              <a:rPr lang="fi-FI" smtClean="0"/>
              <a:t>19.1.2026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22" name="Group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23" name="Freeform 6"/>
            <p:cNvSpPr>
              <a:spLocks noEditPoints="1"/>
            </p:cNvSpPr>
            <p:nvPr userDrawn="1"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4" name="Freeform 7"/>
            <p:cNvSpPr>
              <a:spLocks noEditPoints="1"/>
            </p:cNvSpPr>
            <p:nvPr userDrawn="1"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5" name="Freeform 8"/>
            <p:cNvSpPr>
              <a:spLocks noEditPoints="1"/>
            </p:cNvSpPr>
            <p:nvPr userDrawn="1"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6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2132856"/>
            <a:ext cx="4319587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7" y="4436690"/>
            <a:ext cx="4319587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9401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Picture 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59896" y="0"/>
            <a:ext cx="7032104" cy="6858000"/>
          </a:xfrm>
          <a:custGeom>
            <a:avLst/>
            <a:gdLst/>
            <a:ahLst/>
            <a:cxnLst/>
            <a:rect l="l" t="t" r="r" b="b"/>
            <a:pathLst>
              <a:path w="7032104" h="6858000">
                <a:moveTo>
                  <a:pt x="1872208" y="0"/>
                </a:moveTo>
                <a:lnTo>
                  <a:pt x="7032104" y="0"/>
                </a:lnTo>
                <a:lnTo>
                  <a:pt x="7032104" y="6858000"/>
                </a:lnTo>
                <a:lnTo>
                  <a:pt x="0" y="6858000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2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C303AC-00DE-4A76-B195-7695749E5363}" type="datetime1">
              <a:rPr lang="fi-FI" smtClean="0"/>
              <a:t>19.1.2026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accent2"/>
          </a:solidFill>
        </p:grpSpPr>
        <p:sp>
          <p:nvSpPr>
            <p:cNvPr id="14" name="Freeform 6"/>
            <p:cNvSpPr>
              <a:spLocks noEditPoints="1"/>
            </p:cNvSpPr>
            <p:nvPr userDrawn="1"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 userDrawn="1"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 userDrawn="1"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2132856"/>
            <a:ext cx="4319587" cy="2015802"/>
          </a:xfrm>
        </p:spPr>
        <p:txBody>
          <a:bodyPr anchor="t" anchorCtr="0"/>
          <a:lstStyle>
            <a:lvl1pPr algn="l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7" y="4436690"/>
            <a:ext cx="4319587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9081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Pictur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59896" y="0"/>
            <a:ext cx="7032104" cy="6858000"/>
          </a:xfrm>
          <a:custGeom>
            <a:avLst/>
            <a:gdLst/>
            <a:ahLst/>
            <a:cxnLst/>
            <a:rect l="l" t="t" r="r" b="b"/>
            <a:pathLst>
              <a:path w="7032104" h="6858000">
                <a:moveTo>
                  <a:pt x="1872208" y="0"/>
                </a:moveTo>
                <a:lnTo>
                  <a:pt x="7032104" y="0"/>
                </a:lnTo>
                <a:lnTo>
                  <a:pt x="7032104" y="6858000"/>
                </a:lnTo>
                <a:lnTo>
                  <a:pt x="0" y="6858000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2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2CE15D4-FA64-420B-9AFA-D27A5DC99D4A}" type="datetime1">
              <a:rPr lang="fi-FI" smtClean="0"/>
              <a:t>19.1.2026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accent2"/>
          </a:solidFill>
        </p:grpSpPr>
        <p:sp>
          <p:nvSpPr>
            <p:cNvPr id="14" name="Freeform 6"/>
            <p:cNvSpPr>
              <a:spLocks noEditPoints="1"/>
            </p:cNvSpPr>
            <p:nvPr userDrawn="1"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 userDrawn="1"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 userDrawn="1"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2132856"/>
            <a:ext cx="4319587" cy="2015802"/>
          </a:xfrm>
        </p:spPr>
        <p:txBody>
          <a:bodyPr anchor="t" anchorCtr="0"/>
          <a:lstStyle>
            <a:lvl1pPr algn="l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7" y="4436690"/>
            <a:ext cx="4319587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0571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Picture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59896" y="0"/>
            <a:ext cx="7032104" cy="6858000"/>
          </a:xfrm>
          <a:custGeom>
            <a:avLst/>
            <a:gdLst/>
            <a:ahLst/>
            <a:cxnLst/>
            <a:rect l="l" t="t" r="r" b="b"/>
            <a:pathLst>
              <a:path w="7032104" h="6858000">
                <a:moveTo>
                  <a:pt x="1872208" y="0"/>
                </a:moveTo>
                <a:lnTo>
                  <a:pt x="7032104" y="0"/>
                </a:lnTo>
                <a:lnTo>
                  <a:pt x="7032104" y="6858000"/>
                </a:lnTo>
                <a:lnTo>
                  <a:pt x="0" y="6858000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2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3444F-85E1-4DC9-8EA2-A919F80CF21D}" type="datetime1">
              <a:rPr lang="fi-FI" smtClean="0"/>
              <a:t>19.1.2026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14" name="Freeform 6"/>
            <p:cNvSpPr>
              <a:spLocks noEditPoints="1"/>
            </p:cNvSpPr>
            <p:nvPr userDrawn="1"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 userDrawn="1"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 userDrawn="1"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2132856"/>
            <a:ext cx="4319587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7" y="4436690"/>
            <a:ext cx="4319587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9460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Picture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59896" y="0"/>
            <a:ext cx="7032104" cy="6858000"/>
          </a:xfrm>
          <a:custGeom>
            <a:avLst/>
            <a:gdLst/>
            <a:ahLst/>
            <a:cxnLst/>
            <a:rect l="l" t="t" r="r" b="b"/>
            <a:pathLst>
              <a:path w="7032104" h="6858000">
                <a:moveTo>
                  <a:pt x="1872208" y="0"/>
                </a:moveTo>
                <a:lnTo>
                  <a:pt x="7032104" y="0"/>
                </a:lnTo>
                <a:lnTo>
                  <a:pt x="7032104" y="6858000"/>
                </a:lnTo>
                <a:lnTo>
                  <a:pt x="0" y="6858000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2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174A7B-F398-422A-9274-A7A0A77AE029}" type="datetime1">
              <a:rPr lang="fi-FI" smtClean="0"/>
              <a:t>19.1.2026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14" name="Freeform 6"/>
            <p:cNvSpPr>
              <a:spLocks noEditPoints="1"/>
            </p:cNvSpPr>
            <p:nvPr userDrawn="1"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 userDrawn="1"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 userDrawn="1"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2132856"/>
            <a:ext cx="4319587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7" y="4436690"/>
            <a:ext cx="4319587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2542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688" y="1773239"/>
            <a:ext cx="4896296" cy="4392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1773238"/>
            <a:ext cx="4896544" cy="4392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A6F59-3B3E-4434-8A80-1A363BC70A00}" type="datetime1">
              <a:rPr lang="fi-FI" smtClean="0"/>
              <a:t>19.1.2026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237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3024" y="1773238"/>
            <a:ext cx="4608959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2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5688" y="2420888"/>
            <a:ext cx="4896296" cy="3744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28048" y="1773238"/>
            <a:ext cx="4608265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2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015" y="2420888"/>
            <a:ext cx="4896297" cy="3744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582CA-7D08-4C64-A2BA-A286A40F9810}" type="datetime1">
              <a:rPr lang="fi-FI" smtClean="0"/>
              <a:t>19.1.2026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988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3025" y="1773238"/>
            <a:ext cx="10369549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2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5688" y="2420888"/>
            <a:ext cx="10656886" cy="3744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41A2-48E2-4BFE-BD0D-9B7D2B6441E4}" type="datetime1">
              <a:rPr lang="fi-FI" smtClean="0"/>
              <a:t>19.1.2026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022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773239"/>
            <a:ext cx="6769348" cy="4392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972CC-29C7-4312-AA7D-FC0D130E2651}" type="datetime1">
              <a:rPr lang="fi-FI" smtClean="0"/>
              <a:t>19.1.2026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688288" y="1773238"/>
            <a:ext cx="3024287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 b="1">
                <a:solidFill>
                  <a:schemeClr val="accent2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2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2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1672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Highl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213" y="1773239"/>
            <a:ext cx="7345362" cy="4392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5881-BBB2-4666-A10D-F4C42740CE29}" type="datetime1">
              <a:rPr lang="fi-FI" smtClean="0"/>
              <a:t>19.1.2026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79427" y="1773238"/>
            <a:ext cx="3024286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>
                <a:solidFill>
                  <a:schemeClr val="accent2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2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2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83666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71" y="476250"/>
            <a:ext cx="4608513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773239"/>
            <a:ext cx="4896544" cy="4392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9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03482" y="0"/>
            <a:ext cx="6188518" cy="6669360"/>
          </a:xfrm>
          <a:custGeom>
            <a:avLst/>
            <a:gdLst/>
            <a:ahLst/>
            <a:cxnLst/>
            <a:rect l="l" t="t" r="r" b="b"/>
            <a:pathLst>
              <a:path w="6188518" h="6669360">
                <a:moveTo>
                  <a:pt x="1820710" y="0"/>
                </a:moveTo>
                <a:lnTo>
                  <a:pt x="6188518" y="0"/>
                </a:lnTo>
                <a:lnTo>
                  <a:pt x="6188518" y="6669360"/>
                </a:lnTo>
                <a:lnTo>
                  <a:pt x="0" y="6669360"/>
                </a:lnTo>
                <a:close/>
              </a:path>
            </a:pathLst>
          </a:custGeom>
          <a:solidFill>
            <a:schemeClr val="accent5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B3183C9-4B92-47A3-9B0C-4F7FFD5778B3}" type="datetime1">
              <a:rPr lang="fi-FI" smtClean="0"/>
              <a:t>19.1.2026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299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71" y="476250"/>
            <a:ext cx="6481317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773239"/>
            <a:ext cx="6769348" cy="4392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9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31674" y="0"/>
            <a:ext cx="4460326" cy="6669360"/>
          </a:xfrm>
          <a:custGeom>
            <a:avLst/>
            <a:gdLst/>
            <a:ahLst/>
            <a:cxnLst/>
            <a:rect l="l" t="t" r="r" b="b"/>
            <a:pathLst>
              <a:path w="4460326" h="6669360">
                <a:moveTo>
                  <a:pt x="1820710" y="0"/>
                </a:moveTo>
                <a:lnTo>
                  <a:pt x="4460326" y="0"/>
                </a:lnTo>
                <a:lnTo>
                  <a:pt x="4460326" y="6669360"/>
                </a:lnTo>
                <a:lnTo>
                  <a:pt x="0" y="6669360"/>
                </a:lnTo>
                <a:close/>
              </a:path>
            </a:pathLst>
          </a:custGeom>
          <a:solidFill>
            <a:schemeClr val="accent5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424" y="6381328"/>
            <a:ext cx="798984" cy="216471"/>
          </a:xfrm>
        </p:spPr>
        <p:txBody>
          <a:bodyPr/>
          <a:lstStyle>
            <a:lvl1pPr algn="l">
              <a:defRPr/>
            </a:lvl1pPr>
          </a:lstStyle>
          <a:p>
            <a:fld id="{D172078D-D4CF-4F8B-89D4-683D8E317D99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03512" y="6381328"/>
            <a:ext cx="4392488" cy="216471"/>
          </a:xfrm>
        </p:spPr>
        <p:txBody>
          <a:bodyPr/>
          <a:lstStyle>
            <a:lvl1pPr algn="l">
              <a:defRPr/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9425" y="6381551"/>
            <a:ext cx="431999" cy="215801"/>
          </a:xfrm>
        </p:spPr>
        <p:txBody>
          <a:bodyPr/>
          <a:lstStyle>
            <a:lvl1pPr algn="l">
              <a:defRPr/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828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6" y="1773238"/>
            <a:ext cx="345633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2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9426" y="2420888"/>
            <a:ext cx="3456334" cy="3744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67809" y="1773238"/>
            <a:ext cx="345638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2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67809" y="2420888"/>
            <a:ext cx="3456384" cy="3744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6703-07DF-4528-8F0F-740BB826187F}" type="datetime1">
              <a:rPr lang="fi-FI" smtClean="0"/>
              <a:t>19.1.2026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56240" y="1773238"/>
            <a:ext cx="3456335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2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56240" y="2420888"/>
            <a:ext cx="3456335" cy="3744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2728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Basic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688" y="1773239"/>
            <a:ext cx="6769100" cy="4392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4B8D-95FF-4589-9B9A-3A6306CC07E9}" type="datetime1">
              <a:rPr lang="fi-FI" smtClean="0"/>
              <a:t>19.1.2026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56588" y="1773237"/>
            <a:ext cx="3455987" cy="4392067"/>
          </a:xfrm>
          <a:solidFill>
            <a:schemeClr val="accent5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46652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Basic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67808" y="1773239"/>
            <a:ext cx="7344767" cy="43926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50EBD-CCAD-42A7-BEF7-F6A4385AEC96}" type="datetime1">
              <a:rPr lang="fi-FI" smtClean="0"/>
              <a:t>19.1.2026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9425" y="1773237"/>
            <a:ext cx="3456335" cy="4392067"/>
          </a:xfrm>
          <a:solidFill>
            <a:schemeClr val="accent5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933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sic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0593-6CFC-4FA8-9168-1F36779AADF9}" type="datetime1">
              <a:rPr lang="fi-FI" smtClean="0"/>
              <a:t>19.1.2026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9425" y="1773237"/>
            <a:ext cx="3456335" cy="3455987"/>
          </a:xfrm>
          <a:solidFill>
            <a:schemeClr val="accent5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479425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61542" y="1773237"/>
            <a:ext cx="3456335" cy="3455987"/>
          </a:xfrm>
          <a:solidFill>
            <a:schemeClr val="accent5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361542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256240" y="1773237"/>
            <a:ext cx="3456335" cy="3455987"/>
          </a:xfrm>
          <a:solidFill>
            <a:schemeClr val="accent5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256240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408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Half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9" y="3789039"/>
            <a:ext cx="10656886" cy="8640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6F5A953-C7A8-4DC0-B83F-3DF5D37EDE88}" type="datetime1">
              <a:rPr lang="fi-FI" smtClean="0"/>
              <a:t>19.1.2026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055440" y="4797152"/>
            <a:ext cx="10657135" cy="13686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3357563"/>
          </a:xfrm>
          <a:custGeom>
            <a:avLst/>
            <a:gdLst/>
            <a:ahLst/>
            <a:cxnLst/>
            <a:rect l="l" t="t" r="r" b="b"/>
            <a:pathLst>
              <a:path w="12192000" h="3357563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3357563"/>
                </a:lnTo>
                <a:lnTo>
                  <a:pt x="0" y="335756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11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32682" y="476672"/>
            <a:ext cx="269351" cy="612000"/>
          </a:xfrm>
          <a:custGeom>
            <a:avLst/>
            <a:gdLst>
              <a:gd name="T0" fmla="*/ 2014 w 3164"/>
              <a:gd name="T1" fmla="*/ 541 h 7179"/>
              <a:gd name="T2" fmla="*/ 2075 w 3164"/>
              <a:gd name="T3" fmla="*/ 842 h 7179"/>
              <a:gd name="T4" fmla="*/ 2013 w 3164"/>
              <a:gd name="T5" fmla="*/ 1104 h 7179"/>
              <a:gd name="T6" fmla="*/ 1698 w 3164"/>
              <a:gd name="T7" fmla="*/ 1547 h 7179"/>
              <a:gd name="T8" fmla="*/ 1150 w 3164"/>
              <a:gd name="T9" fmla="*/ 2192 h 7179"/>
              <a:gd name="T10" fmla="*/ 1032 w 3164"/>
              <a:gd name="T11" fmla="*/ 2455 h 7179"/>
              <a:gd name="T12" fmla="*/ 1071 w 3164"/>
              <a:gd name="T13" fmla="*/ 2857 h 7179"/>
              <a:gd name="T14" fmla="*/ 758 w 3164"/>
              <a:gd name="T15" fmla="*/ 2524 h 7179"/>
              <a:gd name="T16" fmla="*/ 762 w 3164"/>
              <a:gd name="T17" fmla="*/ 2178 h 7179"/>
              <a:gd name="T18" fmla="*/ 878 w 3164"/>
              <a:gd name="T19" fmla="*/ 1919 h 7179"/>
              <a:gd name="T20" fmla="*/ 1196 w 3164"/>
              <a:gd name="T21" fmla="*/ 1511 h 7179"/>
              <a:gd name="T22" fmla="*/ 1734 w 3164"/>
              <a:gd name="T23" fmla="*/ 844 h 7179"/>
              <a:gd name="T24" fmla="*/ 1792 w 3164"/>
              <a:gd name="T25" fmla="*/ 666 h 7179"/>
              <a:gd name="T26" fmla="*/ 1725 w 3164"/>
              <a:gd name="T27" fmla="*/ 476 h 7179"/>
              <a:gd name="T28" fmla="*/ 1173 w 3164"/>
              <a:gd name="T29" fmla="*/ 2909 h 7179"/>
              <a:gd name="T30" fmla="*/ 1139 w 3164"/>
              <a:gd name="T31" fmla="*/ 2584 h 7179"/>
              <a:gd name="T32" fmla="*/ 1266 w 3164"/>
              <a:gd name="T33" fmla="*/ 2264 h 7179"/>
              <a:gd name="T34" fmla="*/ 1911 w 3164"/>
              <a:gd name="T35" fmla="*/ 1593 h 7179"/>
              <a:gd name="T36" fmla="*/ 2169 w 3164"/>
              <a:gd name="T37" fmla="*/ 1249 h 7179"/>
              <a:gd name="T38" fmla="*/ 2177 w 3164"/>
              <a:gd name="T39" fmla="*/ 1064 h 7179"/>
              <a:gd name="T40" fmla="*/ 2394 w 3164"/>
              <a:gd name="T41" fmla="*/ 984 h 7179"/>
              <a:gd name="T42" fmla="*/ 2487 w 3164"/>
              <a:gd name="T43" fmla="*/ 1278 h 7179"/>
              <a:gd name="T44" fmla="*/ 2430 w 3164"/>
              <a:gd name="T45" fmla="*/ 1557 h 7179"/>
              <a:gd name="T46" fmla="*/ 1934 w 3164"/>
              <a:gd name="T47" fmla="*/ 2124 h 7179"/>
              <a:gd name="T48" fmla="*/ 1530 w 3164"/>
              <a:gd name="T49" fmla="*/ 2581 h 7179"/>
              <a:gd name="T50" fmla="*/ 1523 w 3164"/>
              <a:gd name="T51" fmla="*/ 2799 h 7179"/>
              <a:gd name="T52" fmla="*/ 1749 w 3164"/>
              <a:gd name="T53" fmla="*/ 3171 h 7179"/>
              <a:gd name="T54" fmla="*/ 1647 w 3164"/>
              <a:gd name="T55" fmla="*/ 2738 h 7179"/>
              <a:gd name="T56" fmla="*/ 1728 w 3164"/>
              <a:gd name="T57" fmla="*/ 2523 h 7179"/>
              <a:gd name="T58" fmla="*/ 2273 w 3164"/>
              <a:gd name="T59" fmla="*/ 2071 h 7179"/>
              <a:gd name="T60" fmla="*/ 2387 w 3164"/>
              <a:gd name="T61" fmla="*/ 1910 h 7179"/>
              <a:gd name="T62" fmla="*/ 2546 w 3164"/>
              <a:gd name="T63" fmla="*/ 1669 h 7179"/>
              <a:gd name="T64" fmla="*/ 2645 w 3164"/>
              <a:gd name="T65" fmla="*/ 1917 h 7179"/>
              <a:gd name="T66" fmla="*/ 2601 w 3164"/>
              <a:gd name="T67" fmla="*/ 2194 h 7179"/>
              <a:gd name="T68" fmla="*/ 2181 w 3164"/>
              <a:gd name="T69" fmla="*/ 2594 h 7179"/>
              <a:gd name="T70" fmla="*/ 1994 w 3164"/>
              <a:gd name="T71" fmla="*/ 2803 h 7179"/>
              <a:gd name="T72" fmla="*/ 626 w 3164"/>
              <a:gd name="T73" fmla="*/ 2259 h 7179"/>
              <a:gd name="T74" fmla="*/ 521 w 3164"/>
              <a:gd name="T75" fmla="*/ 1956 h 7179"/>
              <a:gd name="T76" fmla="*/ 548 w 3164"/>
              <a:gd name="T77" fmla="*/ 1637 h 7179"/>
              <a:gd name="T78" fmla="*/ 766 w 3164"/>
              <a:gd name="T79" fmla="*/ 1219 h 7179"/>
              <a:gd name="T80" fmla="*/ 1325 w 3164"/>
              <a:gd name="T81" fmla="*/ 408 h 7179"/>
              <a:gd name="T82" fmla="*/ 1347 w 3164"/>
              <a:gd name="T83" fmla="*/ 223 h 7179"/>
              <a:gd name="T84" fmla="*/ 1533 w 3164"/>
              <a:gd name="T85" fmla="*/ 73 h 7179"/>
              <a:gd name="T86" fmla="*/ 1635 w 3164"/>
              <a:gd name="T87" fmla="*/ 329 h 7179"/>
              <a:gd name="T88" fmla="*/ 1602 w 3164"/>
              <a:gd name="T89" fmla="*/ 617 h 7179"/>
              <a:gd name="T90" fmla="*/ 1366 w 3164"/>
              <a:gd name="T91" fmla="*/ 1012 h 7179"/>
              <a:gd name="T92" fmla="*/ 795 w 3164"/>
              <a:gd name="T93" fmla="*/ 1791 h 7179"/>
              <a:gd name="T94" fmla="*/ 663 w 3164"/>
              <a:gd name="T95" fmla="*/ 2130 h 7179"/>
              <a:gd name="T96" fmla="*/ 1308 w 3164"/>
              <a:gd name="T97" fmla="*/ 4296 h 7179"/>
              <a:gd name="T98" fmla="*/ 1674 w 3164"/>
              <a:gd name="T99" fmla="*/ 4340 h 7179"/>
              <a:gd name="T100" fmla="*/ 1548 w 3164"/>
              <a:gd name="T101" fmla="*/ 4163 h 7179"/>
              <a:gd name="T102" fmla="*/ 1133 w 3164"/>
              <a:gd name="T103" fmla="*/ 4107 h 7179"/>
              <a:gd name="T104" fmla="*/ 683 w 3164"/>
              <a:gd name="T105" fmla="*/ 3926 h 7179"/>
              <a:gd name="T106" fmla="*/ 292 w 3164"/>
              <a:gd name="T107" fmla="*/ 3639 h 7179"/>
              <a:gd name="T108" fmla="*/ 0 w 3164"/>
              <a:gd name="T109" fmla="*/ 3291 h 7179"/>
              <a:gd name="T110" fmla="*/ 2943 w 3164"/>
              <a:gd name="T111" fmla="*/ 3581 h 7179"/>
              <a:gd name="T112" fmla="*/ 2588 w 3164"/>
              <a:gd name="T113" fmla="*/ 3876 h 7179"/>
              <a:gd name="T114" fmla="*/ 2199 w 3164"/>
              <a:gd name="T115" fmla="*/ 4064 h 7179"/>
              <a:gd name="T116" fmla="*/ 1643 w 3164"/>
              <a:gd name="T117" fmla="*/ 4163 h 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164" h="7179">
                <a:moveTo>
                  <a:pt x="1875" y="352"/>
                </a:moveTo>
                <a:lnTo>
                  <a:pt x="1888" y="364"/>
                </a:lnTo>
                <a:lnTo>
                  <a:pt x="1899" y="376"/>
                </a:lnTo>
                <a:lnTo>
                  <a:pt x="1911" y="388"/>
                </a:lnTo>
                <a:lnTo>
                  <a:pt x="1922" y="400"/>
                </a:lnTo>
                <a:lnTo>
                  <a:pt x="1932" y="413"/>
                </a:lnTo>
                <a:lnTo>
                  <a:pt x="1942" y="425"/>
                </a:lnTo>
                <a:lnTo>
                  <a:pt x="1961" y="450"/>
                </a:lnTo>
                <a:lnTo>
                  <a:pt x="1970" y="463"/>
                </a:lnTo>
                <a:lnTo>
                  <a:pt x="1978" y="476"/>
                </a:lnTo>
                <a:lnTo>
                  <a:pt x="1994" y="502"/>
                </a:lnTo>
                <a:lnTo>
                  <a:pt x="2007" y="528"/>
                </a:lnTo>
                <a:lnTo>
                  <a:pt x="2014" y="541"/>
                </a:lnTo>
                <a:lnTo>
                  <a:pt x="2020" y="554"/>
                </a:lnTo>
                <a:lnTo>
                  <a:pt x="2031" y="582"/>
                </a:lnTo>
                <a:lnTo>
                  <a:pt x="2040" y="608"/>
                </a:lnTo>
                <a:lnTo>
                  <a:pt x="2049" y="636"/>
                </a:lnTo>
                <a:lnTo>
                  <a:pt x="2056" y="662"/>
                </a:lnTo>
                <a:lnTo>
                  <a:pt x="2058" y="676"/>
                </a:lnTo>
                <a:lnTo>
                  <a:pt x="2062" y="689"/>
                </a:lnTo>
                <a:lnTo>
                  <a:pt x="2066" y="715"/>
                </a:lnTo>
                <a:lnTo>
                  <a:pt x="2069" y="742"/>
                </a:lnTo>
                <a:lnTo>
                  <a:pt x="2073" y="768"/>
                </a:lnTo>
                <a:lnTo>
                  <a:pt x="2074" y="793"/>
                </a:lnTo>
                <a:lnTo>
                  <a:pt x="2075" y="818"/>
                </a:lnTo>
                <a:lnTo>
                  <a:pt x="2075" y="842"/>
                </a:lnTo>
                <a:lnTo>
                  <a:pt x="2074" y="856"/>
                </a:lnTo>
                <a:lnTo>
                  <a:pt x="2074" y="866"/>
                </a:lnTo>
                <a:lnTo>
                  <a:pt x="2073" y="890"/>
                </a:lnTo>
                <a:lnTo>
                  <a:pt x="2070" y="913"/>
                </a:lnTo>
                <a:lnTo>
                  <a:pt x="2064" y="955"/>
                </a:lnTo>
                <a:lnTo>
                  <a:pt x="2060" y="976"/>
                </a:lnTo>
                <a:lnTo>
                  <a:pt x="2056" y="994"/>
                </a:lnTo>
                <a:lnTo>
                  <a:pt x="2051" y="1012"/>
                </a:lnTo>
                <a:lnTo>
                  <a:pt x="2046" y="1028"/>
                </a:lnTo>
                <a:lnTo>
                  <a:pt x="2036" y="1057"/>
                </a:lnTo>
                <a:lnTo>
                  <a:pt x="2031" y="1070"/>
                </a:lnTo>
                <a:lnTo>
                  <a:pt x="2025" y="1081"/>
                </a:lnTo>
                <a:lnTo>
                  <a:pt x="2013" y="1104"/>
                </a:lnTo>
                <a:lnTo>
                  <a:pt x="2000" y="1128"/>
                </a:lnTo>
                <a:lnTo>
                  <a:pt x="1986" y="1152"/>
                </a:lnTo>
                <a:lnTo>
                  <a:pt x="1972" y="1175"/>
                </a:lnTo>
                <a:lnTo>
                  <a:pt x="1964" y="1188"/>
                </a:lnTo>
                <a:lnTo>
                  <a:pt x="1956" y="1200"/>
                </a:lnTo>
                <a:lnTo>
                  <a:pt x="1941" y="1224"/>
                </a:lnTo>
                <a:lnTo>
                  <a:pt x="1908" y="1272"/>
                </a:lnTo>
                <a:lnTo>
                  <a:pt x="1874" y="1321"/>
                </a:lnTo>
                <a:lnTo>
                  <a:pt x="1838" y="1369"/>
                </a:lnTo>
                <a:lnTo>
                  <a:pt x="1803" y="1416"/>
                </a:lnTo>
                <a:lnTo>
                  <a:pt x="1767" y="1461"/>
                </a:lnTo>
                <a:lnTo>
                  <a:pt x="1732" y="1506"/>
                </a:lnTo>
                <a:lnTo>
                  <a:pt x="1698" y="1547"/>
                </a:lnTo>
                <a:lnTo>
                  <a:pt x="1636" y="1621"/>
                </a:lnTo>
                <a:lnTo>
                  <a:pt x="1584" y="1681"/>
                </a:lnTo>
                <a:lnTo>
                  <a:pt x="1550" y="1724"/>
                </a:lnTo>
                <a:lnTo>
                  <a:pt x="1524" y="1753"/>
                </a:lnTo>
                <a:lnTo>
                  <a:pt x="1496" y="1787"/>
                </a:lnTo>
                <a:lnTo>
                  <a:pt x="1425" y="1863"/>
                </a:lnTo>
                <a:lnTo>
                  <a:pt x="1346" y="1952"/>
                </a:lnTo>
                <a:lnTo>
                  <a:pt x="1305" y="1999"/>
                </a:lnTo>
                <a:lnTo>
                  <a:pt x="1264" y="2047"/>
                </a:lnTo>
                <a:lnTo>
                  <a:pt x="1224" y="2096"/>
                </a:lnTo>
                <a:lnTo>
                  <a:pt x="1205" y="2120"/>
                </a:lnTo>
                <a:lnTo>
                  <a:pt x="1186" y="2144"/>
                </a:lnTo>
                <a:lnTo>
                  <a:pt x="1150" y="2192"/>
                </a:lnTo>
                <a:lnTo>
                  <a:pt x="1134" y="2216"/>
                </a:lnTo>
                <a:lnTo>
                  <a:pt x="1119" y="2240"/>
                </a:lnTo>
                <a:lnTo>
                  <a:pt x="1103" y="2263"/>
                </a:lnTo>
                <a:lnTo>
                  <a:pt x="1090" y="2286"/>
                </a:lnTo>
                <a:lnTo>
                  <a:pt x="1078" y="2307"/>
                </a:lnTo>
                <a:lnTo>
                  <a:pt x="1067" y="2329"/>
                </a:lnTo>
                <a:lnTo>
                  <a:pt x="1058" y="2349"/>
                </a:lnTo>
                <a:lnTo>
                  <a:pt x="1049" y="2370"/>
                </a:lnTo>
                <a:lnTo>
                  <a:pt x="1043" y="2389"/>
                </a:lnTo>
                <a:lnTo>
                  <a:pt x="1038" y="2408"/>
                </a:lnTo>
                <a:lnTo>
                  <a:pt x="1036" y="2424"/>
                </a:lnTo>
                <a:lnTo>
                  <a:pt x="1034" y="2439"/>
                </a:lnTo>
                <a:lnTo>
                  <a:pt x="1032" y="2455"/>
                </a:lnTo>
                <a:lnTo>
                  <a:pt x="1030" y="2472"/>
                </a:lnTo>
                <a:lnTo>
                  <a:pt x="1030" y="2488"/>
                </a:lnTo>
                <a:lnTo>
                  <a:pt x="1029" y="2505"/>
                </a:lnTo>
                <a:lnTo>
                  <a:pt x="1029" y="2540"/>
                </a:lnTo>
                <a:lnTo>
                  <a:pt x="1029" y="2558"/>
                </a:lnTo>
                <a:lnTo>
                  <a:pt x="1030" y="2575"/>
                </a:lnTo>
                <a:lnTo>
                  <a:pt x="1032" y="2611"/>
                </a:lnTo>
                <a:lnTo>
                  <a:pt x="1035" y="2646"/>
                </a:lnTo>
                <a:lnTo>
                  <a:pt x="1040" y="2680"/>
                </a:lnTo>
                <a:lnTo>
                  <a:pt x="1049" y="2745"/>
                </a:lnTo>
                <a:lnTo>
                  <a:pt x="1060" y="2805"/>
                </a:lnTo>
                <a:lnTo>
                  <a:pt x="1065" y="2833"/>
                </a:lnTo>
                <a:lnTo>
                  <a:pt x="1071" y="2857"/>
                </a:lnTo>
                <a:lnTo>
                  <a:pt x="1079" y="2896"/>
                </a:lnTo>
                <a:lnTo>
                  <a:pt x="857" y="2896"/>
                </a:lnTo>
                <a:lnTo>
                  <a:pt x="846" y="2868"/>
                </a:lnTo>
                <a:lnTo>
                  <a:pt x="834" y="2836"/>
                </a:lnTo>
                <a:lnTo>
                  <a:pt x="824" y="2802"/>
                </a:lnTo>
                <a:lnTo>
                  <a:pt x="812" y="2764"/>
                </a:lnTo>
                <a:lnTo>
                  <a:pt x="800" y="2726"/>
                </a:lnTo>
                <a:lnTo>
                  <a:pt x="789" y="2685"/>
                </a:lnTo>
                <a:lnTo>
                  <a:pt x="778" y="2641"/>
                </a:lnTo>
                <a:lnTo>
                  <a:pt x="768" y="2596"/>
                </a:lnTo>
                <a:lnTo>
                  <a:pt x="765" y="2572"/>
                </a:lnTo>
                <a:lnTo>
                  <a:pt x="760" y="2548"/>
                </a:lnTo>
                <a:lnTo>
                  <a:pt x="758" y="2524"/>
                </a:lnTo>
                <a:lnTo>
                  <a:pt x="754" y="2500"/>
                </a:lnTo>
                <a:lnTo>
                  <a:pt x="752" y="2475"/>
                </a:lnTo>
                <a:lnTo>
                  <a:pt x="749" y="2449"/>
                </a:lnTo>
                <a:lnTo>
                  <a:pt x="748" y="2424"/>
                </a:lnTo>
                <a:lnTo>
                  <a:pt x="747" y="2397"/>
                </a:lnTo>
                <a:lnTo>
                  <a:pt x="746" y="2371"/>
                </a:lnTo>
                <a:lnTo>
                  <a:pt x="747" y="2344"/>
                </a:lnTo>
                <a:lnTo>
                  <a:pt x="747" y="2317"/>
                </a:lnTo>
                <a:lnTo>
                  <a:pt x="748" y="2289"/>
                </a:lnTo>
                <a:lnTo>
                  <a:pt x="750" y="2262"/>
                </a:lnTo>
                <a:lnTo>
                  <a:pt x="754" y="2234"/>
                </a:lnTo>
                <a:lnTo>
                  <a:pt x="758" y="2206"/>
                </a:lnTo>
                <a:lnTo>
                  <a:pt x="762" y="2178"/>
                </a:lnTo>
                <a:lnTo>
                  <a:pt x="766" y="2156"/>
                </a:lnTo>
                <a:lnTo>
                  <a:pt x="770" y="2145"/>
                </a:lnTo>
                <a:lnTo>
                  <a:pt x="772" y="2134"/>
                </a:lnTo>
                <a:lnTo>
                  <a:pt x="776" y="2124"/>
                </a:lnTo>
                <a:lnTo>
                  <a:pt x="779" y="2112"/>
                </a:lnTo>
                <a:lnTo>
                  <a:pt x="789" y="2089"/>
                </a:lnTo>
                <a:lnTo>
                  <a:pt x="798" y="2065"/>
                </a:lnTo>
                <a:lnTo>
                  <a:pt x="809" y="2041"/>
                </a:lnTo>
                <a:lnTo>
                  <a:pt x="821" y="2017"/>
                </a:lnTo>
                <a:lnTo>
                  <a:pt x="834" y="1993"/>
                </a:lnTo>
                <a:lnTo>
                  <a:pt x="849" y="1968"/>
                </a:lnTo>
                <a:lnTo>
                  <a:pt x="863" y="1944"/>
                </a:lnTo>
                <a:lnTo>
                  <a:pt x="878" y="1919"/>
                </a:lnTo>
                <a:lnTo>
                  <a:pt x="894" y="1895"/>
                </a:lnTo>
                <a:lnTo>
                  <a:pt x="910" y="1869"/>
                </a:lnTo>
                <a:lnTo>
                  <a:pt x="927" y="1845"/>
                </a:lnTo>
                <a:lnTo>
                  <a:pt x="944" y="1821"/>
                </a:lnTo>
                <a:lnTo>
                  <a:pt x="960" y="1797"/>
                </a:lnTo>
                <a:lnTo>
                  <a:pt x="995" y="1752"/>
                </a:lnTo>
                <a:lnTo>
                  <a:pt x="1029" y="1709"/>
                </a:lnTo>
                <a:lnTo>
                  <a:pt x="1061" y="1669"/>
                </a:lnTo>
                <a:lnTo>
                  <a:pt x="1091" y="1633"/>
                </a:lnTo>
                <a:lnTo>
                  <a:pt x="1118" y="1601"/>
                </a:lnTo>
                <a:lnTo>
                  <a:pt x="1142" y="1573"/>
                </a:lnTo>
                <a:lnTo>
                  <a:pt x="1174" y="1536"/>
                </a:lnTo>
                <a:lnTo>
                  <a:pt x="1196" y="1511"/>
                </a:lnTo>
                <a:lnTo>
                  <a:pt x="1222" y="1481"/>
                </a:lnTo>
                <a:lnTo>
                  <a:pt x="1282" y="1409"/>
                </a:lnTo>
                <a:lnTo>
                  <a:pt x="1352" y="1325"/>
                </a:lnTo>
                <a:lnTo>
                  <a:pt x="1427" y="1235"/>
                </a:lnTo>
                <a:lnTo>
                  <a:pt x="1503" y="1142"/>
                </a:lnTo>
                <a:lnTo>
                  <a:pt x="1574" y="1054"/>
                </a:lnTo>
                <a:lnTo>
                  <a:pt x="1638" y="973"/>
                </a:lnTo>
                <a:lnTo>
                  <a:pt x="1666" y="938"/>
                </a:lnTo>
                <a:lnTo>
                  <a:pt x="1690" y="907"/>
                </a:lnTo>
                <a:lnTo>
                  <a:pt x="1702" y="890"/>
                </a:lnTo>
                <a:lnTo>
                  <a:pt x="1714" y="875"/>
                </a:lnTo>
                <a:lnTo>
                  <a:pt x="1725" y="859"/>
                </a:lnTo>
                <a:lnTo>
                  <a:pt x="1734" y="844"/>
                </a:lnTo>
                <a:lnTo>
                  <a:pt x="1743" y="828"/>
                </a:lnTo>
                <a:lnTo>
                  <a:pt x="1751" y="814"/>
                </a:lnTo>
                <a:lnTo>
                  <a:pt x="1758" y="799"/>
                </a:lnTo>
                <a:lnTo>
                  <a:pt x="1766" y="785"/>
                </a:lnTo>
                <a:lnTo>
                  <a:pt x="1772" y="772"/>
                </a:lnTo>
                <a:lnTo>
                  <a:pt x="1776" y="757"/>
                </a:lnTo>
                <a:lnTo>
                  <a:pt x="1781" y="744"/>
                </a:lnTo>
                <a:lnTo>
                  <a:pt x="1785" y="731"/>
                </a:lnTo>
                <a:lnTo>
                  <a:pt x="1787" y="718"/>
                </a:lnTo>
                <a:lnTo>
                  <a:pt x="1790" y="704"/>
                </a:lnTo>
                <a:lnTo>
                  <a:pt x="1791" y="691"/>
                </a:lnTo>
                <a:lnTo>
                  <a:pt x="1792" y="679"/>
                </a:lnTo>
                <a:lnTo>
                  <a:pt x="1792" y="666"/>
                </a:lnTo>
                <a:lnTo>
                  <a:pt x="1792" y="654"/>
                </a:lnTo>
                <a:lnTo>
                  <a:pt x="1791" y="641"/>
                </a:lnTo>
                <a:lnTo>
                  <a:pt x="1790" y="629"/>
                </a:lnTo>
                <a:lnTo>
                  <a:pt x="1787" y="616"/>
                </a:lnTo>
                <a:lnTo>
                  <a:pt x="1784" y="604"/>
                </a:lnTo>
                <a:lnTo>
                  <a:pt x="1782" y="598"/>
                </a:lnTo>
                <a:lnTo>
                  <a:pt x="1780" y="592"/>
                </a:lnTo>
                <a:lnTo>
                  <a:pt x="1776" y="578"/>
                </a:lnTo>
                <a:lnTo>
                  <a:pt x="1767" y="554"/>
                </a:lnTo>
                <a:lnTo>
                  <a:pt x="1761" y="541"/>
                </a:lnTo>
                <a:lnTo>
                  <a:pt x="1755" y="529"/>
                </a:lnTo>
                <a:lnTo>
                  <a:pt x="1740" y="503"/>
                </a:lnTo>
                <a:lnTo>
                  <a:pt x="1725" y="476"/>
                </a:lnTo>
                <a:lnTo>
                  <a:pt x="1726" y="475"/>
                </a:lnTo>
                <a:lnTo>
                  <a:pt x="1731" y="472"/>
                </a:lnTo>
                <a:lnTo>
                  <a:pt x="1749" y="458"/>
                </a:lnTo>
                <a:lnTo>
                  <a:pt x="1800" y="415"/>
                </a:lnTo>
                <a:lnTo>
                  <a:pt x="1875" y="352"/>
                </a:lnTo>
                <a:close/>
                <a:moveTo>
                  <a:pt x="1641" y="3193"/>
                </a:moveTo>
                <a:lnTo>
                  <a:pt x="1258" y="3193"/>
                </a:lnTo>
                <a:lnTo>
                  <a:pt x="1228" y="3103"/>
                </a:lnTo>
                <a:lnTo>
                  <a:pt x="1214" y="3056"/>
                </a:lnTo>
                <a:lnTo>
                  <a:pt x="1206" y="3032"/>
                </a:lnTo>
                <a:lnTo>
                  <a:pt x="1199" y="3008"/>
                </a:lnTo>
                <a:lnTo>
                  <a:pt x="1186" y="2959"/>
                </a:lnTo>
                <a:lnTo>
                  <a:pt x="1173" y="2909"/>
                </a:lnTo>
                <a:lnTo>
                  <a:pt x="1167" y="2884"/>
                </a:lnTo>
                <a:lnTo>
                  <a:pt x="1162" y="2859"/>
                </a:lnTo>
                <a:lnTo>
                  <a:pt x="1156" y="2834"/>
                </a:lnTo>
                <a:lnTo>
                  <a:pt x="1152" y="2809"/>
                </a:lnTo>
                <a:lnTo>
                  <a:pt x="1148" y="2784"/>
                </a:lnTo>
                <a:lnTo>
                  <a:pt x="1144" y="2758"/>
                </a:lnTo>
                <a:lnTo>
                  <a:pt x="1142" y="2733"/>
                </a:lnTo>
                <a:lnTo>
                  <a:pt x="1139" y="2708"/>
                </a:lnTo>
                <a:lnTo>
                  <a:pt x="1138" y="2683"/>
                </a:lnTo>
                <a:lnTo>
                  <a:pt x="1137" y="2658"/>
                </a:lnTo>
                <a:lnTo>
                  <a:pt x="1137" y="2634"/>
                </a:lnTo>
                <a:lnTo>
                  <a:pt x="1137" y="2608"/>
                </a:lnTo>
                <a:lnTo>
                  <a:pt x="1139" y="2584"/>
                </a:lnTo>
                <a:lnTo>
                  <a:pt x="1142" y="2559"/>
                </a:lnTo>
                <a:lnTo>
                  <a:pt x="1144" y="2535"/>
                </a:lnTo>
                <a:lnTo>
                  <a:pt x="1149" y="2511"/>
                </a:lnTo>
                <a:lnTo>
                  <a:pt x="1154" y="2488"/>
                </a:lnTo>
                <a:lnTo>
                  <a:pt x="1160" y="2464"/>
                </a:lnTo>
                <a:lnTo>
                  <a:pt x="1167" y="2442"/>
                </a:lnTo>
                <a:lnTo>
                  <a:pt x="1175" y="2419"/>
                </a:lnTo>
                <a:lnTo>
                  <a:pt x="1186" y="2395"/>
                </a:lnTo>
                <a:lnTo>
                  <a:pt x="1198" y="2370"/>
                </a:lnTo>
                <a:lnTo>
                  <a:pt x="1212" y="2343"/>
                </a:lnTo>
                <a:lnTo>
                  <a:pt x="1229" y="2318"/>
                </a:lnTo>
                <a:lnTo>
                  <a:pt x="1247" y="2290"/>
                </a:lnTo>
                <a:lnTo>
                  <a:pt x="1266" y="2264"/>
                </a:lnTo>
                <a:lnTo>
                  <a:pt x="1288" y="2235"/>
                </a:lnTo>
                <a:lnTo>
                  <a:pt x="1311" y="2208"/>
                </a:lnTo>
                <a:lnTo>
                  <a:pt x="1335" y="2179"/>
                </a:lnTo>
                <a:lnTo>
                  <a:pt x="1360" y="2150"/>
                </a:lnTo>
                <a:lnTo>
                  <a:pt x="1386" y="2120"/>
                </a:lnTo>
                <a:lnTo>
                  <a:pt x="1414" y="2090"/>
                </a:lnTo>
                <a:lnTo>
                  <a:pt x="1470" y="2030"/>
                </a:lnTo>
                <a:lnTo>
                  <a:pt x="1532" y="1969"/>
                </a:lnTo>
                <a:lnTo>
                  <a:pt x="1594" y="1907"/>
                </a:lnTo>
                <a:lnTo>
                  <a:pt x="1658" y="1844"/>
                </a:lnTo>
                <a:lnTo>
                  <a:pt x="1786" y="1718"/>
                </a:lnTo>
                <a:lnTo>
                  <a:pt x="1850" y="1656"/>
                </a:lnTo>
                <a:lnTo>
                  <a:pt x="1911" y="1593"/>
                </a:lnTo>
                <a:lnTo>
                  <a:pt x="1941" y="1562"/>
                </a:lnTo>
                <a:lnTo>
                  <a:pt x="1970" y="1532"/>
                </a:lnTo>
                <a:lnTo>
                  <a:pt x="1998" y="1501"/>
                </a:lnTo>
                <a:lnTo>
                  <a:pt x="2026" y="1471"/>
                </a:lnTo>
                <a:lnTo>
                  <a:pt x="2054" y="1436"/>
                </a:lnTo>
                <a:lnTo>
                  <a:pt x="2079" y="1401"/>
                </a:lnTo>
                <a:lnTo>
                  <a:pt x="2091" y="1386"/>
                </a:lnTo>
                <a:lnTo>
                  <a:pt x="2102" y="1369"/>
                </a:lnTo>
                <a:lnTo>
                  <a:pt x="2112" y="1353"/>
                </a:lnTo>
                <a:lnTo>
                  <a:pt x="2123" y="1338"/>
                </a:lnTo>
                <a:lnTo>
                  <a:pt x="2141" y="1308"/>
                </a:lnTo>
                <a:lnTo>
                  <a:pt x="2156" y="1278"/>
                </a:lnTo>
                <a:lnTo>
                  <a:pt x="2169" y="1249"/>
                </a:lnTo>
                <a:lnTo>
                  <a:pt x="2174" y="1235"/>
                </a:lnTo>
                <a:lnTo>
                  <a:pt x="2178" y="1220"/>
                </a:lnTo>
                <a:lnTo>
                  <a:pt x="2182" y="1206"/>
                </a:lnTo>
                <a:lnTo>
                  <a:pt x="2186" y="1193"/>
                </a:lnTo>
                <a:lnTo>
                  <a:pt x="2187" y="1178"/>
                </a:lnTo>
                <a:lnTo>
                  <a:pt x="2189" y="1164"/>
                </a:lnTo>
                <a:lnTo>
                  <a:pt x="2189" y="1151"/>
                </a:lnTo>
                <a:lnTo>
                  <a:pt x="2189" y="1136"/>
                </a:lnTo>
                <a:lnTo>
                  <a:pt x="2189" y="1122"/>
                </a:lnTo>
                <a:lnTo>
                  <a:pt x="2187" y="1108"/>
                </a:lnTo>
                <a:lnTo>
                  <a:pt x="2184" y="1093"/>
                </a:lnTo>
                <a:lnTo>
                  <a:pt x="2182" y="1079"/>
                </a:lnTo>
                <a:lnTo>
                  <a:pt x="2177" y="1064"/>
                </a:lnTo>
                <a:lnTo>
                  <a:pt x="2172" y="1050"/>
                </a:lnTo>
                <a:lnTo>
                  <a:pt x="2168" y="1036"/>
                </a:lnTo>
                <a:lnTo>
                  <a:pt x="2160" y="1020"/>
                </a:lnTo>
                <a:lnTo>
                  <a:pt x="2153" y="1006"/>
                </a:lnTo>
                <a:lnTo>
                  <a:pt x="2145" y="990"/>
                </a:lnTo>
                <a:lnTo>
                  <a:pt x="2297" y="864"/>
                </a:lnTo>
                <a:lnTo>
                  <a:pt x="2312" y="877"/>
                </a:lnTo>
                <a:lnTo>
                  <a:pt x="2327" y="893"/>
                </a:lnTo>
                <a:lnTo>
                  <a:pt x="2342" y="908"/>
                </a:lnTo>
                <a:lnTo>
                  <a:pt x="2355" y="926"/>
                </a:lnTo>
                <a:lnTo>
                  <a:pt x="2369" y="944"/>
                </a:lnTo>
                <a:lnTo>
                  <a:pt x="2382" y="964"/>
                </a:lnTo>
                <a:lnTo>
                  <a:pt x="2394" y="984"/>
                </a:lnTo>
                <a:lnTo>
                  <a:pt x="2406" y="1006"/>
                </a:lnTo>
                <a:lnTo>
                  <a:pt x="2417" y="1028"/>
                </a:lnTo>
                <a:lnTo>
                  <a:pt x="2428" y="1051"/>
                </a:lnTo>
                <a:lnTo>
                  <a:pt x="2439" y="1074"/>
                </a:lnTo>
                <a:lnTo>
                  <a:pt x="2447" y="1098"/>
                </a:lnTo>
                <a:lnTo>
                  <a:pt x="2456" y="1123"/>
                </a:lnTo>
                <a:lnTo>
                  <a:pt x="2464" y="1148"/>
                </a:lnTo>
                <a:lnTo>
                  <a:pt x="2470" y="1174"/>
                </a:lnTo>
                <a:lnTo>
                  <a:pt x="2476" y="1200"/>
                </a:lnTo>
                <a:lnTo>
                  <a:pt x="2481" y="1225"/>
                </a:lnTo>
                <a:lnTo>
                  <a:pt x="2482" y="1238"/>
                </a:lnTo>
                <a:lnTo>
                  <a:pt x="2484" y="1251"/>
                </a:lnTo>
                <a:lnTo>
                  <a:pt x="2487" y="1278"/>
                </a:lnTo>
                <a:lnTo>
                  <a:pt x="2488" y="1304"/>
                </a:lnTo>
                <a:lnTo>
                  <a:pt x="2488" y="1331"/>
                </a:lnTo>
                <a:lnTo>
                  <a:pt x="2488" y="1357"/>
                </a:lnTo>
                <a:lnTo>
                  <a:pt x="2486" y="1383"/>
                </a:lnTo>
                <a:lnTo>
                  <a:pt x="2482" y="1410"/>
                </a:lnTo>
                <a:lnTo>
                  <a:pt x="2477" y="1435"/>
                </a:lnTo>
                <a:lnTo>
                  <a:pt x="2471" y="1461"/>
                </a:lnTo>
                <a:lnTo>
                  <a:pt x="2466" y="1473"/>
                </a:lnTo>
                <a:lnTo>
                  <a:pt x="2463" y="1485"/>
                </a:lnTo>
                <a:lnTo>
                  <a:pt x="2458" y="1499"/>
                </a:lnTo>
                <a:lnTo>
                  <a:pt x="2453" y="1511"/>
                </a:lnTo>
                <a:lnTo>
                  <a:pt x="2442" y="1535"/>
                </a:lnTo>
                <a:lnTo>
                  <a:pt x="2430" y="1557"/>
                </a:lnTo>
                <a:lnTo>
                  <a:pt x="2423" y="1569"/>
                </a:lnTo>
                <a:lnTo>
                  <a:pt x="2416" y="1580"/>
                </a:lnTo>
                <a:lnTo>
                  <a:pt x="2400" y="1602"/>
                </a:lnTo>
                <a:lnTo>
                  <a:pt x="2361" y="1653"/>
                </a:lnTo>
                <a:lnTo>
                  <a:pt x="2320" y="1703"/>
                </a:lnTo>
                <a:lnTo>
                  <a:pt x="2277" y="1752"/>
                </a:lnTo>
                <a:lnTo>
                  <a:pt x="2256" y="1777"/>
                </a:lnTo>
                <a:lnTo>
                  <a:pt x="2234" y="1801"/>
                </a:lnTo>
                <a:lnTo>
                  <a:pt x="2189" y="1851"/>
                </a:lnTo>
                <a:lnTo>
                  <a:pt x="2141" y="1903"/>
                </a:lnTo>
                <a:lnTo>
                  <a:pt x="2039" y="2013"/>
                </a:lnTo>
                <a:lnTo>
                  <a:pt x="1988" y="2069"/>
                </a:lnTo>
                <a:lnTo>
                  <a:pt x="1934" y="2124"/>
                </a:lnTo>
                <a:lnTo>
                  <a:pt x="1824" y="2236"/>
                </a:lnTo>
                <a:lnTo>
                  <a:pt x="1766" y="2298"/>
                </a:lnTo>
                <a:lnTo>
                  <a:pt x="1704" y="2362"/>
                </a:lnTo>
                <a:lnTo>
                  <a:pt x="1673" y="2397"/>
                </a:lnTo>
                <a:lnTo>
                  <a:pt x="1641" y="2433"/>
                </a:lnTo>
                <a:lnTo>
                  <a:pt x="1607" y="2472"/>
                </a:lnTo>
                <a:lnTo>
                  <a:pt x="1571" y="2511"/>
                </a:lnTo>
                <a:lnTo>
                  <a:pt x="1565" y="2520"/>
                </a:lnTo>
                <a:lnTo>
                  <a:pt x="1559" y="2527"/>
                </a:lnTo>
                <a:lnTo>
                  <a:pt x="1548" y="2545"/>
                </a:lnTo>
                <a:lnTo>
                  <a:pt x="1544" y="2553"/>
                </a:lnTo>
                <a:lnTo>
                  <a:pt x="1539" y="2562"/>
                </a:lnTo>
                <a:lnTo>
                  <a:pt x="1530" y="2581"/>
                </a:lnTo>
                <a:lnTo>
                  <a:pt x="1528" y="2590"/>
                </a:lnTo>
                <a:lnTo>
                  <a:pt x="1524" y="2600"/>
                </a:lnTo>
                <a:lnTo>
                  <a:pt x="1522" y="2610"/>
                </a:lnTo>
                <a:lnTo>
                  <a:pt x="1520" y="2620"/>
                </a:lnTo>
                <a:lnTo>
                  <a:pt x="1516" y="2641"/>
                </a:lnTo>
                <a:lnTo>
                  <a:pt x="1515" y="2652"/>
                </a:lnTo>
                <a:lnTo>
                  <a:pt x="1514" y="2662"/>
                </a:lnTo>
                <a:lnTo>
                  <a:pt x="1514" y="2684"/>
                </a:lnTo>
                <a:lnTo>
                  <a:pt x="1514" y="2707"/>
                </a:lnTo>
                <a:lnTo>
                  <a:pt x="1514" y="2730"/>
                </a:lnTo>
                <a:lnTo>
                  <a:pt x="1516" y="2752"/>
                </a:lnTo>
                <a:lnTo>
                  <a:pt x="1520" y="2775"/>
                </a:lnTo>
                <a:lnTo>
                  <a:pt x="1523" y="2799"/>
                </a:lnTo>
                <a:lnTo>
                  <a:pt x="1527" y="2822"/>
                </a:lnTo>
                <a:lnTo>
                  <a:pt x="1533" y="2846"/>
                </a:lnTo>
                <a:lnTo>
                  <a:pt x="1538" y="2870"/>
                </a:lnTo>
                <a:lnTo>
                  <a:pt x="1545" y="2894"/>
                </a:lnTo>
                <a:lnTo>
                  <a:pt x="1558" y="2941"/>
                </a:lnTo>
                <a:lnTo>
                  <a:pt x="1572" y="2987"/>
                </a:lnTo>
                <a:lnTo>
                  <a:pt x="1588" y="3033"/>
                </a:lnTo>
                <a:lnTo>
                  <a:pt x="1617" y="3118"/>
                </a:lnTo>
                <a:lnTo>
                  <a:pt x="1630" y="3157"/>
                </a:lnTo>
                <a:lnTo>
                  <a:pt x="1641" y="3193"/>
                </a:lnTo>
                <a:close/>
                <a:moveTo>
                  <a:pt x="2080" y="3193"/>
                </a:moveTo>
                <a:lnTo>
                  <a:pt x="1755" y="3193"/>
                </a:lnTo>
                <a:lnTo>
                  <a:pt x="1749" y="3171"/>
                </a:lnTo>
                <a:lnTo>
                  <a:pt x="1743" y="3148"/>
                </a:lnTo>
                <a:lnTo>
                  <a:pt x="1730" y="3104"/>
                </a:lnTo>
                <a:lnTo>
                  <a:pt x="1702" y="3015"/>
                </a:lnTo>
                <a:lnTo>
                  <a:pt x="1688" y="2971"/>
                </a:lnTo>
                <a:lnTo>
                  <a:pt x="1676" y="2926"/>
                </a:lnTo>
                <a:lnTo>
                  <a:pt x="1670" y="2904"/>
                </a:lnTo>
                <a:lnTo>
                  <a:pt x="1665" y="2881"/>
                </a:lnTo>
                <a:lnTo>
                  <a:pt x="1660" y="2859"/>
                </a:lnTo>
                <a:lnTo>
                  <a:pt x="1656" y="2836"/>
                </a:lnTo>
                <a:lnTo>
                  <a:pt x="1653" y="2810"/>
                </a:lnTo>
                <a:lnTo>
                  <a:pt x="1649" y="2785"/>
                </a:lnTo>
                <a:lnTo>
                  <a:pt x="1648" y="2761"/>
                </a:lnTo>
                <a:lnTo>
                  <a:pt x="1647" y="2738"/>
                </a:lnTo>
                <a:lnTo>
                  <a:pt x="1647" y="2716"/>
                </a:lnTo>
                <a:lnTo>
                  <a:pt x="1648" y="2696"/>
                </a:lnTo>
                <a:lnTo>
                  <a:pt x="1650" y="2676"/>
                </a:lnTo>
                <a:lnTo>
                  <a:pt x="1654" y="2655"/>
                </a:lnTo>
                <a:lnTo>
                  <a:pt x="1656" y="2646"/>
                </a:lnTo>
                <a:lnTo>
                  <a:pt x="1660" y="2636"/>
                </a:lnTo>
                <a:lnTo>
                  <a:pt x="1667" y="2618"/>
                </a:lnTo>
                <a:lnTo>
                  <a:pt x="1671" y="2608"/>
                </a:lnTo>
                <a:lnTo>
                  <a:pt x="1676" y="2599"/>
                </a:lnTo>
                <a:lnTo>
                  <a:pt x="1686" y="2581"/>
                </a:lnTo>
                <a:lnTo>
                  <a:pt x="1698" y="2562"/>
                </a:lnTo>
                <a:lnTo>
                  <a:pt x="1713" y="2542"/>
                </a:lnTo>
                <a:lnTo>
                  <a:pt x="1728" y="2523"/>
                </a:lnTo>
                <a:lnTo>
                  <a:pt x="1748" y="2504"/>
                </a:lnTo>
                <a:lnTo>
                  <a:pt x="1762" y="2490"/>
                </a:lnTo>
                <a:lnTo>
                  <a:pt x="1778" y="2474"/>
                </a:lnTo>
                <a:lnTo>
                  <a:pt x="1812" y="2443"/>
                </a:lnTo>
                <a:lnTo>
                  <a:pt x="1850" y="2410"/>
                </a:lnTo>
                <a:lnTo>
                  <a:pt x="1892" y="2377"/>
                </a:lnTo>
                <a:lnTo>
                  <a:pt x="1935" y="2342"/>
                </a:lnTo>
                <a:lnTo>
                  <a:pt x="1979" y="2306"/>
                </a:lnTo>
                <a:lnTo>
                  <a:pt x="2070" y="2235"/>
                </a:lnTo>
                <a:lnTo>
                  <a:pt x="2159" y="2166"/>
                </a:lnTo>
                <a:lnTo>
                  <a:pt x="2200" y="2132"/>
                </a:lnTo>
                <a:lnTo>
                  <a:pt x="2238" y="2101"/>
                </a:lnTo>
                <a:lnTo>
                  <a:pt x="2273" y="2071"/>
                </a:lnTo>
                <a:lnTo>
                  <a:pt x="2303" y="2043"/>
                </a:lnTo>
                <a:lnTo>
                  <a:pt x="2330" y="2018"/>
                </a:lnTo>
                <a:lnTo>
                  <a:pt x="2339" y="2006"/>
                </a:lnTo>
                <a:lnTo>
                  <a:pt x="2349" y="1995"/>
                </a:lnTo>
                <a:lnTo>
                  <a:pt x="2355" y="1986"/>
                </a:lnTo>
                <a:lnTo>
                  <a:pt x="2362" y="1976"/>
                </a:lnTo>
                <a:lnTo>
                  <a:pt x="2367" y="1968"/>
                </a:lnTo>
                <a:lnTo>
                  <a:pt x="2372" y="1958"/>
                </a:lnTo>
                <a:lnTo>
                  <a:pt x="2376" y="1949"/>
                </a:lnTo>
                <a:lnTo>
                  <a:pt x="2380" y="1939"/>
                </a:lnTo>
                <a:lnTo>
                  <a:pt x="2382" y="1929"/>
                </a:lnTo>
                <a:lnTo>
                  <a:pt x="2385" y="1920"/>
                </a:lnTo>
                <a:lnTo>
                  <a:pt x="2387" y="1910"/>
                </a:lnTo>
                <a:lnTo>
                  <a:pt x="2390" y="1901"/>
                </a:lnTo>
                <a:lnTo>
                  <a:pt x="2392" y="1883"/>
                </a:lnTo>
                <a:lnTo>
                  <a:pt x="2392" y="1865"/>
                </a:lnTo>
                <a:lnTo>
                  <a:pt x="2392" y="1848"/>
                </a:lnTo>
                <a:lnTo>
                  <a:pt x="2391" y="1832"/>
                </a:lnTo>
                <a:lnTo>
                  <a:pt x="2390" y="1818"/>
                </a:lnTo>
                <a:lnTo>
                  <a:pt x="2387" y="1805"/>
                </a:lnTo>
                <a:lnTo>
                  <a:pt x="2385" y="1794"/>
                </a:lnTo>
                <a:lnTo>
                  <a:pt x="2381" y="1778"/>
                </a:lnTo>
                <a:lnTo>
                  <a:pt x="2379" y="1773"/>
                </a:lnTo>
                <a:lnTo>
                  <a:pt x="2454" y="1711"/>
                </a:lnTo>
                <a:lnTo>
                  <a:pt x="2529" y="1649"/>
                </a:lnTo>
                <a:lnTo>
                  <a:pt x="2546" y="1669"/>
                </a:lnTo>
                <a:lnTo>
                  <a:pt x="2553" y="1679"/>
                </a:lnTo>
                <a:lnTo>
                  <a:pt x="2561" y="1689"/>
                </a:lnTo>
                <a:lnTo>
                  <a:pt x="2574" y="1711"/>
                </a:lnTo>
                <a:lnTo>
                  <a:pt x="2582" y="1722"/>
                </a:lnTo>
                <a:lnTo>
                  <a:pt x="2588" y="1733"/>
                </a:lnTo>
                <a:lnTo>
                  <a:pt x="2600" y="1755"/>
                </a:lnTo>
                <a:lnTo>
                  <a:pt x="2609" y="1778"/>
                </a:lnTo>
                <a:lnTo>
                  <a:pt x="2619" y="1801"/>
                </a:lnTo>
                <a:lnTo>
                  <a:pt x="2626" y="1824"/>
                </a:lnTo>
                <a:lnTo>
                  <a:pt x="2633" y="1847"/>
                </a:lnTo>
                <a:lnTo>
                  <a:pt x="2638" y="1871"/>
                </a:lnTo>
                <a:lnTo>
                  <a:pt x="2643" y="1893"/>
                </a:lnTo>
                <a:lnTo>
                  <a:pt x="2645" y="1917"/>
                </a:lnTo>
                <a:lnTo>
                  <a:pt x="2648" y="1940"/>
                </a:lnTo>
                <a:lnTo>
                  <a:pt x="2649" y="1963"/>
                </a:lnTo>
                <a:lnTo>
                  <a:pt x="2649" y="1986"/>
                </a:lnTo>
                <a:lnTo>
                  <a:pt x="2649" y="2009"/>
                </a:lnTo>
                <a:lnTo>
                  <a:pt x="2646" y="2031"/>
                </a:lnTo>
                <a:lnTo>
                  <a:pt x="2644" y="2053"/>
                </a:lnTo>
                <a:lnTo>
                  <a:pt x="2640" y="2075"/>
                </a:lnTo>
                <a:lnTo>
                  <a:pt x="2636" y="2096"/>
                </a:lnTo>
                <a:lnTo>
                  <a:pt x="2631" y="2116"/>
                </a:lnTo>
                <a:lnTo>
                  <a:pt x="2625" y="2137"/>
                </a:lnTo>
                <a:lnTo>
                  <a:pt x="2618" y="2157"/>
                </a:lnTo>
                <a:lnTo>
                  <a:pt x="2609" y="2175"/>
                </a:lnTo>
                <a:lnTo>
                  <a:pt x="2601" y="2194"/>
                </a:lnTo>
                <a:lnTo>
                  <a:pt x="2592" y="2211"/>
                </a:lnTo>
                <a:lnTo>
                  <a:pt x="2583" y="2228"/>
                </a:lnTo>
                <a:lnTo>
                  <a:pt x="2572" y="2244"/>
                </a:lnTo>
                <a:lnTo>
                  <a:pt x="2561" y="2258"/>
                </a:lnTo>
                <a:lnTo>
                  <a:pt x="2549" y="2272"/>
                </a:lnTo>
                <a:lnTo>
                  <a:pt x="2537" y="2284"/>
                </a:lnTo>
                <a:lnTo>
                  <a:pt x="2530" y="2290"/>
                </a:lnTo>
                <a:lnTo>
                  <a:pt x="2524" y="2296"/>
                </a:lnTo>
                <a:lnTo>
                  <a:pt x="2429" y="2377"/>
                </a:lnTo>
                <a:lnTo>
                  <a:pt x="2309" y="2480"/>
                </a:lnTo>
                <a:lnTo>
                  <a:pt x="2277" y="2508"/>
                </a:lnTo>
                <a:lnTo>
                  <a:pt x="2244" y="2536"/>
                </a:lnTo>
                <a:lnTo>
                  <a:pt x="2181" y="2594"/>
                </a:lnTo>
                <a:lnTo>
                  <a:pt x="2150" y="2623"/>
                </a:lnTo>
                <a:lnTo>
                  <a:pt x="2120" y="2650"/>
                </a:lnTo>
                <a:lnTo>
                  <a:pt x="2090" y="2679"/>
                </a:lnTo>
                <a:lnTo>
                  <a:pt x="2062" y="2706"/>
                </a:lnTo>
                <a:lnTo>
                  <a:pt x="2037" y="2732"/>
                </a:lnTo>
                <a:lnTo>
                  <a:pt x="2026" y="2744"/>
                </a:lnTo>
                <a:lnTo>
                  <a:pt x="2018" y="2755"/>
                </a:lnTo>
                <a:lnTo>
                  <a:pt x="2009" y="2764"/>
                </a:lnTo>
                <a:lnTo>
                  <a:pt x="2003" y="2774"/>
                </a:lnTo>
                <a:lnTo>
                  <a:pt x="1998" y="2784"/>
                </a:lnTo>
                <a:lnTo>
                  <a:pt x="1995" y="2793"/>
                </a:lnTo>
                <a:lnTo>
                  <a:pt x="1994" y="2798"/>
                </a:lnTo>
                <a:lnTo>
                  <a:pt x="1994" y="2803"/>
                </a:lnTo>
                <a:lnTo>
                  <a:pt x="1992" y="2814"/>
                </a:lnTo>
                <a:lnTo>
                  <a:pt x="1992" y="2827"/>
                </a:lnTo>
                <a:lnTo>
                  <a:pt x="1994" y="2840"/>
                </a:lnTo>
                <a:lnTo>
                  <a:pt x="1995" y="2854"/>
                </a:lnTo>
                <a:lnTo>
                  <a:pt x="1998" y="2872"/>
                </a:lnTo>
                <a:lnTo>
                  <a:pt x="2007" y="2912"/>
                </a:lnTo>
                <a:lnTo>
                  <a:pt x="2025" y="2986"/>
                </a:lnTo>
                <a:lnTo>
                  <a:pt x="2044" y="3063"/>
                </a:lnTo>
                <a:lnTo>
                  <a:pt x="2063" y="3134"/>
                </a:lnTo>
                <a:lnTo>
                  <a:pt x="2080" y="3193"/>
                </a:lnTo>
                <a:close/>
                <a:moveTo>
                  <a:pt x="657" y="2306"/>
                </a:moveTo>
                <a:lnTo>
                  <a:pt x="641" y="2282"/>
                </a:lnTo>
                <a:lnTo>
                  <a:pt x="626" y="2259"/>
                </a:lnTo>
                <a:lnTo>
                  <a:pt x="612" y="2235"/>
                </a:lnTo>
                <a:lnTo>
                  <a:pt x="599" y="2211"/>
                </a:lnTo>
                <a:lnTo>
                  <a:pt x="587" y="2187"/>
                </a:lnTo>
                <a:lnTo>
                  <a:pt x="576" y="2163"/>
                </a:lnTo>
                <a:lnTo>
                  <a:pt x="567" y="2138"/>
                </a:lnTo>
                <a:lnTo>
                  <a:pt x="557" y="2114"/>
                </a:lnTo>
                <a:lnTo>
                  <a:pt x="549" y="2089"/>
                </a:lnTo>
                <a:lnTo>
                  <a:pt x="542" y="2064"/>
                </a:lnTo>
                <a:lnTo>
                  <a:pt x="536" y="2037"/>
                </a:lnTo>
                <a:lnTo>
                  <a:pt x="533" y="2024"/>
                </a:lnTo>
                <a:lnTo>
                  <a:pt x="531" y="2011"/>
                </a:lnTo>
                <a:lnTo>
                  <a:pt x="526" y="1983"/>
                </a:lnTo>
                <a:lnTo>
                  <a:pt x="521" y="1956"/>
                </a:lnTo>
                <a:lnTo>
                  <a:pt x="519" y="1926"/>
                </a:lnTo>
                <a:lnTo>
                  <a:pt x="516" y="1897"/>
                </a:lnTo>
                <a:lnTo>
                  <a:pt x="515" y="1880"/>
                </a:lnTo>
                <a:lnTo>
                  <a:pt x="515" y="1863"/>
                </a:lnTo>
                <a:lnTo>
                  <a:pt x="515" y="1847"/>
                </a:lnTo>
                <a:lnTo>
                  <a:pt x="515" y="1830"/>
                </a:lnTo>
                <a:lnTo>
                  <a:pt x="516" y="1813"/>
                </a:lnTo>
                <a:lnTo>
                  <a:pt x="518" y="1796"/>
                </a:lnTo>
                <a:lnTo>
                  <a:pt x="521" y="1764"/>
                </a:lnTo>
                <a:lnTo>
                  <a:pt x="526" y="1731"/>
                </a:lnTo>
                <a:lnTo>
                  <a:pt x="532" y="1699"/>
                </a:lnTo>
                <a:lnTo>
                  <a:pt x="539" y="1668"/>
                </a:lnTo>
                <a:lnTo>
                  <a:pt x="548" y="1637"/>
                </a:lnTo>
                <a:lnTo>
                  <a:pt x="557" y="1605"/>
                </a:lnTo>
                <a:lnTo>
                  <a:pt x="568" y="1574"/>
                </a:lnTo>
                <a:lnTo>
                  <a:pt x="580" y="1543"/>
                </a:lnTo>
                <a:lnTo>
                  <a:pt x="593" y="1513"/>
                </a:lnTo>
                <a:lnTo>
                  <a:pt x="608" y="1483"/>
                </a:lnTo>
                <a:lnTo>
                  <a:pt x="622" y="1453"/>
                </a:lnTo>
                <a:lnTo>
                  <a:pt x="638" y="1423"/>
                </a:lnTo>
                <a:lnTo>
                  <a:pt x="654" y="1394"/>
                </a:lnTo>
                <a:lnTo>
                  <a:pt x="671" y="1364"/>
                </a:lnTo>
                <a:lnTo>
                  <a:pt x="689" y="1335"/>
                </a:lnTo>
                <a:lnTo>
                  <a:pt x="707" y="1305"/>
                </a:lnTo>
                <a:lnTo>
                  <a:pt x="726" y="1277"/>
                </a:lnTo>
                <a:lnTo>
                  <a:pt x="766" y="1219"/>
                </a:lnTo>
                <a:lnTo>
                  <a:pt x="806" y="1163"/>
                </a:lnTo>
                <a:lnTo>
                  <a:pt x="848" y="1105"/>
                </a:lnTo>
                <a:lnTo>
                  <a:pt x="888" y="1049"/>
                </a:lnTo>
                <a:lnTo>
                  <a:pt x="930" y="991"/>
                </a:lnTo>
                <a:lnTo>
                  <a:pt x="971" y="935"/>
                </a:lnTo>
                <a:lnTo>
                  <a:pt x="1107" y="745"/>
                </a:lnTo>
                <a:lnTo>
                  <a:pt x="1168" y="658"/>
                </a:lnTo>
                <a:lnTo>
                  <a:pt x="1223" y="576"/>
                </a:lnTo>
                <a:lnTo>
                  <a:pt x="1248" y="538"/>
                </a:lnTo>
                <a:lnTo>
                  <a:pt x="1271" y="502"/>
                </a:lnTo>
                <a:lnTo>
                  <a:pt x="1292" y="468"/>
                </a:lnTo>
                <a:lnTo>
                  <a:pt x="1310" y="437"/>
                </a:lnTo>
                <a:lnTo>
                  <a:pt x="1325" y="408"/>
                </a:lnTo>
                <a:lnTo>
                  <a:pt x="1337" y="382"/>
                </a:lnTo>
                <a:lnTo>
                  <a:pt x="1342" y="370"/>
                </a:lnTo>
                <a:lnTo>
                  <a:pt x="1347" y="358"/>
                </a:lnTo>
                <a:lnTo>
                  <a:pt x="1350" y="347"/>
                </a:lnTo>
                <a:lnTo>
                  <a:pt x="1353" y="337"/>
                </a:lnTo>
                <a:lnTo>
                  <a:pt x="1355" y="323"/>
                </a:lnTo>
                <a:lnTo>
                  <a:pt x="1356" y="309"/>
                </a:lnTo>
                <a:lnTo>
                  <a:pt x="1356" y="294"/>
                </a:lnTo>
                <a:lnTo>
                  <a:pt x="1356" y="280"/>
                </a:lnTo>
                <a:lnTo>
                  <a:pt x="1355" y="265"/>
                </a:lnTo>
                <a:lnTo>
                  <a:pt x="1353" y="252"/>
                </a:lnTo>
                <a:lnTo>
                  <a:pt x="1350" y="238"/>
                </a:lnTo>
                <a:lnTo>
                  <a:pt x="1347" y="223"/>
                </a:lnTo>
                <a:lnTo>
                  <a:pt x="1344" y="210"/>
                </a:lnTo>
                <a:lnTo>
                  <a:pt x="1340" y="197"/>
                </a:lnTo>
                <a:lnTo>
                  <a:pt x="1331" y="172"/>
                </a:lnTo>
                <a:lnTo>
                  <a:pt x="1322" y="149"/>
                </a:lnTo>
                <a:lnTo>
                  <a:pt x="1313" y="129"/>
                </a:lnTo>
                <a:lnTo>
                  <a:pt x="1384" y="69"/>
                </a:lnTo>
                <a:lnTo>
                  <a:pt x="1436" y="25"/>
                </a:lnTo>
                <a:lnTo>
                  <a:pt x="1455" y="10"/>
                </a:lnTo>
                <a:lnTo>
                  <a:pt x="1467" y="0"/>
                </a:lnTo>
                <a:lnTo>
                  <a:pt x="1485" y="18"/>
                </a:lnTo>
                <a:lnTo>
                  <a:pt x="1502" y="36"/>
                </a:lnTo>
                <a:lnTo>
                  <a:pt x="1517" y="54"/>
                </a:lnTo>
                <a:lnTo>
                  <a:pt x="1533" y="73"/>
                </a:lnTo>
                <a:lnTo>
                  <a:pt x="1540" y="83"/>
                </a:lnTo>
                <a:lnTo>
                  <a:pt x="1546" y="93"/>
                </a:lnTo>
                <a:lnTo>
                  <a:pt x="1559" y="113"/>
                </a:lnTo>
                <a:lnTo>
                  <a:pt x="1571" y="133"/>
                </a:lnTo>
                <a:lnTo>
                  <a:pt x="1582" y="154"/>
                </a:lnTo>
                <a:lnTo>
                  <a:pt x="1592" y="174"/>
                </a:lnTo>
                <a:lnTo>
                  <a:pt x="1601" y="196"/>
                </a:lnTo>
                <a:lnTo>
                  <a:pt x="1608" y="217"/>
                </a:lnTo>
                <a:lnTo>
                  <a:pt x="1616" y="239"/>
                </a:lnTo>
                <a:lnTo>
                  <a:pt x="1622" y="262"/>
                </a:lnTo>
                <a:lnTo>
                  <a:pt x="1628" y="283"/>
                </a:lnTo>
                <a:lnTo>
                  <a:pt x="1631" y="306"/>
                </a:lnTo>
                <a:lnTo>
                  <a:pt x="1635" y="329"/>
                </a:lnTo>
                <a:lnTo>
                  <a:pt x="1637" y="351"/>
                </a:lnTo>
                <a:lnTo>
                  <a:pt x="1638" y="373"/>
                </a:lnTo>
                <a:lnTo>
                  <a:pt x="1640" y="396"/>
                </a:lnTo>
                <a:lnTo>
                  <a:pt x="1640" y="419"/>
                </a:lnTo>
                <a:lnTo>
                  <a:pt x="1638" y="442"/>
                </a:lnTo>
                <a:lnTo>
                  <a:pt x="1636" y="464"/>
                </a:lnTo>
                <a:lnTo>
                  <a:pt x="1634" y="486"/>
                </a:lnTo>
                <a:lnTo>
                  <a:pt x="1630" y="509"/>
                </a:lnTo>
                <a:lnTo>
                  <a:pt x="1626" y="530"/>
                </a:lnTo>
                <a:lnTo>
                  <a:pt x="1622" y="553"/>
                </a:lnTo>
                <a:lnTo>
                  <a:pt x="1616" y="575"/>
                </a:lnTo>
                <a:lnTo>
                  <a:pt x="1610" y="596"/>
                </a:lnTo>
                <a:lnTo>
                  <a:pt x="1602" y="617"/>
                </a:lnTo>
                <a:lnTo>
                  <a:pt x="1594" y="638"/>
                </a:lnTo>
                <a:lnTo>
                  <a:pt x="1586" y="659"/>
                </a:lnTo>
                <a:lnTo>
                  <a:pt x="1577" y="679"/>
                </a:lnTo>
                <a:lnTo>
                  <a:pt x="1566" y="702"/>
                </a:lnTo>
                <a:lnTo>
                  <a:pt x="1554" y="725"/>
                </a:lnTo>
                <a:lnTo>
                  <a:pt x="1541" y="748"/>
                </a:lnTo>
                <a:lnTo>
                  <a:pt x="1528" y="770"/>
                </a:lnTo>
                <a:lnTo>
                  <a:pt x="1515" y="793"/>
                </a:lnTo>
                <a:lnTo>
                  <a:pt x="1500" y="817"/>
                </a:lnTo>
                <a:lnTo>
                  <a:pt x="1469" y="865"/>
                </a:lnTo>
                <a:lnTo>
                  <a:pt x="1437" y="913"/>
                </a:lnTo>
                <a:lnTo>
                  <a:pt x="1402" y="962"/>
                </a:lnTo>
                <a:lnTo>
                  <a:pt x="1366" y="1012"/>
                </a:lnTo>
                <a:lnTo>
                  <a:pt x="1328" y="1061"/>
                </a:lnTo>
                <a:lnTo>
                  <a:pt x="1250" y="1163"/>
                </a:lnTo>
                <a:lnTo>
                  <a:pt x="1168" y="1265"/>
                </a:lnTo>
                <a:lnTo>
                  <a:pt x="1086" y="1369"/>
                </a:lnTo>
                <a:lnTo>
                  <a:pt x="1047" y="1422"/>
                </a:lnTo>
                <a:lnTo>
                  <a:pt x="1007" y="1475"/>
                </a:lnTo>
                <a:lnTo>
                  <a:pt x="968" y="1527"/>
                </a:lnTo>
                <a:lnTo>
                  <a:pt x="930" y="1580"/>
                </a:lnTo>
                <a:lnTo>
                  <a:pt x="893" y="1633"/>
                </a:lnTo>
                <a:lnTo>
                  <a:pt x="858" y="1686"/>
                </a:lnTo>
                <a:lnTo>
                  <a:pt x="826" y="1739"/>
                </a:lnTo>
                <a:lnTo>
                  <a:pt x="810" y="1765"/>
                </a:lnTo>
                <a:lnTo>
                  <a:pt x="795" y="1791"/>
                </a:lnTo>
                <a:lnTo>
                  <a:pt x="780" y="1818"/>
                </a:lnTo>
                <a:lnTo>
                  <a:pt x="766" y="1844"/>
                </a:lnTo>
                <a:lnTo>
                  <a:pt x="753" y="1871"/>
                </a:lnTo>
                <a:lnTo>
                  <a:pt x="741" y="1897"/>
                </a:lnTo>
                <a:lnTo>
                  <a:pt x="729" y="1923"/>
                </a:lnTo>
                <a:lnTo>
                  <a:pt x="718" y="1950"/>
                </a:lnTo>
                <a:lnTo>
                  <a:pt x="707" y="1975"/>
                </a:lnTo>
                <a:lnTo>
                  <a:pt x="698" y="2001"/>
                </a:lnTo>
                <a:lnTo>
                  <a:pt x="689" y="2028"/>
                </a:lnTo>
                <a:lnTo>
                  <a:pt x="681" y="2053"/>
                </a:lnTo>
                <a:lnTo>
                  <a:pt x="674" y="2079"/>
                </a:lnTo>
                <a:lnTo>
                  <a:pt x="668" y="2104"/>
                </a:lnTo>
                <a:lnTo>
                  <a:pt x="663" y="2130"/>
                </a:lnTo>
                <a:lnTo>
                  <a:pt x="659" y="2156"/>
                </a:lnTo>
                <a:lnTo>
                  <a:pt x="656" y="2181"/>
                </a:lnTo>
                <a:lnTo>
                  <a:pt x="653" y="2206"/>
                </a:lnTo>
                <a:lnTo>
                  <a:pt x="653" y="2232"/>
                </a:lnTo>
                <a:lnTo>
                  <a:pt x="653" y="2257"/>
                </a:lnTo>
                <a:lnTo>
                  <a:pt x="654" y="2282"/>
                </a:lnTo>
                <a:lnTo>
                  <a:pt x="657" y="2306"/>
                </a:lnTo>
                <a:close/>
                <a:moveTo>
                  <a:pt x="1857" y="7179"/>
                </a:moveTo>
                <a:lnTo>
                  <a:pt x="1308" y="7179"/>
                </a:lnTo>
                <a:lnTo>
                  <a:pt x="1308" y="6458"/>
                </a:lnTo>
                <a:lnTo>
                  <a:pt x="1308" y="5737"/>
                </a:lnTo>
                <a:lnTo>
                  <a:pt x="1308" y="5016"/>
                </a:lnTo>
                <a:lnTo>
                  <a:pt x="1308" y="4296"/>
                </a:lnTo>
                <a:lnTo>
                  <a:pt x="1316" y="4299"/>
                </a:lnTo>
                <a:lnTo>
                  <a:pt x="1354" y="4308"/>
                </a:lnTo>
                <a:lnTo>
                  <a:pt x="1390" y="4318"/>
                </a:lnTo>
                <a:lnTo>
                  <a:pt x="1425" y="4326"/>
                </a:lnTo>
                <a:lnTo>
                  <a:pt x="1458" y="4332"/>
                </a:lnTo>
                <a:lnTo>
                  <a:pt x="1491" y="4337"/>
                </a:lnTo>
                <a:lnTo>
                  <a:pt x="1506" y="4340"/>
                </a:lnTo>
                <a:lnTo>
                  <a:pt x="1522" y="4342"/>
                </a:lnTo>
                <a:lnTo>
                  <a:pt x="1552" y="4344"/>
                </a:lnTo>
                <a:lnTo>
                  <a:pt x="1582" y="4346"/>
                </a:lnTo>
                <a:lnTo>
                  <a:pt x="1613" y="4346"/>
                </a:lnTo>
                <a:lnTo>
                  <a:pt x="1643" y="4343"/>
                </a:lnTo>
                <a:lnTo>
                  <a:pt x="1674" y="4340"/>
                </a:lnTo>
                <a:lnTo>
                  <a:pt x="1707" y="4335"/>
                </a:lnTo>
                <a:lnTo>
                  <a:pt x="1722" y="4332"/>
                </a:lnTo>
                <a:lnTo>
                  <a:pt x="1739" y="4329"/>
                </a:lnTo>
                <a:lnTo>
                  <a:pt x="1774" y="4320"/>
                </a:lnTo>
                <a:lnTo>
                  <a:pt x="1811" y="4311"/>
                </a:lnTo>
                <a:lnTo>
                  <a:pt x="1850" y="4299"/>
                </a:lnTo>
                <a:lnTo>
                  <a:pt x="1857" y="4296"/>
                </a:lnTo>
                <a:lnTo>
                  <a:pt x="1857" y="5016"/>
                </a:lnTo>
                <a:lnTo>
                  <a:pt x="1857" y="5737"/>
                </a:lnTo>
                <a:lnTo>
                  <a:pt x="1857" y="6458"/>
                </a:lnTo>
                <a:lnTo>
                  <a:pt x="1857" y="7179"/>
                </a:lnTo>
                <a:close/>
                <a:moveTo>
                  <a:pt x="1582" y="4163"/>
                </a:moveTo>
                <a:lnTo>
                  <a:pt x="1548" y="4163"/>
                </a:lnTo>
                <a:lnTo>
                  <a:pt x="1515" y="4162"/>
                </a:lnTo>
                <a:lnTo>
                  <a:pt x="1482" y="4161"/>
                </a:lnTo>
                <a:lnTo>
                  <a:pt x="1449" y="4158"/>
                </a:lnTo>
                <a:lnTo>
                  <a:pt x="1416" y="4156"/>
                </a:lnTo>
                <a:lnTo>
                  <a:pt x="1384" y="4152"/>
                </a:lnTo>
                <a:lnTo>
                  <a:pt x="1352" y="4149"/>
                </a:lnTo>
                <a:lnTo>
                  <a:pt x="1320" y="4144"/>
                </a:lnTo>
                <a:lnTo>
                  <a:pt x="1288" y="4139"/>
                </a:lnTo>
                <a:lnTo>
                  <a:pt x="1257" y="4134"/>
                </a:lnTo>
                <a:lnTo>
                  <a:pt x="1226" y="4128"/>
                </a:lnTo>
                <a:lnTo>
                  <a:pt x="1194" y="4121"/>
                </a:lnTo>
                <a:lnTo>
                  <a:pt x="1163" y="4114"/>
                </a:lnTo>
                <a:lnTo>
                  <a:pt x="1133" y="4107"/>
                </a:lnTo>
                <a:lnTo>
                  <a:pt x="1103" y="4098"/>
                </a:lnTo>
                <a:lnTo>
                  <a:pt x="1073" y="4090"/>
                </a:lnTo>
                <a:lnTo>
                  <a:pt x="1043" y="4082"/>
                </a:lnTo>
                <a:lnTo>
                  <a:pt x="1014" y="4072"/>
                </a:lnTo>
                <a:lnTo>
                  <a:pt x="984" y="4062"/>
                </a:lnTo>
                <a:lnTo>
                  <a:pt x="956" y="4052"/>
                </a:lnTo>
                <a:lnTo>
                  <a:pt x="899" y="4030"/>
                </a:lnTo>
                <a:lnTo>
                  <a:pt x="870" y="4018"/>
                </a:lnTo>
                <a:lnTo>
                  <a:pt x="843" y="4006"/>
                </a:lnTo>
                <a:lnTo>
                  <a:pt x="815" y="3993"/>
                </a:lnTo>
                <a:lnTo>
                  <a:pt x="789" y="3981"/>
                </a:lnTo>
                <a:lnTo>
                  <a:pt x="735" y="3953"/>
                </a:lnTo>
                <a:lnTo>
                  <a:pt x="683" y="3926"/>
                </a:lnTo>
                <a:lnTo>
                  <a:pt x="657" y="3911"/>
                </a:lnTo>
                <a:lnTo>
                  <a:pt x="632" y="3896"/>
                </a:lnTo>
                <a:lnTo>
                  <a:pt x="582" y="3866"/>
                </a:lnTo>
                <a:lnTo>
                  <a:pt x="557" y="3849"/>
                </a:lnTo>
                <a:lnTo>
                  <a:pt x="533" y="3833"/>
                </a:lnTo>
                <a:lnTo>
                  <a:pt x="510" y="3816"/>
                </a:lnTo>
                <a:lnTo>
                  <a:pt x="486" y="3800"/>
                </a:lnTo>
                <a:lnTo>
                  <a:pt x="464" y="3783"/>
                </a:lnTo>
                <a:lnTo>
                  <a:pt x="441" y="3766"/>
                </a:lnTo>
                <a:lnTo>
                  <a:pt x="396" y="3730"/>
                </a:lnTo>
                <a:lnTo>
                  <a:pt x="353" y="3694"/>
                </a:lnTo>
                <a:lnTo>
                  <a:pt x="312" y="3657"/>
                </a:lnTo>
                <a:lnTo>
                  <a:pt x="292" y="3639"/>
                </a:lnTo>
                <a:lnTo>
                  <a:pt x="272" y="3620"/>
                </a:lnTo>
                <a:lnTo>
                  <a:pt x="252" y="3601"/>
                </a:lnTo>
                <a:lnTo>
                  <a:pt x="233" y="3581"/>
                </a:lnTo>
                <a:lnTo>
                  <a:pt x="196" y="3542"/>
                </a:lnTo>
                <a:lnTo>
                  <a:pt x="161" y="3503"/>
                </a:lnTo>
                <a:lnTo>
                  <a:pt x="143" y="3483"/>
                </a:lnTo>
                <a:lnTo>
                  <a:pt x="126" y="3463"/>
                </a:lnTo>
                <a:lnTo>
                  <a:pt x="94" y="3423"/>
                </a:lnTo>
                <a:lnTo>
                  <a:pt x="63" y="3382"/>
                </a:lnTo>
                <a:lnTo>
                  <a:pt x="34" y="3341"/>
                </a:lnTo>
                <a:lnTo>
                  <a:pt x="20" y="3321"/>
                </a:lnTo>
                <a:lnTo>
                  <a:pt x="6" y="3301"/>
                </a:lnTo>
                <a:lnTo>
                  <a:pt x="0" y="3291"/>
                </a:lnTo>
                <a:lnTo>
                  <a:pt x="791" y="3291"/>
                </a:lnTo>
                <a:lnTo>
                  <a:pt x="1582" y="3291"/>
                </a:lnTo>
                <a:lnTo>
                  <a:pt x="2373" y="3291"/>
                </a:lnTo>
                <a:lnTo>
                  <a:pt x="3164" y="3291"/>
                </a:lnTo>
                <a:lnTo>
                  <a:pt x="3158" y="3299"/>
                </a:lnTo>
                <a:lnTo>
                  <a:pt x="3125" y="3350"/>
                </a:lnTo>
                <a:lnTo>
                  <a:pt x="3092" y="3399"/>
                </a:lnTo>
                <a:lnTo>
                  <a:pt x="3074" y="3423"/>
                </a:lnTo>
                <a:lnTo>
                  <a:pt x="3056" y="3447"/>
                </a:lnTo>
                <a:lnTo>
                  <a:pt x="3020" y="3493"/>
                </a:lnTo>
                <a:lnTo>
                  <a:pt x="3000" y="3515"/>
                </a:lnTo>
                <a:lnTo>
                  <a:pt x="2981" y="3538"/>
                </a:lnTo>
                <a:lnTo>
                  <a:pt x="2943" y="3581"/>
                </a:lnTo>
                <a:lnTo>
                  <a:pt x="2922" y="3603"/>
                </a:lnTo>
                <a:lnTo>
                  <a:pt x="2902" y="3623"/>
                </a:lnTo>
                <a:lnTo>
                  <a:pt x="2882" y="3644"/>
                </a:lnTo>
                <a:lnTo>
                  <a:pt x="2861" y="3664"/>
                </a:lnTo>
                <a:lnTo>
                  <a:pt x="2818" y="3704"/>
                </a:lnTo>
                <a:lnTo>
                  <a:pt x="2796" y="3722"/>
                </a:lnTo>
                <a:lnTo>
                  <a:pt x="2774" y="3741"/>
                </a:lnTo>
                <a:lnTo>
                  <a:pt x="2752" y="3759"/>
                </a:lnTo>
                <a:lnTo>
                  <a:pt x="2729" y="3777"/>
                </a:lnTo>
                <a:lnTo>
                  <a:pt x="2684" y="3812"/>
                </a:lnTo>
                <a:lnTo>
                  <a:pt x="2660" y="3828"/>
                </a:lnTo>
                <a:lnTo>
                  <a:pt x="2637" y="3845"/>
                </a:lnTo>
                <a:lnTo>
                  <a:pt x="2588" y="3876"/>
                </a:lnTo>
                <a:lnTo>
                  <a:pt x="2564" y="3892"/>
                </a:lnTo>
                <a:lnTo>
                  <a:pt x="2540" y="3906"/>
                </a:lnTo>
                <a:lnTo>
                  <a:pt x="2514" y="3921"/>
                </a:lnTo>
                <a:lnTo>
                  <a:pt x="2489" y="3935"/>
                </a:lnTo>
                <a:lnTo>
                  <a:pt x="2464" y="3950"/>
                </a:lnTo>
                <a:lnTo>
                  <a:pt x="2439" y="3963"/>
                </a:lnTo>
                <a:lnTo>
                  <a:pt x="2386" y="3988"/>
                </a:lnTo>
                <a:lnTo>
                  <a:pt x="2361" y="4000"/>
                </a:lnTo>
                <a:lnTo>
                  <a:pt x="2333" y="4012"/>
                </a:lnTo>
                <a:lnTo>
                  <a:pt x="2280" y="4034"/>
                </a:lnTo>
                <a:lnTo>
                  <a:pt x="2253" y="4044"/>
                </a:lnTo>
                <a:lnTo>
                  <a:pt x="2226" y="4054"/>
                </a:lnTo>
                <a:lnTo>
                  <a:pt x="2199" y="4064"/>
                </a:lnTo>
                <a:lnTo>
                  <a:pt x="2171" y="4073"/>
                </a:lnTo>
                <a:lnTo>
                  <a:pt x="2115" y="4090"/>
                </a:lnTo>
                <a:lnTo>
                  <a:pt x="2087" y="4097"/>
                </a:lnTo>
                <a:lnTo>
                  <a:pt x="2058" y="4106"/>
                </a:lnTo>
                <a:lnTo>
                  <a:pt x="2030" y="4112"/>
                </a:lnTo>
                <a:lnTo>
                  <a:pt x="2001" y="4119"/>
                </a:lnTo>
                <a:lnTo>
                  <a:pt x="1943" y="4131"/>
                </a:lnTo>
                <a:lnTo>
                  <a:pt x="1884" y="4140"/>
                </a:lnTo>
                <a:lnTo>
                  <a:pt x="1824" y="4149"/>
                </a:lnTo>
                <a:lnTo>
                  <a:pt x="1766" y="4155"/>
                </a:lnTo>
                <a:lnTo>
                  <a:pt x="1704" y="4160"/>
                </a:lnTo>
                <a:lnTo>
                  <a:pt x="1674" y="4162"/>
                </a:lnTo>
                <a:lnTo>
                  <a:pt x="1643" y="4163"/>
                </a:lnTo>
                <a:lnTo>
                  <a:pt x="1582" y="41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655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Half Picture 2 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79376" y="0"/>
            <a:ext cx="575968" cy="1268760"/>
            <a:chOff x="5372826" y="1844824"/>
            <a:chExt cx="1457091" cy="3209730"/>
          </a:xfrm>
        </p:grpSpPr>
        <p:sp>
          <p:nvSpPr>
            <p:cNvPr id="10" name="Rectangle 9"/>
            <p:cNvSpPr/>
            <p:nvPr userDrawn="1"/>
          </p:nvSpPr>
          <p:spPr>
            <a:xfrm>
              <a:off x="5372826" y="1844824"/>
              <a:ext cx="1457091" cy="32097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1" name="Freeform 6"/>
            <p:cNvSpPr>
              <a:spLocks noChangeAspect="1" noEditPoints="1"/>
            </p:cNvSpPr>
            <p:nvPr userDrawn="1"/>
          </p:nvSpPr>
          <p:spPr bwMode="auto">
            <a:xfrm>
              <a:off x="5760666" y="3050717"/>
              <a:ext cx="681408" cy="1548248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9" y="3789039"/>
            <a:ext cx="10656886" cy="86409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06809-94E2-48DA-B120-4BBAD84AC78E}" type="datetime1">
              <a:rPr lang="fi-FI" smtClean="0"/>
              <a:t>19.1.2026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055440" y="4797152"/>
            <a:ext cx="10657135" cy="1368698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3357563"/>
          </a:xfrm>
          <a:custGeom>
            <a:avLst/>
            <a:gdLst/>
            <a:ahLst/>
            <a:cxnLst/>
            <a:rect l="l" t="t" r="r" b="b"/>
            <a:pathLst>
              <a:path w="12192000" h="3357563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3357563"/>
                </a:lnTo>
                <a:lnTo>
                  <a:pt x="0" y="335756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83049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Half Pictur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9" y="3789039"/>
            <a:ext cx="10656886" cy="8640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D9941DD-DFFB-4F5E-804F-172516824F1B}" type="datetime1">
              <a:rPr lang="fi-FI" smtClean="0"/>
              <a:t>19.1.2026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055440" y="4797152"/>
            <a:ext cx="10657135" cy="1368698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accent2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accent2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2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accent2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3357563"/>
          </a:xfrm>
          <a:custGeom>
            <a:avLst/>
            <a:gdLst/>
            <a:ahLst/>
            <a:cxnLst/>
            <a:rect l="l" t="t" r="r" b="b"/>
            <a:pathLst>
              <a:path w="12192000" h="3357563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3357563"/>
                </a:lnTo>
                <a:lnTo>
                  <a:pt x="0" y="335756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grpSp>
        <p:nvGrpSpPr>
          <p:cNvPr id="9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79376" y="0"/>
            <a:ext cx="575968" cy="1268760"/>
            <a:chOff x="5372826" y="1844824"/>
            <a:chExt cx="1457091" cy="3209730"/>
          </a:xfrm>
        </p:grpSpPr>
        <p:sp>
          <p:nvSpPr>
            <p:cNvPr id="10" name="Rectangle 9"/>
            <p:cNvSpPr/>
            <p:nvPr userDrawn="1"/>
          </p:nvSpPr>
          <p:spPr>
            <a:xfrm>
              <a:off x="5372826" y="1844824"/>
              <a:ext cx="1457091" cy="32097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1" name="Freeform 6"/>
            <p:cNvSpPr>
              <a:spLocks noChangeAspect="1" noEditPoints="1"/>
            </p:cNvSpPr>
            <p:nvPr userDrawn="1"/>
          </p:nvSpPr>
          <p:spPr bwMode="auto">
            <a:xfrm>
              <a:off x="5760666" y="3050717"/>
              <a:ext cx="681408" cy="1548248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776097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Half Picture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6309320"/>
                </a:lnTo>
                <a:lnTo>
                  <a:pt x="12192000" y="6669088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6669088"/>
                </a:lnTo>
                <a:lnTo>
                  <a:pt x="0" y="630932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096000" y="0"/>
            <a:ext cx="6096000" cy="6858000"/>
          </a:xfrm>
          <a:solidFill>
            <a:schemeClr val="accent2">
              <a:alpha val="70000"/>
            </a:schemeClr>
          </a:solidFill>
        </p:spPr>
        <p:txBody>
          <a:bodyPr lIns="576000" tIns="2422800" rIns="1080000" bIns="1080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32682" y="476672"/>
            <a:ext cx="269351" cy="612000"/>
          </a:xfrm>
          <a:custGeom>
            <a:avLst/>
            <a:gdLst>
              <a:gd name="T0" fmla="*/ 2014 w 3164"/>
              <a:gd name="T1" fmla="*/ 541 h 7179"/>
              <a:gd name="T2" fmla="*/ 2075 w 3164"/>
              <a:gd name="T3" fmla="*/ 842 h 7179"/>
              <a:gd name="T4" fmla="*/ 2013 w 3164"/>
              <a:gd name="T5" fmla="*/ 1104 h 7179"/>
              <a:gd name="T6" fmla="*/ 1698 w 3164"/>
              <a:gd name="T7" fmla="*/ 1547 h 7179"/>
              <a:gd name="T8" fmla="*/ 1150 w 3164"/>
              <a:gd name="T9" fmla="*/ 2192 h 7179"/>
              <a:gd name="T10" fmla="*/ 1032 w 3164"/>
              <a:gd name="T11" fmla="*/ 2455 h 7179"/>
              <a:gd name="T12" fmla="*/ 1071 w 3164"/>
              <a:gd name="T13" fmla="*/ 2857 h 7179"/>
              <a:gd name="T14" fmla="*/ 758 w 3164"/>
              <a:gd name="T15" fmla="*/ 2524 h 7179"/>
              <a:gd name="T16" fmla="*/ 762 w 3164"/>
              <a:gd name="T17" fmla="*/ 2178 h 7179"/>
              <a:gd name="T18" fmla="*/ 878 w 3164"/>
              <a:gd name="T19" fmla="*/ 1919 h 7179"/>
              <a:gd name="T20" fmla="*/ 1196 w 3164"/>
              <a:gd name="T21" fmla="*/ 1511 h 7179"/>
              <a:gd name="T22" fmla="*/ 1734 w 3164"/>
              <a:gd name="T23" fmla="*/ 844 h 7179"/>
              <a:gd name="T24" fmla="*/ 1792 w 3164"/>
              <a:gd name="T25" fmla="*/ 666 h 7179"/>
              <a:gd name="T26" fmla="*/ 1725 w 3164"/>
              <a:gd name="T27" fmla="*/ 476 h 7179"/>
              <a:gd name="T28" fmla="*/ 1173 w 3164"/>
              <a:gd name="T29" fmla="*/ 2909 h 7179"/>
              <a:gd name="T30" fmla="*/ 1139 w 3164"/>
              <a:gd name="T31" fmla="*/ 2584 h 7179"/>
              <a:gd name="T32" fmla="*/ 1266 w 3164"/>
              <a:gd name="T33" fmla="*/ 2264 h 7179"/>
              <a:gd name="T34" fmla="*/ 1911 w 3164"/>
              <a:gd name="T35" fmla="*/ 1593 h 7179"/>
              <a:gd name="T36" fmla="*/ 2169 w 3164"/>
              <a:gd name="T37" fmla="*/ 1249 h 7179"/>
              <a:gd name="T38" fmla="*/ 2177 w 3164"/>
              <a:gd name="T39" fmla="*/ 1064 h 7179"/>
              <a:gd name="T40" fmla="*/ 2394 w 3164"/>
              <a:gd name="T41" fmla="*/ 984 h 7179"/>
              <a:gd name="T42" fmla="*/ 2487 w 3164"/>
              <a:gd name="T43" fmla="*/ 1278 h 7179"/>
              <a:gd name="T44" fmla="*/ 2430 w 3164"/>
              <a:gd name="T45" fmla="*/ 1557 h 7179"/>
              <a:gd name="T46" fmla="*/ 1934 w 3164"/>
              <a:gd name="T47" fmla="*/ 2124 h 7179"/>
              <a:gd name="T48" fmla="*/ 1530 w 3164"/>
              <a:gd name="T49" fmla="*/ 2581 h 7179"/>
              <a:gd name="T50" fmla="*/ 1523 w 3164"/>
              <a:gd name="T51" fmla="*/ 2799 h 7179"/>
              <a:gd name="T52" fmla="*/ 1749 w 3164"/>
              <a:gd name="T53" fmla="*/ 3171 h 7179"/>
              <a:gd name="T54" fmla="*/ 1647 w 3164"/>
              <a:gd name="T55" fmla="*/ 2738 h 7179"/>
              <a:gd name="T56" fmla="*/ 1728 w 3164"/>
              <a:gd name="T57" fmla="*/ 2523 h 7179"/>
              <a:gd name="T58" fmla="*/ 2273 w 3164"/>
              <a:gd name="T59" fmla="*/ 2071 h 7179"/>
              <a:gd name="T60" fmla="*/ 2387 w 3164"/>
              <a:gd name="T61" fmla="*/ 1910 h 7179"/>
              <a:gd name="T62" fmla="*/ 2546 w 3164"/>
              <a:gd name="T63" fmla="*/ 1669 h 7179"/>
              <a:gd name="T64" fmla="*/ 2645 w 3164"/>
              <a:gd name="T65" fmla="*/ 1917 h 7179"/>
              <a:gd name="T66" fmla="*/ 2601 w 3164"/>
              <a:gd name="T67" fmla="*/ 2194 h 7179"/>
              <a:gd name="T68" fmla="*/ 2181 w 3164"/>
              <a:gd name="T69" fmla="*/ 2594 h 7179"/>
              <a:gd name="T70" fmla="*/ 1994 w 3164"/>
              <a:gd name="T71" fmla="*/ 2803 h 7179"/>
              <a:gd name="T72" fmla="*/ 626 w 3164"/>
              <a:gd name="T73" fmla="*/ 2259 h 7179"/>
              <a:gd name="T74" fmla="*/ 521 w 3164"/>
              <a:gd name="T75" fmla="*/ 1956 h 7179"/>
              <a:gd name="T76" fmla="*/ 548 w 3164"/>
              <a:gd name="T77" fmla="*/ 1637 h 7179"/>
              <a:gd name="T78" fmla="*/ 766 w 3164"/>
              <a:gd name="T79" fmla="*/ 1219 h 7179"/>
              <a:gd name="T80" fmla="*/ 1325 w 3164"/>
              <a:gd name="T81" fmla="*/ 408 h 7179"/>
              <a:gd name="T82" fmla="*/ 1347 w 3164"/>
              <a:gd name="T83" fmla="*/ 223 h 7179"/>
              <a:gd name="T84" fmla="*/ 1533 w 3164"/>
              <a:gd name="T85" fmla="*/ 73 h 7179"/>
              <a:gd name="T86" fmla="*/ 1635 w 3164"/>
              <a:gd name="T87" fmla="*/ 329 h 7179"/>
              <a:gd name="T88" fmla="*/ 1602 w 3164"/>
              <a:gd name="T89" fmla="*/ 617 h 7179"/>
              <a:gd name="T90" fmla="*/ 1366 w 3164"/>
              <a:gd name="T91" fmla="*/ 1012 h 7179"/>
              <a:gd name="T92" fmla="*/ 795 w 3164"/>
              <a:gd name="T93" fmla="*/ 1791 h 7179"/>
              <a:gd name="T94" fmla="*/ 663 w 3164"/>
              <a:gd name="T95" fmla="*/ 2130 h 7179"/>
              <a:gd name="T96" fmla="*/ 1308 w 3164"/>
              <a:gd name="T97" fmla="*/ 4296 h 7179"/>
              <a:gd name="T98" fmla="*/ 1674 w 3164"/>
              <a:gd name="T99" fmla="*/ 4340 h 7179"/>
              <a:gd name="T100" fmla="*/ 1548 w 3164"/>
              <a:gd name="T101" fmla="*/ 4163 h 7179"/>
              <a:gd name="T102" fmla="*/ 1133 w 3164"/>
              <a:gd name="T103" fmla="*/ 4107 h 7179"/>
              <a:gd name="T104" fmla="*/ 683 w 3164"/>
              <a:gd name="T105" fmla="*/ 3926 h 7179"/>
              <a:gd name="T106" fmla="*/ 292 w 3164"/>
              <a:gd name="T107" fmla="*/ 3639 h 7179"/>
              <a:gd name="T108" fmla="*/ 0 w 3164"/>
              <a:gd name="T109" fmla="*/ 3291 h 7179"/>
              <a:gd name="T110" fmla="*/ 2943 w 3164"/>
              <a:gd name="T111" fmla="*/ 3581 h 7179"/>
              <a:gd name="T112" fmla="*/ 2588 w 3164"/>
              <a:gd name="T113" fmla="*/ 3876 h 7179"/>
              <a:gd name="T114" fmla="*/ 2199 w 3164"/>
              <a:gd name="T115" fmla="*/ 4064 h 7179"/>
              <a:gd name="T116" fmla="*/ 1643 w 3164"/>
              <a:gd name="T117" fmla="*/ 4163 h 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164" h="7179">
                <a:moveTo>
                  <a:pt x="1875" y="352"/>
                </a:moveTo>
                <a:lnTo>
                  <a:pt x="1888" y="364"/>
                </a:lnTo>
                <a:lnTo>
                  <a:pt x="1899" y="376"/>
                </a:lnTo>
                <a:lnTo>
                  <a:pt x="1911" y="388"/>
                </a:lnTo>
                <a:lnTo>
                  <a:pt x="1922" y="400"/>
                </a:lnTo>
                <a:lnTo>
                  <a:pt x="1932" y="413"/>
                </a:lnTo>
                <a:lnTo>
                  <a:pt x="1942" y="425"/>
                </a:lnTo>
                <a:lnTo>
                  <a:pt x="1961" y="450"/>
                </a:lnTo>
                <a:lnTo>
                  <a:pt x="1970" y="463"/>
                </a:lnTo>
                <a:lnTo>
                  <a:pt x="1978" y="476"/>
                </a:lnTo>
                <a:lnTo>
                  <a:pt x="1994" y="502"/>
                </a:lnTo>
                <a:lnTo>
                  <a:pt x="2007" y="528"/>
                </a:lnTo>
                <a:lnTo>
                  <a:pt x="2014" y="541"/>
                </a:lnTo>
                <a:lnTo>
                  <a:pt x="2020" y="554"/>
                </a:lnTo>
                <a:lnTo>
                  <a:pt x="2031" y="582"/>
                </a:lnTo>
                <a:lnTo>
                  <a:pt x="2040" y="608"/>
                </a:lnTo>
                <a:lnTo>
                  <a:pt x="2049" y="636"/>
                </a:lnTo>
                <a:lnTo>
                  <a:pt x="2056" y="662"/>
                </a:lnTo>
                <a:lnTo>
                  <a:pt x="2058" y="676"/>
                </a:lnTo>
                <a:lnTo>
                  <a:pt x="2062" y="689"/>
                </a:lnTo>
                <a:lnTo>
                  <a:pt x="2066" y="715"/>
                </a:lnTo>
                <a:lnTo>
                  <a:pt x="2069" y="742"/>
                </a:lnTo>
                <a:lnTo>
                  <a:pt x="2073" y="768"/>
                </a:lnTo>
                <a:lnTo>
                  <a:pt x="2074" y="793"/>
                </a:lnTo>
                <a:lnTo>
                  <a:pt x="2075" y="818"/>
                </a:lnTo>
                <a:lnTo>
                  <a:pt x="2075" y="842"/>
                </a:lnTo>
                <a:lnTo>
                  <a:pt x="2074" y="856"/>
                </a:lnTo>
                <a:lnTo>
                  <a:pt x="2074" y="866"/>
                </a:lnTo>
                <a:lnTo>
                  <a:pt x="2073" y="890"/>
                </a:lnTo>
                <a:lnTo>
                  <a:pt x="2070" y="913"/>
                </a:lnTo>
                <a:lnTo>
                  <a:pt x="2064" y="955"/>
                </a:lnTo>
                <a:lnTo>
                  <a:pt x="2060" y="976"/>
                </a:lnTo>
                <a:lnTo>
                  <a:pt x="2056" y="994"/>
                </a:lnTo>
                <a:lnTo>
                  <a:pt x="2051" y="1012"/>
                </a:lnTo>
                <a:lnTo>
                  <a:pt x="2046" y="1028"/>
                </a:lnTo>
                <a:lnTo>
                  <a:pt x="2036" y="1057"/>
                </a:lnTo>
                <a:lnTo>
                  <a:pt x="2031" y="1070"/>
                </a:lnTo>
                <a:lnTo>
                  <a:pt x="2025" y="1081"/>
                </a:lnTo>
                <a:lnTo>
                  <a:pt x="2013" y="1104"/>
                </a:lnTo>
                <a:lnTo>
                  <a:pt x="2000" y="1128"/>
                </a:lnTo>
                <a:lnTo>
                  <a:pt x="1986" y="1152"/>
                </a:lnTo>
                <a:lnTo>
                  <a:pt x="1972" y="1175"/>
                </a:lnTo>
                <a:lnTo>
                  <a:pt x="1964" y="1188"/>
                </a:lnTo>
                <a:lnTo>
                  <a:pt x="1956" y="1200"/>
                </a:lnTo>
                <a:lnTo>
                  <a:pt x="1941" y="1224"/>
                </a:lnTo>
                <a:lnTo>
                  <a:pt x="1908" y="1272"/>
                </a:lnTo>
                <a:lnTo>
                  <a:pt x="1874" y="1321"/>
                </a:lnTo>
                <a:lnTo>
                  <a:pt x="1838" y="1369"/>
                </a:lnTo>
                <a:lnTo>
                  <a:pt x="1803" y="1416"/>
                </a:lnTo>
                <a:lnTo>
                  <a:pt x="1767" y="1461"/>
                </a:lnTo>
                <a:lnTo>
                  <a:pt x="1732" y="1506"/>
                </a:lnTo>
                <a:lnTo>
                  <a:pt x="1698" y="1547"/>
                </a:lnTo>
                <a:lnTo>
                  <a:pt x="1636" y="1621"/>
                </a:lnTo>
                <a:lnTo>
                  <a:pt x="1584" y="1681"/>
                </a:lnTo>
                <a:lnTo>
                  <a:pt x="1550" y="1724"/>
                </a:lnTo>
                <a:lnTo>
                  <a:pt x="1524" y="1753"/>
                </a:lnTo>
                <a:lnTo>
                  <a:pt x="1496" y="1787"/>
                </a:lnTo>
                <a:lnTo>
                  <a:pt x="1425" y="1863"/>
                </a:lnTo>
                <a:lnTo>
                  <a:pt x="1346" y="1952"/>
                </a:lnTo>
                <a:lnTo>
                  <a:pt x="1305" y="1999"/>
                </a:lnTo>
                <a:lnTo>
                  <a:pt x="1264" y="2047"/>
                </a:lnTo>
                <a:lnTo>
                  <a:pt x="1224" y="2096"/>
                </a:lnTo>
                <a:lnTo>
                  <a:pt x="1205" y="2120"/>
                </a:lnTo>
                <a:lnTo>
                  <a:pt x="1186" y="2144"/>
                </a:lnTo>
                <a:lnTo>
                  <a:pt x="1150" y="2192"/>
                </a:lnTo>
                <a:lnTo>
                  <a:pt x="1134" y="2216"/>
                </a:lnTo>
                <a:lnTo>
                  <a:pt x="1119" y="2240"/>
                </a:lnTo>
                <a:lnTo>
                  <a:pt x="1103" y="2263"/>
                </a:lnTo>
                <a:lnTo>
                  <a:pt x="1090" y="2286"/>
                </a:lnTo>
                <a:lnTo>
                  <a:pt x="1078" y="2307"/>
                </a:lnTo>
                <a:lnTo>
                  <a:pt x="1067" y="2329"/>
                </a:lnTo>
                <a:lnTo>
                  <a:pt x="1058" y="2349"/>
                </a:lnTo>
                <a:lnTo>
                  <a:pt x="1049" y="2370"/>
                </a:lnTo>
                <a:lnTo>
                  <a:pt x="1043" y="2389"/>
                </a:lnTo>
                <a:lnTo>
                  <a:pt x="1038" y="2408"/>
                </a:lnTo>
                <a:lnTo>
                  <a:pt x="1036" y="2424"/>
                </a:lnTo>
                <a:lnTo>
                  <a:pt x="1034" y="2439"/>
                </a:lnTo>
                <a:lnTo>
                  <a:pt x="1032" y="2455"/>
                </a:lnTo>
                <a:lnTo>
                  <a:pt x="1030" y="2472"/>
                </a:lnTo>
                <a:lnTo>
                  <a:pt x="1030" y="2488"/>
                </a:lnTo>
                <a:lnTo>
                  <a:pt x="1029" y="2505"/>
                </a:lnTo>
                <a:lnTo>
                  <a:pt x="1029" y="2540"/>
                </a:lnTo>
                <a:lnTo>
                  <a:pt x="1029" y="2558"/>
                </a:lnTo>
                <a:lnTo>
                  <a:pt x="1030" y="2575"/>
                </a:lnTo>
                <a:lnTo>
                  <a:pt x="1032" y="2611"/>
                </a:lnTo>
                <a:lnTo>
                  <a:pt x="1035" y="2646"/>
                </a:lnTo>
                <a:lnTo>
                  <a:pt x="1040" y="2680"/>
                </a:lnTo>
                <a:lnTo>
                  <a:pt x="1049" y="2745"/>
                </a:lnTo>
                <a:lnTo>
                  <a:pt x="1060" y="2805"/>
                </a:lnTo>
                <a:lnTo>
                  <a:pt x="1065" y="2833"/>
                </a:lnTo>
                <a:lnTo>
                  <a:pt x="1071" y="2857"/>
                </a:lnTo>
                <a:lnTo>
                  <a:pt x="1079" y="2896"/>
                </a:lnTo>
                <a:lnTo>
                  <a:pt x="857" y="2896"/>
                </a:lnTo>
                <a:lnTo>
                  <a:pt x="846" y="2868"/>
                </a:lnTo>
                <a:lnTo>
                  <a:pt x="834" y="2836"/>
                </a:lnTo>
                <a:lnTo>
                  <a:pt x="824" y="2802"/>
                </a:lnTo>
                <a:lnTo>
                  <a:pt x="812" y="2764"/>
                </a:lnTo>
                <a:lnTo>
                  <a:pt x="800" y="2726"/>
                </a:lnTo>
                <a:lnTo>
                  <a:pt x="789" y="2685"/>
                </a:lnTo>
                <a:lnTo>
                  <a:pt x="778" y="2641"/>
                </a:lnTo>
                <a:lnTo>
                  <a:pt x="768" y="2596"/>
                </a:lnTo>
                <a:lnTo>
                  <a:pt x="765" y="2572"/>
                </a:lnTo>
                <a:lnTo>
                  <a:pt x="760" y="2548"/>
                </a:lnTo>
                <a:lnTo>
                  <a:pt x="758" y="2524"/>
                </a:lnTo>
                <a:lnTo>
                  <a:pt x="754" y="2500"/>
                </a:lnTo>
                <a:lnTo>
                  <a:pt x="752" y="2475"/>
                </a:lnTo>
                <a:lnTo>
                  <a:pt x="749" y="2449"/>
                </a:lnTo>
                <a:lnTo>
                  <a:pt x="748" y="2424"/>
                </a:lnTo>
                <a:lnTo>
                  <a:pt x="747" y="2397"/>
                </a:lnTo>
                <a:lnTo>
                  <a:pt x="746" y="2371"/>
                </a:lnTo>
                <a:lnTo>
                  <a:pt x="747" y="2344"/>
                </a:lnTo>
                <a:lnTo>
                  <a:pt x="747" y="2317"/>
                </a:lnTo>
                <a:lnTo>
                  <a:pt x="748" y="2289"/>
                </a:lnTo>
                <a:lnTo>
                  <a:pt x="750" y="2262"/>
                </a:lnTo>
                <a:lnTo>
                  <a:pt x="754" y="2234"/>
                </a:lnTo>
                <a:lnTo>
                  <a:pt x="758" y="2206"/>
                </a:lnTo>
                <a:lnTo>
                  <a:pt x="762" y="2178"/>
                </a:lnTo>
                <a:lnTo>
                  <a:pt x="766" y="2156"/>
                </a:lnTo>
                <a:lnTo>
                  <a:pt x="770" y="2145"/>
                </a:lnTo>
                <a:lnTo>
                  <a:pt x="772" y="2134"/>
                </a:lnTo>
                <a:lnTo>
                  <a:pt x="776" y="2124"/>
                </a:lnTo>
                <a:lnTo>
                  <a:pt x="779" y="2112"/>
                </a:lnTo>
                <a:lnTo>
                  <a:pt x="789" y="2089"/>
                </a:lnTo>
                <a:lnTo>
                  <a:pt x="798" y="2065"/>
                </a:lnTo>
                <a:lnTo>
                  <a:pt x="809" y="2041"/>
                </a:lnTo>
                <a:lnTo>
                  <a:pt x="821" y="2017"/>
                </a:lnTo>
                <a:lnTo>
                  <a:pt x="834" y="1993"/>
                </a:lnTo>
                <a:lnTo>
                  <a:pt x="849" y="1968"/>
                </a:lnTo>
                <a:lnTo>
                  <a:pt x="863" y="1944"/>
                </a:lnTo>
                <a:lnTo>
                  <a:pt x="878" y="1919"/>
                </a:lnTo>
                <a:lnTo>
                  <a:pt x="894" y="1895"/>
                </a:lnTo>
                <a:lnTo>
                  <a:pt x="910" y="1869"/>
                </a:lnTo>
                <a:lnTo>
                  <a:pt x="927" y="1845"/>
                </a:lnTo>
                <a:lnTo>
                  <a:pt x="944" y="1821"/>
                </a:lnTo>
                <a:lnTo>
                  <a:pt x="960" y="1797"/>
                </a:lnTo>
                <a:lnTo>
                  <a:pt x="995" y="1752"/>
                </a:lnTo>
                <a:lnTo>
                  <a:pt x="1029" y="1709"/>
                </a:lnTo>
                <a:lnTo>
                  <a:pt x="1061" y="1669"/>
                </a:lnTo>
                <a:lnTo>
                  <a:pt x="1091" y="1633"/>
                </a:lnTo>
                <a:lnTo>
                  <a:pt x="1118" y="1601"/>
                </a:lnTo>
                <a:lnTo>
                  <a:pt x="1142" y="1573"/>
                </a:lnTo>
                <a:lnTo>
                  <a:pt x="1174" y="1536"/>
                </a:lnTo>
                <a:lnTo>
                  <a:pt x="1196" y="1511"/>
                </a:lnTo>
                <a:lnTo>
                  <a:pt x="1222" y="1481"/>
                </a:lnTo>
                <a:lnTo>
                  <a:pt x="1282" y="1409"/>
                </a:lnTo>
                <a:lnTo>
                  <a:pt x="1352" y="1325"/>
                </a:lnTo>
                <a:lnTo>
                  <a:pt x="1427" y="1235"/>
                </a:lnTo>
                <a:lnTo>
                  <a:pt x="1503" y="1142"/>
                </a:lnTo>
                <a:lnTo>
                  <a:pt x="1574" y="1054"/>
                </a:lnTo>
                <a:lnTo>
                  <a:pt x="1638" y="973"/>
                </a:lnTo>
                <a:lnTo>
                  <a:pt x="1666" y="938"/>
                </a:lnTo>
                <a:lnTo>
                  <a:pt x="1690" y="907"/>
                </a:lnTo>
                <a:lnTo>
                  <a:pt x="1702" y="890"/>
                </a:lnTo>
                <a:lnTo>
                  <a:pt x="1714" y="875"/>
                </a:lnTo>
                <a:lnTo>
                  <a:pt x="1725" y="859"/>
                </a:lnTo>
                <a:lnTo>
                  <a:pt x="1734" y="844"/>
                </a:lnTo>
                <a:lnTo>
                  <a:pt x="1743" y="828"/>
                </a:lnTo>
                <a:lnTo>
                  <a:pt x="1751" y="814"/>
                </a:lnTo>
                <a:lnTo>
                  <a:pt x="1758" y="799"/>
                </a:lnTo>
                <a:lnTo>
                  <a:pt x="1766" y="785"/>
                </a:lnTo>
                <a:lnTo>
                  <a:pt x="1772" y="772"/>
                </a:lnTo>
                <a:lnTo>
                  <a:pt x="1776" y="757"/>
                </a:lnTo>
                <a:lnTo>
                  <a:pt x="1781" y="744"/>
                </a:lnTo>
                <a:lnTo>
                  <a:pt x="1785" y="731"/>
                </a:lnTo>
                <a:lnTo>
                  <a:pt x="1787" y="718"/>
                </a:lnTo>
                <a:lnTo>
                  <a:pt x="1790" y="704"/>
                </a:lnTo>
                <a:lnTo>
                  <a:pt x="1791" y="691"/>
                </a:lnTo>
                <a:lnTo>
                  <a:pt x="1792" y="679"/>
                </a:lnTo>
                <a:lnTo>
                  <a:pt x="1792" y="666"/>
                </a:lnTo>
                <a:lnTo>
                  <a:pt x="1792" y="654"/>
                </a:lnTo>
                <a:lnTo>
                  <a:pt x="1791" y="641"/>
                </a:lnTo>
                <a:lnTo>
                  <a:pt x="1790" y="629"/>
                </a:lnTo>
                <a:lnTo>
                  <a:pt x="1787" y="616"/>
                </a:lnTo>
                <a:lnTo>
                  <a:pt x="1784" y="604"/>
                </a:lnTo>
                <a:lnTo>
                  <a:pt x="1782" y="598"/>
                </a:lnTo>
                <a:lnTo>
                  <a:pt x="1780" y="592"/>
                </a:lnTo>
                <a:lnTo>
                  <a:pt x="1776" y="578"/>
                </a:lnTo>
                <a:lnTo>
                  <a:pt x="1767" y="554"/>
                </a:lnTo>
                <a:lnTo>
                  <a:pt x="1761" y="541"/>
                </a:lnTo>
                <a:lnTo>
                  <a:pt x="1755" y="529"/>
                </a:lnTo>
                <a:lnTo>
                  <a:pt x="1740" y="503"/>
                </a:lnTo>
                <a:lnTo>
                  <a:pt x="1725" y="476"/>
                </a:lnTo>
                <a:lnTo>
                  <a:pt x="1726" y="475"/>
                </a:lnTo>
                <a:lnTo>
                  <a:pt x="1731" y="472"/>
                </a:lnTo>
                <a:lnTo>
                  <a:pt x="1749" y="458"/>
                </a:lnTo>
                <a:lnTo>
                  <a:pt x="1800" y="415"/>
                </a:lnTo>
                <a:lnTo>
                  <a:pt x="1875" y="352"/>
                </a:lnTo>
                <a:close/>
                <a:moveTo>
                  <a:pt x="1641" y="3193"/>
                </a:moveTo>
                <a:lnTo>
                  <a:pt x="1258" y="3193"/>
                </a:lnTo>
                <a:lnTo>
                  <a:pt x="1228" y="3103"/>
                </a:lnTo>
                <a:lnTo>
                  <a:pt x="1214" y="3056"/>
                </a:lnTo>
                <a:lnTo>
                  <a:pt x="1206" y="3032"/>
                </a:lnTo>
                <a:lnTo>
                  <a:pt x="1199" y="3008"/>
                </a:lnTo>
                <a:lnTo>
                  <a:pt x="1186" y="2959"/>
                </a:lnTo>
                <a:lnTo>
                  <a:pt x="1173" y="2909"/>
                </a:lnTo>
                <a:lnTo>
                  <a:pt x="1167" y="2884"/>
                </a:lnTo>
                <a:lnTo>
                  <a:pt x="1162" y="2859"/>
                </a:lnTo>
                <a:lnTo>
                  <a:pt x="1156" y="2834"/>
                </a:lnTo>
                <a:lnTo>
                  <a:pt x="1152" y="2809"/>
                </a:lnTo>
                <a:lnTo>
                  <a:pt x="1148" y="2784"/>
                </a:lnTo>
                <a:lnTo>
                  <a:pt x="1144" y="2758"/>
                </a:lnTo>
                <a:lnTo>
                  <a:pt x="1142" y="2733"/>
                </a:lnTo>
                <a:lnTo>
                  <a:pt x="1139" y="2708"/>
                </a:lnTo>
                <a:lnTo>
                  <a:pt x="1138" y="2683"/>
                </a:lnTo>
                <a:lnTo>
                  <a:pt x="1137" y="2658"/>
                </a:lnTo>
                <a:lnTo>
                  <a:pt x="1137" y="2634"/>
                </a:lnTo>
                <a:lnTo>
                  <a:pt x="1137" y="2608"/>
                </a:lnTo>
                <a:lnTo>
                  <a:pt x="1139" y="2584"/>
                </a:lnTo>
                <a:lnTo>
                  <a:pt x="1142" y="2559"/>
                </a:lnTo>
                <a:lnTo>
                  <a:pt x="1144" y="2535"/>
                </a:lnTo>
                <a:lnTo>
                  <a:pt x="1149" y="2511"/>
                </a:lnTo>
                <a:lnTo>
                  <a:pt x="1154" y="2488"/>
                </a:lnTo>
                <a:lnTo>
                  <a:pt x="1160" y="2464"/>
                </a:lnTo>
                <a:lnTo>
                  <a:pt x="1167" y="2442"/>
                </a:lnTo>
                <a:lnTo>
                  <a:pt x="1175" y="2419"/>
                </a:lnTo>
                <a:lnTo>
                  <a:pt x="1186" y="2395"/>
                </a:lnTo>
                <a:lnTo>
                  <a:pt x="1198" y="2370"/>
                </a:lnTo>
                <a:lnTo>
                  <a:pt x="1212" y="2343"/>
                </a:lnTo>
                <a:lnTo>
                  <a:pt x="1229" y="2318"/>
                </a:lnTo>
                <a:lnTo>
                  <a:pt x="1247" y="2290"/>
                </a:lnTo>
                <a:lnTo>
                  <a:pt x="1266" y="2264"/>
                </a:lnTo>
                <a:lnTo>
                  <a:pt x="1288" y="2235"/>
                </a:lnTo>
                <a:lnTo>
                  <a:pt x="1311" y="2208"/>
                </a:lnTo>
                <a:lnTo>
                  <a:pt x="1335" y="2179"/>
                </a:lnTo>
                <a:lnTo>
                  <a:pt x="1360" y="2150"/>
                </a:lnTo>
                <a:lnTo>
                  <a:pt x="1386" y="2120"/>
                </a:lnTo>
                <a:lnTo>
                  <a:pt x="1414" y="2090"/>
                </a:lnTo>
                <a:lnTo>
                  <a:pt x="1470" y="2030"/>
                </a:lnTo>
                <a:lnTo>
                  <a:pt x="1532" y="1969"/>
                </a:lnTo>
                <a:lnTo>
                  <a:pt x="1594" y="1907"/>
                </a:lnTo>
                <a:lnTo>
                  <a:pt x="1658" y="1844"/>
                </a:lnTo>
                <a:lnTo>
                  <a:pt x="1786" y="1718"/>
                </a:lnTo>
                <a:lnTo>
                  <a:pt x="1850" y="1656"/>
                </a:lnTo>
                <a:lnTo>
                  <a:pt x="1911" y="1593"/>
                </a:lnTo>
                <a:lnTo>
                  <a:pt x="1941" y="1562"/>
                </a:lnTo>
                <a:lnTo>
                  <a:pt x="1970" y="1532"/>
                </a:lnTo>
                <a:lnTo>
                  <a:pt x="1998" y="1501"/>
                </a:lnTo>
                <a:lnTo>
                  <a:pt x="2026" y="1471"/>
                </a:lnTo>
                <a:lnTo>
                  <a:pt x="2054" y="1436"/>
                </a:lnTo>
                <a:lnTo>
                  <a:pt x="2079" y="1401"/>
                </a:lnTo>
                <a:lnTo>
                  <a:pt x="2091" y="1386"/>
                </a:lnTo>
                <a:lnTo>
                  <a:pt x="2102" y="1369"/>
                </a:lnTo>
                <a:lnTo>
                  <a:pt x="2112" y="1353"/>
                </a:lnTo>
                <a:lnTo>
                  <a:pt x="2123" y="1338"/>
                </a:lnTo>
                <a:lnTo>
                  <a:pt x="2141" y="1308"/>
                </a:lnTo>
                <a:lnTo>
                  <a:pt x="2156" y="1278"/>
                </a:lnTo>
                <a:lnTo>
                  <a:pt x="2169" y="1249"/>
                </a:lnTo>
                <a:lnTo>
                  <a:pt x="2174" y="1235"/>
                </a:lnTo>
                <a:lnTo>
                  <a:pt x="2178" y="1220"/>
                </a:lnTo>
                <a:lnTo>
                  <a:pt x="2182" y="1206"/>
                </a:lnTo>
                <a:lnTo>
                  <a:pt x="2186" y="1193"/>
                </a:lnTo>
                <a:lnTo>
                  <a:pt x="2187" y="1178"/>
                </a:lnTo>
                <a:lnTo>
                  <a:pt x="2189" y="1164"/>
                </a:lnTo>
                <a:lnTo>
                  <a:pt x="2189" y="1151"/>
                </a:lnTo>
                <a:lnTo>
                  <a:pt x="2189" y="1136"/>
                </a:lnTo>
                <a:lnTo>
                  <a:pt x="2189" y="1122"/>
                </a:lnTo>
                <a:lnTo>
                  <a:pt x="2187" y="1108"/>
                </a:lnTo>
                <a:lnTo>
                  <a:pt x="2184" y="1093"/>
                </a:lnTo>
                <a:lnTo>
                  <a:pt x="2182" y="1079"/>
                </a:lnTo>
                <a:lnTo>
                  <a:pt x="2177" y="1064"/>
                </a:lnTo>
                <a:lnTo>
                  <a:pt x="2172" y="1050"/>
                </a:lnTo>
                <a:lnTo>
                  <a:pt x="2168" y="1036"/>
                </a:lnTo>
                <a:lnTo>
                  <a:pt x="2160" y="1020"/>
                </a:lnTo>
                <a:lnTo>
                  <a:pt x="2153" y="1006"/>
                </a:lnTo>
                <a:lnTo>
                  <a:pt x="2145" y="990"/>
                </a:lnTo>
                <a:lnTo>
                  <a:pt x="2297" y="864"/>
                </a:lnTo>
                <a:lnTo>
                  <a:pt x="2312" y="877"/>
                </a:lnTo>
                <a:lnTo>
                  <a:pt x="2327" y="893"/>
                </a:lnTo>
                <a:lnTo>
                  <a:pt x="2342" y="908"/>
                </a:lnTo>
                <a:lnTo>
                  <a:pt x="2355" y="926"/>
                </a:lnTo>
                <a:lnTo>
                  <a:pt x="2369" y="944"/>
                </a:lnTo>
                <a:lnTo>
                  <a:pt x="2382" y="964"/>
                </a:lnTo>
                <a:lnTo>
                  <a:pt x="2394" y="984"/>
                </a:lnTo>
                <a:lnTo>
                  <a:pt x="2406" y="1006"/>
                </a:lnTo>
                <a:lnTo>
                  <a:pt x="2417" y="1028"/>
                </a:lnTo>
                <a:lnTo>
                  <a:pt x="2428" y="1051"/>
                </a:lnTo>
                <a:lnTo>
                  <a:pt x="2439" y="1074"/>
                </a:lnTo>
                <a:lnTo>
                  <a:pt x="2447" y="1098"/>
                </a:lnTo>
                <a:lnTo>
                  <a:pt x="2456" y="1123"/>
                </a:lnTo>
                <a:lnTo>
                  <a:pt x="2464" y="1148"/>
                </a:lnTo>
                <a:lnTo>
                  <a:pt x="2470" y="1174"/>
                </a:lnTo>
                <a:lnTo>
                  <a:pt x="2476" y="1200"/>
                </a:lnTo>
                <a:lnTo>
                  <a:pt x="2481" y="1225"/>
                </a:lnTo>
                <a:lnTo>
                  <a:pt x="2482" y="1238"/>
                </a:lnTo>
                <a:lnTo>
                  <a:pt x="2484" y="1251"/>
                </a:lnTo>
                <a:lnTo>
                  <a:pt x="2487" y="1278"/>
                </a:lnTo>
                <a:lnTo>
                  <a:pt x="2488" y="1304"/>
                </a:lnTo>
                <a:lnTo>
                  <a:pt x="2488" y="1331"/>
                </a:lnTo>
                <a:lnTo>
                  <a:pt x="2488" y="1357"/>
                </a:lnTo>
                <a:lnTo>
                  <a:pt x="2486" y="1383"/>
                </a:lnTo>
                <a:lnTo>
                  <a:pt x="2482" y="1410"/>
                </a:lnTo>
                <a:lnTo>
                  <a:pt x="2477" y="1435"/>
                </a:lnTo>
                <a:lnTo>
                  <a:pt x="2471" y="1461"/>
                </a:lnTo>
                <a:lnTo>
                  <a:pt x="2466" y="1473"/>
                </a:lnTo>
                <a:lnTo>
                  <a:pt x="2463" y="1485"/>
                </a:lnTo>
                <a:lnTo>
                  <a:pt x="2458" y="1499"/>
                </a:lnTo>
                <a:lnTo>
                  <a:pt x="2453" y="1511"/>
                </a:lnTo>
                <a:lnTo>
                  <a:pt x="2442" y="1535"/>
                </a:lnTo>
                <a:lnTo>
                  <a:pt x="2430" y="1557"/>
                </a:lnTo>
                <a:lnTo>
                  <a:pt x="2423" y="1569"/>
                </a:lnTo>
                <a:lnTo>
                  <a:pt x="2416" y="1580"/>
                </a:lnTo>
                <a:lnTo>
                  <a:pt x="2400" y="1602"/>
                </a:lnTo>
                <a:lnTo>
                  <a:pt x="2361" y="1653"/>
                </a:lnTo>
                <a:lnTo>
                  <a:pt x="2320" y="1703"/>
                </a:lnTo>
                <a:lnTo>
                  <a:pt x="2277" y="1752"/>
                </a:lnTo>
                <a:lnTo>
                  <a:pt x="2256" y="1777"/>
                </a:lnTo>
                <a:lnTo>
                  <a:pt x="2234" y="1801"/>
                </a:lnTo>
                <a:lnTo>
                  <a:pt x="2189" y="1851"/>
                </a:lnTo>
                <a:lnTo>
                  <a:pt x="2141" y="1903"/>
                </a:lnTo>
                <a:lnTo>
                  <a:pt x="2039" y="2013"/>
                </a:lnTo>
                <a:lnTo>
                  <a:pt x="1988" y="2069"/>
                </a:lnTo>
                <a:lnTo>
                  <a:pt x="1934" y="2124"/>
                </a:lnTo>
                <a:lnTo>
                  <a:pt x="1824" y="2236"/>
                </a:lnTo>
                <a:lnTo>
                  <a:pt x="1766" y="2298"/>
                </a:lnTo>
                <a:lnTo>
                  <a:pt x="1704" y="2362"/>
                </a:lnTo>
                <a:lnTo>
                  <a:pt x="1673" y="2397"/>
                </a:lnTo>
                <a:lnTo>
                  <a:pt x="1641" y="2433"/>
                </a:lnTo>
                <a:lnTo>
                  <a:pt x="1607" y="2472"/>
                </a:lnTo>
                <a:lnTo>
                  <a:pt x="1571" y="2511"/>
                </a:lnTo>
                <a:lnTo>
                  <a:pt x="1565" y="2520"/>
                </a:lnTo>
                <a:lnTo>
                  <a:pt x="1559" y="2527"/>
                </a:lnTo>
                <a:lnTo>
                  <a:pt x="1548" y="2545"/>
                </a:lnTo>
                <a:lnTo>
                  <a:pt x="1544" y="2553"/>
                </a:lnTo>
                <a:lnTo>
                  <a:pt x="1539" y="2562"/>
                </a:lnTo>
                <a:lnTo>
                  <a:pt x="1530" y="2581"/>
                </a:lnTo>
                <a:lnTo>
                  <a:pt x="1528" y="2590"/>
                </a:lnTo>
                <a:lnTo>
                  <a:pt x="1524" y="2600"/>
                </a:lnTo>
                <a:lnTo>
                  <a:pt x="1522" y="2610"/>
                </a:lnTo>
                <a:lnTo>
                  <a:pt x="1520" y="2620"/>
                </a:lnTo>
                <a:lnTo>
                  <a:pt x="1516" y="2641"/>
                </a:lnTo>
                <a:lnTo>
                  <a:pt x="1515" y="2652"/>
                </a:lnTo>
                <a:lnTo>
                  <a:pt x="1514" y="2662"/>
                </a:lnTo>
                <a:lnTo>
                  <a:pt x="1514" y="2684"/>
                </a:lnTo>
                <a:lnTo>
                  <a:pt x="1514" y="2707"/>
                </a:lnTo>
                <a:lnTo>
                  <a:pt x="1514" y="2730"/>
                </a:lnTo>
                <a:lnTo>
                  <a:pt x="1516" y="2752"/>
                </a:lnTo>
                <a:lnTo>
                  <a:pt x="1520" y="2775"/>
                </a:lnTo>
                <a:lnTo>
                  <a:pt x="1523" y="2799"/>
                </a:lnTo>
                <a:lnTo>
                  <a:pt x="1527" y="2822"/>
                </a:lnTo>
                <a:lnTo>
                  <a:pt x="1533" y="2846"/>
                </a:lnTo>
                <a:lnTo>
                  <a:pt x="1538" y="2870"/>
                </a:lnTo>
                <a:lnTo>
                  <a:pt x="1545" y="2894"/>
                </a:lnTo>
                <a:lnTo>
                  <a:pt x="1558" y="2941"/>
                </a:lnTo>
                <a:lnTo>
                  <a:pt x="1572" y="2987"/>
                </a:lnTo>
                <a:lnTo>
                  <a:pt x="1588" y="3033"/>
                </a:lnTo>
                <a:lnTo>
                  <a:pt x="1617" y="3118"/>
                </a:lnTo>
                <a:lnTo>
                  <a:pt x="1630" y="3157"/>
                </a:lnTo>
                <a:lnTo>
                  <a:pt x="1641" y="3193"/>
                </a:lnTo>
                <a:close/>
                <a:moveTo>
                  <a:pt x="2080" y="3193"/>
                </a:moveTo>
                <a:lnTo>
                  <a:pt x="1755" y="3193"/>
                </a:lnTo>
                <a:lnTo>
                  <a:pt x="1749" y="3171"/>
                </a:lnTo>
                <a:lnTo>
                  <a:pt x="1743" y="3148"/>
                </a:lnTo>
                <a:lnTo>
                  <a:pt x="1730" y="3104"/>
                </a:lnTo>
                <a:lnTo>
                  <a:pt x="1702" y="3015"/>
                </a:lnTo>
                <a:lnTo>
                  <a:pt x="1688" y="2971"/>
                </a:lnTo>
                <a:lnTo>
                  <a:pt x="1676" y="2926"/>
                </a:lnTo>
                <a:lnTo>
                  <a:pt x="1670" y="2904"/>
                </a:lnTo>
                <a:lnTo>
                  <a:pt x="1665" y="2881"/>
                </a:lnTo>
                <a:lnTo>
                  <a:pt x="1660" y="2859"/>
                </a:lnTo>
                <a:lnTo>
                  <a:pt x="1656" y="2836"/>
                </a:lnTo>
                <a:lnTo>
                  <a:pt x="1653" y="2810"/>
                </a:lnTo>
                <a:lnTo>
                  <a:pt x="1649" y="2785"/>
                </a:lnTo>
                <a:lnTo>
                  <a:pt x="1648" y="2761"/>
                </a:lnTo>
                <a:lnTo>
                  <a:pt x="1647" y="2738"/>
                </a:lnTo>
                <a:lnTo>
                  <a:pt x="1647" y="2716"/>
                </a:lnTo>
                <a:lnTo>
                  <a:pt x="1648" y="2696"/>
                </a:lnTo>
                <a:lnTo>
                  <a:pt x="1650" y="2676"/>
                </a:lnTo>
                <a:lnTo>
                  <a:pt x="1654" y="2655"/>
                </a:lnTo>
                <a:lnTo>
                  <a:pt x="1656" y="2646"/>
                </a:lnTo>
                <a:lnTo>
                  <a:pt x="1660" y="2636"/>
                </a:lnTo>
                <a:lnTo>
                  <a:pt x="1667" y="2618"/>
                </a:lnTo>
                <a:lnTo>
                  <a:pt x="1671" y="2608"/>
                </a:lnTo>
                <a:lnTo>
                  <a:pt x="1676" y="2599"/>
                </a:lnTo>
                <a:lnTo>
                  <a:pt x="1686" y="2581"/>
                </a:lnTo>
                <a:lnTo>
                  <a:pt x="1698" y="2562"/>
                </a:lnTo>
                <a:lnTo>
                  <a:pt x="1713" y="2542"/>
                </a:lnTo>
                <a:lnTo>
                  <a:pt x="1728" y="2523"/>
                </a:lnTo>
                <a:lnTo>
                  <a:pt x="1748" y="2504"/>
                </a:lnTo>
                <a:lnTo>
                  <a:pt x="1762" y="2490"/>
                </a:lnTo>
                <a:lnTo>
                  <a:pt x="1778" y="2474"/>
                </a:lnTo>
                <a:lnTo>
                  <a:pt x="1812" y="2443"/>
                </a:lnTo>
                <a:lnTo>
                  <a:pt x="1850" y="2410"/>
                </a:lnTo>
                <a:lnTo>
                  <a:pt x="1892" y="2377"/>
                </a:lnTo>
                <a:lnTo>
                  <a:pt x="1935" y="2342"/>
                </a:lnTo>
                <a:lnTo>
                  <a:pt x="1979" y="2306"/>
                </a:lnTo>
                <a:lnTo>
                  <a:pt x="2070" y="2235"/>
                </a:lnTo>
                <a:lnTo>
                  <a:pt x="2159" y="2166"/>
                </a:lnTo>
                <a:lnTo>
                  <a:pt x="2200" y="2132"/>
                </a:lnTo>
                <a:lnTo>
                  <a:pt x="2238" y="2101"/>
                </a:lnTo>
                <a:lnTo>
                  <a:pt x="2273" y="2071"/>
                </a:lnTo>
                <a:lnTo>
                  <a:pt x="2303" y="2043"/>
                </a:lnTo>
                <a:lnTo>
                  <a:pt x="2330" y="2018"/>
                </a:lnTo>
                <a:lnTo>
                  <a:pt x="2339" y="2006"/>
                </a:lnTo>
                <a:lnTo>
                  <a:pt x="2349" y="1995"/>
                </a:lnTo>
                <a:lnTo>
                  <a:pt x="2355" y="1986"/>
                </a:lnTo>
                <a:lnTo>
                  <a:pt x="2362" y="1976"/>
                </a:lnTo>
                <a:lnTo>
                  <a:pt x="2367" y="1968"/>
                </a:lnTo>
                <a:lnTo>
                  <a:pt x="2372" y="1958"/>
                </a:lnTo>
                <a:lnTo>
                  <a:pt x="2376" y="1949"/>
                </a:lnTo>
                <a:lnTo>
                  <a:pt x="2380" y="1939"/>
                </a:lnTo>
                <a:lnTo>
                  <a:pt x="2382" y="1929"/>
                </a:lnTo>
                <a:lnTo>
                  <a:pt x="2385" y="1920"/>
                </a:lnTo>
                <a:lnTo>
                  <a:pt x="2387" y="1910"/>
                </a:lnTo>
                <a:lnTo>
                  <a:pt x="2390" y="1901"/>
                </a:lnTo>
                <a:lnTo>
                  <a:pt x="2392" y="1883"/>
                </a:lnTo>
                <a:lnTo>
                  <a:pt x="2392" y="1865"/>
                </a:lnTo>
                <a:lnTo>
                  <a:pt x="2392" y="1848"/>
                </a:lnTo>
                <a:lnTo>
                  <a:pt x="2391" y="1832"/>
                </a:lnTo>
                <a:lnTo>
                  <a:pt x="2390" y="1818"/>
                </a:lnTo>
                <a:lnTo>
                  <a:pt x="2387" y="1805"/>
                </a:lnTo>
                <a:lnTo>
                  <a:pt x="2385" y="1794"/>
                </a:lnTo>
                <a:lnTo>
                  <a:pt x="2381" y="1778"/>
                </a:lnTo>
                <a:lnTo>
                  <a:pt x="2379" y="1773"/>
                </a:lnTo>
                <a:lnTo>
                  <a:pt x="2454" y="1711"/>
                </a:lnTo>
                <a:lnTo>
                  <a:pt x="2529" y="1649"/>
                </a:lnTo>
                <a:lnTo>
                  <a:pt x="2546" y="1669"/>
                </a:lnTo>
                <a:lnTo>
                  <a:pt x="2553" y="1679"/>
                </a:lnTo>
                <a:lnTo>
                  <a:pt x="2561" y="1689"/>
                </a:lnTo>
                <a:lnTo>
                  <a:pt x="2574" y="1711"/>
                </a:lnTo>
                <a:lnTo>
                  <a:pt x="2582" y="1722"/>
                </a:lnTo>
                <a:lnTo>
                  <a:pt x="2588" y="1733"/>
                </a:lnTo>
                <a:lnTo>
                  <a:pt x="2600" y="1755"/>
                </a:lnTo>
                <a:lnTo>
                  <a:pt x="2609" y="1778"/>
                </a:lnTo>
                <a:lnTo>
                  <a:pt x="2619" y="1801"/>
                </a:lnTo>
                <a:lnTo>
                  <a:pt x="2626" y="1824"/>
                </a:lnTo>
                <a:lnTo>
                  <a:pt x="2633" y="1847"/>
                </a:lnTo>
                <a:lnTo>
                  <a:pt x="2638" y="1871"/>
                </a:lnTo>
                <a:lnTo>
                  <a:pt x="2643" y="1893"/>
                </a:lnTo>
                <a:lnTo>
                  <a:pt x="2645" y="1917"/>
                </a:lnTo>
                <a:lnTo>
                  <a:pt x="2648" y="1940"/>
                </a:lnTo>
                <a:lnTo>
                  <a:pt x="2649" y="1963"/>
                </a:lnTo>
                <a:lnTo>
                  <a:pt x="2649" y="1986"/>
                </a:lnTo>
                <a:lnTo>
                  <a:pt x="2649" y="2009"/>
                </a:lnTo>
                <a:lnTo>
                  <a:pt x="2646" y="2031"/>
                </a:lnTo>
                <a:lnTo>
                  <a:pt x="2644" y="2053"/>
                </a:lnTo>
                <a:lnTo>
                  <a:pt x="2640" y="2075"/>
                </a:lnTo>
                <a:lnTo>
                  <a:pt x="2636" y="2096"/>
                </a:lnTo>
                <a:lnTo>
                  <a:pt x="2631" y="2116"/>
                </a:lnTo>
                <a:lnTo>
                  <a:pt x="2625" y="2137"/>
                </a:lnTo>
                <a:lnTo>
                  <a:pt x="2618" y="2157"/>
                </a:lnTo>
                <a:lnTo>
                  <a:pt x="2609" y="2175"/>
                </a:lnTo>
                <a:lnTo>
                  <a:pt x="2601" y="2194"/>
                </a:lnTo>
                <a:lnTo>
                  <a:pt x="2592" y="2211"/>
                </a:lnTo>
                <a:lnTo>
                  <a:pt x="2583" y="2228"/>
                </a:lnTo>
                <a:lnTo>
                  <a:pt x="2572" y="2244"/>
                </a:lnTo>
                <a:lnTo>
                  <a:pt x="2561" y="2258"/>
                </a:lnTo>
                <a:lnTo>
                  <a:pt x="2549" y="2272"/>
                </a:lnTo>
                <a:lnTo>
                  <a:pt x="2537" y="2284"/>
                </a:lnTo>
                <a:lnTo>
                  <a:pt x="2530" y="2290"/>
                </a:lnTo>
                <a:lnTo>
                  <a:pt x="2524" y="2296"/>
                </a:lnTo>
                <a:lnTo>
                  <a:pt x="2429" y="2377"/>
                </a:lnTo>
                <a:lnTo>
                  <a:pt x="2309" y="2480"/>
                </a:lnTo>
                <a:lnTo>
                  <a:pt x="2277" y="2508"/>
                </a:lnTo>
                <a:lnTo>
                  <a:pt x="2244" y="2536"/>
                </a:lnTo>
                <a:lnTo>
                  <a:pt x="2181" y="2594"/>
                </a:lnTo>
                <a:lnTo>
                  <a:pt x="2150" y="2623"/>
                </a:lnTo>
                <a:lnTo>
                  <a:pt x="2120" y="2650"/>
                </a:lnTo>
                <a:lnTo>
                  <a:pt x="2090" y="2679"/>
                </a:lnTo>
                <a:lnTo>
                  <a:pt x="2062" y="2706"/>
                </a:lnTo>
                <a:lnTo>
                  <a:pt x="2037" y="2732"/>
                </a:lnTo>
                <a:lnTo>
                  <a:pt x="2026" y="2744"/>
                </a:lnTo>
                <a:lnTo>
                  <a:pt x="2018" y="2755"/>
                </a:lnTo>
                <a:lnTo>
                  <a:pt x="2009" y="2764"/>
                </a:lnTo>
                <a:lnTo>
                  <a:pt x="2003" y="2774"/>
                </a:lnTo>
                <a:lnTo>
                  <a:pt x="1998" y="2784"/>
                </a:lnTo>
                <a:lnTo>
                  <a:pt x="1995" y="2793"/>
                </a:lnTo>
                <a:lnTo>
                  <a:pt x="1994" y="2798"/>
                </a:lnTo>
                <a:lnTo>
                  <a:pt x="1994" y="2803"/>
                </a:lnTo>
                <a:lnTo>
                  <a:pt x="1992" y="2814"/>
                </a:lnTo>
                <a:lnTo>
                  <a:pt x="1992" y="2827"/>
                </a:lnTo>
                <a:lnTo>
                  <a:pt x="1994" y="2840"/>
                </a:lnTo>
                <a:lnTo>
                  <a:pt x="1995" y="2854"/>
                </a:lnTo>
                <a:lnTo>
                  <a:pt x="1998" y="2872"/>
                </a:lnTo>
                <a:lnTo>
                  <a:pt x="2007" y="2912"/>
                </a:lnTo>
                <a:lnTo>
                  <a:pt x="2025" y="2986"/>
                </a:lnTo>
                <a:lnTo>
                  <a:pt x="2044" y="3063"/>
                </a:lnTo>
                <a:lnTo>
                  <a:pt x="2063" y="3134"/>
                </a:lnTo>
                <a:lnTo>
                  <a:pt x="2080" y="3193"/>
                </a:lnTo>
                <a:close/>
                <a:moveTo>
                  <a:pt x="657" y="2306"/>
                </a:moveTo>
                <a:lnTo>
                  <a:pt x="641" y="2282"/>
                </a:lnTo>
                <a:lnTo>
                  <a:pt x="626" y="2259"/>
                </a:lnTo>
                <a:lnTo>
                  <a:pt x="612" y="2235"/>
                </a:lnTo>
                <a:lnTo>
                  <a:pt x="599" y="2211"/>
                </a:lnTo>
                <a:lnTo>
                  <a:pt x="587" y="2187"/>
                </a:lnTo>
                <a:lnTo>
                  <a:pt x="576" y="2163"/>
                </a:lnTo>
                <a:lnTo>
                  <a:pt x="567" y="2138"/>
                </a:lnTo>
                <a:lnTo>
                  <a:pt x="557" y="2114"/>
                </a:lnTo>
                <a:lnTo>
                  <a:pt x="549" y="2089"/>
                </a:lnTo>
                <a:lnTo>
                  <a:pt x="542" y="2064"/>
                </a:lnTo>
                <a:lnTo>
                  <a:pt x="536" y="2037"/>
                </a:lnTo>
                <a:lnTo>
                  <a:pt x="533" y="2024"/>
                </a:lnTo>
                <a:lnTo>
                  <a:pt x="531" y="2011"/>
                </a:lnTo>
                <a:lnTo>
                  <a:pt x="526" y="1983"/>
                </a:lnTo>
                <a:lnTo>
                  <a:pt x="521" y="1956"/>
                </a:lnTo>
                <a:lnTo>
                  <a:pt x="519" y="1926"/>
                </a:lnTo>
                <a:lnTo>
                  <a:pt x="516" y="1897"/>
                </a:lnTo>
                <a:lnTo>
                  <a:pt x="515" y="1880"/>
                </a:lnTo>
                <a:lnTo>
                  <a:pt x="515" y="1863"/>
                </a:lnTo>
                <a:lnTo>
                  <a:pt x="515" y="1847"/>
                </a:lnTo>
                <a:lnTo>
                  <a:pt x="515" y="1830"/>
                </a:lnTo>
                <a:lnTo>
                  <a:pt x="516" y="1813"/>
                </a:lnTo>
                <a:lnTo>
                  <a:pt x="518" y="1796"/>
                </a:lnTo>
                <a:lnTo>
                  <a:pt x="521" y="1764"/>
                </a:lnTo>
                <a:lnTo>
                  <a:pt x="526" y="1731"/>
                </a:lnTo>
                <a:lnTo>
                  <a:pt x="532" y="1699"/>
                </a:lnTo>
                <a:lnTo>
                  <a:pt x="539" y="1668"/>
                </a:lnTo>
                <a:lnTo>
                  <a:pt x="548" y="1637"/>
                </a:lnTo>
                <a:lnTo>
                  <a:pt x="557" y="1605"/>
                </a:lnTo>
                <a:lnTo>
                  <a:pt x="568" y="1574"/>
                </a:lnTo>
                <a:lnTo>
                  <a:pt x="580" y="1543"/>
                </a:lnTo>
                <a:lnTo>
                  <a:pt x="593" y="1513"/>
                </a:lnTo>
                <a:lnTo>
                  <a:pt x="608" y="1483"/>
                </a:lnTo>
                <a:lnTo>
                  <a:pt x="622" y="1453"/>
                </a:lnTo>
                <a:lnTo>
                  <a:pt x="638" y="1423"/>
                </a:lnTo>
                <a:lnTo>
                  <a:pt x="654" y="1394"/>
                </a:lnTo>
                <a:lnTo>
                  <a:pt x="671" y="1364"/>
                </a:lnTo>
                <a:lnTo>
                  <a:pt x="689" y="1335"/>
                </a:lnTo>
                <a:lnTo>
                  <a:pt x="707" y="1305"/>
                </a:lnTo>
                <a:lnTo>
                  <a:pt x="726" y="1277"/>
                </a:lnTo>
                <a:lnTo>
                  <a:pt x="766" y="1219"/>
                </a:lnTo>
                <a:lnTo>
                  <a:pt x="806" y="1163"/>
                </a:lnTo>
                <a:lnTo>
                  <a:pt x="848" y="1105"/>
                </a:lnTo>
                <a:lnTo>
                  <a:pt x="888" y="1049"/>
                </a:lnTo>
                <a:lnTo>
                  <a:pt x="930" y="991"/>
                </a:lnTo>
                <a:lnTo>
                  <a:pt x="971" y="935"/>
                </a:lnTo>
                <a:lnTo>
                  <a:pt x="1107" y="745"/>
                </a:lnTo>
                <a:lnTo>
                  <a:pt x="1168" y="658"/>
                </a:lnTo>
                <a:lnTo>
                  <a:pt x="1223" y="576"/>
                </a:lnTo>
                <a:lnTo>
                  <a:pt x="1248" y="538"/>
                </a:lnTo>
                <a:lnTo>
                  <a:pt x="1271" y="502"/>
                </a:lnTo>
                <a:lnTo>
                  <a:pt x="1292" y="468"/>
                </a:lnTo>
                <a:lnTo>
                  <a:pt x="1310" y="437"/>
                </a:lnTo>
                <a:lnTo>
                  <a:pt x="1325" y="408"/>
                </a:lnTo>
                <a:lnTo>
                  <a:pt x="1337" y="382"/>
                </a:lnTo>
                <a:lnTo>
                  <a:pt x="1342" y="370"/>
                </a:lnTo>
                <a:lnTo>
                  <a:pt x="1347" y="358"/>
                </a:lnTo>
                <a:lnTo>
                  <a:pt x="1350" y="347"/>
                </a:lnTo>
                <a:lnTo>
                  <a:pt x="1353" y="337"/>
                </a:lnTo>
                <a:lnTo>
                  <a:pt x="1355" y="323"/>
                </a:lnTo>
                <a:lnTo>
                  <a:pt x="1356" y="309"/>
                </a:lnTo>
                <a:lnTo>
                  <a:pt x="1356" y="294"/>
                </a:lnTo>
                <a:lnTo>
                  <a:pt x="1356" y="280"/>
                </a:lnTo>
                <a:lnTo>
                  <a:pt x="1355" y="265"/>
                </a:lnTo>
                <a:lnTo>
                  <a:pt x="1353" y="252"/>
                </a:lnTo>
                <a:lnTo>
                  <a:pt x="1350" y="238"/>
                </a:lnTo>
                <a:lnTo>
                  <a:pt x="1347" y="223"/>
                </a:lnTo>
                <a:lnTo>
                  <a:pt x="1344" y="210"/>
                </a:lnTo>
                <a:lnTo>
                  <a:pt x="1340" y="197"/>
                </a:lnTo>
                <a:lnTo>
                  <a:pt x="1331" y="172"/>
                </a:lnTo>
                <a:lnTo>
                  <a:pt x="1322" y="149"/>
                </a:lnTo>
                <a:lnTo>
                  <a:pt x="1313" y="129"/>
                </a:lnTo>
                <a:lnTo>
                  <a:pt x="1384" y="69"/>
                </a:lnTo>
                <a:lnTo>
                  <a:pt x="1436" y="25"/>
                </a:lnTo>
                <a:lnTo>
                  <a:pt x="1455" y="10"/>
                </a:lnTo>
                <a:lnTo>
                  <a:pt x="1467" y="0"/>
                </a:lnTo>
                <a:lnTo>
                  <a:pt x="1485" y="18"/>
                </a:lnTo>
                <a:lnTo>
                  <a:pt x="1502" y="36"/>
                </a:lnTo>
                <a:lnTo>
                  <a:pt x="1517" y="54"/>
                </a:lnTo>
                <a:lnTo>
                  <a:pt x="1533" y="73"/>
                </a:lnTo>
                <a:lnTo>
                  <a:pt x="1540" y="83"/>
                </a:lnTo>
                <a:lnTo>
                  <a:pt x="1546" y="93"/>
                </a:lnTo>
                <a:lnTo>
                  <a:pt x="1559" y="113"/>
                </a:lnTo>
                <a:lnTo>
                  <a:pt x="1571" y="133"/>
                </a:lnTo>
                <a:lnTo>
                  <a:pt x="1582" y="154"/>
                </a:lnTo>
                <a:lnTo>
                  <a:pt x="1592" y="174"/>
                </a:lnTo>
                <a:lnTo>
                  <a:pt x="1601" y="196"/>
                </a:lnTo>
                <a:lnTo>
                  <a:pt x="1608" y="217"/>
                </a:lnTo>
                <a:lnTo>
                  <a:pt x="1616" y="239"/>
                </a:lnTo>
                <a:lnTo>
                  <a:pt x="1622" y="262"/>
                </a:lnTo>
                <a:lnTo>
                  <a:pt x="1628" y="283"/>
                </a:lnTo>
                <a:lnTo>
                  <a:pt x="1631" y="306"/>
                </a:lnTo>
                <a:lnTo>
                  <a:pt x="1635" y="329"/>
                </a:lnTo>
                <a:lnTo>
                  <a:pt x="1637" y="351"/>
                </a:lnTo>
                <a:lnTo>
                  <a:pt x="1638" y="373"/>
                </a:lnTo>
                <a:lnTo>
                  <a:pt x="1640" y="396"/>
                </a:lnTo>
                <a:lnTo>
                  <a:pt x="1640" y="419"/>
                </a:lnTo>
                <a:lnTo>
                  <a:pt x="1638" y="442"/>
                </a:lnTo>
                <a:lnTo>
                  <a:pt x="1636" y="464"/>
                </a:lnTo>
                <a:lnTo>
                  <a:pt x="1634" y="486"/>
                </a:lnTo>
                <a:lnTo>
                  <a:pt x="1630" y="509"/>
                </a:lnTo>
                <a:lnTo>
                  <a:pt x="1626" y="530"/>
                </a:lnTo>
                <a:lnTo>
                  <a:pt x="1622" y="553"/>
                </a:lnTo>
                <a:lnTo>
                  <a:pt x="1616" y="575"/>
                </a:lnTo>
                <a:lnTo>
                  <a:pt x="1610" y="596"/>
                </a:lnTo>
                <a:lnTo>
                  <a:pt x="1602" y="617"/>
                </a:lnTo>
                <a:lnTo>
                  <a:pt x="1594" y="638"/>
                </a:lnTo>
                <a:lnTo>
                  <a:pt x="1586" y="659"/>
                </a:lnTo>
                <a:lnTo>
                  <a:pt x="1577" y="679"/>
                </a:lnTo>
                <a:lnTo>
                  <a:pt x="1566" y="702"/>
                </a:lnTo>
                <a:lnTo>
                  <a:pt x="1554" y="725"/>
                </a:lnTo>
                <a:lnTo>
                  <a:pt x="1541" y="748"/>
                </a:lnTo>
                <a:lnTo>
                  <a:pt x="1528" y="770"/>
                </a:lnTo>
                <a:lnTo>
                  <a:pt x="1515" y="793"/>
                </a:lnTo>
                <a:lnTo>
                  <a:pt x="1500" y="817"/>
                </a:lnTo>
                <a:lnTo>
                  <a:pt x="1469" y="865"/>
                </a:lnTo>
                <a:lnTo>
                  <a:pt x="1437" y="913"/>
                </a:lnTo>
                <a:lnTo>
                  <a:pt x="1402" y="962"/>
                </a:lnTo>
                <a:lnTo>
                  <a:pt x="1366" y="1012"/>
                </a:lnTo>
                <a:lnTo>
                  <a:pt x="1328" y="1061"/>
                </a:lnTo>
                <a:lnTo>
                  <a:pt x="1250" y="1163"/>
                </a:lnTo>
                <a:lnTo>
                  <a:pt x="1168" y="1265"/>
                </a:lnTo>
                <a:lnTo>
                  <a:pt x="1086" y="1369"/>
                </a:lnTo>
                <a:lnTo>
                  <a:pt x="1047" y="1422"/>
                </a:lnTo>
                <a:lnTo>
                  <a:pt x="1007" y="1475"/>
                </a:lnTo>
                <a:lnTo>
                  <a:pt x="968" y="1527"/>
                </a:lnTo>
                <a:lnTo>
                  <a:pt x="930" y="1580"/>
                </a:lnTo>
                <a:lnTo>
                  <a:pt x="893" y="1633"/>
                </a:lnTo>
                <a:lnTo>
                  <a:pt x="858" y="1686"/>
                </a:lnTo>
                <a:lnTo>
                  <a:pt x="826" y="1739"/>
                </a:lnTo>
                <a:lnTo>
                  <a:pt x="810" y="1765"/>
                </a:lnTo>
                <a:lnTo>
                  <a:pt x="795" y="1791"/>
                </a:lnTo>
                <a:lnTo>
                  <a:pt x="780" y="1818"/>
                </a:lnTo>
                <a:lnTo>
                  <a:pt x="766" y="1844"/>
                </a:lnTo>
                <a:lnTo>
                  <a:pt x="753" y="1871"/>
                </a:lnTo>
                <a:lnTo>
                  <a:pt x="741" y="1897"/>
                </a:lnTo>
                <a:lnTo>
                  <a:pt x="729" y="1923"/>
                </a:lnTo>
                <a:lnTo>
                  <a:pt x="718" y="1950"/>
                </a:lnTo>
                <a:lnTo>
                  <a:pt x="707" y="1975"/>
                </a:lnTo>
                <a:lnTo>
                  <a:pt x="698" y="2001"/>
                </a:lnTo>
                <a:lnTo>
                  <a:pt x="689" y="2028"/>
                </a:lnTo>
                <a:lnTo>
                  <a:pt x="681" y="2053"/>
                </a:lnTo>
                <a:lnTo>
                  <a:pt x="674" y="2079"/>
                </a:lnTo>
                <a:lnTo>
                  <a:pt x="668" y="2104"/>
                </a:lnTo>
                <a:lnTo>
                  <a:pt x="663" y="2130"/>
                </a:lnTo>
                <a:lnTo>
                  <a:pt x="659" y="2156"/>
                </a:lnTo>
                <a:lnTo>
                  <a:pt x="656" y="2181"/>
                </a:lnTo>
                <a:lnTo>
                  <a:pt x="653" y="2206"/>
                </a:lnTo>
                <a:lnTo>
                  <a:pt x="653" y="2232"/>
                </a:lnTo>
                <a:lnTo>
                  <a:pt x="653" y="2257"/>
                </a:lnTo>
                <a:lnTo>
                  <a:pt x="654" y="2282"/>
                </a:lnTo>
                <a:lnTo>
                  <a:pt x="657" y="2306"/>
                </a:lnTo>
                <a:close/>
                <a:moveTo>
                  <a:pt x="1857" y="7179"/>
                </a:moveTo>
                <a:lnTo>
                  <a:pt x="1308" y="7179"/>
                </a:lnTo>
                <a:lnTo>
                  <a:pt x="1308" y="6458"/>
                </a:lnTo>
                <a:lnTo>
                  <a:pt x="1308" y="5737"/>
                </a:lnTo>
                <a:lnTo>
                  <a:pt x="1308" y="5016"/>
                </a:lnTo>
                <a:lnTo>
                  <a:pt x="1308" y="4296"/>
                </a:lnTo>
                <a:lnTo>
                  <a:pt x="1316" y="4299"/>
                </a:lnTo>
                <a:lnTo>
                  <a:pt x="1354" y="4308"/>
                </a:lnTo>
                <a:lnTo>
                  <a:pt x="1390" y="4318"/>
                </a:lnTo>
                <a:lnTo>
                  <a:pt x="1425" y="4326"/>
                </a:lnTo>
                <a:lnTo>
                  <a:pt x="1458" y="4332"/>
                </a:lnTo>
                <a:lnTo>
                  <a:pt x="1491" y="4337"/>
                </a:lnTo>
                <a:lnTo>
                  <a:pt x="1506" y="4340"/>
                </a:lnTo>
                <a:lnTo>
                  <a:pt x="1522" y="4342"/>
                </a:lnTo>
                <a:lnTo>
                  <a:pt x="1552" y="4344"/>
                </a:lnTo>
                <a:lnTo>
                  <a:pt x="1582" y="4346"/>
                </a:lnTo>
                <a:lnTo>
                  <a:pt x="1613" y="4346"/>
                </a:lnTo>
                <a:lnTo>
                  <a:pt x="1643" y="4343"/>
                </a:lnTo>
                <a:lnTo>
                  <a:pt x="1674" y="4340"/>
                </a:lnTo>
                <a:lnTo>
                  <a:pt x="1707" y="4335"/>
                </a:lnTo>
                <a:lnTo>
                  <a:pt x="1722" y="4332"/>
                </a:lnTo>
                <a:lnTo>
                  <a:pt x="1739" y="4329"/>
                </a:lnTo>
                <a:lnTo>
                  <a:pt x="1774" y="4320"/>
                </a:lnTo>
                <a:lnTo>
                  <a:pt x="1811" y="4311"/>
                </a:lnTo>
                <a:lnTo>
                  <a:pt x="1850" y="4299"/>
                </a:lnTo>
                <a:lnTo>
                  <a:pt x="1857" y="4296"/>
                </a:lnTo>
                <a:lnTo>
                  <a:pt x="1857" y="5016"/>
                </a:lnTo>
                <a:lnTo>
                  <a:pt x="1857" y="5737"/>
                </a:lnTo>
                <a:lnTo>
                  <a:pt x="1857" y="6458"/>
                </a:lnTo>
                <a:lnTo>
                  <a:pt x="1857" y="7179"/>
                </a:lnTo>
                <a:close/>
                <a:moveTo>
                  <a:pt x="1582" y="4163"/>
                </a:moveTo>
                <a:lnTo>
                  <a:pt x="1548" y="4163"/>
                </a:lnTo>
                <a:lnTo>
                  <a:pt x="1515" y="4162"/>
                </a:lnTo>
                <a:lnTo>
                  <a:pt x="1482" y="4161"/>
                </a:lnTo>
                <a:lnTo>
                  <a:pt x="1449" y="4158"/>
                </a:lnTo>
                <a:lnTo>
                  <a:pt x="1416" y="4156"/>
                </a:lnTo>
                <a:lnTo>
                  <a:pt x="1384" y="4152"/>
                </a:lnTo>
                <a:lnTo>
                  <a:pt x="1352" y="4149"/>
                </a:lnTo>
                <a:lnTo>
                  <a:pt x="1320" y="4144"/>
                </a:lnTo>
                <a:lnTo>
                  <a:pt x="1288" y="4139"/>
                </a:lnTo>
                <a:lnTo>
                  <a:pt x="1257" y="4134"/>
                </a:lnTo>
                <a:lnTo>
                  <a:pt x="1226" y="4128"/>
                </a:lnTo>
                <a:lnTo>
                  <a:pt x="1194" y="4121"/>
                </a:lnTo>
                <a:lnTo>
                  <a:pt x="1163" y="4114"/>
                </a:lnTo>
                <a:lnTo>
                  <a:pt x="1133" y="4107"/>
                </a:lnTo>
                <a:lnTo>
                  <a:pt x="1103" y="4098"/>
                </a:lnTo>
                <a:lnTo>
                  <a:pt x="1073" y="4090"/>
                </a:lnTo>
                <a:lnTo>
                  <a:pt x="1043" y="4082"/>
                </a:lnTo>
                <a:lnTo>
                  <a:pt x="1014" y="4072"/>
                </a:lnTo>
                <a:lnTo>
                  <a:pt x="984" y="4062"/>
                </a:lnTo>
                <a:lnTo>
                  <a:pt x="956" y="4052"/>
                </a:lnTo>
                <a:lnTo>
                  <a:pt x="899" y="4030"/>
                </a:lnTo>
                <a:lnTo>
                  <a:pt x="870" y="4018"/>
                </a:lnTo>
                <a:lnTo>
                  <a:pt x="843" y="4006"/>
                </a:lnTo>
                <a:lnTo>
                  <a:pt x="815" y="3993"/>
                </a:lnTo>
                <a:lnTo>
                  <a:pt x="789" y="3981"/>
                </a:lnTo>
                <a:lnTo>
                  <a:pt x="735" y="3953"/>
                </a:lnTo>
                <a:lnTo>
                  <a:pt x="683" y="3926"/>
                </a:lnTo>
                <a:lnTo>
                  <a:pt x="657" y="3911"/>
                </a:lnTo>
                <a:lnTo>
                  <a:pt x="632" y="3896"/>
                </a:lnTo>
                <a:lnTo>
                  <a:pt x="582" y="3866"/>
                </a:lnTo>
                <a:lnTo>
                  <a:pt x="557" y="3849"/>
                </a:lnTo>
                <a:lnTo>
                  <a:pt x="533" y="3833"/>
                </a:lnTo>
                <a:lnTo>
                  <a:pt x="510" y="3816"/>
                </a:lnTo>
                <a:lnTo>
                  <a:pt x="486" y="3800"/>
                </a:lnTo>
                <a:lnTo>
                  <a:pt x="464" y="3783"/>
                </a:lnTo>
                <a:lnTo>
                  <a:pt x="441" y="3766"/>
                </a:lnTo>
                <a:lnTo>
                  <a:pt x="396" y="3730"/>
                </a:lnTo>
                <a:lnTo>
                  <a:pt x="353" y="3694"/>
                </a:lnTo>
                <a:lnTo>
                  <a:pt x="312" y="3657"/>
                </a:lnTo>
                <a:lnTo>
                  <a:pt x="292" y="3639"/>
                </a:lnTo>
                <a:lnTo>
                  <a:pt x="272" y="3620"/>
                </a:lnTo>
                <a:lnTo>
                  <a:pt x="252" y="3601"/>
                </a:lnTo>
                <a:lnTo>
                  <a:pt x="233" y="3581"/>
                </a:lnTo>
                <a:lnTo>
                  <a:pt x="196" y="3542"/>
                </a:lnTo>
                <a:lnTo>
                  <a:pt x="161" y="3503"/>
                </a:lnTo>
                <a:lnTo>
                  <a:pt x="143" y="3483"/>
                </a:lnTo>
                <a:lnTo>
                  <a:pt x="126" y="3463"/>
                </a:lnTo>
                <a:lnTo>
                  <a:pt x="94" y="3423"/>
                </a:lnTo>
                <a:lnTo>
                  <a:pt x="63" y="3382"/>
                </a:lnTo>
                <a:lnTo>
                  <a:pt x="34" y="3341"/>
                </a:lnTo>
                <a:lnTo>
                  <a:pt x="20" y="3321"/>
                </a:lnTo>
                <a:lnTo>
                  <a:pt x="6" y="3301"/>
                </a:lnTo>
                <a:lnTo>
                  <a:pt x="0" y="3291"/>
                </a:lnTo>
                <a:lnTo>
                  <a:pt x="791" y="3291"/>
                </a:lnTo>
                <a:lnTo>
                  <a:pt x="1582" y="3291"/>
                </a:lnTo>
                <a:lnTo>
                  <a:pt x="2373" y="3291"/>
                </a:lnTo>
                <a:lnTo>
                  <a:pt x="3164" y="3291"/>
                </a:lnTo>
                <a:lnTo>
                  <a:pt x="3158" y="3299"/>
                </a:lnTo>
                <a:lnTo>
                  <a:pt x="3125" y="3350"/>
                </a:lnTo>
                <a:lnTo>
                  <a:pt x="3092" y="3399"/>
                </a:lnTo>
                <a:lnTo>
                  <a:pt x="3074" y="3423"/>
                </a:lnTo>
                <a:lnTo>
                  <a:pt x="3056" y="3447"/>
                </a:lnTo>
                <a:lnTo>
                  <a:pt x="3020" y="3493"/>
                </a:lnTo>
                <a:lnTo>
                  <a:pt x="3000" y="3515"/>
                </a:lnTo>
                <a:lnTo>
                  <a:pt x="2981" y="3538"/>
                </a:lnTo>
                <a:lnTo>
                  <a:pt x="2943" y="3581"/>
                </a:lnTo>
                <a:lnTo>
                  <a:pt x="2922" y="3603"/>
                </a:lnTo>
                <a:lnTo>
                  <a:pt x="2902" y="3623"/>
                </a:lnTo>
                <a:lnTo>
                  <a:pt x="2882" y="3644"/>
                </a:lnTo>
                <a:lnTo>
                  <a:pt x="2861" y="3664"/>
                </a:lnTo>
                <a:lnTo>
                  <a:pt x="2818" y="3704"/>
                </a:lnTo>
                <a:lnTo>
                  <a:pt x="2796" y="3722"/>
                </a:lnTo>
                <a:lnTo>
                  <a:pt x="2774" y="3741"/>
                </a:lnTo>
                <a:lnTo>
                  <a:pt x="2752" y="3759"/>
                </a:lnTo>
                <a:lnTo>
                  <a:pt x="2729" y="3777"/>
                </a:lnTo>
                <a:lnTo>
                  <a:pt x="2684" y="3812"/>
                </a:lnTo>
                <a:lnTo>
                  <a:pt x="2660" y="3828"/>
                </a:lnTo>
                <a:lnTo>
                  <a:pt x="2637" y="3845"/>
                </a:lnTo>
                <a:lnTo>
                  <a:pt x="2588" y="3876"/>
                </a:lnTo>
                <a:lnTo>
                  <a:pt x="2564" y="3892"/>
                </a:lnTo>
                <a:lnTo>
                  <a:pt x="2540" y="3906"/>
                </a:lnTo>
                <a:lnTo>
                  <a:pt x="2514" y="3921"/>
                </a:lnTo>
                <a:lnTo>
                  <a:pt x="2489" y="3935"/>
                </a:lnTo>
                <a:lnTo>
                  <a:pt x="2464" y="3950"/>
                </a:lnTo>
                <a:lnTo>
                  <a:pt x="2439" y="3963"/>
                </a:lnTo>
                <a:lnTo>
                  <a:pt x="2386" y="3988"/>
                </a:lnTo>
                <a:lnTo>
                  <a:pt x="2361" y="4000"/>
                </a:lnTo>
                <a:lnTo>
                  <a:pt x="2333" y="4012"/>
                </a:lnTo>
                <a:lnTo>
                  <a:pt x="2280" y="4034"/>
                </a:lnTo>
                <a:lnTo>
                  <a:pt x="2253" y="4044"/>
                </a:lnTo>
                <a:lnTo>
                  <a:pt x="2226" y="4054"/>
                </a:lnTo>
                <a:lnTo>
                  <a:pt x="2199" y="4064"/>
                </a:lnTo>
                <a:lnTo>
                  <a:pt x="2171" y="4073"/>
                </a:lnTo>
                <a:lnTo>
                  <a:pt x="2115" y="4090"/>
                </a:lnTo>
                <a:lnTo>
                  <a:pt x="2087" y="4097"/>
                </a:lnTo>
                <a:lnTo>
                  <a:pt x="2058" y="4106"/>
                </a:lnTo>
                <a:lnTo>
                  <a:pt x="2030" y="4112"/>
                </a:lnTo>
                <a:lnTo>
                  <a:pt x="2001" y="4119"/>
                </a:lnTo>
                <a:lnTo>
                  <a:pt x="1943" y="4131"/>
                </a:lnTo>
                <a:lnTo>
                  <a:pt x="1884" y="4140"/>
                </a:lnTo>
                <a:lnTo>
                  <a:pt x="1824" y="4149"/>
                </a:lnTo>
                <a:lnTo>
                  <a:pt x="1766" y="4155"/>
                </a:lnTo>
                <a:lnTo>
                  <a:pt x="1704" y="4160"/>
                </a:lnTo>
                <a:lnTo>
                  <a:pt x="1674" y="4162"/>
                </a:lnTo>
                <a:lnTo>
                  <a:pt x="1643" y="4163"/>
                </a:lnTo>
                <a:lnTo>
                  <a:pt x="1582" y="41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672064" y="1051892"/>
            <a:ext cx="4464496" cy="10809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368543-CE59-49F8-867C-8A3FBAAD7A9F}" type="datetime1">
              <a:rPr lang="fi-FI" smtClean="0"/>
              <a:t>19.1.2026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7357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669088"/>
          </a:xfrm>
          <a:custGeom>
            <a:avLst/>
            <a:gdLst/>
            <a:ahLst/>
            <a:cxnLst/>
            <a:rect l="l" t="t" r="r" b="b"/>
            <a:pathLst>
              <a:path w="12192000" h="6669088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6669088"/>
                </a:lnTo>
                <a:lnTo>
                  <a:pt x="0" y="666908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A38093-ADEF-4186-B183-F189E8EE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14E90D-FE23-4FB2-9E95-A78C890E1071}" type="datetime1">
              <a:rPr lang="fi-FI" smtClean="0"/>
              <a:t>19.1.2026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984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669088"/>
          </a:xfrm>
          <a:custGeom>
            <a:avLst/>
            <a:gdLst/>
            <a:ahLst/>
            <a:cxnLst/>
            <a:rect l="l" t="t" r="r" b="b"/>
            <a:pathLst>
              <a:path w="12192000" h="6669088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6669088"/>
                </a:lnTo>
                <a:lnTo>
                  <a:pt x="0" y="666908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7FBE958-3B47-436D-8DD1-2D5CAB1F4512}" type="datetime1">
              <a:rPr lang="fi-FI" smtClean="0"/>
              <a:t>19.1.2026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349451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3998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icture Ne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669088"/>
          </a:xfrm>
          <a:custGeom>
            <a:avLst/>
            <a:gdLst/>
            <a:ahLst/>
            <a:cxnLst/>
            <a:rect l="l" t="t" r="r" b="b"/>
            <a:pathLst>
              <a:path w="12192000" h="6669088">
                <a:moveTo>
                  <a:pt x="0" y="0"/>
                </a:moveTo>
                <a:lnTo>
                  <a:pt x="479376" y="0"/>
                </a:lnTo>
                <a:lnTo>
                  <a:pt x="479376" y="1268760"/>
                </a:lnTo>
                <a:lnTo>
                  <a:pt x="1055344" y="1268760"/>
                </a:lnTo>
                <a:lnTo>
                  <a:pt x="1055344" y="0"/>
                </a:lnTo>
                <a:lnTo>
                  <a:pt x="12192000" y="0"/>
                </a:lnTo>
                <a:lnTo>
                  <a:pt x="12192000" y="6669088"/>
                </a:lnTo>
                <a:lnTo>
                  <a:pt x="0" y="666908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03B9F0-AC92-4F95-88F1-368CC87E5C5E}" type="datetime1">
              <a:rPr lang="fi-FI" smtClean="0"/>
              <a:t>19.1.2026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349451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669360"/>
            <a:ext cx="12192000" cy="1886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79376" y="0"/>
            <a:ext cx="575968" cy="1268760"/>
            <a:chOff x="5372826" y="1844824"/>
            <a:chExt cx="1457091" cy="320973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5372826" y="1844824"/>
              <a:ext cx="1457091" cy="32097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2" name="Freeform 6"/>
            <p:cNvSpPr>
              <a:spLocks noChangeAspect="1" noEditPoints="1"/>
            </p:cNvSpPr>
            <p:nvPr userDrawn="1"/>
          </p:nvSpPr>
          <p:spPr bwMode="auto">
            <a:xfrm>
              <a:off x="5760666" y="3050717"/>
              <a:ext cx="681408" cy="1548248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404583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38093-ADEF-4186-B183-F189E8EE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35665-A412-4858-82BF-B092FC41CFF7}" type="datetime1">
              <a:rPr lang="fi-FI" smtClean="0"/>
              <a:t>19.1.2026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0631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990C-8331-4DA1-97FF-1E3F516B1243}" type="datetime1">
              <a:rPr lang="fi-FI" smtClean="0"/>
              <a:t>19.1.2026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107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31D3040-EC68-41B6-B426-75D972819FB0}" type="datetime1">
              <a:rPr lang="fi-FI" smtClean="0"/>
              <a:t>19.1.2026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</p:grpSpPr>
        <p:sp>
          <p:nvSpPr>
            <p:cNvPr id="7" name="Freeform 6"/>
            <p:cNvSpPr>
              <a:spLocks noEditPoints="1"/>
            </p:cNvSpPr>
            <p:nvPr userDrawn="1"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7"/>
            <p:cNvSpPr>
              <a:spLocks noEditPoints="1"/>
            </p:cNvSpPr>
            <p:nvPr userDrawn="1"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8"/>
            <p:cNvSpPr>
              <a:spLocks noEditPoints="1"/>
            </p:cNvSpPr>
            <p:nvPr userDrawn="1"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3" name="Rectangle 12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17" name="Freeform 16">
            <a:hlinkClick r:id="rId2" tooltip="Twitter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312024" y="5013176"/>
            <a:ext cx="288000" cy="288000"/>
          </a:xfrm>
          <a:custGeom>
            <a:avLst/>
            <a:gdLst>
              <a:gd name="T0" fmla="*/ 1215 w 2806"/>
              <a:gd name="T1" fmla="*/ 2154 h 2806"/>
              <a:gd name="T2" fmla="*/ 1391 w 2806"/>
              <a:gd name="T3" fmla="*/ 2115 h 2806"/>
              <a:gd name="T4" fmla="*/ 1549 w 2806"/>
              <a:gd name="T5" fmla="*/ 2052 h 2806"/>
              <a:gd name="T6" fmla="*/ 1690 w 2806"/>
              <a:gd name="T7" fmla="*/ 1968 h 2806"/>
              <a:gd name="T8" fmla="*/ 1813 w 2806"/>
              <a:gd name="T9" fmla="*/ 1866 h 2806"/>
              <a:gd name="T10" fmla="*/ 1917 w 2806"/>
              <a:gd name="T11" fmla="*/ 1747 h 2806"/>
              <a:gd name="T12" fmla="*/ 2002 w 2806"/>
              <a:gd name="T13" fmla="*/ 1618 h 2806"/>
              <a:gd name="T14" fmla="*/ 2069 w 2806"/>
              <a:gd name="T15" fmla="*/ 1479 h 2806"/>
              <a:gd name="T16" fmla="*/ 2115 w 2806"/>
              <a:gd name="T17" fmla="*/ 1336 h 2806"/>
              <a:gd name="T18" fmla="*/ 2144 w 2806"/>
              <a:gd name="T19" fmla="*/ 1166 h 2806"/>
              <a:gd name="T20" fmla="*/ 2148 w 2806"/>
              <a:gd name="T21" fmla="*/ 1022 h 2806"/>
              <a:gd name="T22" fmla="*/ 2264 w 2806"/>
              <a:gd name="T23" fmla="*/ 918 h 2806"/>
              <a:gd name="T24" fmla="*/ 2340 w 2806"/>
              <a:gd name="T25" fmla="*/ 822 h 2806"/>
              <a:gd name="T26" fmla="*/ 2176 w 2806"/>
              <a:gd name="T27" fmla="*/ 873 h 2806"/>
              <a:gd name="T28" fmla="*/ 2175 w 2806"/>
              <a:gd name="T29" fmla="*/ 842 h 2806"/>
              <a:gd name="T30" fmla="*/ 2242 w 2806"/>
              <a:gd name="T31" fmla="*/ 764 h 2806"/>
              <a:gd name="T32" fmla="*/ 2288 w 2806"/>
              <a:gd name="T33" fmla="*/ 670 h 2806"/>
              <a:gd name="T34" fmla="*/ 2139 w 2806"/>
              <a:gd name="T35" fmla="*/ 738 h 2806"/>
              <a:gd name="T36" fmla="*/ 2016 w 2806"/>
              <a:gd name="T37" fmla="*/ 737 h 2806"/>
              <a:gd name="T38" fmla="*/ 1919 w 2806"/>
              <a:gd name="T39" fmla="*/ 674 h 2806"/>
              <a:gd name="T40" fmla="*/ 1804 w 2806"/>
              <a:gd name="T41" fmla="*/ 644 h 2806"/>
              <a:gd name="T42" fmla="*/ 1685 w 2806"/>
              <a:gd name="T43" fmla="*/ 649 h 2806"/>
              <a:gd name="T44" fmla="*/ 1580 w 2806"/>
              <a:gd name="T45" fmla="*/ 689 h 2806"/>
              <a:gd name="T46" fmla="*/ 1491 w 2806"/>
              <a:gd name="T47" fmla="*/ 754 h 2806"/>
              <a:gd name="T48" fmla="*/ 1425 w 2806"/>
              <a:gd name="T49" fmla="*/ 844 h 2806"/>
              <a:gd name="T50" fmla="*/ 1391 w 2806"/>
              <a:gd name="T51" fmla="*/ 930 h 2806"/>
              <a:gd name="T52" fmla="*/ 1380 w 2806"/>
              <a:gd name="T53" fmla="*/ 1049 h 2806"/>
              <a:gd name="T54" fmla="*/ 1329 w 2806"/>
              <a:gd name="T55" fmla="*/ 1110 h 2806"/>
              <a:gd name="T56" fmla="*/ 1157 w 2806"/>
              <a:gd name="T57" fmla="*/ 1077 h 2806"/>
              <a:gd name="T58" fmla="*/ 995 w 2806"/>
              <a:gd name="T59" fmla="*/ 1019 h 2806"/>
              <a:gd name="T60" fmla="*/ 846 w 2806"/>
              <a:gd name="T61" fmla="*/ 938 h 2806"/>
              <a:gd name="T62" fmla="*/ 713 w 2806"/>
              <a:gd name="T63" fmla="*/ 835 h 2806"/>
              <a:gd name="T64" fmla="*/ 596 w 2806"/>
              <a:gd name="T65" fmla="*/ 712 h 2806"/>
              <a:gd name="T66" fmla="*/ 558 w 2806"/>
              <a:gd name="T67" fmla="*/ 804 h 2806"/>
              <a:gd name="T68" fmla="*/ 544 w 2806"/>
              <a:gd name="T69" fmla="*/ 892 h 2806"/>
              <a:gd name="T70" fmla="*/ 549 w 2806"/>
              <a:gd name="T71" fmla="*/ 967 h 2806"/>
              <a:gd name="T72" fmla="*/ 577 w 2806"/>
              <a:gd name="T73" fmla="*/ 1058 h 2806"/>
              <a:gd name="T74" fmla="*/ 630 w 2806"/>
              <a:gd name="T75" fmla="*/ 1148 h 2806"/>
              <a:gd name="T76" fmla="*/ 704 w 2806"/>
              <a:gd name="T77" fmla="*/ 1225 h 2806"/>
              <a:gd name="T78" fmla="*/ 603 w 2806"/>
              <a:gd name="T79" fmla="*/ 1205 h 2806"/>
              <a:gd name="T80" fmla="*/ 542 w 2806"/>
              <a:gd name="T81" fmla="*/ 1200 h 2806"/>
              <a:gd name="T82" fmla="*/ 559 w 2806"/>
              <a:gd name="T83" fmla="*/ 1299 h 2806"/>
              <a:gd name="T84" fmla="*/ 601 w 2806"/>
              <a:gd name="T85" fmla="*/ 1388 h 2806"/>
              <a:gd name="T86" fmla="*/ 652 w 2806"/>
              <a:gd name="T87" fmla="*/ 1451 h 2806"/>
              <a:gd name="T88" fmla="*/ 728 w 2806"/>
              <a:gd name="T89" fmla="*/ 1512 h 2806"/>
              <a:gd name="T90" fmla="*/ 818 w 2806"/>
              <a:gd name="T91" fmla="*/ 1551 h 2806"/>
              <a:gd name="T92" fmla="*/ 775 w 2806"/>
              <a:gd name="T93" fmla="*/ 1571 h 2806"/>
              <a:gd name="T94" fmla="*/ 682 w 2806"/>
              <a:gd name="T95" fmla="*/ 1580 h 2806"/>
              <a:gd name="T96" fmla="*/ 721 w 2806"/>
              <a:gd name="T97" fmla="*/ 1659 h 2806"/>
              <a:gd name="T98" fmla="*/ 777 w 2806"/>
              <a:gd name="T99" fmla="*/ 1727 h 2806"/>
              <a:gd name="T100" fmla="*/ 848 w 2806"/>
              <a:gd name="T101" fmla="*/ 1779 h 2806"/>
              <a:gd name="T102" fmla="*/ 929 w 2806"/>
              <a:gd name="T103" fmla="*/ 1816 h 2806"/>
              <a:gd name="T104" fmla="*/ 1036 w 2806"/>
              <a:gd name="T105" fmla="*/ 1832 h 2806"/>
              <a:gd name="T106" fmla="*/ 930 w 2806"/>
              <a:gd name="T107" fmla="*/ 1901 h 2806"/>
              <a:gd name="T108" fmla="*/ 770 w 2806"/>
              <a:gd name="T109" fmla="*/ 1968 h 2806"/>
              <a:gd name="T110" fmla="*/ 625 w 2806"/>
              <a:gd name="T111" fmla="*/ 1994 h 2806"/>
              <a:gd name="T112" fmla="*/ 489 w 2806"/>
              <a:gd name="T113" fmla="*/ 1994 h 2806"/>
              <a:gd name="T114" fmla="*/ 600 w 2806"/>
              <a:gd name="T115" fmla="*/ 2065 h 2806"/>
              <a:gd name="T116" fmla="*/ 819 w 2806"/>
              <a:gd name="T117" fmla="*/ 2138 h 2806"/>
              <a:gd name="T118" fmla="*/ 935 w 2806"/>
              <a:gd name="T119" fmla="*/ 2158 h 2806"/>
              <a:gd name="T120" fmla="*/ 0 w 2806"/>
              <a:gd name="T121" fmla="*/ 0 h 2806"/>
              <a:gd name="T122" fmla="*/ 2806 w 2806"/>
              <a:gd name="T123" fmla="*/ 1403 h 2806"/>
              <a:gd name="T124" fmla="*/ 0 w 2806"/>
              <a:gd name="T125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6" h="2806">
                <a:moveTo>
                  <a:pt x="1055" y="2164"/>
                </a:moveTo>
                <a:lnTo>
                  <a:pt x="1089" y="2164"/>
                </a:lnTo>
                <a:lnTo>
                  <a:pt x="1121" y="2162"/>
                </a:lnTo>
                <a:lnTo>
                  <a:pt x="1153" y="2160"/>
                </a:lnTo>
                <a:lnTo>
                  <a:pt x="1184" y="2158"/>
                </a:lnTo>
                <a:lnTo>
                  <a:pt x="1215" y="2154"/>
                </a:lnTo>
                <a:lnTo>
                  <a:pt x="1246" y="2149"/>
                </a:lnTo>
                <a:lnTo>
                  <a:pt x="1276" y="2144"/>
                </a:lnTo>
                <a:lnTo>
                  <a:pt x="1305" y="2138"/>
                </a:lnTo>
                <a:lnTo>
                  <a:pt x="1335" y="2132"/>
                </a:lnTo>
                <a:lnTo>
                  <a:pt x="1364" y="2124"/>
                </a:lnTo>
                <a:lnTo>
                  <a:pt x="1391" y="2115"/>
                </a:lnTo>
                <a:lnTo>
                  <a:pt x="1419" y="2107"/>
                </a:lnTo>
                <a:lnTo>
                  <a:pt x="1446" y="2097"/>
                </a:lnTo>
                <a:lnTo>
                  <a:pt x="1472" y="2087"/>
                </a:lnTo>
                <a:lnTo>
                  <a:pt x="1498" y="2076"/>
                </a:lnTo>
                <a:lnTo>
                  <a:pt x="1524" y="2065"/>
                </a:lnTo>
                <a:lnTo>
                  <a:pt x="1549" y="2052"/>
                </a:lnTo>
                <a:lnTo>
                  <a:pt x="1574" y="2040"/>
                </a:lnTo>
                <a:lnTo>
                  <a:pt x="1599" y="2026"/>
                </a:lnTo>
                <a:lnTo>
                  <a:pt x="1622" y="2013"/>
                </a:lnTo>
                <a:lnTo>
                  <a:pt x="1646" y="1998"/>
                </a:lnTo>
                <a:lnTo>
                  <a:pt x="1668" y="1983"/>
                </a:lnTo>
                <a:lnTo>
                  <a:pt x="1690" y="1968"/>
                </a:lnTo>
                <a:lnTo>
                  <a:pt x="1712" y="1952"/>
                </a:lnTo>
                <a:lnTo>
                  <a:pt x="1733" y="1936"/>
                </a:lnTo>
                <a:lnTo>
                  <a:pt x="1753" y="1919"/>
                </a:lnTo>
                <a:lnTo>
                  <a:pt x="1774" y="1901"/>
                </a:lnTo>
                <a:lnTo>
                  <a:pt x="1794" y="1883"/>
                </a:lnTo>
                <a:lnTo>
                  <a:pt x="1813" y="1866"/>
                </a:lnTo>
                <a:lnTo>
                  <a:pt x="1831" y="1847"/>
                </a:lnTo>
                <a:lnTo>
                  <a:pt x="1850" y="1827"/>
                </a:lnTo>
                <a:lnTo>
                  <a:pt x="1867" y="1807"/>
                </a:lnTo>
                <a:lnTo>
                  <a:pt x="1884" y="1788"/>
                </a:lnTo>
                <a:lnTo>
                  <a:pt x="1900" y="1768"/>
                </a:lnTo>
                <a:lnTo>
                  <a:pt x="1917" y="1747"/>
                </a:lnTo>
                <a:lnTo>
                  <a:pt x="1933" y="1727"/>
                </a:lnTo>
                <a:lnTo>
                  <a:pt x="1947" y="1705"/>
                </a:lnTo>
                <a:lnTo>
                  <a:pt x="1962" y="1684"/>
                </a:lnTo>
                <a:lnTo>
                  <a:pt x="1976" y="1661"/>
                </a:lnTo>
                <a:lnTo>
                  <a:pt x="1990" y="1640"/>
                </a:lnTo>
                <a:lnTo>
                  <a:pt x="2002" y="1618"/>
                </a:lnTo>
                <a:lnTo>
                  <a:pt x="2014" y="1595"/>
                </a:lnTo>
                <a:lnTo>
                  <a:pt x="2027" y="1572"/>
                </a:lnTo>
                <a:lnTo>
                  <a:pt x="2038" y="1549"/>
                </a:lnTo>
                <a:lnTo>
                  <a:pt x="2048" y="1526"/>
                </a:lnTo>
                <a:lnTo>
                  <a:pt x="2059" y="1503"/>
                </a:lnTo>
                <a:lnTo>
                  <a:pt x="2069" y="1479"/>
                </a:lnTo>
                <a:lnTo>
                  <a:pt x="2077" y="1456"/>
                </a:lnTo>
                <a:lnTo>
                  <a:pt x="2086" y="1432"/>
                </a:lnTo>
                <a:lnTo>
                  <a:pt x="2093" y="1408"/>
                </a:lnTo>
                <a:lnTo>
                  <a:pt x="2101" y="1384"/>
                </a:lnTo>
                <a:lnTo>
                  <a:pt x="2108" y="1361"/>
                </a:lnTo>
                <a:lnTo>
                  <a:pt x="2115" y="1336"/>
                </a:lnTo>
                <a:lnTo>
                  <a:pt x="2121" y="1312"/>
                </a:lnTo>
                <a:lnTo>
                  <a:pt x="2126" y="1288"/>
                </a:lnTo>
                <a:lnTo>
                  <a:pt x="2131" y="1263"/>
                </a:lnTo>
                <a:lnTo>
                  <a:pt x="2136" y="1239"/>
                </a:lnTo>
                <a:lnTo>
                  <a:pt x="2138" y="1215"/>
                </a:lnTo>
                <a:lnTo>
                  <a:pt x="2144" y="1166"/>
                </a:lnTo>
                <a:lnTo>
                  <a:pt x="2147" y="1143"/>
                </a:lnTo>
                <a:lnTo>
                  <a:pt x="2148" y="1118"/>
                </a:lnTo>
                <a:lnTo>
                  <a:pt x="2148" y="1095"/>
                </a:lnTo>
                <a:lnTo>
                  <a:pt x="2149" y="1071"/>
                </a:lnTo>
                <a:lnTo>
                  <a:pt x="2148" y="1046"/>
                </a:lnTo>
                <a:lnTo>
                  <a:pt x="2148" y="1022"/>
                </a:lnTo>
                <a:lnTo>
                  <a:pt x="2175" y="1001"/>
                </a:lnTo>
                <a:lnTo>
                  <a:pt x="2189" y="990"/>
                </a:lnTo>
                <a:lnTo>
                  <a:pt x="2202" y="978"/>
                </a:lnTo>
                <a:lnTo>
                  <a:pt x="2228" y="955"/>
                </a:lnTo>
                <a:lnTo>
                  <a:pt x="2252" y="930"/>
                </a:lnTo>
                <a:lnTo>
                  <a:pt x="2264" y="918"/>
                </a:lnTo>
                <a:lnTo>
                  <a:pt x="2275" y="904"/>
                </a:lnTo>
                <a:lnTo>
                  <a:pt x="2288" y="892"/>
                </a:lnTo>
                <a:lnTo>
                  <a:pt x="2299" y="878"/>
                </a:lnTo>
                <a:lnTo>
                  <a:pt x="2320" y="851"/>
                </a:lnTo>
                <a:lnTo>
                  <a:pt x="2330" y="836"/>
                </a:lnTo>
                <a:lnTo>
                  <a:pt x="2340" y="822"/>
                </a:lnTo>
                <a:lnTo>
                  <a:pt x="2314" y="834"/>
                </a:lnTo>
                <a:lnTo>
                  <a:pt x="2286" y="844"/>
                </a:lnTo>
                <a:lnTo>
                  <a:pt x="2259" y="852"/>
                </a:lnTo>
                <a:lnTo>
                  <a:pt x="2232" y="861"/>
                </a:lnTo>
                <a:lnTo>
                  <a:pt x="2205" y="867"/>
                </a:lnTo>
                <a:lnTo>
                  <a:pt x="2176" y="873"/>
                </a:lnTo>
                <a:lnTo>
                  <a:pt x="2148" y="878"/>
                </a:lnTo>
                <a:lnTo>
                  <a:pt x="2118" y="883"/>
                </a:lnTo>
                <a:lnTo>
                  <a:pt x="2133" y="873"/>
                </a:lnTo>
                <a:lnTo>
                  <a:pt x="2148" y="863"/>
                </a:lnTo>
                <a:lnTo>
                  <a:pt x="2162" y="853"/>
                </a:lnTo>
                <a:lnTo>
                  <a:pt x="2175" y="842"/>
                </a:lnTo>
                <a:lnTo>
                  <a:pt x="2188" y="830"/>
                </a:lnTo>
                <a:lnTo>
                  <a:pt x="2200" y="818"/>
                </a:lnTo>
                <a:lnTo>
                  <a:pt x="2211" y="805"/>
                </a:lnTo>
                <a:lnTo>
                  <a:pt x="2222" y="792"/>
                </a:lnTo>
                <a:lnTo>
                  <a:pt x="2232" y="778"/>
                </a:lnTo>
                <a:lnTo>
                  <a:pt x="2242" y="764"/>
                </a:lnTo>
                <a:lnTo>
                  <a:pt x="2252" y="749"/>
                </a:lnTo>
                <a:lnTo>
                  <a:pt x="2261" y="735"/>
                </a:lnTo>
                <a:lnTo>
                  <a:pt x="2268" y="719"/>
                </a:lnTo>
                <a:lnTo>
                  <a:pt x="2275" y="702"/>
                </a:lnTo>
                <a:lnTo>
                  <a:pt x="2282" y="686"/>
                </a:lnTo>
                <a:lnTo>
                  <a:pt x="2288" y="670"/>
                </a:lnTo>
                <a:lnTo>
                  <a:pt x="2259" y="686"/>
                </a:lnTo>
                <a:lnTo>
                  <a:pt x="2231" y="701"/>
                </a:lnTo>
                <a:lnTo>
                  <a:pt x="2201" y="715"/>
                </a:lnTo>
                <a:lnTo>
                  <a:pt x="2170" y="727"/>
                </a:lnTo>
                <a:lnTo>
                  <a:pt x="2155" y="732"/>
                </a:lnTo>
                <a:lnTo>
                  <a:pt x="2139" y="738"/>
                </a:lnTo>
                <a:lnTo>
                  <a:pt x="2108" y="748"/>
                </a:lnTo>
                <a:lnTo>
                  <a:pt x="2092" y="752"/>
                </a:lnTo>
                <a:lnTo>
                  <a:pt x="2076" y="756"/>
                </a:lnTo>
                <a:lnTo>
                  <a:pt x="2044" y="763"/>
                </a:lnTo>
                <a:lnTo>
                  <a:pt x="2030" y="749"/>
                </a:lnTo>
                <a:lnTo>
                  <a:pt x="2016" y="737"/>
                </a:lnTo>
                <a:lnTo>
                  <a:pt x="2001" y="725"/>
                </a:lnTo>
                <a:lnTo>
                  <a:pt x="1986" y="712"/>
                </a:lnTo>
                <a:lnTo>
                  <a:pt x="1970" y="702"/>
                </a:lnTo>
                <a:lnTo>
                  <a:pt x="1954" y="693"/>
                </a:lnTo>
                <a:lnTo>
                  <a:pt x="1936" y="683"/>
                </a:lnTo>
                <a:lnTo>
                  <a:pt x="1919" y="674"/>
                </a:lnTo>
                <a:lnTo>
                  <a:pt x="1900" y="667"/>
                </a:lnTo>
                <a:lnTo>
                  <a:pt x="1882" y="660"/>
                </a:lnTo>
                <a:lnTo>
                  <a:pt x="1863" y="655"/>
                </a:lnTo>
                <a:lnTo>
                  <a:pt x="1844" y="650"/>
                </a:lnTo>
                <a:lnTo>
                  <a:pt x="1824" y="647"/>
                </a:lnTo>
                <a:lnTo>
                  <a:pt x="1804" y="644"/>
                </a:lnTo>
                <a:lnTo>
                  <a:pt x="1784" y="643"/>
                </a:lnTo>
                <a:lnTo>
                  <a:pt x="1763" y="642"/>
                </a:lnTo>
                <a:lnTo>
                  <a:pt x="1743" y="642"/>
                </a:lnTo>
                <a:lnTo>
                  <a:pt x="1724" y="644"/>
                </a:lnTo>
                <a:lnTo>
                  <a:pt x="1705" y="647"/>
                </a:lnTo>
                <a:lnTo>
                  <a:pt x="1685" y="649"/>
                </a:lnTo>
                <a:lnTo>
                  <a:pt x="1667" y="654"/>
                </a:lnTo>
                <a:lnTo>
                  <a:pt x="1649" y="659"/>
                </a:lnTo>
                <a:lnTo>
                  <a:pt x="1631" y="665"/>
                </a:lnTo>
                <a:lnTo>
                  <a:pt x="1613" y="672"/>
                </a:lnTo>
                <a:lnTo>
                  <a:pt x="1596" y="680"/>
                </a:lnTo>
                <a:lnTo>
                  <a:pt x="1580" y="689"/>
                </a:lnTo>
                <a:lnTo>
                  <a:pt x="1564" y="698"/>
                </a:lnTo>
                <a:lnTo>
                  <a:pt x="1548" y="707"/>
                </a:lnTo>
                <a:lnTo>
                  <a:pt x="1533" y="719"/>
                </a:lnTo>
                <a:lnTo>
                  <a:pt x="1518" y="730"/>
                </a:lnTo>
                <a:lnTo>
                  <a:pt x="1505" y="742"/>
                </a:lnTo>
                <a:lnTo>
                  <a:pt x="1491" y="754"/>
                </a:lnTo>
                <a:lnTo>
                  <a:pt x="1479" y="768"/>
                </a:lnTo>
                <a:lnTo>
                  <a:pt x="1466" y="782"/>
                </a:lnTo>
                <a:lnTo>
                  <a:pt x="1455" y="796"/>
                </a:lnTo>
                <a:lnTo>
                  <a:pt x="1444" y="811"/>
                </a:lnTo>
                <a:lnTo>
                  <a:pt x="1434" y="827"/>
                </a:lnTo>
                <a:lnTo>
                  <a:pt x="1425" y="844"/>
                </a:lnTo>
                <a:lnTo>
                  <a:pt x="1420" y="851"/>
                </a:lnTo>
                <a:lnTo>
                  <a:pt x="1417" y="860"/>
                </a:lnTo>
                <a:lnTo>
                  <a:pt x="1409" y="877"/>
                </a:lnTo>
                <a:lnTo>
                  <a:pt x="1402" y="894"/>
                </a:lnTo>
                <a:lnTo>
                  <a:pt x="1396" y="912"/>
                </a:lnTo>
                <a:lnTo>
                  <a:pt x="1391" y="930"/>
                </a:lnTo>
                <a:lnTo>
                  <a:pt x="1387" y="949"/>
                </a:lnTo>
                <a:lnTo>
                  <a:pt x="1383" y="967"/>
                </a:lnTo>
                <a:lnTo>
                  <a:pt x="1381" y="987"/>
                </a:lnTo>
                <a:lnTo>
                  <a:pt x="1380" y="1007"/>
                </a:lnTo>
                <a:lnTo>
                  <a:pt x="1378" y="1027"/>
                </a:lnTo>
                <a:lnTo>
                  <a:pt x="1380" y="1049"/>
                </a:lnTo>
                <a:lnTo>
                  <a:pt x="1381" y="1060"/>
                </a:lnTo>
                <a:lnTo>
                  <a:pt x="1381" y="1071"/>
                </a:lnTo>
                <a:lnTo>
                  <a:pt x="1385" y="1092"/>
                </a:lnTo>
                <a:lnTo>
                  <a:pt x="1388" y="1113"/>
                </a:lnTo>
                <a:lnTo>
                  <a:pt x="1359" y="1112"/>
                </a:lnTo>
                <a:lnTo>
                  <a:pt x="1329" y="1110"/>
                </a:lnTo>
                <a:lnTo>
                  <a:pt x="1300" y="1106"/>
                </a:lnTo>
                <a:lnTo>
                  <a:pt x="1271" y="1101"/>
                </a:lnTo>
                <a:lnTo>
                  <a:pt x="1242" y="1096"/>
                </a:lnTo>
                <a:lnTo>
                  <a:pt x="1214" y="1091"/>
                </a:lnTo>
                <a:lnTo>
                  <a:pt x="1185" y="1085"/>
                </a:lnTo>
                <a:lnTo>
                  <a:pt x="1157" y="1077"/>
                </a:lnTo>
                <a:lnTo>
                  <a:pt x="1130" y="1069"/>
                </a:lnTo>
                <a:lnTo>
                  <a:pt x="1101" y="1060"/>
                </a:lnTo>
                <a:lnTo>
                  <a:pt x="1075" y="1051"/>
                </a:lnTo>
                <a:lnTo>
                  <a:pt x="1048" y="1041"/>
                </a:lnTo>
                <a:lnTo>
                  <a:pt x="1021" y="1030"/>
                </a:lnTo>
                <a:lnTo>
                  <a:pt x="995" y="1019"/>
                </a:lnTo>
                <a:lnTo>
                  <a:pt x="970" y="1007"/>
                </a:lnTo>
                <a:lnTo>
                  <a:pt x="944" y="994"/>
                </a:lnTo>
                <a:lnTo>
                  <a:pt x="919" y="981"/>
                </a:lnTo>
                <a:lnTo>
                  <a:pt x="895" y="967"/>
                </a:lnTo>
                <a:lnTo>
                  <a:pt x="870" y="952"/>
                </a:lnTo>
                <a:lnTo>
                  <a:pt x="846" y="938"/>
                </a:lnTo>
                <a:lnTo>
                  <a:pt x="823" y="921"/>
                </a:lnTo>
                <a:lnTo>
                  <a:pt x="801" y="905"/>
                </a:lnTo>
                <a:lnTo>
                  <a:pt x="777" y="888"/>
                </a:lnTo>
                <a:lnTo>
                  <a:pt x="756" y="871"/>
                </a:lnTo>
                <a:lnTo>
                  <a:pt x="734" y="853"/>
                </a:lnTo>
                <a:lnTo>
                  <a:pt x="713" y="835"/>
                </a:lnTo>
                <a:lnTo>
                  <a:pt x="692" y="815"/>
                </a:lnTo>
                <a:lnTo>
                  <a:pt x="672" y="795"/>
                </a:lnTo>
                <a:lnTo>
                  <a:pt x="652" y="775"/>
                </a:lnTo>
                <a:lnTo>
                  <a:pt x="634" y="754"/>
                </a:lnTo>
                <a:lnTo>
                  <a:pt x="615" y="733"/>
                </a:lnTo>
                <a:lnTo>
                  <a:pt x="596" y="712"/>
                </a:lnTo>
                <a:lnTo>
                  <a:pt x="585" y="735"/>
                </a:lnTo>
                <a:lnTo>
                  <a:pt x="580" y="746"/>
                </a:lnTo>
                <a:lnTo>
                  <a:pt x="574" y="757"/>
                </a:lnTo>
                <a:lnTo>
                  <a:pt x="565" y="780"/>
                </a:lnTo>
                <a:lnTo>
                  <a:pt x="562" y="792"/>
                </a:lnTo>
                <a:lnTo>
                  <a:pt x="558" y="804"/>
                </a:lnTo>
                <a:lnTo>
                  <a:pt x="556" y="816"/>
                </a:lnTo>
                <a:lnTo>
                  <a:pt x="553" y="829"/>
                </a:lnTo>
                <a:lnTo>
                  <a:pt x="548" y="853"/>
                </a:lnTo>
                <a:lnTo>
                  <a:pt x="547" y="866"/>
                </a:lnTo>
                <a:lnTo>
                  <a:pt x="546" y="879"/>
                </a:lnTo>
                <a:lnTo>
                  <a:pt x="544" y="892"/>
                </a:lnTo>
                <a:lnTo>
                  <a:pt x="544" y="905"/>
                </a:lnTo>
                <a:lnTo>
                  <a:pt x="544" y="918"/>
                </a:lnTo>
                <a:lnTo>
                  <a:pt x="546" y="930"/>
                </a:lnTo>
                <a:lnTo>
                  <a:pt x="547" y="942"/>
                </a:lnTo>
                <a:lnTo>
                  <a:pt x="548" y="955"/>
                </a:lnTo>
                <a:lnTo>
                  <a:pt x="549" y="967"/>
                </a:lnTo>
                <a:lnTo>
                  <a:pt x="552" y="978"/>
                </a:lnTo>
                <a:lnTo>
                  <a:pt x="557" y="1002"/>
                </a:lnTo>
                <a:lnTo>
                  <a:pt x="561" y="1013"/>
                </a:lnTo>
                <a:lnTo>
                  <a:pt x="564" y="1025"/>
                </a:lnTo>
                <a:lnTo>
                  <a:pt x="572" y="1048"/>
                </a:lnTo>
                <a:lnTo>
                  <a:pt x="577" y="1058"/>
                </a:lnTo>
                <a:lnTo>
                  <a:pt x="582" y="1069"/>
                </a:lnTo>
                <a:lnTo>
                  <a:pt x="591" y="1090"/>
                </a:lnTo>
                <a:lnTo>
                  <a:pt x="604" y="1110"/>
                </a:lnTo>
                <a:lnTo>
                  <a:pt x="610" y="1119"/>
                </a:lnTo>
                <a:lnTo>
                  <a:pt x="616" y="1129"/>
                </a:lnTo>
                <a:lnTo>
                  <a:pt x="630" y="1148"/>
                </a:lnTo>
                <a:lnTo>
                  <a:pt x="646" y="1165"/>
                </a:lnTo>
                <a:lnTo>
                  <a:pt x="662" y="1181"/>
                </a:lnTo>
                <a:lnTo>
                  <a:pt x="679" y="1197"/>
                </a:lnTo>
                <a:lnTo>
                  <a:pt x="697" y="1212"/>
                </a:lnTo>
                <a:lnTo>
                  <a:pt x="715" y="1226"/>
                </a:lnTo>
                <a:lnTo>
                  <a:pt x="704" y="1225"/>
                </a:lnTo>
                <a:lnTo>
                  <a:pt x="692" y="1223"/>
                </a:lnTo>
                <a:lnTo>
                  <a:pt x="669" y="1221"/>
                </a:lnTo>
                <a:lnTo>
                  <a:pt x="658" y="1220"/>
                </a:lnTo>
                <a:lnTo>
                  <a:pt x="647" y="1217"/>
                </a:lnTo>
                <a:lnTo>
                  <a:pt x="625" y="1211"/>
                </a:lnTo>
                <a:lnTo>
                  <a:pt x="603" y="1205"/>
                </a:lnTo>
                <a:lnTo>
                  <a:pt x="582" y="1196"/>
                </a:lnTo>
                <a:lnTo>
                  <a:pt x="562" y="1187"/>
                </a:lnTo>
                <a:lnTo>
                  <a:pt x="552" y="1183"/>
                </a:lnTo>
                <a:lnTo>
                  <a:pt x="542" y="1178"/>
                </a:lnTo>
                <a:lnTo>
                  <a:pt x="542" y="1183"/>
                </a:lnTo>
                <a:lnTo>
                  <a:pt x="542" y="1200"/>
                </a:lnTo>
                <a:lnTo>
                  <a:pt x="543" y="1217"/>
                </a:lnTo>
                <a:lnTo>
                  <a:pt x="544" y="1233"/>
                </a:lnTo>
                <a:lnTo>
                  <a:pt x="548" y="1251"/>
                </a:lnTo>
                <a:lnTo>
                  <a:pt x="551" y="1267"/>
                </a:lnTo>
                <a:lnTo>
                  <a:pt x="556" y="1283"/>
                </a:lnTo>
                <a:lnTo>
                  <a:pt x="559" y="1299"/>
                </a:lnTo>
                <a:lnTo>
                  <a:pt x="565" y="1315"/>
                </a:lnTo>
                <a:lnTo>
                  <a:pt x="572" y="1330"/>
                </a:lnTo>
                <a:lnTo>
                  <a:pt x="578" y="1345"/>
                </a:lnTo>
                <a:lnTo>
                  <a:pt x="585" y="1359"/>
                </a:lnTo>
                <a:lnTo>
                  <a:pt x="593" y="1374"/>
                </a:lnTo>
                <a:lnTo>
                  <a:pt x="601" y="1388"/>
                </a:lnTo>
                <a:lnTo>
                  <a:pt x="610" y="1402"/>
                </a:lnTo>
                <a:lnTo>
                  <a:pt x="620" y="1414"/>
                </a:lnTo>
                <a:lnTo>
                  <a:pt x="625" y="1421"/>
                </a:lnTo>
                <a:lnTo>
                  <a:pt x="630" y="1428"/>
                </a:lnTo>
                <a:lnTo>
                  <a:pt x="641" y="1440"/>
                </a:lnTo>
                <a:lnTo>
                  <a:pt x="652" y="1451"/>
                </a:lnTo>
                <a:lnTo>
                  <a:pt x="663" y="1462"/>
                </a:lnTo>
                <a:lnTo>
                  <a:pt x="676" y="1473"/>
                </a:lnTo>
                <a:lnTo>
                  <a:pt x="688" y="1483"/>
                </a:lnTo>
                <a:lnTo>
                  <a:pt x="700" y="1493"/>
                </a:lnTo>
                <a:lnTo>
                  <a:pt x="714" y="1503"/>
                </a:lnTo>
                <a:lnTo>
                  <a:pt x="728" y="1512"/>
                </a:lnTo>
                <a:lnTo>
                  <a:pt x="741" y="1519"/>
                </a:lnTo>
                <a:lnTo>
                  <a:pt x="756" y="1526"/>
                </a:lnTo>
                <a:lnTo>
                  <a:pt x="771" y="1534"/>
                </a:lnTo>
                <a:lnTo>
                  <a:pt x="786" y="1540"/>
                </a:lnTo>
                <a:lnTo>
                  <a:pt x="802" y="1546"/>
                </a:lnTo>
                <a:lnTo>
                  <a:pt x="818" y="1551"/>
                </a:lnTo>
                <a:lnTo>
                  <a:pt x="834" y="1555"/>
                </a:lnTo>
                <a:lnTo>
                  <a:pt x="850" y="1559"/>
                </a:lnTo>
                <a:lnTo>
                  <a:pt x="825" y="1565"/>
                </a:lnTo>
                <a:lnTo>
                  <a:pt x="801" y="1569"/>
                </a:lnTo>
                <a:lnTo>
                  <a:pt x="787" y="1570"/>
                </a:lnTo>
                <a:lnTo>
                  <a:pt x="775" y="1571"/>
                </a:lnTo>
                <a:lnTo>
                  <a:pt x="749" y="1572"/>
                </a:lnTo>
                <a:lnTo>
                  <a:pt x="730" y="1572"/>
                </a:lnTo>
                <a:lnTo>
                  <a:pt x="711" y="1571"/>
                </a:lnTo>
                <a:lnTo>
                  <a:pt x="694" y="1569"/>
                </a:lnTo>
                <a:lnTo>
                  <a:pt x="677" y="1565"/>
                </a:lnTo>
                <a:lnTo>
                  <a:pt x="682" y="1580"/>
                </a:lnTo>
                <a:lnTo>
                  <a:pt x="687" y="1593"/>
                </a:lnTo>
                <a:lnTo>
                  <a:pt x="693" y="1607"/>
                </a:lnTo>
                <a:lnTo>
                  <a:pt x="699" y="1621"/>
                </a:lnTo>
                <a:lnTo>
                  <a:pt x="705" y="1634"/>
                </a:lnTo>
                <a:lnTo>
                  <a:pt x="713" y="1647"/>
                </a:lnTo>
                <a:lnTo>
                  <a:pt x="721" y="1659"/>
                </a:lnTo>
                <a:lnTo>
                  <a:pt x="730" y="1671"/>
                </a:lnTo>
                <a:lnTo>
                  <a:pt x="739" y="1682"/>
                </a:lnTo>
                <a:lnTo>
                  <a:pt x="747" y="1695"/>
                </a:lnTo>
                <a:lnTo>
                  <a:pt x="757" y="1706"/>
                </a:lnTo>
                <a:lnTo>
                  <a:pt x="767" y="1716"/>
                </a:lnTo>
                <a:lnTo>
                  <a:pt x="777" y="1727"/>
                </a:lnTo>
                <a:lnTo>
                  <a:pt x="788" y="1737"/>
                </a:lnTo>
                <a:lnTo>
                  <a:pt x="799" y="1745"/>
                </a:lnTo>
                <a:lnTo>
                  <a:pt x="812" y="1755"/>
                </a:lnTo>
                <a:lnTo>
                  <a:pt x="823" y="1764"/>
                </a:lnTo>
                <a:lnTo>
                  <a:pt x="835" y="1771"/>
                </a:lnTo>
                <a:lnTo>
                  <a:pt x="848" y="1779"/>
                </a:lnTo>
                <a:lnTo>
                  <a:pt x="861" y="1786"/>
                </a:lnTo>
                <a:lnTo>
                  <a:pt x="874" y="1794"/>
                </a:lnTo>
                <a:lnTo>
                  <a:pt x="887" y="1800"/>
                </a:lnTo>
                <a:lnTo>
                  <a:pt x="901" y="1806"/>
                </a:lnTo>
                <a:lnTo>
                  <a:pt x="916" y="1811"/>
                </a:lnTo>
                <a:lnTo>
                  <a:pt x="929" y="1816"/>
                </a:lnTo>
                <a:lnTo>
                  <a:pt x="944" y="1820"/>
                </a:lnTo>
                <a:lnTo>
                  <a:pt x="974" y="1826"/>
                </a:lnTo>
                <a:lnTo>
                  <a:pt x="989" y="1828"/>
                </a:lnTo>
                <a:lnTo>
                  <a:pt x="1005" y="1831"/>
                </a:lnTo>
                <a:lnTo>
                  <a:pt x="1020" y="1832"/>
                </a:lnTo>
                <a:lnTo>
                  <a:pt x="1036" y="1832"/>
                </a:lnTo>
                <a:lnTo>
                  <a:pt x="1011" y="1851"/>
                </a:lnTo>
                <a:lnTo>
                  <a:pt x="997" y="1861"/>
                </a:lnTo>
                <a:lnTo>
                  <a:pt x="985" y="1869"/>
                </a:lnTo>
                <a:lnTo>
                  <a:pt x="971" y="1878"/>
                </a:lnTo>
                <a:lnTo>
                  <a:pt x="958" y="1885"/>
                </a:lnTo>
                <a:lnTo>
                  <a:pt x="930" y="1901"/>
                </a:lnTo>
                <a:lnTo>
                  <a:pt x="903" y="1916"/>
                </a:lnTo>
                <a:lnTo>
                  <a:pt x="874" y="1930"/>
                </a:lnTo>
                <a:lnTo>
                  <a:pt x="845" y="1942"/>
                </a:lnTo>
                <a:lnTo>
                  <a:pt x="815" y="1953"/>
                </a:lnTo>
                <a:lnTo>
                  <a:pt x="784" y="1963"/>
                </a:lnTo>
                <a:lnTo>
                  <a:pt x="770" y="1968"/>
                </a:lnTo>
                <a:lnTo>
                  <a:pt x="754" y="1972"/>
                </a:lnTo>
                <a:lnTo>
                  <a:pt x="723" y="1979"/>
                </a:lnTo>
                <a:lnTo>
                  <a:pt x="690" y="1986"/>
                </a:lnTo>
                <a:lnTo>
                  <a:pt x="658" y="1990"/>
                </a:lnTo>
                <a:lnTo>
                  <a:pt x="641" y="1993"/>
                </a:lnTo>
                <a:lnTo>
                  <a:pt x="625" y="1994"/>
                </a:lnTo>
                <a:lnTo>
                  <a:pt x="591" y="1997"/>
                </a:lnTo>
                <a:lnTo>
                  <a:pt x="575" y="1997"/>
                </a:lnTo>
                <a:lnTo>
                  <a:pt x="558" y="1997"/>
                </a:lnTo>
                <a:lnTo>
                  <a:pt x="535" y="1997"/>
                </a:lnTo>
                <a:lnTo>
                  <a:pt x="512" y="1995"/>
                </a:lnTo>
                <a:lnTo>
                  <a:pt x="489" y="1994"/>
                </a:lnTo>
                <a:lnTo>
                  <a:pt x="466" y="1992"/>
                </a:lnTo>
                <a:lnTo>
                  <a:pt x="499" y="2012"/>
                </a:lnTo>
                <a:lnTo>
                  <a:pt x="532" y="2030"/>
                </a:lnTo>
                <a:lnTo>
                  <a:pt x="548" y="2039"/>
                </a:lnTo>
                <a:lnTo>
                  <a:pt x="565" y="2047"/>
                </a:lnTo>
                <a:lnTo>
                  <a:pt x="600" y="2065"/>
                </a:lnTo>
                <a:lnTo>
                  <a:pt x="635" y="2080"/>
                </a:lnTo>
                <a:lnTo>
                  <a:pt x="671" y="2094"/>
                </a:lnTo>
                <a:lnTo>
                  <a:pt x="707" y="2107"/>
                </a:lnTo>
                <a:lnTo>
                  <a:pt x="744" y="2119"/>
                </a:lnTo>
                <a:lnTo>
                  <a:pt x="781" y="2129"/>
                </a:lnTo>
                <a:lnTo>
                  <a:pt x="819" y="2138"/>
                </a:lnTo>
                <a:lnTo>
                  <a:pt x="838" y="2143"/>
                </a:lnTo>
                <a:lnTo>
                  <a:pt x="857" y="2146"/>
                </a:lnTo>
                <a:lnTo>
                  <a:pt x="876" y="2149"/>
                </a:lnTo>
                <a:lnTo>
                  <a:pt x="896" y="2153"/>
                </a:lnTo>
                <a:lnTo>
                  <a:pt x="916" y="2155"/>
                </a:lnTo>
                <a:lnTo>
                  <a:pt x="935" y="2158"/>
                </a:lnTo>
                <a:lnTo>
                  <a:pt x="975" y="2161"/>
                </a:lnTo>
                <a:lnTo>
                  <a:pt x="995" y="2162"/>
                </a:lnTo>
                <a:lnTo>
                  <a:pt x="1015" y="2164"/>
                </a:lnTo>
                <a:lnTo>
                  <a:pt x="1036" y="2164"/>
                </a:lnTo>
                <a:lnTo>
                  <a:pt x="1055" y="2164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1"/>
                </a:lnTo>
                <a:lnTo>
                  <a:pt x="2806" y="1403"/>
                </a:lnTo>
                <a:lnTo>
                  <a:pt x="2806" y="2104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8" name="Freeform 17">
            <a:hlinkClick r:id="rId3" tooltip="Facebook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23142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9" name="Freeform 18">
            <a:hlinkClick r:id="rId4" tooltip="LinkedIn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5201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0" name="Freeform 19">
            <a:hlinkClick r:id="rId5" tooltip="YouTube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67206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Freeform 6">
            <a:hlinkClick r:id="rId6" tooltip="Instagram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59184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8394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Gray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562767B-731B-4464-9ABA-9ADF7EB493B6}" type="datetime1">
              <a:rPr lang="fi-FI" smtClean="0"/>
              <a:t>19.1.2026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</p:grpSpPr>
        <p:sp>
          <p:nvSpPr>
            <p:cNvPr id="7" name="Freeform 6"/>
            <p:cNvSpPr>
              <a:spLocks noEditPoints="1"/>
            </p:cNvSpPr>
            <p:nvPr userDrawn="1"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noFill/>
            <a:ln w="6350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7"/>
            <p:cNvSpPr>
              <a:spLocks noEditPoints="1"/>
            </p:cNvSpPr>
            <p:nvPr userDrawn="1"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8"/>
            <p:cNvSpPr>
              <a:spLocks noEditPoints="1"/>
            </p:cNvSpPr>
            <p:nvPr userDrawn="1"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3" name="Rectangle 12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17" name="Freeform 16">
            <a:hlinkClick r:id="rId2" tooltip="Twitter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312024" y="5013176"/>
            <a:ext cx="288000" cy="288000"/>
          </a:xfrm>
          <a:custGeom>
            <a:avLst/>
            <a:gdLst>
              <a:gd name="T0" fmla="*/ 1215 w 2806"/>
              <a:gd name="T1" fmla="*/ 2154 h 2806"/>
              <a:gd name="T2" fmla="*/ 1391 w 2806"/>
              <a:gd name="T3" fmla="*/ 2115 h 2806"/>
              <a:gd name="T4" fmla="*/ 1549 w 2806"/>
              <a:gd name="T5" fmla="*/ 2052 h 2806"/>
              <a:gd name="T6" fmla="*/ 1690 w 2806"/>
              <a:gd name="T7" fmla="*/ 1968 h 2806"/>
              <a:gd name="T8" fmla="*/ 1813 w 2806"/>
              <a:gd name="T9" fmla="*/ 1866 h 2806"/>
              <a:gd name="T10" fmla="*/ 1917 w 2806"/>
              <a:gd name="T11" fmla="*/ 1747 h 2806"/>
              <a:gd name="T12" fmla="*/ 2002 w 2806"/>
              <a:gd name="T13" fmla="*/ 1618 h 2806"/>
              <a:gd name="T14" fmla="*/ 2069 w 2806"/>
              <a:gd name="T15" fmla="*/ 1479 h 2806"/>
              <a:gd name="T16" fmla="*/ 2115 w 2806"/>
              <a:gd name="T17" fmla="*/ 1336 h 2806"/>
              <a:gd name="T18" fmla="*/ 2144 w 2806"/>
              <a:gd name="T19" fmla="*/ 1166 h 2806"/>
              <a:gd name="T20" fmla="*/ 2148 w 2806"/>
              <a:gd name="T21" fmla="*/ 1022 h 2806"/>
              <a:gd name="T22" fmla="*/ 2264 w 2806"/>
              <a:gd name="T23" fmla="*/ 918 h 2806"/>
              <a:gd name="T24" fmla="*/ 2340 w 2806"/>
              <a:gd name="T25" fmla="*/ 822 h 2806"/>
              <a:gd name="T26" fmla="*/ 2176 w 2806"/>
              <a:gd name="T27" fmla="*/ 873 h 2806"/>
              <a:gd name="T28" fmla="*/ 2175 w 2806"/>
              <a:gd name="T29" fmla="*/ 842 h 2806"/>
              <a:gd name="T30" fmla="*/ 2242 w 2806"/>
              <a:gd name="T31" fmla="*/ 764 h 2806"/>
              <a:gd name="T32" fmla="*/ 2288 w 2806"/>
              <a:gd name="T33" fmla="*/ 670 h 2806"/>
              <a:gd name="T34" fmla="*/ 2139 w 2806"/>
              <a:gd name="T35" fmla="*/ 738 h 2806"/>
              <a:gd name="T36" fmla="*/ 2016 w 2806"/>
              <a:gd name="T37" fmla="*/ 737 h 2806"/>
              <a:gd name="T38" fmla="*/ 1919 w 2806"/>
              <a:gd name="T39" fmla="*/ 674 h 2806"/>
              <a:gd name="T40" fmla="*/ 1804 w 2806"/>
              <a:gd name="T41" fmla="*/ 644 h 2806"/>
              <a:gd name="T42" fmla="*/ 1685 w 2806"/>
              <a:gd name="T43" fmla="*/ 649 h 2806"/>
              <a:gd name="T44" fmla="*/ 1580 w 2806"/>
              <a:gd name="T45" fmla="*/ 689 h 2806"/>
              <a:gd name="T46" fmla="*/ 1491 w 2806"/>
              <a:gd name="T47" fmla="*/ 754 h 2806"/>
              <a:gd name="T48" fmla="*/ 1425 w 2806"/>
              <a:gd name="T49" fmla="*/ 844 h 2806"/>
              <a:gd name="T50" fmla="*/ 1391 w 2806"/>
              <a:gd name="T51" fmla="*/ 930 h 2806"/>
              <a:gd name="T52" fmla="*/ 1380 w 2806"/>
              <a:gd name="T53" fmla="*/ 1049 h 2806"/>
              <a:gd name="T54" fmla="*/ 1329 w 2806"/>
              <a:gd name="T55" fmla="*/ 1110 h 2806"/>
              <a:gd name="T56" fmla="*/ 1157 w 2806"/>
              <a:gd name="T57" fmla="*/ 1077 h 2806"/>
              <a:gd name="T58" fmla="*/ 995 w 2806"/>
              <a:gd name="T59" fmla="*/ 1019 h 2806"/>
              <a:gd name="T60" fmla="*/ 846 w 2806"/>
              <a:gd name="T61" fmla="*/ 938 h 2806"/>
              <a:gd name="T62" fmla="*/ 713 w 2806"/>
              <a:gd name="T63" fmla="*/ 835 h 2806"/>
              <a:gd name="T64" fmla="*/ 596 w 2806"/>
              <a:gd name="T65" fmla="*/ 712 h 2806"/>
              <a:gd name="T66" fmla="*/ 558 w 2806"/>
              <a:gd name="T67" fmla="*/ 804 h 2806"/>
              <a:gd name="T68" fmla="*/ 544 w 2806"/>
              <a:gd name="T69" fmla="*/ 892 h 2806"/>
              <a:gd name="T70" fmla="*/ 549 w 2806"/>
              <a:gd name="T71" fmla="*/ 967 h 2806"/>
              <a:gd name="T72" fmla="*/ 577 w 2806"/>
              <a:gd name="T73" fmla="*/ 1058 h 2806"/>
              <a:gd name="T74" fmla="*/ 630 w 2806"/>
              <a:gd name="T75" fmla="*/ 1148 h 2806"/>
              <a:gd name="T76" fmla="*/ 704 w 2806"/>
              <a:gd name="T77" fmla="*/ 1225 h 2806"/>
              <a:gd name="T78" fmla="*/ 603 w 2806"/>
              <a:gd name="T79" fmla="*/ 1205 h 2806"/>
              <a:gd name="T80" fmla="*/ 542 w 2806"/>
              <a:gd name="T81" fmla="*/ 1200 h 2806"/>
              <a:gd name="T82" fmla="*/ 559 w 2806"/>
              <a:gd name="T83" fmla="*/ 1299 h 2806"/>
              <a:gd name="T84" fmla="*/ 601 w 2806"/>
              <a:gd name="T85" fmla="*/ 1388 h 2806"/>
              <a:gd name="T86" fmla="*/ 652 w 2806"/>
              <a:gd name="T87" fmla="*/ 1451 h 2806"/>
              <a:gd name="T88" fmla="*/ 728 w 2806"/>
              <a:gd name="T89" fmla="*/ 1512 h 2806"/>
              <a:gd name="T90" fmla="*/ 818 w 2806"/>
              <a:gd name="T91" fmla="*/ 1551 h 2806"/>
              <a:gd name="T92" fmla="*/ 775 w 2806"/>
              <a:gd name="T93" fmla="*/ 1571 h 2806"/>
              <a:gd name="T94" fmla="*/ 682 w 2806"/>
              <a:gd name="T95" fmla="*/ 1580 h 2806"/>
              <a:gd name="T96" fmla="*/ 721 w 2806"/>
              <a:gd name="T97" fmla="*/ 1659 h 2806"/>
              <a:gd name="T98" fmla="*/ 777 w 2806"/>
              <a:gd name="T99" fmla="*/ 1727 h 2806"/>
              <a:gd name="T100" fmla="*/ 848 w 2806"/>
              <a:gd name="T101" fmla="*/ 1779 h 2806"/>
              <a:gd name="T102" fmla="*/ 929 w 2806"/>
              <a:gd name="T103" fmla="*/ 1816 h 2806"/>
              <a:gd name="T104" fmla="*/ 1036 w 2806"/>
              <a:gd name="T105" fmla="*/ 1832 h 2806"/>
              <a:gd name="T106" fmla="*/ 930 w 2806"/>
              <a:gd name="T107" fmla="*/ 1901 h 2806"/>
              <a:gd name="T108" fmla="*/ 770 w 2806"/>
              <a:gd name="T109" fmla="*/ 1968 h 2806"/>
              <a:gd name="T110" fmla="*/ 625 w 2806"/>
              <a:gd name="T111" fmla="*/ 1994 h 2806"/>
              <a:gd name="T112" fmla="*/ 489 w 2806"/>
              <a:gd name="T113" fmla="*/ 1994 h 2806"/>
              <a:gd name="T114" fmla="*/ 600 w 2806"/>
              <a:gd name="T115" fmla="*/ 2065 h 2806"/>
              <a:gd name="T116" fmla="*/ 819 w 2806"/>
              <a:gd name="T117" fmla="*/ 2138 h 2806"/>
              <a:gd name="T118" fmla="*/ 935 w 2806"/>
              <a:gd name="T119" fmla="*/ 2158 h 2806"/>
              <a:gd name="T120" fmla="*/ 0 w 2806"/>
              <a:gd name="T121" fmla="*/ 0 h 2806"/>
              <a:gd name="T122" fmla="*/ 2806 w 2806"/>
              <a:gd name="T123" fmla="*/ 1403 h 2806"/>
              <a:gd name="T124" fmla="*/ 0 w 2806"/>
              <a:gd name="T125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6" h="2806">
                <a:moveTo>
                  <a:pt x="1055" y="2164"/>
                </a:moveTo>
                <a:lnTo>
                  <a:pt x="1089" y="2164"/>
                </a:lnTo>
                <a:lnTo>
                  <a:pt x="1121" y="2162"/>
                </a:lnTo>
                <a:lnTo>
                  <a:pt x="1153" y="2160"/>
                </a:lnTo>
                <a:lnTo>
                  <a:pt x="1184" y="2158"/>
                </a:lnTo>
                <a:lnTo>
                  <a:pt x="1215" y="2154"/>
                </a:lnTo>
                <a:lnTo>
                  <a:pt x="1246" y="2149"/>
                </a:lnTo>
                <a:lnTo>
                  <a:pt x="1276" y="2144"/>
                </a:lnTo>
                <a:lnTo>
                  <a:pt x="1305" y="2138"/>
                </a:lnTo>
                <a:lnTo>
                  <a:pt x="1335" y="2132"/>
                </a:lnTo>
                <a:lnTo>
                  <a:pt x="1364" y="2124"/>
                </a:lnTo>
                <a:lnTo>
                  <a:pt x="1391" y="2115"/>
                </a:lnTo>
                <a:lnTo>
                  <a:pt x="1419" y="2107"/>
                </a:lnTo>
                <a:lnTo>
                  <a:pt x="1446" y="2097"/>
                </a:lnTo>
                <a:lnTo>
                  <a:pt x="1472" y="2087"/>
                </a:lnTo>
                <a:lnTo>
                  <a:pt x="1498" y="2076"/>
                </a:lnTo>
                <a:lnTo>
                  <a:pt x="1524" y="2065"/>
                </a:lnTo>
                <a:lnTo>
                  <a:pt x="1549" y="2052"/>
                </a:lnTo>
                <a:lnTo>
                  <a:pt x="1574" y="2040"/>
                </a:lnTo>
                <a:lnTo>
                  <a:pt x="1599" y="2026"/>
                </a:lnTo>
                <a:lnTo>
                  <a:pt x="1622" y="2013"/>
                </a:lnTo>
                <a:lnTo>
                  <a:pt x="1646" y="1998"/>
                </a:lnTo>
                <a:lnTo>
                  <a:pt x="1668" y="1983"/>
                </a:lnTo>
                <a:lnTo>
                  <a:pt x="1690" y="1968"/>
                </a:lnTo>
                <a:lnTo>
                  <a:pt x="1712" y="1952"/>
                </a:lnTo>
                <a:lnTo>
                  <a:pt x="1733" y="1936"/>
                </a:lnTo>
                <a:lnTo>
                  <a:pt x="1753" y="1919"/>
                </a:lnTo>
                <a:lnTo>
                  <a:pt x="1774" y="1901"/>
                </a:lnTo>
                <a:lnTo>
                  <a:pt x="1794" y="1883"/>
                </a:lnTo>
                <a:lnTo>
                  <a:pt x="1813" y="1866"/>
                </a:lnTo>
                <a:lnTo>
                  <a:pt x="1831" y="1847"/>
                </a:lnTo>
                <a:lnTo>
                  <a:pt x="1850" y="1827"/>
                </a:lnTo>
                <a:lnTo>
                  <a:pt x="1867" y="1807"/>
                </a:lnTo>
                <a:lnTo>
                  <a:pt x="1884" y="1788"/>
                </a:lnTo>
                <a:lnTo>
                  <a:pt x="1900" y="1768"/>
                </a:lnTo>
                <a:lnTo>
                  <a:pt x="1917" y="1747"/>
                </a:lnTo>
                <a:lnTo>
                  <a:pt x="1933" y="1727"/>
                </a:lnTo>
                <a:lnTo>
                  <a:pt x="1947" y="1705"/>
                </a:lnTo>
                <a:lnTo>
                  <a:pt x="1962" y="1684"/>
                </a:lnTo>
                <a:lnTo>
                  <a:pt x="1976" y="1661"/>
                </a:lnTo>
                <a:lnTo>
                  <a:pt x="1990" y="1640"/>
                </a:lnTo>
                <a:lnTo>
                  <a:pt x="2002" y="1618"/>
                </a:lnTo>
                <a:lnTo>
                  <a:pt x="2014" y="1595"/>
                </a:lnTo>
                <a:lnTo>
                  <a:pt x="2027" y="1572"/>
                </a:lnTo>
                <a:lnTo>
                  <a:pt x="2038" y="1549"/>
                </a:lnTo>
                <a:lnTo>
                  <a:pt x="2048" y="1526"/>
                </a:lnTo>
                <a:lnTo>
                  <a:pt x="2059" y="1503"/>
                </a:lnTo>
                <a:lnTo>
                  <a:pt x="2069" y="1479"/>
                </a:lnTo>
                <a:lnTo>
                  <a:pt x="2077" y="1456"/>
                </a:lnTo>
                <a:lnTo>
                  <a:pt x="2086" y="1432"/>
                </a:lnTo>
                <a:lnTo>
                  <a:pt x="2093" y="1408"/>
                </a:lnTo>
                <a:lnTo>
                  <a:pt x="2101" y="1384"/>
                </a:lnTo>
                <a:lnTo>
                  <a:pt x="2108" y="1361"/>
                </a:lnTo>
                <a:lnTo>
                  <a:pt x="2115" y="1336"/>
                </a:lnTo>
                <a:lnTo>
                  <a:pt x="2121" y="1312"/>
                </a:lnTo>
                <a:lnTo>
                  <a:pt x="2126" y="1288"/>
                </a:lnTo>
                <a:lnTo>
                  <a:pt x="2131" y="1263"/>
                </a:lnTo>
                <a:lnTo>
                  <a:pt x="2136" y="1239"/>
                </a:lnTo>
                <a:lnTo>
                  <a:pt x="2138" y="1215"/>
                </a:lnTo>
                <a:lnTo>
                  <a:pt x="2144" y="1166"/>
                </a:lnTo>
                <a:lnTo>
                  <a:pt x="2147" y="1143"/>
                </a:lnTo>
                <a:lnTo>
                  <a:pt x="2148" y="1118"/>
                </a:lnTo>
                <a:lnTo>
                  <a:pt x="2148" y="1095"/>
                </a:lnTo>
                <a:lnTo>
                  <a:pt x="2149" y="1071"/>
                </a:lnTo>
                <a:lnTo>
                  <a:pt x="2148" y="1046"/>
                </a:lnTo>
                <a:lnTo>
                  <a:pt x="2148" y="1022"/>
                </a:lnTo>
                <a:lnTo>
                  <a:pt x="2175" y="1001"/>
                </a:lnTo>
                <a:lnTo>
                  <a:pt x="2189" y="990"/>
                </a:lnTo>
                <a:lnTo>
                  <a:pt x="2202" y="978"/>
                </a:lnTo>
                <a:lnTo>
                  <a:pt x="2228" y="955"/>
                </a:lnTo>
                <a:lnTo>
                  <a:pt x="2252" y="930"/>
                </a:lnTo>
                <a:lnTo>
                  <a:pt x="2264" y="918"/>
                </a:lnTo>
                <a:lnTo>
                  <a:pt x="2275" y="904"/>
                </a:lnTo>
                <a:lnTo>
                  <a:pt x="2288" y="892"/>
                </a:lnTo>
                <a:lnTo>
                  <a:pt x="2299" y="878"/>
                </a:lnTo>
                <a:lnTo>
                  <a:pt x="2320" y="851"/>
                </a:lnTo>
                <a:lnTo>
                  <a:pt x="2330" y="836"/>
                </a:lnTo>
                <a:lnTo>
                  <a:pt x="2340" y="822"/>
                </a:lnTo>
                <a:lnTo>
                  <a:pt x="2314" y="834"/>
                </a:lnTo>
                <a:lnTo>
                  <a:pt x="2286" y="844"/>
                </a:lnTo>
                <a:lnTo>
                  <a:pt x="2259" y="852"/>
                </a:lnTo>
                <a:lnTo>
                  <a:pt x="2232" y="861"/>
                </a:lnTo>
                <a:lnTo>
                  <a:pt x="2205" y="867"/>
                </a:lnTo>
                <a:lnTo>
                  <a:pt x="2176" y="873"/>
                </a:lnTo>
                <a:lnTo>
                  <a:pt x="2148" y="878"/>
                </a:lnTo>
                <a:lnTo>
                  <a:pt x="2118" y="883"/>
                </a:lnTo>
                <a:lnTo>
                  <a:pt x="2133" y="873"/>
                </a:lnTo>
                <a:lnTo>
                  <a:pt x="2148" y="863"/>
                </a:lnTo>
                <a:lnTo>
                  <a:pt x="2162" y="853"/>
                </a:lnTo>
                <a:lnTo>
                  <a:pt x="2175" y="842"/>
                </a:lnTo>
                <a:lnTo>
                  <a:pt x="2188" y="830"/>
                </a:lnTo>
                <a:lnTo>
                  <a:pt x="2200" y="818"/>
                </a:lnTo>
                <a:lnTo>
                  <a:pt x="2211" y="805"/>
                </a:lnTo>
                <a:lnTo>
                  <a:pt x="2222" y="792"/>
                </a:lnTo>
                <a:lnTo>
                  <a:pt x="2232" y="778"/>
                </a:lnTo>
                <a:lnTo>
                  <a:pt x="2242" y="764"/>
                </a:lnTo>
                <a:lnTo>
                  <a:pt x="2252" y="749"/>
                </a:lnTo>
                <a:lnTo>
                  <a:pt x="2261" y="735"/>
                </a:lnTo>
                <a:lnTo>
                  <a:pt x="2268" y="719"/>
                </a:lnTo>
                <a:lnTo>
                  <a:pt x="2275" y="702"/>
                </a:lnTo>
                <a:lnTo>
                  <a:pt x="2282" y="686"/>
                </a:lnTo>
                <a:lnTo>
                  <a:pt x="2288" y="670"/>
                </a:lnTo>
                <a:lnTo>
                  <a:pt x="2259" y="686"/>
                </a:lnTo>
                <a:lnTo>
                  <a:pt x="2231" y="701"/>
                </a:lnTo>
                <a:lnTo>
                  <a:pt x="2201" y="715"/>
                </a:lnTo>
                <a:lnTo>
                  <a:pt x="2170" y="727"/>
                </a:lnTo>
                <a:lnTo>
                  <a:pt x="2155" y="732"/>
                </a:lnTo>
                <a:lnTo>
                  <a:pt x="2139" y="738"/>
                </a:lnTo>
                <a:lnTo>
                  <a:pt x="2108" y="748"/>
                </a:lnTo>
                <a:lnTo>
                  <a:pt x="2092" y="752"/>
                </a:lnTo>
                <a:lnTo>
                  <a:pt x="2076" y="756"/>
                </a:lnTo>
                <a:lnTo>
                  <a:pt x="2044" y="763"/>
                </a:lnTo>
                <a:lnTo>
                  <a:pt x="2030" y="749"/>
                </a:lnTo>
                <a:lnTo>
                  <a:pt x="2016" y="737"/>
                </a:lnTo>
                <a:lnTo>
                  <a:pt x="2001" y="725"/>
                </a:lnTo>
                <a:lnTo>
                  <a:pt x="1986" y="712"/>
                </a:lnTo>
                <a:lnTo>
                  <a:pt x="1970" y="702"/>
                </a:lnTo>
                <a:lnTo>
                  <a:pt x="1954" y="693"/>
                </a:lnTo>
                <a:lnTo>
                  <a:pt x="1936" y="683"/>
                </a:lnTo>
                <a:lnTo>
                  <a:pt x="1919" y="674"/>
                </a:lnTo>
                <a:lnTo>
                  <a:pt x="1900" y="667"/>
                </a:lnTo>
                <a:lnTo>
                  <a:pt x="1882" y="660"/>
                </a:lnTo>
                <a:lnTo>
                  <a:pt x="1863" y="655"/>
                </a:lnTo>
                <a:lnTo>
                  <a:pt x="1844" y="650"/>
                </a:lnTo>
                <a:lnTo>
                  <a:pt x="1824" y="647"/>
                </a:lnTo>
                <a:lnTo>
                  <a:pt x="1804" y="644"/>
                </a:lnTo>
                <a:lnTo>
                  <a:pt x="1784" y="643"/>
                </a:lnTo>
                <a:lnTo>
                  <a:pt x="1763" y="642"/>
                </a:lnTo>
                <a:lnTo>
                  <a:pt x="1743" y="642"/>
                </a:lnTo>
                <a:lnTo>
                  <a:pt x="1724" y="644"/>
                </a:lnTo>
                <a:lnTo>
                  <a:pt x="1705" y="647"/>
                </a:lnTo>
                <a:lnTo>
                  <a:pt x="1685" y="649"/>
                </a:lnTo>
                <a:lnTo>
                  <a:pt x="1667" y="654"/>
                </a:lnTo>
                <a:lnTo>
                  <a:pt x="1649" y="659"/>
                </a:lnTo>
                <a:lnTo>
                  <a:pt x="1631" y="665"/>
                </a:lnTo>
                <a:lnTo>
                  <a:pt x="1613" y="672"/>
                </a:lnTo>
                <a:lnTo>
                  <a:pt x="1596" y="680"/>
                </a:lnTo>
                <a:lnTo>
                  <a:pt x="1580" y="689"/>
                </a:lnTo>
                <a:lnTo>
                  <a:pt x="1564" y="698"/>
                </a:lnTo>
                <a:lnTo>
                  <a:pt x="1548" y="707"/>
                </a:lnTo>
                <a:lnTo>
                  <a:pt x="1533" y="719"/>
                </a:lnTo>
                <a:lnTo>
                  <a:pt x="1518" y="730"/>
                </a:lnTo>
                <a:lnTo>
                  <a:pt x="1505" y="742"/>
                </a:lnTo>
                <a:lnTo>
                  <a:pt x="1491" y="754"/>
                </a:lnTo>
                <a:lnTo>
                  <a:pt x="1479" y="768"/>
                </a:lnTo>
                <a:lnTo>
                  <a:pt x="1466" y="782"/>
                </a:lnTo>
                <a:lnTo>
                  <a:pt x="1455" y="796"/>
                </a:lnTo>
                <a:lnTo>
                  <a:pt x="1444" y="811"/>
                </a:lnTo>
                <a:lnTo>
                  <a:pt x="1434" y="827"/>
                </a:lnTo>
                <a:lnTo>
                  <a:pt x="1425" y="844"/>
                </a:lnTo>
                <a:lnTo>
                  <a:pt x="1420" y="851"/>
                </a:lnTo>
                <a:lnTo>
                  <a:pt x="1417" y="860"/>
                </a:lnTo>
                <a:lnTo>
                  <a:pt x="1409" y="877"/>
                </a:lnTo>
                <a:lnTo>
                  <a:pt x="1402" y="894"/>
                </a:lnTo>
                <a:lnTo>
                  <a:pt x="1396" y="912"/>
                </a:lnTo>
                <a:lnTo>
                  <a:pt x="1391" y="930"/>
                </a:lnTo>
                <a:lnTo>
                  <a:pt x="1387" y="949"/>
                </a:lnTo>
                <a:lnTo>
                  <a:pt x="1383" y="967"/>
                </a:lnTo>
                <a:lnTo>
                  <a:pt x="1381" y="987"/>
                </a:lnTo>
                <a:lnTo>
                  <a:pt x="1380" y="1007"/>
                </a:lnTo>
                <a:lnTo>
                  <a:pt x="1378" y="1027"/>
                </a:lnTo>
                <a:lnTo>
                  <a:pt x="1380" y="1049"/>
                </a:lnTo>
                <a:lnTo>
                  <a:pt x="1381" y="1060"/>
                </a:lnTo>
                <a:lnTo>
                  <a:pt x="1381" y="1071"/>
                </a:lnTo>
                <a:lnTo>
                  <a:pt x="1385" y="1092"/>
                </a:lnTo>
                <a:lnTo>
                  <a:pt x="1388" y="1113"/>
                </a:lnTo>
                <a:lnTo>
                  <a:pt x="1359" y="1112"/>
                </a:lnTo>
                <a:lnTo>
                  <a:pt x="1329" y="1110"/>
                </a:lnTo>
                <a:lnTo>
                  <a:pt x="1300" y="1106"/>
                </a:lnTo>
                <a:lnTo>
                  <a:pt x="1271" y="1101"/>
                </a:lnTo>
                <a:lnTo>
                  <a:pt x="1242" y="1096"/>
                </a:lnTo>
                <a:lnTo>
                  <a:pt x="1214" y="1091"/>
                </a:lnTo>
                <a:lnTo>
                  <a:pt x="1185" y="1085"/>
                </a:lnTo>
                <a:lnTo>
                  <a:pt x="1157" y="1077"/>
                </a:lnTo>
                <a:lnTo>
                  <a:pt x="1130" y="1069"/>
                </a:lnTo>
                <a:lnTo>
                  <a:pt x="1101" y="1060"/>
                </a:lnTo>
                <a:lnTo>
                  <a:pt x="1075" y="1051"/>
                </a:lnTo>
                <a:lnTo>
                  <a:pt x="1048" y="1041"/>
                </a:lnTo>
                <a:lnTo>
                  <a:pt x="1021" y="1030"/>
                </a:lnTo>
                <a:lnTo>
                  <a:pt x="995" y="1019"/>
                </a:lnTo>
                <a:lnTo>
                  <a:pt x="970" y="1007"/>
                </a:lnTo>
                <a:lnTo>
                  <a:pt x="944" y="994"/>
                </a:lnTo>
                <a:lnTo>
                  <a:pt x="919" y="981"/>
                </a:lnTo>
                <a:lnTo>
                  <a:pt x="895" y="967"/>
                </a:lnTo>
                <a:lnTo>
                  <a:pt x="870" y="952"/>
                </a:lnTo>
                <a:lnTo>
                  <a:pt x="846" y="938"/>
                </a:lnTo>
                <a:lnTo>
                  <a:pt x="823" y="921"/>
                </a:lnTo>
                <a:lnTo>
                  <a:pt x="801" y="905"/>
                </a:lnTo>
                <a:lnTo>
                  <a:pt x="777" y="888"/>
                </a:lnTo>
                <a:lnTo>
                  <a:pt x="756" y="871"/>
                </a:lnTo>
                <a:lnTo>
                  <a:pt x="734" y="853"/>
                </a:lnTo>
                <a:lnTo>
                  <a:pt x="713" y="835"/>
                </a:lnTo>
                <a:lnTo>
                  <a:pt x="692" y="815"/>
                </a:lnTo>
                <a:lnTo>
                  <a:pt x="672" y="795"/>
                </a:lnTo>
                <a:lnTo>
                  <a:pt x="652" y="775"/>
                </a:lnTo>
                <a:lnTo>
                  <a:pt x="634" y="754"/>
                </a:lnTo>
                <a:lnTo>
                  <a:pt x="615" y="733"/>
                </a:lnTo>
                <a:lnTo>
                  <a:pt x="596" y="712"/>
                </a:lnTo>
                <a:lnTo>
                  <a:pt x="585" y="735"/>
                </a:lnTo>
                <a:lnTo>
                  <a:pt x="580" y="746"/>
                </a:lnTo>
                <a:lnTo>
                  <a:pt x="574" y="757"/>
                </a:lnTo>
                <a:lnTo>
                  <a:pt x="565" y="780"/>
                </a:lnTo>
                <a:lnTo>
                  <a:pt x="562" y="792"/>
                </a:lnTo>
                <a:lnTo>
                  <a:pt x="558" y="804"/>
                </a:lnTo>
                <a:lnTo>
                  <a:pt x="556" y="816"/>
                </a:lnTo>
                <a:lnTo>
                  <a:pt x="553" y="829"/>
                </a:lnTo>
                <a:lnTo>
                  <a:pt x="548" y="853"/>
                </a:lnTo>
                <a:lnTo>
                  <a:pt x="547" y="866"/>
                </a:lnTo>
                <a:lnTo>
                  <a:pt x="546" y="879"/>
                </a:lnTo>
                <a:lnTo>
                  <a:pt x="544" y="892"/>
                </a:lnTo>
                <a:lnTo>
                  <a:pt x="544" y="905"/>
                </a:lnTo>
                <a:lnTo>
                  <a:pt x="544" y="918"/>
                </a:lnTo>
                <a:lnTo>
                  <a:pt x="546" y="930"/>
                </a:lnTo>
                <a:lnTo>
                  <a:pt x="547" y="942"/>
                </a:lnTo>
                <a:lnTo>
                  <a:pt x="548" y="955"/>
                </a:lnTo>
                <a:lnTo>
                  <a:pt x="549" y="967"/>
                </a:lnTo>
                <a:lnTo>
                  <a:pt x="552" y="978"/>
                </a:lnTo>
                <a:lnTo>
                  <a:pt x="557" y="1002"/>
                </a:lnTo>
                <a:lnTo>
                  <a:pt x="561" y="1013"/>
                </a:lnTo>
                <a:lnTo>
                  <a:pt x="564" y="1025"/>
                </a:lnTo>
                <a:lnTo>
                  <a:pt x="572" y="1048"/>
                </a:lnTo>
                <a:lnTo>
                  <a:pt x="577" y="1058"/>
                </a:lnTo>
                <a:lnTo>
                  <a:pt x="582" y="1069"/>
                </a:lnTo>
                <a:lnTo>
                  <a:pt x="591" y="1090"/>
                </a:lnTo>
                <a:lnTo>
                  <a:pt x="604" y="1110"/>
                </a:lnTo>
                <a:lnTo>
                  <a:pt x="610" y="1119"/>
                </a:lnTo>
                <a:lnTo>
                  <a:pt x="616" y="1129"/>
                </a:lnTo>
                <a:lnTo>
                  <a:pt x="630" y="1148"/>
                </a:lnTo>
                <a:lnTo>
                  <a:pt x="646" y="1165"/>
                </a:lnTo>
                <a:lnTo>
                  <a:pt x="662" y="1181"/>
                </a:lnTo>
                <a:lnTo>
                  <a:pt x="679" y="1197"/>
                </a:lnTo>
                <a:lnTo>
                  <a:pt x="697" y="1212"/>
                </a:lnTo>
                <a:lnTo>
                  <a:pt x="715" y="1226"/>
                </a:lnTo>
                <a:lnTo>
                  <a:pt x="704" y="1225"/>
                </a:lnTo>
                <a:lnTo>
                  <a:pt x="692" y="1223"/>
                </a:lnTo>
                <a:lnTo>
                  <a:pt x="669" y="1221"/>
                </a:lnTo>
                <a:lnTo>
                  <a:pt x="658" y="1220"/>
                </a:lnTo>
                <a:lnTo>
                  <a:pt x="647" y="1217"/>
                </a:lnTo>
                <a:lnTo>
                  <a:pt x="625" y="1211"/>
                </a:lnTo>
                <a:lnTo>
                  <a:pt x="603" y="1205"/>
                </a:lnTo>
                <a:lnTo>
                  <a:pt x="582" y="1196"/>
                </a:lnTo>
                <a:lnTo>
                  <a:pt x="562" y="1187"/>
                </a:lnTo>
                <a:lnTo>
                  <a:pt x="552" y="1183"/>
                </a:lnTo>
                <a:lnTo>
                  <a:pt x="542" y="1178"/>
                </a:lnTo>
                <a:lnTo>
                  <a:pt x="542" y="1183"/>
                </a:lnTo>
                <a:lnTo>
                  <a:pt x="542" y="1200"/>
                </a:lnTo>
                <a:lnTo>
                  <a:pt x="543" y="1217"/>
                </a:lnTo>
                <a:lnTo>
                  <a:pt x="544" y="1233"/>
                </a:lnTo>
                <a:lnTo>
                  <a:pt x="548" y="1251"/>
                </a:lnTo>
                <a:lnTo>
                  <a:pt x="551" y="1267"/>
                </a:lnTo>
                <a:lnTo>
                  <a:pt x="556" y="1283"/>
                </a:lnTo>
                <a:lnTo>
                  <a:pt x="559" y="1299"/>
                </a:lnTo>
                <a:lnTo>
                  <a:pt x="565" y="1315"/>
                </a:lnTo>
                <a:lnTo>
                  <a:pt x="572" y="1330"/>
                </a:lnTo>
                <a:lnTo>
                  <a:pt x="578" y="1345"/>
                </a:lnTo>
                <a:lnTo>
                  <a:pt x="585" y="1359"/>
                </a:lnTo>
                <a:lnTo>
                  <a:pt x="593" y="1374"/>
                </a:lnTo>
                <a:lnTo>
                  <a:pt x="601" y="1388"/>
                </a:lnTo>
                <a:lnTo>
                  <a:pt x="610" y="1402"/>
                </a:lnTo>
                <a:lnTo>
                  <a:pt x="620" y="1414"/>
                </a:lnTo>
                <a:lnTo>
                  <a:pt x="625" y="1421"/>
                </a:lnTo>
                <a:lnTo>
                  <a:pt x="630" y="1428"/>
                </a:lnTo>
                <a:lnTo>
                  <a:pt x="641" y="1440"/>
                </a:lnTo>
                <a:lnTo>
                  <a:pt x="652" y="1451"/>
                </a:lnTo>
                <a:lnTo>
                  <a:pt x="663" y="1462"/>
                </a:lnTo>
                <a:lnTo>
                  <a:pt x="676" y="1473"/>
                </a:lnTo>
                <a:lnTo>
                  <a:pt x="688" y="1483"/>
                </a:lnTo>
                <a:lnTo>
                  <a:pt x="700" y="1493"/>
                </a:lnTo>
                <a:lnTo>
                  <a:pt x="714" y="1503"/>
                </a:lnTo>
                <a:lnTo>
                  <a:pt x="728" y="1512"/>
                </a:lnTo>
                <a:lnTo>
                  <a:pt x="741" y="1519"/>
                </a:lnTo>
                <a:lnTo>
                  <a:pt x="756" y="1526"/>
                </a:lnTo>
                <a:lnTo>
                  <a:pt x="771" y="1534"/>
                </a:lnTo>
                <a:lnTo>
                  <a:pt x="786" y="1540"/>
                </a:lnTo>
                <a:lnTo>
                  <a:pt x="802" y="1546"/>
                </a:lnTo>
                <a:lnTo>
                  <a:pt x="818" y="1551"/>
                </a:lnTo>
                <a:lnTo>
                  <a:pt x="834" y="1555"/>
                </a:lnTo>
                <a:lnTo>
                  <a:pt x="850" y="1559"/>
                </a:lnTo>
                <a:lnTo>
                  <a:pt x="825" y="1565"/>
                </a:lnTo>
                <a:lnTo>
                  <a:pt x="801" y="1569"/>
                </a:lnTo>
                <a:lnTo>
                  <a:pt x="787" y="1570"/>
                </a:lnTo>
                <a:lnTo>
                  <a:pt x="775" y="1571"/>
                </a:lnTo>
                <a:lnTo>
                  <a:pt x="749" y="1572"/>
                </a:lnTo>
                <a:lnTo>
                  <a:pt x="730" y="1572"/>
                </a:lnTo>
                <a:lnTo>
                  <a:pt x="711" y="1571"/>
                </a:lnTo>
                <a:lnTo>
                  <a:pt x="694" y="1569"/>
                </a:lnTo>
                <a:lnTo>
                  <a:pt x="677" y="1565"/>
                </a:lnTo>
                <a:lnTo>
                  <a:pt x="682" y="1580"/>
                </a:lnTo>
                <a:lnTo>
                  <a:pt x="687" y="1593"/>
                </a:lnTo>
                <a:lnTo>
                  <a:pt x="693" y="1607"/>
                </a:lnTo>
                <a:lnTo>
                  <a:pt x="699" y="1621"/>
                </a:lnTo>
                <a:lnTo>
                  <a:pt x="705" y="1634"/>
                </a:lnTo>
                <a:lnTo>
                  <a:pt x="713" y="1647"/>
                </a:lnTo>
                <a:lnTo>
                  <a:pt x="721" y="1659"/>
                </a:lnTo>
                <a:lnTo>
                  <a:pt x="730" y="1671"/>
                </a:lnTo>
                <a:lnTo>
                  <a:pt x="739" y="1682"/>
                </a:lnTo>
                <a:lnTo>
                  <a:pt x="747" y="1695"/>
                </a:lnTo>
                <a:lnTo>
                  <a:pt x="757" y="1706"/>
                </a:lnTo>
                <a:lnTo>
                  <a:pt x="767" y="1716"/>
                </a:lnTo>
                <a:lnTo>
                  <a:pt x="777" y="1727"/>
                </a:lnTo>
                <a:lnTo>
                  <a:pt x="788" y="1737"/>
                </a:lnTo>
                <a:lnTo>
                  <a:pt x="799" y="1745"/>
                </a:lnTo>
                <a:lnTo>
                  <a:pt x="812" y="1755"/>
                </a:lnTo>
                <a:lnTo>
                  <a:pt x="823" y="1764"/>
                </a:lnTo>
                <a:lnTo>
                  <a:pt x="835" y="1771"/>
                </a:lnTo>
                <a:lnTo>
                  <a:pt x="848" y="1779"/>
                </a:lnTo>
                <a:lnTo>
                  <a:pt x="861" y="1786"/>
                </a:lnTo>
                <a:lnTo>
                  <a:pt x="874" y="1794"/>
                </a:lnTo>
                <a:lnTo>
                  <a:pt x="887" y="1800"/>
                </a:lnTo>
                <a:lnTo>
                  <a:pt x="901" y="1806"/>
                </a:lnTo>
                <a:lnTo>
                  <a:pt x="916" y="1811"/>
                </a:lnTo>
                <a:lnTo>
                  <a:pt x="929" y="1816"/>
                </a:lnTo>
                <a:lnTo>
                  <a:pt x="944" y="1820"/>
                </a:lnTo>
                <a:lnTo>
                  <a:pt x="974" y="1826"/>
                </a:lnTo>
                <a:lnTo>
                  <a:pt x="989" y="1828"/>
                </a:lnTo>
                <a:lnTo>
                  <a:pt x="1005" y="1831"/>
                </a:lnTo>
                <a:lnTo>
                  <a:pt x="1020" y="1832"/>
                </a:lnTo>
                <a:lnTo>
                  <a:pt x="1036" y="1832"/>
                </a:lnTo>
                <a:lnTo>
                  <a:pt x="1011" y="1851"/>
                </a:lnTo>
                <a:lnTo>
                  <a:pt x="997" y="1861"/>
                </a:lnTo>
                <a:lnTo>
                  <a:pt x="985" y="1869"/>
                </a:lnTo>
                <a:lnTo>
                  <a:pt x="971" y="1878"/>
                </a:lnTo>
                <a:lnTo>
                  <a:pt x="958" y="1885"/>
                </a:lnTo>
                <a:lnTo>
                  <a:pt x="930" y="1901"/>
                </a:lnTo>
                <a:lnTo>
                  <a:pt x="903" y="1916"/>
                </a:lnTo>
                <a:lnTo>
                  <a:pt x="874" y="1930"/>
                </a:lnTo>
                <a:lnTo>
                  <a:pt x="845" y="1942"/>
                </a:lnTo>
                <a:lnTo>
                  <a:pt x="815" y="1953"/>
                </a:lnTo>
                <a:lnTo>
                  <a:pt x="784" y="1963"/>
                </a:lnTo>
                <a:lnTo>
                  <a:pt x="770" y="1968"/>
                </a:lnTo>
                <a:lnTo>
                  <a:pt x="754" y="1972"/>
                </a:lnTo>
                <a:lnTo>
                  <a:pt x="723" y="1979"/>
                </a:lnTo>
                <a:lnTo>
                  <a:pt x="690" y="1986"/>
                </a:lnTo>
                <a:lnTo>
                  <a:pt x="658" y="1990"/>
                </a:lnTo>
                <a:lnTo>
                  <a:pt x="641" y="1993"/>
                </a:lnTo>
                <a:lnTo>
                  <a:pt x="625" y="1994"/>
                </a:lnTo>
                <a:lnTo>
                  <a:pt x="591" y="1997"/>
                </a:lnTo>
                <a:lnTo>
                  <a:pt x="575" y="1997"/>
                </a:lnTo>
                <a:lnTo>
                  <a:pt x="558" y="1997"/>
                </a:lnTo>
                <a:lnTo>
                  <a:pt x="535" y="1997"/>
                </a:lnTo>
                <a:lnTo>
                  <a:pt x="512" y="1995"/>
                </a:lnTo>
                <a:lnTo>
                  <a:pt x="489" y="1994"/>
                </a:lnTo>
                <a:lnTo>
                  <a:pt x="466" y="1992"/>
                </a:lnTo>
                <a:lnTo>
                  <a:pt x="499" y="2012"/>
                </a:lnTo>
                <a:lnTo>
                  <a:pt x="532" y="2030"/>
                </a:lnTo>
                <a:lnTo>
                  <a:pt x="548" y="2039"/>
                </a:lnTo>
                <a:lnTo>
                  <a:pt x="565" y="2047"/>
                </a:lnTo>
                <a:lnTo>
                  <a:pt x="600" y="2065"/>
                </a:lnTo>
                <a:lnTo>
                  <a:pt x="635" y="2080"/>
                </a:lnTo>
                <a:lnTo>
                  <a:pt x="671" y="2094"/>
                </a:lnTo>
                <a:lnTo>
                  <a:pt x="707" y="2107"/>
                </a:lnTo>
                <a:lnTo>
                  <a:pt x="744" y="2119"/>
                </a:lnTo>
                <a:lnTo>
                  <a:pt x="781" y="2129"/>
                </a:lnTo>
                <a:lnTo>
                  <a:pt x="819" y="2138"/>
                </a:lnTo>
                <a:lnTo>
                  <a:pt x="838" y="2143"/>
                </a:lnTo>
                <a:lnTo>
                  <a:pt x="857" y="2146"/>
                </a:lnTo>
                <a:lnTo>
                  <a:pt x="876" y="2149"/>
                </a:lnTo>
                <a:lnTo>
                  <a:pt x="896" y="2153"/>
                </a:lnTo>
                <a:lnTo>
                  <a:pt x="916" y="2155"/>
                </a:lnTo>
                <a:lnTo>
                  <a:pt x="935" y="2158"/>
                </a:lnTo>
                <a:lnTo>
                  <a:pt x="975" y="2161"/>
                </a:lnTo>
                <a:lnTo>
                  <a:pt x="995" y="2162"/>
                </a:lnTo>
                <a:lnTo>
                  <a:pt x="1015" y="2164"/>
                </a:lnTo>
                <a:lnTo>
                  <a:pt x="1036" y="2164"/>
                </a:lnTo>
                <a:lnTo>
                  <a:pt x="1055" y="2164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1"/>
                </a:lnTo>
                <a:lnTo>
                  <a:pt x="2806" y="1403"/>
                </a:lnTo>
                <a:lnTo>
                  <a:pt x="2806" y="2104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8" name="Freeform 17">
            <a:hlinkClick r:id="rId3" tooltip="Facebook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23142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9" name="Freeform 18">
            <a:hlinkClick r:id="rId4" tooltip="LinkedIn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5201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0" name="Freeform 19">
            <a:hlinkClick r:id="rId5" tooltip="YouTube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67206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1" name="Freeform 6">
            <a:hlinkClick r:id="rId6" tooltip="Instagram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59184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759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B8B2A89-1602-4E9D-8AE2-C3B623ABF8B4}" type="datetime1">
              <a:rPr lang="fi-FI" smtClean="0"/>
              <a:t>19.1.2026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</p:grpSpPr>
        <p:sp>
          <p:nvSpPr>
            <p:cNvPr id="7" name="Freeform 6"/>
            <p:cNvSpPr>
              <a:spLocks noEditPoints="1"/>
            </p:cNvSpPr>
            <p:nvPr userDrawn="1"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7"/>
            <p:cNvSpPr>
              <a:spLocks noEditPoints="1"/>
            </p:cNvSpPr>
            <p:nvPr userDrawn="1"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8"/>
            <p:cNvSpPr>
              <a:spLocks noEditPoints="1"/>
            </p:cNvSpPr>
            <p:nvPr userDrawn="1"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3" name="Rectangle 12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17" name="Freeform 16">
            <a:hlinkClick r:id="rId2" tooltip="Twitter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312024" y="5013176"/>
            <a:ext cx="288000" cy="288000"/>
          </a:xfrm>
          <a:custGeom>
            <a:avLst/>
            <a:gdLst>
              <a:gd name="T0" fmla="*/ 1215 w 2806"/>
              <a:gd name="T1" fmla="*/ 2154 h 2806"/>
              <a:gd name="T2" fmla="*/ 1391 w 2806"/>
              <a:gd name="T3" fmla="*/ 2115 h 2806"/>
              <a:gd name="T4" fmla="*/ 1549 w 2806"/>
              <a:gd name="T5" fmla="*/ 2052 h 2806"/>
              <a:gd name="T6" fmla="*/ 1690 w 2806"/>
              <a:gd name="T7" fmla="*/ 1968 h 2806"/>
              <a:gd name="T8" fmla="*/ 1813 w 2806"/>
              <a:gd name="T9" fmla="*/ 1866 h 2806"/>
              <a:gd name="T10" fmla="*/ 1917 w 2806"/>
              <a:gd name="T11" fmla="*/ 1747 h 2806"/>
              <a:gd name="T12" fmla="*/ 2002 w 2806"/>
              <a:gd name="T13" fmla="*/ 1618 h 2806"/>
              <a:gd name="T14" fmla="*/ 2069 w 2806"/>
              <a:gd name="T15" fmla="*/ 1479 h 2806"/>
              <a:gd name="T16" fmla="*/ 2115 w 2806"/>
              <a:gd name="T17" fmla="*/ 1336 h 2806"/>
              <a:gd name="T18" fmla="*/ 2144 w 2806"/>
              <a:gd name="T19" fmla="*/ 1166 h 2806"/>
              <a:gd name="T20" fmla="*/ 2148 w 2806"/>
              <a:gd name="T21" fmla="*/ 1022 h 2806"/>
              <a:gd name="T22" fmla="*/ 2264 w 2806"/>
              <a:gd name="T23" fmla="*/ 918 h 2806"/>
              <a:gd name="T24" fmla="*/ 2340 w 2806"/>
              <a:gd name="T25" fmla="*/ 822 h 2806"/>
              <a:gd name="T26" fmla="*/ 2176 w 2806"/>
              <a:gd name="T27" fmla="*/ 873 h 2806"/>
              <a:gd name="T28" fmla="*/ 2175 w 2806"/>
              <a:gd name="T29" fmla="*/ 842 h 2806"/>
              <a:gd name="T30" fmla="*/ 2242 w 2806"/>
              <a:gd name="T31" fmla="*/ 764 h 2806"/>
              <a:gd name="T32" fmla="*/ 2288 w 2806"/>
              <a:gd name="T33" fmla="*/ 670 h 2806"/>
              <a:gd name="T34" fmla="*/ 2139 w 2806"/>
              <a:gd name="T35" fmla="*/ 738 h 2806"/>
              <a:gd name="T36" fmla="*/ 2016 w 2806"/>
              <a:gd name="T37" fmla="*/ 737 h 2806"/>
              <a:gd name="T38" fmla="*/ 1919 w 2806"/>
              <a:gd name="T39" fmla="*/ 674 h 2806"/>
              <a:gd name="T40" fmla="*/ 1804 w 2806"/>
              <a:gd name="T41" fmla="*/ 644 h 2806"/>
              <a:gd name="T42" fmla="*/ 1685 w 2806"/>
              <a:gd name="T43" fmla="*/ 649 h 2806"/>
              <a:gd name="T44" fmla="*/ 1580 w 2806"/>
              <a:gd name="T45" fmla="*/ 689 h 2806"/>
              <a:gd name="T46" fmla="*/ 1491 w 2806"/>
              <a:gd name="T47" fmla="*/ 754 h 2806"/>
              <a:gd name="T48" fmla="*/ 1425 w 2806"/>
              <a:gd name="T49" fmla="*/ 844 h 2806"/>
              <a:gd name="T50" fmla="*/ 1391 w 2806"/>
              <a:gd name="T51" fmla="*/ 930 h 2806"/>
              <a:gd name="T52" fmla="*/ 1380 w 2806"/>
              <a:gd name="T53" fmla="*/ 1049 h 2806"/>
              <a:gd name="T54" fmla="*/ 1329 w 2806"/>
              <a:gd name="T55" fmla="*/ 1110 h 2806"/>
              <a:gd name="T56" fmla="*/ 1157 w 2806"/>
              <a:gd name="T57" fmla="*/ 1077 h 2806"/>
              <a:gd name="T58" fmla="*/ 995 w 2806"/>
              <a:gd name="T59" fmla="*/ 1019 h 2806"/>
              <a:gd name="T60" fmla="*/ 846 w 2806"/>
              <a:gd name="T61" fmla="*/ 938 h 2806"/>
              <a:gd name="T62" fmla="*/ 713 w 2806"/>
              <a:gd name="T63" fmla="*/ 835 h 2806"/>
              <a:gd name="T64" fmla="*/ 596 w 2806"/>
              <a:gd name="T65" fmla="*/ 712 h 2806"/>
              <a:gd name="T66" fmla="*/ 558 w 2806"/>
              <a:gd name="T67" fmla="*/ 804 h 2806"/>
              <a:gd name="T68" fmla="*/ 544 w 2806"/>
              <a:gd name="T69" fmla="*/ 892 h 2806"/>
              <a:gd name="T70" fmla="*/ 549 w 2806"/>
              <a:gd name="T71" fmla="*/ 967 h 2806"/>
              <a:gd name="T72" fmla="*/ 577 w 2806"/>
              <a:gd name="T73" fmla="*/ 1058 h 2806"/>
              <a:gd name="T74" fmla="*/ 630 w 2806"/>
              <a:gd name="T75" fmla="*/ 1148 h 2806"/>
              <a:gd name="T76" fmla="*/ 704 w 2806"/>
              <a:gd name="T77" fmla="*/ 1225 h 2806"/>
              <a:gd name="T78" fmla="*/ 603 w 2806"/>
              <a:gd name="T79" fmla="*/ 1205 h 2806"/>
              <a:gd name="T80" fmla="*/ 542 w 2806"/>
              <a:gd name="T81" fmla="*/ 1200 h 2806"/>
              <a:gd name="T82" fmla="*/ 559 w 2806"/>
              <a:gd name="T83" fmla="*/ 1299 h 2806"/>
              <a:gd name="T84" fmla="*/ 601 w 2806"/>
              <a:gd name="T85" fmla="*/ 1388 h 2806"/>
              <a:gd name="T86" fmla="*/ 652 w 2806"/>
              <a:gd name="T87" fmla="*/ 1451 h 2806"/>
              <a:gd name="T88" fmla="*/ 728 w 2806"/>
              <a:gd name="T89" fmla="*/ 1512 h 2806"/>
              <a:gd name="T90" fmla="*/ 818 w 2806"/>
              <a:gd name="T91" fmla="*/ 1551 h 2806"/>
              <a:gd name="T92" fmla="*/ 775 w 2806"/>
              <a:gd name="T93" fmla="*/ 1571 h 2806"/>
              <a:gd name="T94" fmla="*/ 682 w 2806"/>
              <a:gd name="T95" fmla="*/ 1580 h 2806"/>
              <a:gd name="T96" fmla="*/ 721 w 2806"/>
              <a:gd name="T97" fmla="*/ 1659 h 2806"/>
              <a:gd name="T98" fmla="*/ 777 w 2806"/>
              <a:gd name="T99" fmla="*/ 1727 h 2806"/>
              <a:gd name="T100" fmla="*/ 848 w 2806"/>
              <a:gd name="T101" fmla="*/ 1779 h 2806"/>
              <a:gd name="T102" fmla="*/ 929 w 2806"/>
              <a:gd name="T103" fmla="*/ 1816 h 2806"/>
              <a:gd name="T104" fmla="*/ 1036 w 2806"/>
              <a:gd name="T105" fmla="*/ 1832 h 2806"/>
              <a:gd name="T106" fmla="*/ 930 w 2806"/>
              <a:gd name="T107" fmla="*/ 1901 h 2806"/>
              <a:gd name="T108" fmla="*/ 770 w 2806"/>
              <a:gd name="T109" fmla="*/ 1968 h 2806"/>
              <a:gd name="T110" fmla="*/ 625 w 2806"/>
              <a:gd name="T111" fmla="*/ 1994 h 2806"/>
              <a:gd name="T112" fmla="*/ 489 w 2806"/>
              <a:gd name="T113" fmla="*/ 1994 h 2806"/>
              <a:gd name="T114" fmla="*/ 600 w 2806"/>
              <a:gd name="T115" fmla="*/ 2065 h 2806"/>
              <a:gd name="T116" fmla="*/ 819 w 2806"/>
              <a:gd name="T117" fmla="*/ 2138 h 2806"/>
              <a:gd name="T118" fmla="*/ 935 w 2806"/>
              <a:gd name="T119" fmla="*/ 2158 h 2806"/>
              <a:gd name="T120" fmla="*/ 0 w 2806"/>
              <a:gd name="T121" fmla="*/ 0 h 2806"/>
              <a:gd name="T122" fmla="*/ 2806 w 2806"/>
              <a:gd name="T123" fmla="*/ 1403 h 2806"/>
              <a:gd name="T124" fmla="*/ 0 w 2806"/>
              <a:gd name="T125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6" h="2806">
                <a:moveTo>
                  <a:pt x="1055" y="2164"/>
                </a:moveTo>
                <a:lnTo>
                  <a:pt x="1089" y="2164"/>
                </a:lnTo>
                <a:lnTo>
                  <a:pt x="1121" y="2162"/>
                </a:lnTo>
                <a:lnTo>
                  <a:pt x="1153" y="2160"/>
                </a:lnTo>
                <a:lnTo>
                  <a:pt x="1184" y="2158"/>
                </a:lnTo>
                <a:lnTo>
                  <a:pt x="1215" y="2154"/>
                </a:lnTo>
                <a:lnTo>
                  <a:pt x="1246" y="2149"/>
                </a:lnTo>
                <a:lnTo>
                  <a:pt x="1276" y="2144"/>
                </a:lnTo>
                <a:lnTo>
                  <a:pt x="1305" y="2138"/>
                </a:lnTo>
                <a:lnTo>
                  <a:pt x="1335" y="2132"/>
                </a:lnTo>
                <a:lnTo>
                  <a:pt x="1364" y="2124"/>
                </a:lnTo>
                <a:lnTo>
                  <a:pt x="1391" y="2115"/>
                </a:lnTo>
                <a:lnTo>
                  <a:pt x="1419" y="2107"/>
                </a:lnTo>
                <a:lnTo>
                  <a:pt x="1446" y="2097"/>
                </a:lnTo>
                <a:lnTo>
                  <a:pt x="1472" y="2087"/>
                </a:lnTo>
                <a:lnTo>
                  <a:pt x="1498" y="2076"/>
                </a:lnTo>
                <a:lnTo>
                  <a:pt x="1524" y="2065"/>
                </a:lnTo>
                <a:lnTo>
                  <a:pt x="1549" y="2052"/>
                </a:lnTo>
                <a:lnTo>
                  <a:pt x="1574" y="2040"/>
                </a:lnTo>
                <a:lnTo>
                  <a:pt x="1599" y="2026"/>
                </a:lnTo>
                <a:lnTo>
                  <a:pt x="1622" y="2013"/>
                </a:lnTo>
                <a:lnTo>
                  <a:pt x="1646" y="1998"/>
                </a:lnTo>
                <a:lnTo>
                  <a:pt x="1668" y="1983"/>
                </a:lnTo>
                <a:lnTo>
                  <a:pt x="1690" y="1968"/>
                </a:lnTo>
                <a:lnTo>
                  <a:pt x="1712" y="1952"/>
                </a:lnTo>
                <a:lnTo>
                  <a:pt x="1733" y="1936"/>
                </a:lnTo>
                <a:lnTo>
                  <a:pt x="1753" y="1919"/>
                </a:lnTo>
                <a:lnTo>
                  <a:pt x="1774" y="1901"/>
                </a:lnTo>
                <a:lnTo>
                  <a:pt x="1794" y="1883"/>
                </a:lnTo>
                <a:lnTo>
                  <a:pt x="1813" y="1866"/>
                </a:lnTo>
                <a:lnTo>
                  <a:pt x="1831" y="1847"/>
                </a:lnTo>
                <a:lnTo>
                  <a:pt x="1850" y="1827"/>
                </a:lnTo>
                <a:lnTo>
                  <a:pt x="1867" y="1807"/>
                </a:lnTo>
                <a:lnTo>
                  <a:pt x="1884" y="1788"/>
                </a:lnTo>
                <a:lnTo>
                  <a:pt x="1900" y="1768"/>
                </a:lnTo>
                <a:lnTo>
                  <a:pt x="1917" y="1747"/>
                </a:lnTo>
                <a:lnTo>
                  <a:pt x="1933" y="1727"/>
                </a:lnTo>
                <a:lnTo>
                  <a:pt x="1947" y="1705"/>
                </a:lnTo>
                <a:lnTo>
                  <a:pt x="1962" y="1684"/>
                </a:lnTo>
                <a:lnTo>
                  <a:pt x="1976" y="1661"/>
                </a:lnTo>
                <a:lnTo>
                  <a:pt x="1990" y="1640"/>
                </a:lnTo>
                <a:lnTo>
                  <a:pt x="2002" y="1618"/>
                </a:lnTo>
                <a:lnTo>
                  <a:pt x="2014" y="1595"/>
                </a:lnTo>
                <a:lnTo>
                  <a:pt x="2027" y="1572"/>
                </a:lnTo>
                <a:lnTo>
                  <a:pt x="2038" y="1549"/>
                </a:lnTo>
                <a:lnTo>
                  <a:pt x="2048" y="1526"/>
                </a:lnTo>
                <a:lnTo>
                  <a:pt x="2059" y="1503"/>
                </a:lnTo>
                <a:lnTo>
                  <a:pt x="2069" y="1479"/>
                </a:lnTo>
                <a:lnTo>
                  <a:pt x="2077" y="1456"/>
                </a:lnTo>
                <a:lnTo>
                  <a:pt x="2086" y="1432"/>
                </a:lnTo>
                <a:lnTo>
                  <a:pt x="2093" y="1408"/>
                </a:lnTo>
                <a:lnTo>
                  <a:pt x="2101" y="1384"/>
                </a:lnTo>
                <a:lnTo>
                  <a:pt x="2108" y="1361"/>
                </a:lnTo>
                <a:lnTo>
                  <a:pt x="2115" y="1336"/>
                </a:lnTo>
                <a:lnTo>
                  <a:pt x="2121" y="1312"/>
                </a:lnTo>
                <a:lnTo>
                  <a:pt x="2126" y="1288"/>
                </a:lnTo>
                <a:lnTo>
                  <a:pt x="2131" y="1263"/>
                </a:lnTo>
                <a:lnTo>
                  <a:pt x="2136" y="1239"/>
                </a:lnTo>
                <a:lnTo>
                  <a:pt x="2138" y="1215"/>
                </a:lnTo>
                <a:lnTo>
                  <a:pt x="2144" y="1166"/>
                </a:lnTo>
                <a:lnTo>
                  <a:pt x="2147" y="1143"/>
                </a:lnTo>
                <a:lnTo>
                  <a:pt x="2148" y="1118"/>
                </a:lnTo>
                <a:lnTo>
                  <a:pt x="2148" y="1095"/>
                </a:lnTo>
                <a:lnTo>
                  <a:pt x="2149" y="1071"/>
                </a:lnTo>
                <a:lnTo>
                  <a:pt x="2148" y="1046"/>
                </a:lnTo>
                <a:lnTo>
                  <a:pt x="2148" y="1022"/>
                </a:lnTo>
                <a:lnTo>
                  <a:pt x="2175" y="1001"/>
                </a:lnTo>
                <a:lnTo>
                  <a:pt x="2189" y="990"/>
                </a:lnTo>
                <a:lnTo>
                  <a:pt x="2202" y="978"/>
                </a:lnTo>
                <a:lnTo>
                  <a:pt x="2228" y="955"/>
                </a:lnTo>
                <a:lnTo>
                  <a:pt x="2252" y="930"/>
                </a:lnTo>
                <a:lnTo>
                  <a:pt x="2264" y="918"/>
                </a:lnTo>
                <a:lnTo>
                  <a:pt x="2275" y="904"/>
                </a:lnTo>
                <a:lnTo>
                  <a:pt x="2288" y="892"/>
                </a:lnTo>
                <a:lnTo>
                  <a:pt x="2299" y="878"/>
                </a:lnTo>
                <a:lnTo>
                  <a:pt x="2320" y="851"/>
                </a:lnTo>
                <a:lnTo>
                  <a:pt x="2330" y="836"/>
                </a:lnTo>
                <a:lnTo>
                  <a:pt x="2340" y="822"/>
                </a:lnTo>
                <a:lnTo>
                  <a:pt x="2314" y="834"/>
                </a:lnTo>
                <a:lnTo>
                  <a:pt x="2286" y="844"/>
                </a:lnTo>
                <a:lnTo>
                  <a:pt x="2259" y="852"/>
                </a:lnTo>
                <a:lnTo>
                  <a:pt x="2232" y="861"/>
                </a:lnTo>
                <a:lnTo>
                  <a:pt x="2205" y="867"/>
                </a:lnTo>
                <a:lnTo>
                  <a:pt x="2176" y="873"/>
                </a:lnTo>
                <a:lnTo>
                  <a:pt x="2148" y="878"/>
                </a:lnTo>
                <a:lnTo>
                  <a:pt x="2118" y="883"/>
                </a:lnTo>
                <a:lnTo>
                  <a:pt x="2133" y="873"/>
                </a:lnTo>
                <a:lnTo>
                  <a:pt x="2148" y="863"/>
                </a:lnTo>
                <a:lnTo>
                  <a:pt x="2162" y="853"/>
                </a:lnTo>
                <a:lnTo>
                  <a:pt x="2175" y="842"/>
                </a:lnTo>
                <a:lnTo>
                  <a:pt x="2188" y="830"/>
                </a:lnTo>
                <a:lnTo>
                  <a:pt x="2200" y="818"/>
                </a:lnTo>
                <a:lnTo>
                  <a:pt x="2211" y="805"/>
                </a:lnTo>
                <a:lnTo>
                  <a:pt x="2222" y="792"/>
                </a:lnTo>
                <a:lnTo>
                  <a:pt x="2232" y="778"/>
                </a:lnTo>
                <a:lnTo>
                  <a:pt x="2242" y="764"/>
                </a:lnTo>
                <a:lnTo>
                  <a:pt x="2252" y="749"/>
                </a:lnTo>
                <a:lnTo>
                  <a:pt x="2261" y="735"/>
                </a:lnTo>
                <a:lnTo>
                  <a:pt x="2268" y="719"/>
                </a:lnTo>
                <a:lnTo>
                  <a:pt x="2275" y="702"/>
                </a:lnTo>
                <a:lnTo>
                  <a:pt x="2282" y="686"/>
                </a:lnTo>
                <a:lnTo>
                  <a:pt x="2288" y="670"/>
                </a:lnTo>
                <a:lnTo>
                  <a:pt x="2259" y="686"/>
                </a:lnTo>
                <a:lnTo>
                  <a:pt x="2231" y="701"/>
                </a:lnTo>
                <a:lnTo>
                  <a:pt x="2201" y="715"/>
                </a:lnTo>
                <a:lnTo>
                  <a:pt x="2170" y="727"/>
                </a:lnTo>
                <a:lnTo>
                  <a:pt x="2155" y="732"/>
                </a:lnTo>
                <a:lnTo>
                  <a:pt x="2139" y="738"/>
                </a:lnTo>
                <a:lnTo>
                  <a:pt x="2108" y="748"/>
                </a:lnTo>
                <a:lnTo>
                  <a:pt x="2092" y="752"/>
                </a:lnTo>
                <a:lnTo>
                  <a:pt x="2076" y="756"/>
                </a:lnTo>
                <a:lnTo>
                  <a:pt x="2044" y="763"/>
                </a:lnTo>
                <a:lnTo>
                  <a:pt x="2030" y="749"/>
                </a:lnTo>
                <a:lnTo>
                  <a:pt x="2016" y="737"/>
                </a:lnTo>
                <a:lnTo>
                  <a:pt x="2001" y="725"/>
                </a:lnTo>
                <a:lnTo>
                  <a:pt x="1986" y="712"/>
                </a:lnTo>
                <a:lnTo>
                  <a:pt x="1970" y="702"/>
                </a:lnTo>
                <a:lnTo>
                  <a:pt x="1954" y="693"/>
                </a:lnTo>
                <a:lnTo>
                  <a:pt x="1936" y="683"/>
                </a:lnTo>
                <a:lnTo>
                  <a:pt x="1919" y="674"/>
                </a:lnTo>
                <a:lnTo>
                  <a:pt x="1900" y="667"/>
                </a:lnTo>
                <a:lnTo>
                  <a:pt x="1882" y="660"/>
                </a:lnTo>
                <a:lnTo>
                  <a:pt x="1863" y="655"/>
                </a:lnTo>
                <a:lnTo>
                  <a:pt x="1844" y="650"/>
                </a:lnTo>
                <a:lnTo>
                  <a:pt x="1824" y="647"/>
                </a:lnTo>
                <a:lnTo>
                  <a:pt x="1804" y="644"/>
                </a:lnTo>
                <a:lnTo>
                  <a:pt x="1784" y="643"/>
                </a:lnTo>
                <a:lnTo>
                  <a:pt x="1763" y="642"/>
                </a:lnTo>
                <a:lnTo>
                  <a:pt x="1743" y="642"/>
                </a:lnTo>
                <a:lnTo>
                  <a:pt x="1724" y="644"/>
                </a:lnTo>
                <a:lnTo>
                  <a:pt x="1705" y="647"/>
                </a:lnTo>
                <a:lnTo>
                  <a:pt x="1685" y="649"/>
                </a:lnTo>
                <a:lnTo>
                  <a:pt x="1667" y="654"/>
                </a:lnTo>
                <a:lnTo>
                  <a:pt x="1649" y="659"/>
                </a:lnTo>
                <a:lnTo>
                  <a:pt x="1631" y="665"/>
                </a:lnTo>
                <a:lnTo>
                  <a:pt x="1613" y="672"/>
                </a:lnTo>
                <a:lnTo>
                  <a:pt x="1596" y="680"/>
                </a:lnTo>
                <a:lnTo>
                  <a:pt x="1580" y="689"/>
                </a:lnTo>
                <a:lnTo>
                  <a:pt x="1564" y="698"/>
                </a:lnTo>
                <a:lnTo>
                  <a:pt x="1548" y="707"/>
                </a:lnTo>
                <a:lnTo>
                  <a:pt x="1533" y="719"/>
                </a:lnTo>
                <a:lnTo>
                  <a:pt x="1518" y="730"/>
                </a:lnTo>
                <a:lnTo>
                  <a:pt x="1505" y="742"/>
                </a:lnTo>
                <a:lnTo>
                  <a:pt x="1491" y="754"/>
                </a:lnTo>
                <a:lnTo>
                  <a:pt x="1479" y="768"/>
                </a:lnTo>
                <a:lnTo>
                  <a:pt x="1466" y="782"/>
                </a:lnTo>
                <a:lnTo>
                  <a:pt x="1455" y="796"/>
                </a:lnTo>
                <a:lnTo>
                  <a:pt x="1444" y="811"/>
                </a:lnTo>
                <a:lnTo>
                  <a:pt x="1434" y="827"/>
                </a:lnTo>
                <a:lnTo>
                  <a:pt x="1425" y="844"/>
                </a:lnTo>
                <a:lnTo>
                  <a:pt x="1420" y="851"/>
                </a:lnTo>
                <a:lnTo>
                  <a:pt x="1417" y="860"/>
                </a:lnTo>
                <a:lnTo>
                  <a:pt x="1409" y="877"/>
                </a:lnTo>
                <a:lnTo>
                  <a:pt x="1402" y="894"/>
                </a:lnTo>
                <a:lnTo>
                  <a:pt x="1396" y="912"/>
                </a:lnTo>
                <a:lnTo>
                  <a:pt x="1391" y="930"/>
                </a:lnTo>
                <a:lnTo>
                  <a:pt x="1387" y="949"/>
                </a:lnTo>
                <a:lnTo>
                  <a:pt x="1383" y="967"/>
                </a:lnTo>
                <a:lnTo>
                  <a:pt x="1381" y="987"/>
                </a:lnTo>
                <a:lnTo>
                  <a:pt x="1380" y="1007"/>
                </a:lnTo>
                <a:lnTo>
                  <a:pt x="1378" y="1027"/>
                </a:lnTo>
                <a:lnTo>
                  <a:pt x="1380" y="1049"/>
                </a:lnTo>
                <a:lnTo>
                  <a:pt x="1381" y="1060"/>
                </a:lnTo>
                <a:lnTo>
                  <a:pt x="1381" y="1071"/>
                </a:lnTo>
                <a:lnTo>
                  <a:pt x="1385" y="1092"/>
                </a:lnTo>
                <a:lnTo>
                  <a:pt x="1388" y="1113"/>
                </a:lnTo>
                <a:lnTo>
                  <a:pt x="1359" y="1112"/>
                </a:lnTo>
                <a:lnTo>
                  <a:pt x="1329" y="1110"/>
                </a:lnTo>
                <a:lnTo>
                  <a:pt x="1300" y="1106"/>
                </a:lnTo>
                <a:lnTo>
                  <a:pt x="1271" y="1101"/>
                </a:lnTo>
                <a:lnTo>
                  <a:pt x="1242" y="1096"/>
                </a:lnTo>
                <a:lnTo>
                  <a:pt x="1214" y="1091"/>
                </a:lnTo>
                <a:lnTo>
                  <a:pt x="1185" y="1085"/>
                </a:lnTo>
                <a:lnTo>
                  <a:pt x="1157" y="1077"/>
                </a:lnTo>
                <a:lnTo>
                  <a:pt x="1130" y="1069"/>
                </a:lnTo>
                <a:lnTo>
                  <a:pt x="1101" y="1060"/>
                </a:lnTo>
                <a:lnTo>
                  <a:pt x="1075" y="1051"/>
                </a:lnTo>
                <a:lnTo>
                  <a:pt x="1048" y="1041"/>
                </a:lnTo>
                <a:lnTo>
                  <a:pt x="1021" y="1030"/>
                </a:lnTo>
                <a:lnTo>
                  <a:pt x="995" y="1019"/>
                </a:lnTo>
                <a:lnTo>
                  <a:pt x="970" y="1007"/>
                </a:lnTo>
                <a:lnTo>
                  <a:pt x="944" y="994"/>
                </a:lnTo>
                <a:lnTo>
                  <a:pt x="919" y="981"/>
                </a:lnTo>
                <a:lnTo>
                  <a:pt x="895" y="967"/>
                </a:lnTo>
                <a:lnTo>
                  <a:pt x="870" y="952"/>
                </a:lnTo>
                <a:lnTo>
                  <a:pt x="846" y="938"/>
                </a:lnTo>
                <a:lnTo>
                  <a:pt x="823" y="921"/>
                </a:lnTo>
                <a:lnTo>
                  <a:pt x="801" y="905"/>
                </a:lnTo>
                <a:lnTo>
                  <a:pt x="777" y="888"/>
                </a:lnTo>
                <a:lnTo>
                  <a:pt x="756" y="871"/>
                </a:lnTo>
                <a:lnTo>
                  <a:pt x="734" y="853"/>
                </a:lnTo>
                <a:lnTo>
                  <a:pt x="713" y="835"/>
                </a:lnTo>
                <a:lnTo>
                  <a:pt x="692" y="815"/>
                </a:lnTo>
                <a:lnTo>
                  <a:pt x="672" y="795"/>
                </a:lnTo>
                <a:lnTo>
                  <a:pt x="652" y="775"/>
                </a:lnTo>
                <a:lnTo>
                  <a:pt x="634" y="754"/>
                </a:lnTo>
                <a:lnTo>
                  <a:pt x="615" y="733"/>
                </a:lnTo>
                <a:lnTo>
                  <a:pt x="596" y="712"/>
                </a:lnTo>
                <a:lnTo>
                  <a:pt x="585" y="735"/>
                </a:lnTo>
                <a:lnTo>
                  <a:pt x="580" y="746"/>
                </a:lnTo>
                <a:lnTo>
                  <a:pt x="574" y="757"/>
                </a:lnTo>
                <a:lnTo>
                  <a:pt x="565" y="780"/>
                </a:lnTo>
                <a:lnTo>
                  <a:pt x="562" y="792"/>
                </a:lnTo>
                <a:lnTo>
                  <a:pt x="558" y="804"/>
                </a:lnTo>
                <a:lnTo>
                  <a:pt x="556" y="816"/>
                </a:lnTo>
                <a:lnTo>
                  <a:pt x="553" y="829"/>
                </a:lnTo>
                <a:lnTo>
                  <a:pt x="548" y="853"/>
                </a:lnTo>
                <a:lnTo>
                  <a:pt x="547" y="866"/>
                </a:lnTo>
                <a:lnTo>
                  <a:pt x="546" y="879"/>
                </a:lnTo>
                <a:lnTo>
                  <a:pt x="544" y="892"/>
                </a:lnTo>
                <a:lnTo>
                  <a:pt x="544" y="905"/>
                </a:lnTo>
                <a:lnTo>
                  <a:pt x="544" y="918"/>
                </a:lnTo>
                <a:lnTo>
                  <a:pt x="546" y="930"/>
                </a:lnTo>
                <a:lnTo>
                  <a:pt x="547" y="942"/>
                </a:lnTo>
                <a:lnTo>
                  <a:pt x="548" y="955"/>
                </a:lnTo>
                <a:lnTo>
                  <a:pt x="549" y="967"/>
                </a:lnTo>
                <a:lnTo>
                  <a:pt x="552" y="978"/>
                </a:lnTo>
                <a:lnTo>
                  <a:pt x="557" y="1002"/>
                </a:lnTo>
                <a:lnTo>
                  <a:pt x="561" y="1013"/>
                </a:lnTo>
                <a:lnTo>
                  <a:pt x="564" y="1025"/>
                </a:lnTo>
                <a:lnTo>
                  <a:pt x="572" y="1048"/>
                </a:lnTo>
                <a:lnTo>
                  <a:pt x="577" y="1058"/>
                </a:lnTo>
                <a:lnTo>
                  <a:pt x="582" y="1069"/>
                </a:lnTo>
                <a:lnTo>
                  <a:pt x="591" y="1090"/>
                </a:lnTo>
                <a:lnTo>
                  <a:pt x="604" y="1110"/>
                </a:lnTo>
                <a:lnTo>
                  <a:pt x="610" y="1119"/>
                </a:lnTo>
                <a:lnTo>
                  <a:pt x="616" y="1129"/>
                </a:lnTo>
                <a:lnTo>
                  <a:pt x="630" y="1148"/>
                </a:lnTo>
                <a:lnTo>
                  <a:pt x="646" y="1165"/>
                </a:lnTo>
                <a:lnTo>
                  <a:pt x="662" y="1181"/>
                </a:lnTo>
                <a:lnTo>
                  <a:pt x="679" y="1197"/>
                </a:lnTo>
                <a:lnTo>
                  <a:pt x="697" y="1212"/>
                </a:lnTo>
                <a:lnTo>
                  <a:pt x="715" y="1226"/>
                </a:lnTo>
                <a:lnTo>
                  <a:pt x="704" y="1225"/>
                </a:lnTo>
                <a:lnTo>
                  <a:pt x="692" y="1223"/>
                </a:lnTo>
                <a:lnTo>
                  <a:pt x="669" y="1221"/>
                </a:lnTo>
                <a:lnTo>
                  <a:pt x="658" y="1220"/>
                </a:lnTo>
                <a:lnTo>
                  <a:pt x="647" y="1217"/>
                </a:lnTo>
                <a:lnTo>
                  <a:pt x="625" y="1211"/>
                </a:lnTo>
                <a:lnTo>
                  <a:pt x="603" y="1205"/>
                </a:lnTo>
                <a:lnTo>
                  <a:pt x="582" y="1196"/>
                </a:lnTo>
                <a:lnTo>
                  <a:pt x="562" y="1187"/>
                </a:lnTo>
                <a:lnTo>
                  <a:pt x="552" y="1183"/>
                </a:lnTo>
                <a:lnTo>
                  <a:pt x="542" y="1178"/>
                </a:lnTo>
                <a:lnTo>
                  <a:pt x="542" y="1183"/>
                </a:lnTo>
                <a:lnTo>
                  <a:pt x="542" y="1200"/>
                </a:lnTo>
                <a:lnTo>
                  <a:pt x="543" y="1217"/>
                </a:lnTo>
                <a:lnTo>
                  <a:pt x="544" y="1233"/>
                </a:lnTo>
                <a:lnTo>
                  <a:pt x="548" y="1251"/>
                </a:lnTo>
                <a:lnTo>
                  <a:pt x="551" y="1267"/>
                </a:lnTo>
                <a:lnTo>
                  <a:pt x="556" y="1283"/>
                </a:lnTo>
                <a:lnTo>
                  <a:pt x="559" y="1299"/>
                </a:lnTo>
                <a:lnTo>
                  <a:pt x="565" y="1315"/>
                </a:lnTo>
                <a:lnTo>
                  <a:pt x="572" y="1330"/>
                </a:lnTo>
                <a:lnTo>
                  <a:pt x="578" y="1345"/>
                </a:lnTo>
                <a:lnTo>
                  <a:pt x="585" y="1359"/>
                </a:lnTo>
                <a:lnTo>
                  <a:pt x="593" y="1374"/>
                </a:lnTo>
                <a:lnTo>
                  <a:pt x="601" y="1388"/>
                </a:lnTo>
                <a:lnTo>
                  <a:pt x="610" y="1402"/>
                </a:lnTo>
                <a:lnTo>
                  <a:pt x="620" y="1414"/>
                </a:lnTo>
                <a:lnTo>
                  <a:pt x="625" y="1421"/>
                </a:lnTo>
                <a:lnTo>
                  <a:pt x="630" y="1428"/>
                </a:lnTo>
                <a:lnTo>
                  <a:pt x="641" y="1440"/>
                </a:lnTo>
                <a:lnTo>
                  <a:pt x="652" y="1451"/>
                </a:lnTo>
                <a:lnTo>
                  <a:pt x="663" y="1462"/>
                </a:lnTo>
                <a:lnTo>
                  <a:pt x="676" y="1473"/>
                </a:lnTo>
                <a:lnTo>
                  <a:pt x="688" y="1483"/>
                </a:lnTo>
                <a:lnTo>
                  <a:pt x="700" y="1493"/>
                </a:lnTo>
                <a:lnTo>
                  <a:pt x="714" y="1503"/>
                </a:lnTo>
                <a:lnTo>
                  <a:pt x="728" y="1512"/>
                </a:lnTo>
                <a:lnTo>
                  <a:pt x="741" y="1519"/>
                </a:lnTo>
                <a:lnTo>
                  <a:pt x="756" y="1526"/>
                </a:lnTo>
                <a:lnTo>
                  <a:pt x="771" y="1534"/>
                </a:lnTo>
                <a:lnTo>
                  <a:pt x="786" y="1540"/>
                </a:lnTo>
                <a:lnTo>
                  <a:pt x="802" y="1546"/>
                </a:lnTo>
                <a:lnTo>
                  <a:pt x="818" y="1551"/>
                </a:lnTo>
                <a:lnTo>
                  <a:pt x="834" y="1555"/>
                </a:lnTo>
                <a:lnTo>
                  <a:pt x="850" y="1559"/>
                </a:lnTo>
                <a:lnTo>
                  <a:pt x="825" y="1565"/>
                </a:lnTo>
                <a:lnTo>
                  <a:pt x="801" y="1569"/>
                </a:lnTo>
                <a:lnTo>
                  <a:pt x="787" y="1570"/>
                </a:lnTo>
                <a:lnTo>
                  <a:pt x="775" y="1571"/>
                </a:lnTo>
                <a:lnTo>
                  <a:pt x="749" y="1572"/>
                </a:lnTo>
                <a:lnTo>
                  <a:pt x="730" y="1572"/>
                </a:lnTo>
                <a:lnTo>
                  <a:pt x="711" y="1571"/>
                </a:lnTo>
                <a:lnTo>
                  <a:pt x="694" y="1569"/>
                </a:lnTo>
                <a:lnTo>
                  <a:pt x="677" y="1565"/>
                </a:lnTo>
                <a:lnTo>
                  <a:pt x="682" y="1580"/>
                </a:lnTo>
                <a:lnTo>
                  <a:pt x="687" y="1593"/>
                </a:lnTo>
                <a:lnTo>
                  <a:pt x="693" y="1607"/>
                </a:lnTo>
                <a:lnTo>
                  <a:pt x="699" y="1621"/>
                </a:lnTo>
                <a:lnTo>
                  <a:pt x="705" y="1634"/>
                </a:lnTo>
                <a:lnTo>
                  <a:pt x="713" y="1647"/>
                </a:lnTo>
                <a:lnTo>
                  <a:pt x="721" y="1659"/>
                </a:lnTo>
                <a:lnTo>
                  <a:pt x="730" y="1671"/>
                </a:lnTo>
                <a:lnTo>
                  <a:pt x="739" y="1682"/>
                </a:lnTo>
                <a:lnTo>
                  <a:pt x="747" y="1695"/>
                </a:lnTo>
                <a:lnTo>
                  <a:pt x="757" y="1706"/>
                </a:lnTo>
                <a:lnTo>
                  <a:pt x="767" y="1716"/>
                </a:lnTo>
                <a:lnTo>
                  <a:pt x="777" y="1727"/>
                </a:lnTo>
                <a:lnTo>
                  <a:pt x="788" y="1737"/>
                </a:lnTo>
                <a:lnTo>
                  <a:pt x="799" y="1745"/>
                </a:lnTo>
                <a:lnTo>
                  <a:pt x="812" y="1755"/>
                </a:lnTo>
                <a:lnTo>
                  <a:pt x="823" y="1764"/>
                </a:lnTo>
                <a:lnTo>
                  <a:pt x="835" y="1771"/>
                </a:lnTo>
                <a:lnTo>
                  <a:pt x="848" y="1779"/>
                </a:lnTo>
                <a:lnTo>
                  <a:pt x="861" y="1786"/>
                </a:lnTo>
                <a:lnTo>
                  <a:pt x="874" y="1794"/>
                </a:lnTo>
                <a:lnTo>
                  <a:pt x="887" y="1800"/>
                </a:lnTo>
                <a:lnTo>
                  <a:pt x="901" y="1806"/>
                </a:lnTo>
                <a:lnTo>
                  <a:pt x="916" y="1811"/>
                </a:lnTo>
                <a:lnTo>
                  <a:pt x="929" y="1816"/>
                </a:lnTo>
                <a:lnTo>
                  <a:pt x="944" y="1820"/>
                </a:lnTo>
                <a:lnTo>
                  <a:pt x="974" y="1826"/>
                </a:lnTo>
                <a:lnTo>
                  <a:pt x="989" y="1828"/>
                </a:lnTo>
                <a:lnTo>
                  <a:pt x="1005" y="1831"/>
                </a:lnTo>
                <a:lnTo>
                  <a:pt x="1020" y="1832"/>
                </a:lnTo>
                <a:lnTo>
                  <a:pt x="1036" y="1832"/>
                </a:lnTo>
                <a:lnTo>
                  <a:pt x="1011" y="1851"/>
                </a:lnTo>
                <a:lnTo>
                  <a:pt x="997" y="1861"/>
                </a:lnTo>
                <a:lnTo>
                  <a:pt x="985" y="1869"/>
                </a:lnTo>
                <a:lnTo>
                  <a:pt x="971" y="1878"/>
                </a:lnTo>
                <a:lnTo>
                  <a:pt x="958" y="1885"/>
                </a:lnTo>
                <a:lnTo>
                  <a:pt x="930" y="1901"/>
                </a:lnTo>
                <a:lnTo>
                  <a:pt x="903" y="1916"/>
                </a:lnTo>
                <a:lnTo>
                  <a:pt x="874" y="1930"/>
                </a:lnTo>
                <a:lnTo>
                  <a:pt x="845" y="1942"/>
                </a:lnTo>
                <a:lnTo>
                  <a:pt x="815" y="1953"/>
                </a:lnTo>
                <a:lnTo>
                  <a:pt x="784" y="1963"/>
                </a:lnTo>
                <a:lnTo>
                  <a:pt x="770" y="1968"/>
                </a:lnTo>
                <a:lnTo>
                  <a:pt x="754" y="1972"/>
                </a:lnTo>
                <a:lnTo>
                  <a:pt x="723" y="1979"/>
                </a:lnTo>
                <a:lnTo>
                  <a:pt x="690" y="1986"/>
                </a:lnTo>
                <a:lnTo>
                  <a:pt x="658" y="1990"/>
                </a:lnTo>
                <a:lnTo>
                  <a:pt x="641" y="1993"/>
                </a:lnTo>
                <a:lnTo>
                  <a:pt x="625" y="1994"/>
                </a:lnTo>
                <a:lnTo>
                  <a:pt x="591" y="1997"/>
                </a:lnTo>
                <a:lnTo>
                  <a:pt x="575" y="1997"/>
                </a:lnTo>
                <a:lnTo>
                  <a:pt x="558" y="1997"/>
                </a:lnTo>
                <a:lnTo>
                  <a:pt x="535" y="1997"/>
                </a:lnTo>
                <a:lnTo>
                  <a:pt x="512" y="1995"/>
                </a:lnTo>
                <a:lnTo>
                  <a:pt x="489" y="1994"/>
                </a:lnTo>
                <a:lnTo>
                  <a:pt x="466" y="1992"/>
                </a:lnTo>
                <a:lnTo>
                  <a:pt x="499" y="2012"/>
                </a:lnTo>
                <a:lnTo>
                  <a:pt x="532" y="2030"/>
                </a:lnTo>
                <a:lnTo>
                  <a:pt x="548" y="2039"/>
                </a:lnTo>
                <a:lnTo>
                  <a:pt x="565" y="2047"/>
                </a:lnTo>
                <a:lnTo>
                  <a:pt x="600" y="2065"/>
                </a:lnTo>
                <a:lnTo>
                  <a:pt x="635" y="2080"/>
                </a:lnTo>
                <a:lnTo>
                  <a:pt x="671" y="2094"/>
                </a:lnTo>
                <a:lnTo>
                  <a:pt x="707" y="2107"/>
                </a:lnTo>
                <a:lnTo>
                  <a:pt x="744" y="2119"/>
                </a:lnTo>
                <a:lnTo>
                  <a:pt x="781" y="2129"/>
                </a:lnTo>
                <a:lnTo>
                  <a:pt x="819" y="2138"/>
                </a:lnTo>
                <a:lnTo>
                  <a:pt x="838" y="2143"/>
                </a:lnTo>
                <a:lnTo>
                  <a:pt x="857" y="2146"/>
                </a:lnTo>
                <a:lnTo>
                  <a:pt x="876" y="2149"/>
                </a:lnTo>
                <a:lnTo>
                  <a:pt x="896" y="2153"/>
                </a:lnTo>
                <a:lnTo>
                  <a:pt x="916" y="2155"/>
                </a:lnTo>
                <a:lnTo>
                  <a:pt x="935" y="2158"/>
                </a:lnTo>
                <a:lnTo>
                  <a:pt x="975" y="2161"/>
                </a:lnTo>
                <a:lnTo>
                  <a:pt x="995" y="2162"/>
                </a:lnTo>
                <a:lnTo>
                  <a:pt x="1015" y="2164"/>
                </a:lnTo>
                <a:lnTo>
                  <a:pt x="1036" y="2164"/>
                </a:lnTo>
                <a:lnTo>
                  <a:pt x="1055" y="2164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1"/>
                </a:lnTo>
                <a:lnTo>
                  <a:pt x="2806" y="1403"/>
                </a:lnTo>
                <a:lnTo>
                  <a:pt x="2806" y="2104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8" name="Freeform 17">
            <a:hlinkClick r:id="rId3" tooltip="Facebook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23142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9" name="Freeform 18">
            <a:hlinkClick r:id="rId4" tooltip="LinkedIn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5201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0" name="Freeform 19">
            <a:hlinkClick r:id="rId5" tooltip="YouTube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67206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1" name="Freeform 6">
            <a:hlinkClick r:id="rId6" tooltip="Instagram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59184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02184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Gol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2BBFBBC-9947-494E-8801-827AD1579B09}" type="datetime1">
              <a:rPr lang="fi-FI" smtClean="0"/>
              <a:t>19.1.2026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  <a:solidFill>
            <a:schemeClr val="tx2"/>
          </a:solidFill>
        </p:grpSpPr>
        <p:sp>
          <p:nvSpPr>
            <p:cNvPr id="7" name="Freeform 6"/>
            <p:cNvSpPr>
              <a:spLocks noEditPoints="1"/>
            </p:cNvSpPr>
            <p:nvPr userDrawn="1"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noFill/>
            <a:ln w="6350">
              <a:solidFill>
                <a:schemeClr val="tx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7"/>
            <p:cNvSpPr>
              <a:spLocks noEditPoints="1"/>
            </p:cNvSpPr>
            <p:nvPr userDrawn="1"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8"/>
            <p:cNvSpPr>
              <a:spLocks noEditPoints="1"/>
            </p:cNvSpPr>
            <p:nvPr userDrawn="1"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3" name="Rectangle 12"/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17" name="Freeform 16">
            <a:hlinkClick r:id="rId2" tooltip="Twitter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312024" y="5013176"/>
            <a:ext cx="288000" cy="288000"/>
          </a:xfrm>
          <a:custGeom>
            <a:avLst/>
            <a:gdLst>
              <a:gd name="T0" fmla="*/ 1215 w 2806"/>
              <a:gd name="T1" fmla="*/ 2154 h 2806"/>
              <a:gd name="T2" fmla="*/ 1391 w 2806"/>
              <a:gd name="T3" fmla="*/ 2115 h 2806"/>
              <a:gd name="T4" fmla="*/ 1549 w 2806"/>
              <a:gd name="T5" fmla="*/ 2052 h 2806"/>
              <a:gd name="T6" fmla="*/ 1690 w 2806"/>
              <a:gd name="T7" fmla="*/ 1968 h 2806"/>
              <a:gd name="T8" fmla="*/ 1813 w 2806"/>
              <a:gd name="T9" fmla="*/ 1866 h 2806"/>
              <a:gd name="T10" fmla="*/ 1917 w 2806"/>
              <a:gd name="T11" fmla="*/ 1747 h 2806"/>
              <a:gd name="T12" fmla="*/ 2002 w 2806"/>
              <a:gd name="T13" fmla="*/ 1618 h 2806"/>
              <a:gd name="T14" fmla="*/ 2069 w 2806"/>
              <a:gd name="T15" fmla="*/ 1479 h 2806"/>
              <a:gd name="T16" fmla="*/ 2115 w 2806"/>
              <a:gd name="T17" fmla="*/ 1336 h 2806"/>
              <a:gd name="T18" fmla="*/ 2144 w 2806"/>
              <a:gd name="T19" fmla="*/ 1166 h 2806"/>
              <a:gd name="T20" fmla="*/ 2148 w 2806"/>
              <a:gd name="T21" fmla="*/ 1022 h 2806"/>
              <a:gd name="T22" fmla="*/ 2264 w 2806"/>
              <a:gd name="T23" fmla="*/ 918 h 2806"/>
              <a:gd name="T24" fmla="*/ 2340 w 2806"/>
              <a:gd name="T25" fmla="*/ 822 h 2806"/>
              <a:gd name="T26" fmla="*/ 2176 w 2806"/>
              <a:gd name="T27" fmla="*/ 873 h 2806"/>
              <a:gd name="T28" fmla="*/ 2175 w 2806"/>
              <a:gd name="T29" fmla="*/ 842 h 2806"/>
              <a:gd name="T30" fmla="*/ 2242 w 2806"/>
              <a:gd name="T31" fmla="*/ 764 h 2806"/>
              <a:gd name="T32" fmla="*/ 2288 w 2806"/>
              <a:gd name="T33" fmla="*/ 670 h 2806"/>
              <a:gd name="T34" fmla="*/ 2139 w 2806"/>
              <a:gd name="T35" fmla="*/ 738 h 2806"/>
              <a:gd name="T36" fmla="*/ 2016 w 2806"/>
              <a:gd name="T37" fmla="*/ 737 h 2806"/>
              <a:gd name="T38" fmla="*/ 1919 w 2806"/>
              <a:gd name="T39" fmla="*/ 674 h 2806"/>
              <a:gd name="T40" fmla="*/ 1804 w 2806"/>
              <a:gd name="T41" fmla="*/ 644 h 2806"/>
              <a:gd name="T42" fmla="*/ 1685 w 2806"/>
              <a:gd name="T43" fmla="*/ 649 h 2806"/>
              <a:gd name="T44" fmla="*/ 1580 w 2806"/>
              <a:gd name="T45" fmla="*/ 689 h 2806"/>
              <a:gd name="T46" fmla="*/ 1491 w 2806"/>
              <a:gd name="T47" fmla="*/ 754 h 2806"/>
              <a:gd name="T48" fmla="*/ 1425 w 2806"/>
              <a:gd name="T49" fmla="*/ 844 h 2806"/>
              <a:gd name="T50" fmla="*/ 1391 w 2806"/>
              <a:gd name="T51" fmla="*/ 930 h 2806"/>
              <a:gd name="T52" fmla="*/ 1380 w 2806"/>
              <a:gd name="T53" fmla="*/ 1049 h 2806"/>
              <a:gd name="T54" fmla="*/ 1329 w 2806"/>
              <a:gd name="T55" fmla="*/ 1110 h 2806"/>
              <a:gd name="T56" fmla="*/ 1157 w 2806"/>
              <a:gd name="T57" fmla="*/ 1077 h 2806"/>
              <a:gd name="T58" fmla="*/ 995 w 2806"/>
              <a:gd name="T59" fmla="*/ 1019 h 2806"/>
              <a:gd name="T60" fmla="*/ 846 w 2806"/>
              <a:gd name="T61" fmla="*/ 938 h 2806"/>
              <a:gd name="T62" fmla="*/ 713 w 2806"/>
              <a:gd name="T63" fmla="*/ 835 h 2806"/>
              <a:gd name="T64" fmla="*/ 596 w 2806"/>
              <a:gd name="T65" fmla="*/ 712 h 2806"/>
              <a:gd name="T66" fmla="*/ 558 w 2806"/>
              <a:gd name="T67" fmla="*/ 804 h 2806"/>
              <a:gd name="T68" fmla="*/ 544 w 2806"/>
              <a:gd name="T69" fmla="*/ 892 h 2806"/>
              <a:gd name="T70" fmla="*/ 549 w 2806"/>
              <a:gd name="T71" fmla="*/ 967 h 2806"/>
              <a:gd name="T72" fmla="*/ 577 w 2806"/>
              <a:gd name="T73" fmla="*/ 1058 h 2806"/>
              <a:gd name="T74" fmla="*/ 630 w 2806"/>
              <a:gd name="T75" fmla="*/ 1148 h 2806"/>
              <a:gd name="T76" fmla="*/ 704 w 2806"/>
              <a:gd name="T77" fmla="*/ 1225 h 2806"/>
              <a:gd name="T78" fmla="*/ 603 w 2806"/>
              <a:gd name="T79" fmla="*/ 1205 h 2806"/>
              <a:gd name="T80" fmla="*/ 542 w 2806"/>
              <a:gd name="T81" fmla="*/ 1200 h 2806"/>
              <a:gd name="T82" fmla="*/ 559 w 2806"/>
              <a:gd name="T83" fmla="*/ 1299 h 2806"/>
              <a:gd name="T84" fmla="*/ 601 w 2806"/>
              <a:gd name="T85" fmla="*/ 1388 h 2806"/>
              <a:gd name="T86" fmla="*/ 652 w 2806"/>
              <a:gd name="T87" fmla="*/ 1451 h 2806"/>
              <a:gd name="T88" fmla="*/ 728 w 2806"/>
              <a:gd name="T89" fmla="*/ 1512 h 2806"/>
              <a:gd name="T90" fmla="*/ 818 w 2806"/>
              <a:gd name="T91" fmla="*/ 1551 h 2806"/>
              <a:gd name="T92" fmla="*/ 775 w 2806"/>
              <a:gd name="T93" fmla="*/ 1571 h 2806"/>
              <a:gd name="T94" fmla="*/ 682 w 2806"/>
              <a:gd name="T95" fmla="*/ 1580 h 2806"/>
              <a:gd name="T96" fmla="*/ 721 w 2806"/>
              <a:gd name="T97" fmla="*/ 1659 h 2806"/>
              <a:gd name="T98" fmla="*/ 777 w 2806"/>
              <a:gd name="T99" fmla="*/ 1727 h 2806"/>
              <a:gd name="T100" fmla="*/ 848 w 2806"/>
              <a:gd name="T101" fmla="*/ 1779 h 2806"/>
              <a:gd name="T102" fmla="*/ 929 w 2806"/>
              <a:gd name="T103" fmla="*/ 1816 h 2806"/>
              <a:gd name="T104" fmla="*/ 1036 w 2806"/>
              <a:gd name="T105" fmla="*/ 1832 h 2806"/>
              <a:gd name="T106" fmla="*/ 930 w 2806"/>
              <a:gd name="T107" fmla="*/ 1901 h 2806"/>
              <a:gd name="T108" fmla="*/ 770 w 2806"/>
              <a:gd name="T109" fmla="*/ 1968 h 2806"/>
              <a:gd name="T110" fmla="*/ 625 w 2806"/>
              <a:gd name="T111" fmla="*/ 1994 h 2806"/>
              <a:gd name="T112" fmla="*/ 489 w 2806"/>
              <a:gd name="T113" fmla="*/ 1994 h 2806"/>
              <a:gd name="T114" fmla="*/ 600 w 2806"/>
              <a:gd name="T115" fmla="*/ 2065 h 2806"/>
              <a:gd name="T116" fmla="*/ 819 w 2806"/>
              <a:gd name="T117" fmla="*/ 2138 h 2806"/>
              <a:gd name="T118" fmla="*/ 935 w 2806"/>
              <a:gd name="T119" fmla="*/ 2158 h 2806"/>
              <a:gd name="T120" fmla="*/ 0 w 2806"/>
              <a:gd name="T121" fmla="*/ 0 h 2806"/>
              <a:gd name="T122" fmla="*/ 2806 w 2806"/>
              <a:gd name="T123" fmla="*/ 1403 h 2806"/>
              <a:gd name="T124" fmla="*/ 0 w 2806"/>
              <a:gd name="T125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6" h="2806">
                <a:moveTo>
                  <a:pt x="1055" y="2164"/>
                </a:moveTo>
                <a:lnTo>
                  <a:pt x="1089" y="2164"/>
                </a:lnTo>
                <a:lnTo>
                  <a:pt x="1121" y="2162"/>
                </a:lnTo>
                <a:lnTo>
                  <a:pt x="1153" y="2160"/>
                </a:lnTo>
                <a:lnTo>
                  <a:pt x="1184" y="2158"/>
                </a:lnTo>
                <a:lnTo>
                  <a:pt x="1215" y="2154"/>
                </a:lnTo>
                <a:lnTo>
                  <a:pt x="1246" y="2149"/>
                </a:lnTo>
                <a:lnTo>
                  <a:pt x="1276" y="2144"/>
                </a:lnTo>
                <a:lnTo>
                  <a:pt x="1305" y="2138"/>
                </a:lnTo>
                <a:lnTo>
                  <a:pt x="1335" y="2132"/>
                </a:lnTo>
                <a:lnTo>
                  <a:pt x="1364" y="2124"/>
                </a:lnTo>
                <a:lnTo>
                  <a:pt x="1391" y="2115"/>
                </a:lnTo>
                <a:lnTo>
                  <a:pt x="1419" y="2107"/>
                </a:lnTo>
                <a:lnTo>
                  <a:pt x="1446" y="2097"/>
                </a:lnTo>
                <a:lnTo>
                  <a:pt x="1472" y="2087"/>
                </a:lnTo>
                <a:lnTo>
                  <a:pt x="1498" y="2076"/>
                </a:lnTo>
                <a:lnTo>
                  <a:pt x="1524" y="2065"/>
                </a:lnTo>
                <a:lnTo>
                  <a:pt x="1549" y="2052"/>
                </a:lnTo>
                <a:lnTo>
                  <a:pt x="1574" y="2040"/>
                </a:lnTo>
                <a:lnTo>
                  <a:pt x="1599" y="2026"/>
                </a:lnTo>
                <a:lnTo>
                  <a:pt x="1622" y="2013"/>
                </a:lnTo>
                <a:lnTo>
                  <a:pt x="1646" y="1998"/>
                </a:lnTo>
                <a:lnTo>
                  <a:pt x="1668" y="1983"/>
                </a:lnTo>
                <a:lnTo>
                  <a:pt x="1690" y="1968"/>
                </a:lnTo>
                <a:lnTo>
                  <a:pt x="1712" y="1952"/>
                </a:lnTo>
                <a:lnTo>
                  <a:pt x="1733" y="1936"/>
                </a:lnTo>
                <a:lnTo>
                  <a:pt x="1753" y="1919"/>
                </a:lnTo>
                <a:lnTo>
                  <a:pt x="1774" y="1901"/>
                </a:lnTo>
                <a:lnTo>
                  <a:pt x="1794" y="1883"/>
                </a:lnTo>
                <a:lnTo>
                  <a:pt x="1813" y="1866"/>
                </a:lnTo>
                <a:lnTo>
                  <a:pt x="1831" y="1847"/>
                </a:lnTo>
                <a:lnTo>
                  <a:pt x="1850" y="1827"/>
                </a:lnTo>
                <a:lnTo>
                  <a:pt x="1867" y="1807"/>
                </a:lnTo>
                <a:lnTo>
                  <a:pt x="1884" y="1788"/>
                </a:lnTo>
                <a:lnTo>
                  <a:pt x="1900" y="1768"/>
                </a:lnTo>
                <a:lnTo>
                  <a:pt x="1917" y="1747"/>
                </a:lnTo>
                <a:lnTo>
                  <a:pt x="1933" y="1727"/>
                </a:lnTo>
                <a:lnTo>
                  <a:pt x="1947" y="1705"/>
                </a:lnTo>
                <a:lnTo>
                  <a:pt x="1962" y="1684"/>
                </a:lnTo>
                <a:lnTo>
                  <a:pt x="1976" y="1661"/>
                </a:lnTo>
                <a:lnTo>
                  <a:pt x="1990" y="1640"/>
                </a:lnTo>
                <a:lnTo>
                  <a:pt x="2002" y="1618"/>
                </a:lnTo>
                <a:lnTo>
                  <a:pt x="2014" y="1595"/>
                </a:lnTo>
                <a:lnTo>
                  <a:pt x="2027" y="1572"/>
                </a:lnTo>
                <a:lnTo>
                  <a:pt x="2038" y="1549"/>
                </a:lnTo>
                <a:lnTo>
                  <a:pt x="2048" y="1526"/>
                </a:lnTo>
                <a:lnTo>
                  <a:pt x="2059" y="1503"/>
                </a:lnTo>
                <a:lnTo>
                  <a:pt x="2069" y="1479"/>
                </a:lnTo>
                <a:lnTo>
                  <a:pt x="2077" y="1456"/>
                </a:lnTo>
                <a:lnTo>
                  <a:pt x="2086" y="1432"/>
                </a:lnTo>
                <a:lnTo>
                  <a:pt x="2093" y="1408"/>
                </a:lnTo>
                <a:lnTo>
                  <a:pt x="2101" y="1384"/>
                </a:lnTo>
                <a:lnTo>
                  <a:pt x="2108" y="1361"/>
                </a:lnTo>
                <a:lnTo>
                  <a:pt x="2115" y="1336"/>
                </a:lnTo>
                <a:lnTo>
                  <a:pt x="2121" y="1312"/>
                </a:lnTo>
                <a:lnTo>
                  <a:pt x="2126" y="1288"/>
                </a:lnTo>
                <a:lnTo>
                  <a:pt x="2131" y="1263"/>
                </a:lnTo>
                <a:lnTo>
                  <a:pt x="2136" y="1239"/>
                </a:lnTo>
                <a:lnTo>
                  <a:pt x="2138" y="1215"/>
                </a:lnTo>
                <a:lnTo>
                  <a:pt x="2144" y="1166"/>
                </a:lnTo>
                <a:lnTo>
                  <a:pt x="2147" y="1143"/>
                </a:lnTo>
                <a:lnTo>
                  <a:pt x="2148" y="1118"/>
                </a:lnTo>
                <a:lnTo>
                  <a:pt x="2148" y="1095"/>
                </a:lnTo>
                <a:lnTo>
                  <a:pt x="2149" y="1071"/>
                </a:lnTo>
                <a:lnTo>
                  <a:pt x="2148" y="1046"/>
                </a:lnTo>
                <a:lnTo>
                  <a:pt x="2148" y="1022"/>
                </a:lnTo>
                <a:lnTo>
                  <a:pt x="2175" y="1001"/>
                </a:lnTo>
                <a:lnTo>
                  <a:pt x="2189" y="990"/>
                </a:lnTo>
                <a:lnTo>
                  <a:pt x="2202" y="978"/>
                </a:lnTo>
                <a:lnTo>
                  <a:pt x="2228" y="955"/>
                </a:lnTo>
                <a:lnTo>
                  <a:pt x="2252" y="930"/>
                </a:lnTo>
                <a:lnTo>
                  <a:pt x="2264" y="918"/>
                </a:lnTo>
                <a:lnTo>
                  <a:pt x="2275" y="904"/>
                </a:lnTo>
                <a:lnTo>
                  <a:pt x="2288" y="892"/>
                </a:lnTo>
                <a:lnTo>
                  <a:pt x="2299" y="878"/>
                </a:lnTo>
                <a:lnTo>
                  <a:pt x="2320" y="851"/>
                </a:lnTo>
                <a:lnTo>
                  <a:pt x="2330" y="836"/>
                </a:lnTo>
                <a:lnTo>
                  <a:pt x="2340" y="822"/>
                </a:lnTo>
                <a:lnTo>
                  <a:pt x="2314" y="834"/>
                </a:lnTo>
                <a:lnTo>
                  <a:pt x="2286" y="844"/>
                </a:lnTo>
                <a:lnTo>
                  <a:pt x="2259" y="852"/>
                </a:lnTo>
                <a:lnTo>
                  <a:pt x="2232" y="861"/>
                </a:lnTo>
                <a:lnTo>
                  <a:pt x="2205" y="867"/>
                </a:lnTo>
                <a:lnTo>
                  <a:pt x="2176" y="873"/>
                </a:lnTo>
                <a:lnTo>
                  <a:pt x="2148" y="878"/>
                </a:lnTo>
                <a:lnTo>
                  <a:pt x="2118" y="883"/>
                </a:lnTo>
                <a:lnTo>
                  <a:pt x="2133" y="873"/>
                </a:lnTo>
                <a:lnTo>
                  <a:pt x="2148" y="863"/>
                </a:lnTo>
                <a:lnTo>
                  <a:pt x="2162" y="853"/>
                </a:lnTo>
                <a:lnTo>
                  <a:pt x="2175" y="842"/>
                </a:lnTo>
                <a:lnTo>
                  <a:pt x="2188" y="830"/>
                </a:lnTo>
                <a:lnTo>
                  <a:pt x="2200" y="818"/>
                </a:lnTo>
                <a:lnTo>
                  <a:pt x="2211" y="805"/>
                </a:lnTo>
                <a:lnTo>
                  <a:pt x="2222" y="792"/>
                </a:lnTo>
                <a:lnTo>
                  <a:pt x="2232" y="778"/>
                </a:lnTo>
                <a:lnTo>
                  <a:pt x="2242" y="764"/>
                </a:lnTo>
                <a:lnTo>
                  <a:pt x="2252" y="749"/>
                </a:lnTo>
                <a:lnTo>
                  <a:pt x="2261" y="735"/>
                </a:lnTo>
                <a:lnTo>
                  <a:pt x="2268" y="719"/>
                </a:lnTo>
                <a:lnTo>
                  <a:pt x="2275" y="702"/>
                </a:lnTo>
                <a:lnTo>
                  <a:pt x="2282" y="686"/>
                </a:lnTo>
                <a:lnTo>
                  <a:pt x="2288" y="670"/>
                </a:lnTo>
                <a:lnTo>
                  <a:pt x="2259" y="686"/>
                </a:lnTo>
                <a:lnTo>
                  <a:pt x="2231" y="701"/>
                </a:lnTo>
                <a:lnTo>
                  <a:pt x="2201" y="715"/>
                </a:lnTo>
                <a:lnTo>
                  <a:pt x="2170" y="727"/>
                </a:lnTo>
                <a:lnTo>
                  <a:pt x="2155" y="732"/>
                </a:lnTo>
                <a:lnTo>
                  <a:pt x="2139" y="738"/>
                </a:lnTo>
                <a:lnTo>
                  <a:pt x="2108" y="748"/>
                </a:lnTo>
                <a:lnTo>
                  <a:pt x="2092" y="752"/>
                </a:lnTo>
                <a:lnTo>
                  <a:pt x="2076" y="756"/>
                </a:lnTo>
                <a:lnTo>
                  <a:pt x="2044" y="763"/>
                </a:lnTo>
                <a:lnTo>
                  <a:pt x="2030" y="749"/>
                </a:lnTo>
                <a:lnTo>
                  <a:pt x="2016" y="737"/>
                </a:lnTo>
                <a:lnTo>
                  <a:pt x="2001" y="725"/>
                </a:lnTo>
                <a:lnTo>
                  <a:pt x="1986" y="712"/>
                </a:lnTo>
                <a:lnTo>
                  <a:pt x="1970" y="702"/>
                </a:lnTo>
                <a:lnTo>
                  <a:pt x="1954" y="693"/>
                </a:lnTo>
                <a:lnTo>
                  <a:pt x="1936" y="683"/>
                </a:lnTo>
                <a:lnTo>
                  <a:pt x="1919" y="674"/>
                </a:lnTo>
                <a:lnTo>
                  <a:pt x="1900" y="667"/>
                </a:lnTo>
                <a:lnTo>
                  <a:pt x="1882" y="660"/>
                </a:lnTo>
                <a:lnTo>
                  <a:pt x="1863" y="655"/>
                </a:lnTo>
                <a:lnTo>
                  <a:pt x="1844" y="650"/>
                </a:lnTo>
                <a:lnTo>
                  <a:pt x="1824" y="647"/>
                </a:lnTo>
                <a:lnTo>
                  <a:pt x="1804" y="644"/>
                </a:lnTo>
                <a:lnTo>
                  <a:pt x="1784" y="643"/>
                </a:lnTo>
                <a:lnTo>
                  <a:pt x="1763" y="642"/>
                </a:lnTo>
                <a:lnTo>
                  <a:pt x="1743" y="642"/>
                </a:lnTo>
                <a:lnTo>
                  <a:pt x="1724" y="644"/>
                </a:lnTo>
                <a:lnTo>
                  <a:pt x="1705" y="647"/>
                </a:lnTo>
                <a:lnTo>
                  <a:pt x="1685" y="649"/>
                </a:lnTo>
                <a:lnTo>
                  <a:pt x="1667" y="654"/>
                </a:lnTo>
                <a:lnTo>
                  <a:pt x="1649" y="659"/>
                </a:lnTo>
                <a:lnTo>
                  <a:pt x="1631" y="665"/>
                </a:lnTo>
                <a:lnTo>
                  <a:pt x="1613" y="672"/>
                </a:lnTo>
                <a:lnTo>
                  <a:pt x="1596" y="680"/>
                </a:lnTo>
                <a:lnTo>
                  <a:pt x="1580" y="689"/>
                </a:lnTo>
                <a:lnTo>
                  <a:pt x="1564" y="698"/>
                </a:lnTo>
                <a:lnTo>
                  <a:pt x="1548" y="707"/>
                </a:lnTo>
                <a:lnTo>
                  <a:pt x="1533" y="719"/>
                </a:lnTo>
                <a:lnTo>
                  <a:pt x="1518" y="730"/>
                </a:lnTo>
                <a:lnTo>
                  <a:pt x="1505" y="742"/>
                </a:lnTo>
                <a:lnTo>
                  <a:pt x="1491" y="754"/>
                </a:lnTo>
                <a:lnTo>
                  <a:pt x="1479" y="768"/>
                </a:lnTo>
                <a:lnTo>
                  <a:pt x="1466" y="782"/>
                </a:lnTo>
                <a:lnTo>
                  <a:pt x="1455" y="796"/>
                </a:lnTo>
                <a:lnTo>
                  <a:pt x="1444" y="811"/>
                </a:lnTo>
                <a:lnTo>
                  <a:pt x="1434" y="827"/>
                </a:lnTo>
                <a:lnTo>
                  <a:pt x="1425" y="844"/>
                </a:lnTo>
                <a:lnTo>
                  <a:pt x="1420" y="851"/>
                </a:lnTo>
                <a:lnTo>
                  <a:pt x="1417" y="860"/>
                </a:lnTo>
                <a:lnTo>
                  <a:pt x="1409" y="877"/>
                </a:lnTo>
                <a:lnTo>
                  <a:pt x="1402" y="894"/>
                </a:lnTo>
                <a:lnTo>
                  <a:pt x="1396" y="912"/>
                </a:lnTo>
                <a:lnTo>
                  <a:pt x="1391" y="930"/>
                </a:lnTo>
                <a:lnTo>
                  <a:pt x="1387" y="949"/>
                </a:lnTo>
                <a:lnTo>
                  <a:pt x="1383" y="967"/>
                </a:lnTo>
                <a:lnTo>
                  <a:pt x="1381" y="987"/>
                </a:lnTo>
                <a:lnTo>
                  <a:pt x="1380" y="1007"/>
                </a:lnTo>
                <a:lnTo>
                  <a:pt x="1378" y="1027"/>
                </a:lnTo>
                <a:lnTo>
                  <a:pt x="1380" y="1049"/>
                </a:lnTo>
                <a:lnTo>
                  <a:pt x="1381" y="1060"/>
                </a:lnTo>
                <a:lnTo>
                  <a:pt x="1381" y="1071"/>
                </a:lnTo>
                <a:lnTo>
                  <a:pt x="1385" y="1092"/>
                </a:lnTo>
                <a:lnTo>
                  <a:pt x="1388" y="1113"/>
                </a:lnTo>
                <a:lnTo>
                  <a:pt x="1359" y="1112"/>
                </a:lnTo>
                <a:lnTo>
                  <a:pt x="1329" y="1110"/>
                </a:lnTo>
                <a:lnTo>
                  <a:pt x="1300" y="1106"/>
                </a:lnTo>
                <a:lnTo>
                  <a:pt x="1271" y="1101"/>
                </a:lnTo>
                <a:lnTo>
                  <a:pt x="1242" y="1096"/>
                </a:lnTo>
                <a:lnTo>
                  <a:pt x="1214" y="1091"/>
                </a:lnTo>
                <a:lnTo>
                  <a:pt x="1185" y="1085"/>
                </a:lnTo>
                <a:lnTo>
                  <a:pt x="1157" y="1077"/>
                </a:lnTo>
                <a:lnTo>
                  <a:pt x="1130" y="1069"/>
                </a:lnTo>
                <a:lnTo>
                  <a:pt x="1101" y="1060"/>
                </a:lnTo>
                <a:lnTo>
                  <a:pt x="1075" y="1051"/>
                </a:lnTo>
                <a:lnTo>
                  <a:pt x="1048" y="1041"/>
                </a:lnTo>
                <a:lnTo>
                  <a:pt x="1021" y="1030"/>
                </a:lnTo>
                <a:lnTo>
                  <a:pt x="995" y="1019"/>
                </a:lnTo>
                <a:lnTo>
                  <a:pt x="970" y="1007"/>
                </a:lnTo>
                <a:lnTo>
                  <a:pt x="944" y="994"/>
                </a:lnTo>
                <a:lnTo>
                  <a:pt x="919" y="981"/>
                </a:lnTo>
                <a:lnTo>
                  <a:pt x="895" y="967"/>
                </a:lnTo>
                <a:lnTo>
                  <a:pt x="870" y="952"/>
                </a:lnTo>
                <a:lnTo>
                  <a:pt x="846" y="938"/>
                </a:lnTo>
                <a:lnTo>
                  <a:pt x="823" y="921"/>
                </a:lnTo>
                <a:lnTo>
                  <a:pt x="801" y="905"/>
                </a:lnTo>
                <a:lnTo>
                  <a:pt x="777" y="888"/>
                </a:lnTo>
                <a:lnTo>
                  <a:pt x="756" y="871"/>
                </a:lnTo>
                <a:lnTo>
                  <a:pt x="734" y="853"/>
                </a:lnTo>
                <a:lnTo>
                  <a:pt x="713" y="835"/>
                </a:lnTo>
                <a:lnTo>
                  <a:pt x="692" y="815"/>
                </a:lnTo>
                <a:lnTo>
                  <a:pt x="672" y="795"/>
                </a:lnTo>
                <a:lnTo>
                  <a:pt x="652" y="775"/>
                </a:lnTo>
                <a:lnTo>
                  <a:pt x="634" y="754"/>
                </a:lnTo>
                <a:lnTo>
                  <a:pt x="615" y="733"/>
                </a:lnTo>
                <a:lnTo>
                  <a:pt x="596" y="712"/>
                </a:lnTo>
                <a:lnTo>
                  <a:pt x="585" y="735"/>
                </a:lnTo>
                <a:lnTo>
                  <a:pt x="580" y="746"/>
                </a:lnTo>
                <a:lnTo>
                  <a:pt x="574" y="757"/>
                </a:lnTo>
                <a:lnTo>
                  <a:pt x="565" y="780"/>
                </a:lnTo>
                <a:lnTo>
                  <a:pt x="562" y="792"/>
                </a:lnTo>
                <a:lnTo>
                  <a:pt x="558" y="804"/>
                </a:lnTo>
                <a:lnTo>
                  <a:pt x="556" y="816"/>
                </a:lnTo>
                <a:lnTo>
                  <a:pt x="553" y="829"/>
                </a:lnTo>
                <a:lnTo>
                  <a:pt x="548" y="853"/>
                </a:lnTo>
                <a:lnTo>
                  <a:pt x="547" y="866"/>
                </a:lnTo>
                <a:lnTo>
                  <a:pt x="546" y="879"/>
                </a:lnTo>
                <a:lnTo>
                  <a:pt x="544" y="892"/>
                </a:lnTo>
                <a:lnTo>
                  <a:pt x="544" y="905"/>
                </a:lnTo>
                <a:lnTo>
                  <a:pt x="544" y="918"/>
                </a:lnTo>
                <a:lnTo>
                  <a:pt x="546" y="930"/>
                </a:lnTo>
                <a:lnTo>
                  <a:pt x="547" y="942"/>
                </a:lnTo>
                <a:lnTo>
                  <a:pt x="548" y="955"/>
                </a:lnTo>
                <a:lnTo>
                  <a:pt x="549" y="967"/>
                </a:lnTo>
                <a:lnTo>
                  <a:pt x="552" y="978"/>
                </a:lnTo>
                <a:lnTo>
                  <a:pt x="557" y="1002"/>
                </a:lnTo>
                <a:lnTo>
                  <a:pt x="561" y="1013"/>
                </a:lnTo>
                <a:lnTo>
                  <a:pt x="564" y="1025"/>
                </a:lnTo>
                <a:lnTo>
                  <a:pt x="572" y="1048"/>
                </a:lnTo>
                <a:lnTo>
                  <a:pt x="577" y="1058"/>
                </a:lnTo>
                <a:lnTo>
                  <a:pt x="582" y="1069"/>
                </a:lnTo>
                <a:lnTo>
                  <a:pt x="591" y="1090"/>
                </a:lnTo>
                <a:lnTo>
                  <a:pt x="604" y="1110"/>
                </a:lnTo>
                <a:lnTo>
                  <a:pt x="610" y="1119"/>
                </a:lnTo>
                <a:lnTo>
                  <a:pt x="616" y="1129"/>
                </a:lnTo>
                <a:lnTo>
                  <a:pt x="630" y="1148"/>
                </a:lnTo>
                <a:lnTo>
                  <a:pt x="646" y="1165"/>
                </a:lnTo>
                <a:lnTo>
                  <a:pt x="662" y="1181"/>
                </a:lnTo>
                <a:lnTo>
                  <a:pt x="679" y="1197"/>
                </a:lnTo>
                <a:lnTo>
                  <a:pt x="697" y="1212"/>
                </a:lnTo>
                <a:lnTo>
                  <a:pt x="715" y="1226"/>
                </a:lnTo>
                <a:lnTo>
                  <a:pt x="704" y="1225"/>
                </a:lnTo>
                <a:lnTo>
                  <a:pt x="692" y="1223"/>
                </a:lnTo>
                <a:lnTo>
                  <a:pt x="669" y="1221"/>
                </a:lnTo>
                <a:lnTo>
                  <a:pt x="658" y="1220"/>
                </a:lnTo>
                <a:lnTo>
                  <a:pt x="647" y="1217"/>
                </a:lnTo>
                <a:lnTo>
                  <a:pt x="625" y="1211"/>
                </a:lnTo>
                <a:lnTo>
                  <a:pt x="603" y="1205"/>
                </a:lnTo>
                <a:lnTo>
                  <a:pt x="582" y="1196"/>
                </a:lnTo>
                <a:lnTo>
                  <a:pt x="562" y="1187"/>
                </a:lnTo>
                <a:lnTo>
                  <a:pt x="552" y="1183"/>
                </a:lnTo>
                <a:lnTo>
                  <a:pt x="542" y="1178"/>
                </a:lnTo>
                <a:lnTo>
                  <a:pt x="542" y="1183"/>
                </a:lnTo>
                <a:lnTo>
                  <a:pt x="542" y="1200"/>
                </a:lnTo>
                <a:lnTo>
                  <a:pt x="543" y="1217"/>
                </a:lnTo>
                <a:lnTo>
                  <a:pt x="544" y="1233"/>
                </a:lnTo>
                <a:lnTo>
                  <a:pt x="548" y="1251"/>
                </a:lnTo>
                <a:lnTo>
                  <a:pt x="551" y="1267"/>
                </a:lnTo>
                <a:lnTo>
                  <a:pt x="556" y="1283"/>
                </a:lnTo>
                <a:lnTo>
                  <a:pt x="559" y="1299"/>
                </a:lnTo>
                <a:lnTo>
                  <a:pt x="565" y="1315"/>
                </a:lnTo>
                <a:lnTo>
                  <a:pt x="572" y="1330"/>
                </a:lnTo>
                <a:lnTo>
                  <a:pt x="578" y="1345"/>
                </a:lnTo>
                <a:lnTo>
                  <a:pt x="585" y="1359"/>
                </a:lnTo>
                <a:lnTo>
                  <a:pt x="593" y="1374"/>
                </a:lnTo>
                <a:lnTo>
                  <a:pt x="601" y="1388"/>
                </a:lnTo>
                <a:lnTo>
                  <a:pt x="610" y="1402"/>
                </a:lnTo>
                <a:lnTo>
                  <a:pt x="620" y="1414"/>
                </a:lnTo>
                <a:lnTo>
                  <a:pt x="625" y="1421"/>
                </a:lnTo>
                <a:lnTo>
                  <a:pt x="630" y="1428"/>
                </a:lnTo>
                <a:lnTo>
                  <a:pt x="641" y="1440"/>
                </a:lnTo>
                <a:lnTo>
                  <a:pt x="652" y="1451"/>
                </a:lnTo>
                <a:lnTo>
                  <a:pt x="663" y="1462"/>
                </a:lnTo>
                <a:lnTo>
                  <a:pt x="676" y="1473"/>
                </a:lnTo>
                <a:lnTo>
                  <a:pt x="688" y="1483"/>
                </a:lnTo>
                <a:lnTo>
                  <a:pt x="700" y="1493"/>
                </a:lnTo>
                <a:lnTo>
                  <a:pt x="714" y="1503"/>
                </a:lnTo>
                <a:lnTo>
                  <a:pt x="728" y="1512"/>
                </a:lnTo>
                <a:lnTo>
                  <a:pt x="741" y="1519"/>
                </a:lnTo>
                <a:lnTo>
                  <a:pt x="756" y="1526"/>
                </a:lnTo>
                <a:lnTo>
                  <a:pt x="771" y="1534"/>
                </a:lnTo>
                <a:lnTo>
                  <a:pt x="786" y="1540"/>
                </a:lnTo>
                <a:lnTo>
                  <a:pt x="802" y="1546"/>
                </a:lnTo>
                <a:lnTo>
                  <a:pt x="818" y="1551"/>
                </a:lnTo>
                <a:lnTo>
                  <a:pt x="834" y="1555"/>
                </a:lnTo>
                <a:lnTo>
                  <a:pt x="850" y="1559"/>
                </a:lnTo>
                <a:lnTo>
                  <a:pt x="825" y="1565"/>
                </a:lnTo>
                <a:lnTo>
                  <a:pt x="801" y="1569"/>
                </a:lnTo>
                <a:lnTo>
                  <a:pt x="787" y="1570"/>
                </a:lnTo>
                <a:lnTo>
                  <a:pt x="775" y="1571"/>
                </a:lnTo>
                <a:lnTo>
                  <a:pt x="749" y="1572"/>
                </a:lnTo>
                <a:lnTo>
                  <a:pt x="730" y="1572"/>
                </a:lnTo>
                <a:lnTo>
                  <a:pt x="711" y="1571"/>
                </a:lnTo>
                <a:lnTo>
                  <a:pt x="694" y="1569"/>
                </a:lnTo>
                <a:lnTo>
                  <a:pt x="677" y="1565"/>
                </a:lnTo>
                <a:lnTo>
                  <a:pt x="682" y="1580"/>
                </a:lnTo>
                <a:lnTo>
                  <a:pt x="687" y="1593"/>
                </a:lnTo>
                <a:lnTo>
                  <a:pt x="693" y="1607"/>
                </a:lnTo>
                <a:lnTo>
                  <a:pt x="699" y="1621"/>
                </a:lnTo>
                <a:lnTo>
                  <a:pt x="705" y="1634"/>
                </a:lnTo>
                <a:lnTo>
                  <a:pt x="713" y="1647"/>
                </a:lnTo>
                <a:lnTo>
                  <a:pt x="721" y="1659"/>
                </a:lnTo>
                <a:lnTo>
                  <a:pt x="730" y="1671"/>
                </a:lnTo>
                <a:lnTo>
                  <a:pt x="739" y="1682"/>
                </a:lnTo>
                <a:lnTo>
                  <a:pt x="747" y="1695"/>
                </a:lnTo>
                <a:lnTo>
                  <a:pt x="757" y="1706"/>
                </a:lnTo>
                <a:lnTo>
                  <a:pt x="767" y="1716"/>
                </a:lnTo>
                <a:lnTo>
                  <a:pt x="777" y="1727"/>
                </a:lnTo>
                <a:lnTo>
                  <a:pt x="788" y="1737"/>
                </a:lnTo>
                <a:lnTo>
                  <a:pt x="799" y="1745"/>
                </a:lnTo>
                <a:lnTo>
                  <a:pt x="812" y="1755"/>
                </a:lnTo>
                <a:lnTo>
                  <a:pt x="823" y="1764"/>
                </a:lnTo>
                <a:lnTo>
                  <a:pt x="835" y="1771"/>
                </a:lnTo>
                <a:lnTo>
                  <a:pt x="848" y="1779"/>
                </a:lnTo>
                <a:lnTo>
                  <a:pt x="861" y="1786"/>
                </a:lnTo>
                <a:lnTo>
                  <a:pt x="874" y="1794"/>
                </a:lnTo>
                <a:lnTo>
                  <a:pt x="887" y="1800"/>
                </a:lnTo>
                <a:lnTo>
                  <a:pt x="901" y="1806"/>
                </a:lnTo>
                <a:lnTo>
                  <a:pt x="916" y="1811"/>
                </a:lnTo>
                <a:lnTo>
                  <a:pt x="929" y="1816"/>
                </a:lnTo>
                <a:lnTo>
                  <a:pt x="944" y="1820"/>
                </a:lnTo>
                <a:lnTo>
                  <a:pt x="974" y="1826"/>
                </a:lnTo>
                <a:lnTo>
                  <a:pt x="989" y="1828"/>
                </a:lnTo>
                <a:lnTo>
                  <a:pt x="1005" y="1831"/>
                </a:lnTo>
                <a:lnTo>
                  <a:pt x="1020" y="1832"/>
                </a:lnTo>
                <a:lnTo>
                  <a:pt x="1036" y="1832"/>
                </a:lnTo>
                <a:lnTo>
                  <a:pt x="1011" y="1851"/>
                </a:lnTo>
                <a:lnTo>
                  <a:pt x="997" y="1861"/>
                </a:lnTo>
                <a:lnTo>
                  <a:pt x="985" y="1869"/>
                </a:lnTo>
                <a:lnTo>
                  <a:pt x="971" y="1878"/>
                </a:lnTo>
                <a:lnTo>
                  <a:pt x="958" y="1885"/>
                </a:lnTo>
                <a:lnTo>
                  <a:pt x="930" y="1901"/>
                </a:lnTo>
                <a:lnTo>
                  <a:pt x="903" y="1916"/>
                </a:lnTo>
                <a:lnTo>
                  <a:pt x="874" y="1930"/>
                </a:lnTo>
                <a:lnTo>
                  <a:pt x="845" y="1942"/>
                </a:lnTo>
                <a:lnTo>
                  <a:pt x="815" y="1953"/>
                </a:lnTo>
                <a:lnTo>
                  <a:pt x="784" y="1963"/>
                </a:lnTo>
                <a:lnTo>
                  <a:pt x="770" y="1968"/>
                </a:lnTo>
                <a:lnTo>
                  <a:pt x="754" y="1972"/>
                </a:lnTo>
                <a:lnTo>
                  <a:pt x="723" y="1979"/>
                </a:lnTo>
                <a:lnTo>
                  <a:pt x="690" y="1986"/>
                </a:lnTo>
                <a:lnTo>
                  <a:pt x="658" y="1990"/>
                </a:lnTo>
                <a:lnTo>
                  <a:pt x="641" y="1993"/>
                </a:lnTo>
                <a:lnTo>
                  <a:pt x="625" y="1994"/>
                </a:lnTo>
                <a:lnTo>
                  <a:pt x="591" y="1997"/>
                </a:lnTo>
                <a:lnTo>
                  <a:pt x="575" y="1997"/>
                </a:lnTo>
                <a:lnTo>
                  <a:pt x="558" y="1997"/>
                </a:lnTo>
                <a:lnTo>
                  <a:pt x="535" y="1997"/>
                </a:lnTo>
                <a:lnTo>
                  <a:pt x="512" y="1995"/>
                </a:lnTo>
                <a:lnTo>
                  <a:pt x="489" y="1994"/>
                </a:lnTo>
                <a:lnTo>
                  <a:pt x="466" y="1992"/>
                </a:lnTo>
                <a:lnTo>
                  <a:pt x="499" y="2012"/>
                </a:lnTo>
                <a:lnTo>
                  <a:pt x="532" y="2030"/>
                </a:lnTo>
                <a:lnTo>
                  <a:pt x="548" y="2039"/>
                </a:lnTo>
                <a:lnTo>
                  <a:pt x="565" y="2047"/>
                </a:lnTo>
                <a:lnTo>
                  <a:pt x="600" y="2065"/>
                </a:lnTo>
                <a:lnTo>
                  <a:pt x="635" y="2080"/>
                </a:lnTo>
                <a:lnTo>
                  <a:pt x="671" y="2094"/>
                </a:lnTo>
                <a:lnTo>
                  <a:pt x="707" y="2107"/>
                </a:lnTo>
                <a:lnTo>
                  <a:pt x="744" y="2119"/>
                </a:lnTo>
                <a:lnTo>
                  <a:pt x="781" y="2129"/>
                </a:lnTo>
                <a:lnTo>
                  <a:pt x="819" y="2138"/>
                </a:lnTo>
                <a:lnTo>
                  <a:pt x="838" y="2143"/>
                </a:lnTo>
                <a:lnTo>
                  <a:pt x="857" y="2146"/>
                </a:lnTo>
                <a:lnTo>
                  <a:pt x="876" y="2149"/>
                </a:lnTo>
                <a:lnTo>
                  <a:pt x="896" y="2153"/>
                </a:lnTo>
                <a:lnTo>
                  <a:pt x="916" y="2155"/>
                </a:lnTo>
                <a:lnTo>
                  <a:pt x="935" y="2158"/>
                </a:lnTo>
                <a:lnTo>
                  <a:pt x="975" y="2161"/>
                </a:lnTo>
                <a:lnTo>
                  <a:pt x="995" y="2162"/>
                </a:lnTo>
                <a:lnTo>
                  <a:pt x="1015" y="2164"/>
                </a:lnTo>
                <a:lnTo>
                  <a:pt x="1036" y="2164"/>
                </a:lnTo>
                <a:lnTo>
                  <a:pt x="1055" y="2164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1"/>
                </a:lnTo>
                <a:lnTo>
                  <a:pt x="2806" y="1403"/>
                </a:lnTo>
                <a:lnTo>
                  <a:pt x="2806" y="2104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8" name="Freeform 17">
            <a:hlinkClick r:id="rId3" tooltip="Facebook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23142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9" name="Freeform 18">
            <a:hlinkClick r:id="rId4" tooltip="LinkedIn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5201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0" name="Freeform 19">
            <a:hlinkClick r:id="rId5" tooltip="YouTube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67206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1" name="Freeform 6">
            <a:hlinkClick r:id="rId6" tooltip="Instagram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59184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48782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41BC0D62-C567-5B18-E50A-2E50EACEF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794024" y="1599492"/>
            <a:ext cx="2397977" cy="5258508"/>
            <a:chOff x="9794024" y="1599492"/>
            <a:chExt cx="2397977" cy="5258508"/>
          </a:xfrm>
          <a:solidFill>
            <a:schemeClr val="bg1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9B59EA1-27E4-73CA-65B2-1B6EA44E25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6522" y="4729133"/>
              <a:ext cx="1475478" cy="2128867"/>
            </a:xfrm>
            <a:custGeom>
              <a:avLst/>
              <a:gdLst>
                <a:gd name="connsiteX0" fmla="*/ 1475478 w 1475478"/>
                <a:gd name="connsiteY0" fmla="*/ 0 h 2128867"/>
                <a:gd name="connsiteX1" fmla="*/ 1475478 w 1475478"/>
                <a:gd name="connsiteY1" fmla="*/ 2128867 h 2128867"/>
                <a:gd name="connsiteX2" fmla="*/ 0 w 1475478"/>
                <a:gd name="connsiteY2" fmla="*/ 2128867 h 2128867"/>
                <a:gd name="connsiteX3" fmla="*/ 2007 w 1475478"/>
                <a:gd name="connsiteY3" fmla="*/ 2123097 h 2128867"/>
                <a:gd name="connsiteX4" fmla="*/ 16149 w 1475478"/>
                <a:gd name="connsiteY4" fmla="*/ 2084208 h 2128867"/>
                <a:gd name="connsiteX5" fmla="*/ 32058 w 1475478"/>
                <a:gd name="connsiteY5" fmla="*/ 2043551 h 2128867"/>
                <a:gd name="connsiteX6" fmla="*/ 47967 w 1475478"/>
                <a:gd name="connsiteY6" fmla="*/ 2001126 h 2128867"/>
                <a:gd name="connsiteX7" fmla="*/ 67412 w 1475478"/>
                <a:gd name="connsiteY7" fmla="*/ 1960469 h 2128867"/>
                <a:gd name="connsiteX8" fmla="*/ 104533 w 1475478"/>
                <a:gd name="connsiteY8" fmla="*/ 1877388 h 2128867"/>
                <a:gd name="connsiteX9" fmla="*/ 146958 w 1475478"/>
                <a:gd name="connsiteY9" fmla="*/ 1792538 h 2128867"/>
                <a:gd name="connsiteX10" fmla="*/ 192918 w 1475478"/>
                <a:gd name="connsiteY10" fmla="*/ 1704153 h 2128867"/>
                <a:gd name="connsiteX11" fmla="*/ 217666 w 1475478"/>
                <a:gd name="connsiteY11" fmla="*/ 1661728 h 2128867"/>
                <a:gd name="connsiteX12" fmla="*/ 242414 w 1475478"/>
                <a:gd name="connsiteY12" fmla="*/ 1619304 h 2128867"/>
                <a:gd name="connsiteX13" fmla="*/ 267162 w 1475478"/>
                <a:gd name="connsiteY13" fmla="*/ 1575111 h 2128867"/>
                <a:gd name="connsiteX14" fmla="*/ 293677 w 1475478"/>
                <a:gd name="connsiteY14" fmla="*/ 1532687 h 2128867"/>
                <a:gd name="connsiteX15" fmla="*/ 318425 w 1475478"/>
                <a:gd name="connsiteY15" fmla="*/ 1488494 h 2128867"/>
                <a:gd name="connsiteX16" fmla="*/ 348476 w 1475478"/>
                <a:gd name="connsiteY16" fmla="*/ 1446069 h 2128867"/>
                <a:gd name="connsiteX17" fmla="*/ 403274 w 1475478"/>
                <a:gd name="connsiteY17" fmla="*/ 1359452 h 2128867"/>
                <a:gd name="connsiteX18" fmla="*/ 431557 w 1475478"/>
                <a:gd name="connsiteY18" fmla="*/ 1317028 h 2128867"/>
                <a:gd name="connsiteX19" fmla="*/ 459841 w 1475478"/>
                <a:gd name="connsiteY19" fmla="*/ 1274603 h 2128867"/>
                <a:gd name="connsiteX20" fmla="*/ 518175 w 1475478"/>
                <a:gd name="connsiteY20" fmla="*/ 1189753 h 2128867"/>
                <a:gd name="connsiteX21" fmla="*/ 576509 w 1475478"/>
                <a:gd name="connsiteY21" fmla="*/ 1106672 h 2128867"/>
                <a:gd name="connsiteX22" fmla="*/ 636610 w 1475478"/>
                <a:gd name="connsiteY22" fmla="*/ 1023590 h 2128867"/>
                <a:gd name="connsiteX23" fmla="*/ 696712 w 1475478"/>
                <a:gd name="connsiteY23" fmla="*/ 944043 h 2128867"/>
                <a:gd name="connsiteX24" fmla="*/ 755046 w 1475478"/>
                <a:gd name="connsiteY24" fmla="*/ 864497 h 2128867"/>
                <a:gd name="connsiteX25" fmla="*/ 785097 w 1475478"/>
                <a:gd name="connsiteY25" fmla="*/ 825608 h 2128867"/>
                <a:gd name="connsiteX26" fmla="*/ 815148 w 1475478"/>
                <a:gd name="connsiteY26" fmla="*/ 788486 h 2128867"/>
                <a:gd name="connsiteX27" fmla="*/ 873482 w 1475478"/>
                <a:gd name="connsiteY27" fmla="*/ 714243 h 2128867"/>
                <a:gd name="connsiteX28" fmla="*/ 930048 w 1475478"/>
                <a:gd name="connsiteY28" fmla="*/ 641767 h 2128867"/>
                <a:gd name="connsiteX29" fmla="*/ 984847 w 1475478"/>
                <a:gd name="connsiteY29" fmla="*/ 572827 h 2128867"/>
                <a:gd name="connsiteX30" fmla="*/ 1039645 w 1475478"/>
                <a:gd name="connsiteY30" fmla="*/ 507422 h 2128867"/>
                <a:gd name="connsiteX31" fmla="*/ 1090908 w 1475478"/>
                <a:gd name="connsiteY31" fmla="*/ 445553 h 2128867"/>
                <a:gd name="connsiteX32" fmla="*/ 1186364 w 1475478"/>
                <a:gd name="connsiteY32" fmla="*/ 334188 h 2128867"/>
                <a:gd name="connsiteX33" fmla="*/ 1267678 w 1475478"/>
                <a:gd name="connsiteY33" fmla="*/ 238732 h 2128867"/>
                <a:gd name="connsiteX34" fmla="*/ 1382578 w 1475478"/>
                <a:gd name="connsiteY34" fmla="*/ 107923 h 2128867"/>
                <a:gd name="connsiteX35" fmla="*/ 1458589 w 1475478"/>
                <a:gd name="connsiteY35" fmla="*/ 19538 h 212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475478" h="2128867">
                  <a:moveTo>
                    <a:pt x="1475478" y="0"/>
                  </a:moveTo>
                  <a:lnTo>
                    <a:pt x="1475478" y="2128867"/>
                  </a:lnTo>
                  <a:lnTo>
                    <a:pt x="0" y="2128867"/>
                  </a:lnTo>
                  <a:lnTo>
                    <a:pt x="2007" y="2123097"/>
                  </a:lnTo>
                  <a:lnTo>
                    <a:pt x="16149" y="2084208"/>
                  </a:lnTo>
                  <a:lnTo>
                    <a:pt x="32058" y="2043551"/>
                  </a:lnTo>
                  <a:lnTo>
                    <a:pt x="47967" y="2001126"/>
                  </a:lnTo>
                  <a:lnTo>
                    <a:pt x="67412" y="1960469"/>
                  </a:lnTo>
                  <a:lnTo>
                    <a:pt x="104533" y="1877388"/>
                  </a:lnTo>
                  <a:lnTo>
                    <a:pt x="146958" y="1792538"/>
                  </a:lnTo>
                  <a:lnTo>
                    <a:pt x="192918" y="1704153"/>
                  </a:lnTo>
                  <a:lnTo>
                    <a:pt x="217666" y="1661728"/>
                  </a:lnTo>
                  <a:lnTo>
                    <a:pt x="242414" y="1619304"/>
                  </a:lnTo>
                  <a:lnTo>
                    <a:pt x="267162" y="1575111"/>
                  </a:lnTo>
                  <a:lnTo>
                    <a:pt x="293677" y="1532687"/>
                  </a:lnTo>
                  <a:lnTo>
                    <a:pt x="318425" y="1488494"/>
                  </a:lnTo>
                  <a:lnTo>
                    <a:pt x="348476" y="1446069"/>
                  </a:lnTo>
                  <a:lnTo>
                    <a:pt x="403274" y="1359452"/>
                  </a:lnTo>
                  <a:lnTo>
                    <a:pt x="431557" y="1317028"/>
                  </a:lnTo>
                  <a:lnTo>
                    <a:pt x="459841" y="1274603"/>
                  </a:lnTo>
                  <a:lnTo>
                    <a:pt x="518175" y="1189753"/>
                  </a:lnTo>
                  <a:lnTo>
                    <a:pt x="576509" y="1106672"/>
                  </a:lnTo>
                  <a:lnTo>
                    <a:pt x="636610" y="1023590"/>
                  </a:lnTo>
                  <a:lnTo>
                    <a:pt x="696712" y="944043"/>
                  </a:lnTo>
                  <a:lnTo>
                    <a:pt x="755046" y="864497"/>
                  </a:lnTo>
                  <a:lnTo>
                    <a:pt x="785097" y="825608"/>
                  </a:lnTo>
                  <a:lnTo>
                    <a:pt x="815148" y="788486"/>
                  </a:lnTo>
                  <a:lnTo>
                    <a:pt x="873482" y="714243"/>
                  </a:lnTo>
                  <a:lnTo>
                    <a:pt x="930048" y="641767"/>
                  </a:lnTo>
                  <a:lnTo>
                    <a:pt x="984847" y="572827"/>
                  </a:lnTo>
                  <a:lnTo>
                    <a:pt x="1039645" y="507422"/>
                  </a:lnTo>
                  <a:lnTo>
                    <a:pt x="1090908" y="445553"/>
                  </a:lnTo>
                  <a:lnTo>
                    <a:pt x="1186364" y="334188"/>
                  </a:lnTo>
                  <a:lnTo>
                    <a:pt x="1267678" y="238732"/>
                  </a:lnTo>
                  <a:lnTo>
                    <a:pt x="1382578" y="107923"/>
                  </a:lnTo>
                  <a:lnTo>
                    <a:pt x="1458589" y="195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917A45B-4A78-0709-5B22-62D65AE3CF2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4024" y="1599492"/>
              <a:ext cx="2397977" cy="5258508"/>
            </a:xfrm>
            <a:custGeom>
              <a:avLst/>
              <a:gdLst>
                <a:gd name="connsiteX0" fmla="*/ 2397977 w 2397977"/>
                <a:gd name="connsiteY0" fmla="*/ 0 h 5258508"/>
                <a:gd name="connsiteX1" fmla="*/ 2397977 w 2397977"/>
                <a:gd name="connsiteY1" fmla="*/ 2148607 h 5258508"/>
                <a:gd name="connsiteX2" fmla="*/ 2285632 w 2397977"/>
                <a:gd name="connsiteY2" fmla="*/ 2291846 h 5258508"/>
                <a:gd name="connsiteX3" fmla="*/ 2142449 w 2397977"/>
                <a:gd name="connsiteY3" fmla="*/ 2473919 h 5258508"/>
                <a:gd name="connsiteX4" fmla="*/ 1999265 w 2397977"/>
                <a:gd name="connsiteY4" fmla="*/ 2655992 h 5258508"/>
                <a:gd name="connsiteX5" fmla="*/ 1859617 w 2397977"/>
                <a:gd name="connsiteY5" fmla="*/ 2839832 h 5258508"/>
                <a:gd name="connsiteX6" fmla="*/ 1788909 w 2397977"/>
                <a:gd name="connsiteY6" fmla="*/ 2931753 h 5258508"/>
                <a:gd name="connsiteX7" fmla="*/ 1719969 w 2397977"/>
                <a:gd name="connsiteY7" fmla="*/ 3023673 h 5258508"/>
                <a:gd name="connsiteX8" fmla="*/ 1651029 w 2397977"/>
                <a:gd name="connsiteY8" fmla="*/ 3115593 h 5258508"/>
                <a:gd name="connsiteX9" fmla="*/ 1583857 w 2397977"/>
                <a:gd name="connsiteY9" fmla="*/ 3207513 h 5258508"/>
                <a:gd name="connsiteX10" fmla="*/ 1516684 w 2397977"/>
                <a:gd name="connsiteY10" fmla="*/ 3299434 h 5258508"/>
                <a:gd name="connsiteX11" fmla="*/ 1451279 w 2397977"/>
                <a:gd name="connsiteY11" fmla="*/ 3391354 h 5258508"/>
                <a:gd name="connsiteX12" fmla="*/ 1387642 w 2397977"/>
                <a:gd name="connsiteY12" fmla="*/ 3485042 h 5258508"/>
                <a:gd name="connsiteX13" fmla="*/ 1324005 w 2397977"/>
                <a:gd name="connsiteY13" fmla="*/ 3576962 h 5258508"/>
                <a:gd name="connsiteX14" fmla="*/ 1263903 w 2397977"/>
                <a:gd name="connsiteY14" fmla="*/ 3668882 h 5258508"/>
                <a:gd name="connsiteX15" fmla="*/ 1202034 w 2397977"/>
                <a:gd name="connsiteY15" fmla="*/ 3762570 h 5258508"/>
                <a:gd name="connsiteX16" fmla="*/ 1143700 w 2397977"/>
                <a:gd name="connsiteY16" fmla="*/ 3854491 h 5258508"/>
                <a:gd name="connsiteX17" fmla="*/ 1085366 w 2397977"/>
                <a:gd name="connsiteY17" fmla="*/ 3946411 h 5258508"/>
                <a:gd name="connsiteX18" fmla="*/ 1030567 w 2397977"/>
                <a:gd name="connsiteY18" fmla="*/ 4038331 h 5258508"/>
                <a:gd name="connsiteX19" fmla="*/ 977536 w 2397977"/>
                <a:gd name="connsiteY19" fmla="*/ 4132019 h 5258508"/>
                <a:gd name="connsiteX20" fmla="*/ 928041 w 2397977"/>
                <a:gd name="connsiteY20" fmla="*/ 4223939 h 5258508"/>
                <a:gd name="connsiteX21" fmla="*/ 878545 w 2397977"/>
                <a:gd name="connsiteY21" fmla="*/ 4315859 h 5258508"/>
                <a:gd name="connsiteX22" fmla="*/ 832585 w 2397977"/>
                <a:gd name="connsiteY22" fmla="*/ 4407780 h 5258508"/>
                <a:gd name="connsiteX23" fmla="*/ 788393 w 2397977"/>
                <a:gd name="connsiteY23" fmla="*/ 4499700 h 5258508"/>
                <a:gd name="connsiteX24" fmla="*/ 745968 w 2397977"/>
                <a:gd name="connsiteY24" fmla="*/ 4591620 h 5258508"/>
                <a:gd name="connsiteX25" fmla="*/ 707079 w 2397977"/>
                <a:gd name="connsiteY25" fmla="*/ 4681773 h 5258508"/>
                <a:gd name="connsiteX26" fmla="*/ 671725 w 2397977"/>
                <a:gd name="connsiteY26" fmla="*/ 4773693 h 5258508"/>
                <a:gd name="connsiteX27" fmla="*/ 638139 w 2397977"/>
                <a:gd name="connsiteY27" fmla="*/ 4865613 h 5258508"/>
                <a:gd name="connsiteX28" fmla="*/ 606320 w 2397977"/>
                <a:gd name="connsiteY28" fmla="*/ 4957533 h 5258508"/>
                <a:gd name="connsiteX29" fmla="*/ 579805 w 2397977"/>
                <a:gd name="connsiteY29" fmla="*/ 5047686 h 5258508"/>
                <a:gd name="connsiteX30" fmla="*/ 555057 w 2397977"/>
                <a:gd name="connsiteY30" fmla="*/ 5137839 h 5258508"/>
                <a:gd name="connsiteX31" fmla="*/ 533845 w 2397977"/>
                <a:gd name="connsiteY31" fmla="*/ 5227991 h 5258508"/>
                <a:gd name="connsiteX32" fmla="*/ 527741 w 2397977"/>
                <a:gd name="connsiteY32" fmla="*/ 5258508 h 5258508"/>
                <a:gd name="connsiteX33" fmla="*/ 148053 w 2397977"/>
                <a:gd name="connsiteY33" fmla="*/ 5258508 h 5258508"/>
                <a:gd name="connsiteX34" fmla="*/ 134345 w 2397977"/>
                <a:gd name="connsiteY34" fmla="*/ 5217385 h 5258508"/>
                <a:gd name="connsiteX35" fmla="*/ 120203 w 2397977"/>
                <a:gd name="connsiteY35" fmla="*/ 5173193 h 5258508"/>
                <a:gd name="connsiteX36" fmla="*/ 106062 w 2397977"/>
                <a:gd name="connsiteY36" fmla="*/ 5127232 h 5258508"/>
                <a:gd name="connsiteX37" fmla="*/ 93688 w 2397977"/>
                <a:gd name="connsiteY37" fmla="*/ 5083040 h 5258508"/>
                <a:gd name="connsiteX38" fmla="*/ 83082 w 2397977"/>
                <a:gd name="connsiteY38" fmla="*/ 5037080 h 5258508"/>
                <a:gd name="connsiteX39" fmla="*/ 72476 w 2397977"/>
                <a:gd name="connsiteY39" fmla="*/ 4992887 h 5258508"/>
                <a:gd name="connsiteX40" fmla="*/ 61869 w 2397977"/>
                <a:gd name="connsiteY40" fmla="*/ 4945160 h 5258508"/>
                <a:gd name="connsiteX41" fmla="*/ 53031 w 2397977"/>
                <a:gd name="connsiteY41" fmla="*/ 4899199 h 5258508"/>
                <a:gd name="connsiteX42" fmla="*/ 44192 w 2397977"/>
                <a:gd name="connsiteY42" fmla="*/ 4851472 h 5258508"/>
                <a:gd name="connsiteX43" fmla="*/ 37122 w 2397977"/>
                <a:gd name="connsiteY43" fmla="*/ 4801976 h 5258508"/>
                <a:gd name="connsiteX44" fmla="*/ 30051 w 2397977"/>
                <a:gd name="connsiteY44" fmla="*/ 4752481 h 5258508"/>
                <a:gd name="connsiteX45" fmla="*/ 22980 w 2397977"/>
                <a:gd name="connsiteY45" fmla="*/ 4702985 h 5258508"/>
                <a:gd name="connsiteX46" fmla="*/ 17677 w 2397977"/>
                <a:gd name="connsiteY46" fmla="*/ 4653490 h 5258508"/>
                <a:gd name="connsiteX47" fmla="*/ 12374 w 2397977"/>
                <a:gd name="connsiteY47" fmla="*/ 4602226 h 5258508"/>
                <a:gd name="connsiteX48" fmla="*/ 8838 w 2397977"/>
                <a:gd name="connsiteY48" fmla="*/ 4550963 h 5258508"/>
                <a:gd name="connsiteX49" fmla="*/ 5303 w 2397977"/>
                <a:gd name="connsiteY49" fmla="*/ 4497932 h 5258508"/>
                <a:gd name="connsiteX50" fmla="*/ 1768 w 2397977"/>
                <a:gd name="connsiteY50" fmla="*/ 4439598 h 5258508"/>
                <a:gd name="connsiteX51" fmla="*/ 0 w 2397977"/>
                <a:gd name="connsiteY51" fmla="*/ 4381264 h 5258508"/>
                <a:gd name="connsiteX52" fmla="*/ 0 w 2397977"/>
                <a:gd name="connsiteY52" fmla="*/ 4322930 h 5258508"/>
                <a:gd name="connsiteX53" fmla="*/ 1768 w 2397977"/>
                <a:gd name="connsiteY53" fmla="*/ 4264596 h 5258508"/>
                <a:gd name="connsiteX54" fmla="*/ 3535 w 2397977"/>
                <a:gd name="connsiteY54" fmla="*/ 4206262 h 5258508"/>
                <a:gd name="connsiteX55" fmla="*/ 8838 w 2397977"/>
                <a:gd name="connsiteY55" fmla="*/ 4147928 h 5258508"/>
                <a:gd name="connsiteX56" fmla="*/ 14142 w 2397977"/>
                <a:gd name="connsiteY56" fmla="*/ 4091362 h 5258508"/>
                <a:gd name="connsiteX57" fmla="*/ 19445 w 2397977"/>
                <a:gd name="connsiteY57" fmla="*/ 4034796 h 5258508"/>
                <a:gd name="connsiteX58" fmla="*/ 28283 w 2397977"/>
                <a:gd name="connsiteY58" fmla="*/ 3978229 h 5258508"/>
                <a:gd name="connsiteX59" fmla="*/ 37122 w 2397977"/>
                <a:gd name="connsiteY59" fmla="*/ 3921663 h 5258508"/>
                <a:gd name="connsiteX60" fmla="*/ 45960 w 2397977"/>
                <a:gd name="connsiteY60" fmla="*/ 3865097 h 5258508"/>
                <a:gd name="connsiteX61" fmla="*/ 58334 w 2397977"/>
                <a:gd name="connsiteY61" fmla="*/ 3808530 h 5258508"/>
                <a:gd name="connsiteX62" fmla="*/ 70708 w 2397977"/>
                <a:gd name="connsiteY62" fmla="*/ 3753732 h 5258508"/>
                <a:gd name="connsiteX63" fmla="*/ 83082 w 2397977"/>
                <a:gd name="connsiteY63" fmla="*/ 3698933 h 5258508"/>
                <a:gd name="connsiteX64" fmla="*/ 98991 w 2397977"/>
                <a:gd name="connsiteY64" fmla="*/ 3644135 h 5258508"/>
                <a:gd name="connsiteX65" fmla="*/ 114900 w 2397977"/>
                <a:gd name="connsiteY65" fmla="*/ 3589336 h 5258508"/>
                <a:gd name="connsiteX66" fmla="*/ 130810 w 2397977"/>
                <a:gd name="connsiteY66" fmla="*/ 3534537 h 5258508"/>
                <a:gd name="connsiteX67" fmla="*/ 148487 w 2397977"/>
                <a:gd name="connsiteY67" fmla="*/ 3479739 h 5258508"/>
                <a:gd name="connsiteX68" fmla="*/ 167931 w 2397977"/>
                <a:gd name="connsiteY68" fmla="*/ 3424940 h 5258508"/>
                <a:gd name="connsiteX69" fmla="*/ 187376 w 2397977"/>
                <a:gd name="connsiteY69" fmla="*/ 3371909 h 5258508"/>
                <a:gd name="connsiteX70" fmla="*/ 206821 w 2397977"/>
                <a:gd name="connsiteY70" fmla="*/ 3318878 h 5258508"/>
                <a:gd name="connsiteX71" fmla="*/ 228033 w 2397977"/>
                <a:gd name="connsiteY71" fmla="*/ 3264080 h 5258508"/>
                <a:gd name="connsiteX72" fmla="*/ 251013 w 2397977"/>
                <a:gd name="connsiteY72" fmla="*/ 3211049 h 5258508"/>
                <a:gd name="connsiteX73" fmla="*/ 273993 w 2397977"/>
                <a:gd name="connsiteY73" fmla="*/ 3158018 h 5258508"/>
                <a:gd name="connsiteX74" fmla="*/ 323489 w 2397977"/>
                <a:gd name="connsiteY74" fmla="*/ 3053724 h 5258508"/>
                <a:gd name="connsiteX75" fmla="*/ 374752 w 2397977"/>
                <a:gd name="connsiteY75" fmla="*/ 2947662 h 5258508"/>
                <a:gd name="connsiteX76" fmla="*/ 401267 w 2397977"/>
                <a:gd name="connsiteY76" fmla="*/ 2896399 h 5258508"/>
                <a:gd name="connsiteX77" fmla="*/ 429550 w 2397977"/>
                <a:gd name="connsiteY77" fmla="*/ 2845135 h 5258508"/>
                <a:gd name="connsiteX78" fmla="*/ 457833 w 2397977"/>
                <a:gd name="connsiteY78" fmla="*/ 2792105 h 5258508"/>
                <a:gd name="connsiteX79" fmla="*/ 487884 w 2397977"/>
                <a:gd name="connsiteY79" fmla="*/ 2740841 h 5258508"/>
                <a:gd name="connsiteX80" fmla="*/ 516167 w 2397977"/>
                <a:gd name="connsiteY80" fmla="*/ 2689578 h 5258508"/>
                <a:gd name="connsiteX81" fmla="*/ 546218 w 2397977"/>
                <a:gd name="connsiteY81" fmla="*/ 2638315 h 5258508"/>
                <a:gd name="connsiteX82" fmla="*/ 608088 w 2397977"/>
                <a:gd name="connsiteY82" fmla="*/ 2535788 h 5258508"/>
                <a:gd name="connsiteX83" fmla="*/ 673493 w 2397977"/>
                <a:gd name="connsiteY83" fmla="*/ 2435030 h 5258508"/>
                <a:gd name="connsiteX84" fmla="*/ 738897 w 2397977"/>
                <a:gd name="connsiteY84" fmla="*/ 2332503 h 5258508"/>
                <a:gd name="connsiteX85" fmla="*/ 806070 w 2397977"/>
                <a:gd name="connsiteY85" fmla="*/ 2231745 h 5258508"/>
                <a:gd name="connsiteX86" fmla="*/ 841424 w 2397977"/>
                <a:gd name="connsiteY86" fmla="*/ 2182249 h 5258508"/>
                <a:gd name="connsiteX87" fmla="*/ 875010 w 2397977"/>
                <a:gd name="connsiteY87" fmla="*/ 2132754 h 5258508"/>
                <a:gd name="connsiteX88" fmla="*/ 1016426 w 2397977"/>
                <a:gd name="connsiteY88" fmla="*/ 1929468 h 5258508"/>
                <a:gd name="connsiteX89" fmla="*/ 1161377 w 2397977"/>
                <a:gd name="connsiteY89" fmla="*/ 1731486 h 5258508"/>
                <a:gd name="connsiteX90" fmla="*/ 1308096 w 2397977"/>
                <a:gd name="connsiteY90" fmla="*/ 1531737 h 5258508"/>
                <a:gd name="connsiteX91" fmla="*/ 1453047 w 2397977"/>
                <a:gd name="connsiteY91" fmla="*/ 1333754 h 5258508"/>
                <a:gd name="connsiteX92" fmla="*/ 1525523 w 2397977"/>
                <a:gd name="connsiteY92" fmla="*/ 1232996 h 5258508"/>
                <a:gd name="connsiteX93" fmla="*/ 1596230 w 2397977"/>
                <a:gd name="connsiteY93" fmla="*/ 1134005 h 5258508"/>
                <a:gd name="connsiteX94" fmla="*/ 1836637 w 2397977"/>
                <a:gd name="connsiteY94" fmla="*/ 798142 h 5258508"/>
                <a:gd name="connsiteX95" fmla="*/ 2068205 w 2397977"/>
                <a:gd name="connsiteY95" fmla="*/ 472886 h 5258508"/>
                <a:gd name="connsiteX96" fmla="*/ 2177803 w 2397977"/>
                <a:gd name="connsiteY96" fmla="*/ 317329 h 5258508"/>
                <a:gd name="connsiteX97" fmla="*/ 2283865 w 2397977"/>
                <a:gd name="connsiteY97" fmla="*/ 167074 h 5258508"/>
                <a:gd name="connsiteX98" fmla="*/ 2382855 w 2397977"/>
                <a:gd name="connsiteY98" fmla="*/ 22123 h 52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397977" h="5258508">
                  <a:moveTo>
                    <a:pt x="2397977" y="0"/>
                  </a:moveTo>
                  <a:lnTo>
                    <a:pt x="2397977" y="2148607"/>
                  </a:lnTo>
                  <a:lnTo>
                    <a:pt x="2285632" y="2291846"/>
                  </a:lnTo>
                  <a:lnTo>
                    <a:pt x="2142449" y="2473919"/>
                  </a:lnTo>
                  <a:lnTo>
                    <a:pt x="1999265" y="2655992"/>
                  </a:lnTo>
                  <a:lnTo>
                    <a:pt x="1859617" y="2839832"/>
                  </a:lnTo>
                  <a:lnTo>
                    <a:pt x="1788909" y="2931753"/>
                  </a:lnTo>
                  <a:lnTo>
                    <a:pt x="1719969" y="3023673"/>
                  </a:lnTo>
                  <a:lnTo>
                    <a:pt x="1651029" y="3115593"/>
                  </a:lnTo>
                  <a:lnTo>
                    <a:pt x="1583857" y="3207513"/>
                  </a:lnTo>
                  <a:lnTo>
                    <a:pt x="1516684" y="3299434"/>
                  </a:lnTo>
                  <a:lnTo>
                    <a:pt x="1451279" y="3391354"/>
                  </a:lnTo>
                  <a:lnTo>
                    <a:pt x="1387642" y="3485042"/>
                  </a:lnTo>
                  <a:lnTo>
                    <a:pt x="1324005" y="3576962"/>
                  </a:lnTo>
                  <a:lnTo>
                    <a:pt x="1263903" y="3668882"/>
                  </a:lnTo>
                  <a:lnTo>
                    <a:pt x="1202034" y="3762570"/>
                  </a:lnTo>
                  <a:lnTo>
                    <a:pt x="1143700" y="3854491"/>
                  </a:lnTo>
                  <a:lnTo>
                    <a:pt x="1085366" y="3946411"/>
                  </a:lnTo>
                  <a:lnTo>
                    <a:pt x="1030567" y="4038331"/>
                  </a:lnTo>
                  <a:lnTo>
                    <a:pt x="977536" y="4132019"/>
                  </a:lnTo>
                  <a:lnTo>
                    <a:pt x="928041" y="4223939"/>
                  </a:lnTo>
                  <a:lnTo>
                    <a:pt x="878545" y="4315859"/>
                  </a:lnTo>
                  <a:lnTo>
                    <a:pt x="832585" y="4407780"/>
                  </a:lnTo>
                  <a:lnTo>
                    <a:pt x="788393" y="4499700"/>
                  </a:lnTo>
                  <a:lnTo>
                    <a:pt x="745968" y="4591620"/>
                  </a:lnTo>
                  <a:lnTo>
                    <a:pt x="707079" y="4681773"/>
                  </a:lnTo>
                  <a:lnTo>
                    <a:pt x="671725" y="4773693"/>
                  </a:lnTo>
                  <a:lnTo>
                    <a:pt x="638139" y="4865613"/>
                  </a:lnTo>
                  <a:lnTo>
                    <a:pt x="606320" y="4957533"/>
                  </a:lnTo>
                  <a:lnTo>
                    <a:pt x="579805" y="5047686"/>
                  </a:lnTo>
                  <a:lnTo>
                    <a:pt x="555057" y="5137839"/>
                  </a:lnTo>
                  <a:lnTo>
                    <a:pt x="533845" y="5227991"/>
                  </a:lnTo>
                  <a:lnTo>
                    <a:pt x="527741" y="5258508"/>
                  </a:lnTo>
                  <a:lnTo>
                    <a:pt x="148053" y="5258508"/>
                  </a:lnTo>
                  <a:lnTo>
                    <a:pt x="134345" y="5217385"/>
                  </a:lnTo>
                  <a:lnTo>
                    <a:pt x="120203" y="5173193"/>
                  </a:lnTo>
                  <a:lnTo>
                    <a:pt x="106062" y="5127232"/>
                  </a:lnTo>
                  <a:lnTo>
                    <a:pt x="93688" y="5083040"/>
                  </a:lnTo>
                  <a:lnTo>
                    <a:pt x="83082" y="5037080"/>
                  </a:lnTo>
                  <a:lnTo>
                    <a:pt x="72476" y="4992887"/>
                  </a:lnTo>
                  <a:lnTo>
                    <a:pt x="61869" y="4945160"/>
                  </a:lnTo>
                  <a:lnTo>
                    <a:pt x="53031" y="4899199"/>
                  </a:lnTo>
                  <a:lnTo>
                    <a:pt x="44192" y="4851472"/>
                  </a:lnTo>
                  <a:lnTo>
                    <a:pt x="37122" y="4801976"/>
                  </a:lnTo>
                  <a:lnTo>
                    <a:pt x="30051" y="4752481"/>
                  </a:lnTo>
                  <a:lnTo>
                    <a:pt x="22980" y="4702985"/>
                  </a:lnTo>
                  <a:lnTo>
                    <a:pt x="17677" y="4653490"/>
                  </a:lnTo>
                  <a:lnTo>
                    <a:pt x="12374" y="4602226"/>
                  </a:lnTo>
                  <a:lnTo>
                    <a:pt x="8838" y="4550963"/>
                  </a:lnTo>
                  <a:lnTo>
                    <a:pt x="5303" y="4497932"/>
                  </a:lnTo>
                  <a:lnTo>
                    <a:pt x="1768" y="4439598"/>
                  </a:lnTo>
                  <a:lnTo>
                    <a:pt x="0" y="4381264"/>
                  </a:lnTo>
                  <a:lnTo>
                    <a:pt x="0" y="4322930"/>
                  </a:lnTo>
                  <a:lnTo>
                    <a:pt x="1768" y="4264596"/>
                  </a:lnTo>
                  <a:lnTo>
                    <a:pt x="3535" y="4206262"/>
                  </a:lnTo>
                  <a:lnTo>
                    <a:pt x="8838" y="4147928"/>
                  </a:lnTo>
                  <a:lnTo>
                    <a:pt x="14142" y="4091362"/>
                  </a:lnTo>
                  <a:lnTo>
                    <a:pt x="19445" y="4034796"/>
                  </a:lnTo>
                  <a:lnTo>
                    <a:pt x="28283" y="3978229"/>
                  </a:lnTo>
                  <a:lnTo>
                    <a:pt x="37122" y="3921663"/>
                  </a:lnTo>
                  <a:lnTo>
                    <a:pt x="45960" y="3865097"/>
                  </a:lnTo>
                  <a:lnTo>
                    <a:pt x="58334" y="3808530"/>
                  </a:lnTo>
                  <a:lnTo>
                    <a:pt x="70708" y="3753732"/>
                  </a:lnTo>
                  <a:lnTo>
                    <a:pt x="83082" y="3698933"/>
                  </a:lnTo>
                  <a:lnTo>
                    <a:pt x="98991" y="3644135"/>
                  </a:lnTo>
                  <a:lnTo>
                    <a:pt x="114900" y="3589336"/>
                  </a:lnTo>
                  <a:lnTo>
                    <a:pt x="130810" y="3534537"/>
                  </a:lnTo>
                  <a:lnTo>
                    <a:pt x="148487" y="3479739"/>
                  </a:lnTo>
                  <a:lnTo>
                    <a:pt x="167931" y="3424940"/>
                  </a:lnTo>
                  <a:lnTo>
                    <a:pt x="187376" y="3371909"/>
                  </a:lnTo>
                  <a:lnTo>
                    <a:pt x="206821" y="3318878"/>
                  </a:lnTo>
                  <a:lnTo>
                    <a:pt x="228033" y="3264080"/>
                  </a:lnTo>
                  <a:lnTo>
                    <a:pt x="251013" y="3211049"/>
                  </a:lnTo>
                  <a:lnTo>
                    <a:pt x="273993" y="3158018"/>
                  </a:lnTo>
                  <a:lnTo>
                    <a:pt x="323489" y="3053724"/>
                  </a:lnTo>
                  <a:lnTo>
                    <a:pt x="374752" y="2947662"/>
                  </a:lnTo>
                  <a:lnTo>
                    <a:pt x="401267" y="2896399"/>
                  </a:lnTo>
                  <a:lnTo>
                    <a:pt x="429550" y="2845135"/>
                  </a:lnTo>
                  <a:lnTo>
                    <a:pt x="457833" y="2792105"/>
                  </a:lnTo>
                  <a:lnTo>
                    <a:pt x="487884" y="2740841"/>
                  </a:lnTo>
                  <a:lnTo>
                    <a:pt x="516167" y="2689578"/>
                  </a:lnTo>
                  <a:lnTo>
                    <a:pt x="546218" y="2638315"/>
                  </a:lnTo>
                  <a:lnTo>
                    <a:pt x="608088" y="2535788"/>
                  </a:lnTo>
                  <a:lnTo>
                    <a:pt x="673493" y="2435030"/>
                  </a:lnTo>
                  <a:lnTo>
                    <a:pt x="738897" y="2332503"/>
                  </a:lnTo>
                  <a:lnTo>
                    <a:pt x="806070" y="2231745"/>
                  </a:lnTo>
                  <a:lnTo>
                    <a:pt x="841424" y="2182249"/>
                  </a:lnTo>
                  <a:lnTo>
                    <a:pt x="875010" y="2132754"/>
                  </a:lnTo>
                  <a:lnTo>
                    <a:pt x="1016426" y="1929468"/>
                  </a:lnTo>
                  <a:lnTo>
                    <a:pt x="1161377" y="1731486"/>
                  </a:lnTo>
                  <a:lnTo>
                    <a:pt x="1308096" y="1531737"/>
                  </a:lnTo>
                  <a:lnTo>
                    <a:pt x="1453047" y="1333754"/>
                  </a:lnTo>
                  <a:lnTo>
                    <a:pt x="1525523" y="1232996"/>
                  </a:lnTo>
                  <a:lnTo>
                    <a:pt x="1596230" y="1134005"/>
                  </a:lnTo>
                  <a:lnTo>
                    <a:pt x="1836637" y="798142"/>
                  </a:lnTo>
                  <a:lnTo>
                    <a:pt x="2068205" y="472886"/>
                  </a:lnTo>
                  <a:lnTo>
                    <a:pt x="2177803" y="317329"/>
                  </a:lnTo>
                  <a:lnTo>
                    <a:pt x="2283865" y="167074"/>
                  </a:lnTo>
                  <a:lnTo>
                    <a:pt x="2382855" y="22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7568" y="2636912"/>
            <a:ext cx="7776864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95600" y="4941168"/>
            <a:ext cx="720080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67FC8AB4-BAF4-4D42-8872-AFDC24CCDD75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bg1"/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1E7CA0F-C8CC-CE9B-6FEB-993BF50E9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055440" cy="1859886"/>
          </a:xfrm>
          <a:custGeom>
            <a:avLst/>
            <a:gdLst>
              <a:gd name="connsiteX0" fmla="*/ 0 w 1055440"/>
              <a:gd name="connsiteY0" fmla="*/ 0 h 1859886"/>
              <a:gd name="connsiteX1" fmla="*/ 1052827 w 1055440"/>
              <a:gd name="connsiteY1" fmla="*/ 0 h 1859886"/>
              <a:gd name="connsiteX2" fmla="*/ 1053220 w 1055440"/>
              <a:gd name="connsiteY2" fmla="*/ 7467 h 1859886"/>
              <a:gd name="connsiteX3" fmla="*/ 1055440 w 1055440"/>
              <a:gd name="connsiteY3" fmla="*/ 49646 h 1859886"/>
              <a:gd name="connsiteX4" fmla="*/ 1055440 w 1055440"/>
              <a:gd name="connsiteY4" fmla="*/ 91825 h 1859886"/>
              <a:gd name="connsiteX5" fmla="*/ 1053220 w 1055440"/>
              <a:gd name="connsiteY5" fmla="*/ 134004 h 1859886"/>
              <a:gd name="connsiteX6" fmla="*/ 1051000 w 1055440"/>
              <a:gd name="connsiteY6" fmla="*/ 176183 h 1859886"/>
              <a:gd name="connsiteX7" fmla="*/ 1048780 w 1055440"/>
              <a:gd name="connsiteY7" fmla="*/ 218361 h 1859886"/>
              <a:gd name="connsiteX8" fmla="*/ 1044341 w 1055440"/>
              <a:gd name="connsiteY8" fmla="*/ 258320 h 1859886"/>
              <a:gd name="connsiteX9" fmla="*/ 1039901 w 1055440"/>
              <a:gd name="connsiteY9" fmla="*/ 300499 h 1859886"/>
              <a:gd name="connsiteX10" fmla="*/ 1033241 w 1055440"/>
              <a:gd name="connsiteY10" fmla="*/ 342678 h 1859886"/>
              <a:gd name="connsiteX11" fmla="*/ 1026581 w 1055440"/>
              <a:gd name="connsiteY11" fmla="*/ 382637 h 1859886"/>
              <a:gd name="connsiteX12" fmla="*/ 1017701 w 1055440"/>
              <a:gd name="connsiteY12" fmla="*/ 424816 h 1859886"/>
              <a:gd name="connsiteX13" fmla="*/ 997722 w 1055440"/>
              <a:gd name="connsiteY13" fmla="*/ 506954 h 1859886"/>
              <a:gd name="connsiteX14" fmla="*/ 986622 w 1055440"/>
              <a:gd name="connsiteY14" fmla="*/ 546913 h 1859886"/>
              <a:gd name="connsiteX15" fmla="*/ 973302 w 1055440"/>
              <a:gd name="connsiteY15" fmla="*/ 586872 h 1859886"/>
              <a:gd name="connsiteX16" fmla="*/ 957763 w 1055440"/>
              <a:gd name="connsiteY16" fmla="*/ 624611 h 1859886"/>
              <a:gd name="connsiteX17" fmla="*/ 942223 w 1055440"/>
              <a:gd name="connsiteY17" fmla="*/ 664570 h 1859886"/>
              <a:gd name="connsiteX18" fmla="*/ 926684 w 1055440"/>
              <a:gd name="connsiteY18" fmla="*/ 702309 h 1859886"/>
              <a:gd name="connsiteX19" fmla="*/ 908924 w 1055440"/>
              <a:gd name="connsiteY19" fmla="*/ 740048 h 1859886"/>
              <a:gd name="connsiteX20" fmla="*/ 888944 w 1055440"/>
              <a:gd name="connsiteY20" fmla="*/ 777787 h 1859886"/>
              <a:gd name="connsiteX21" fmla="*/ 868965 w 1055440"/>
              <a:gd name="connsiteY21" fmla="*/ 815526 h 1859886"/>
              <a:gd name="connsiteX22" fmla="*/ 846766 w 1055440"/>
              <a:gd name="connsiteY22" fmla="*/ 851045 h 1859886"/>
              <a:gd name="connsiteX23" fmla="*/ 824566 w 1055440"/>
              <a:gd name="connsiteY23" fmla="*/ 886564 h 1859886"/>
              <a:gd name="connsiteX24" fmla="*/ 800147 w 1055440"/>
              <a:gd name="connsiteY24" fmla="*/ 922083 h 1859886"/>
              <a:gd name="connsiteX25" fmla="*/ 775727 w 1055440"/>
              <a:gd name="connsiteY25" fmla="*/ 955382 h 1859886"/>
              <a:gd name="connsiteX26" fmla="*/ 646971 w 1055440"/>
              <a:gd name="connsiteY26" fmla="*/ 1117438 h 1859886"/>
              <a:gd name="connsiteX27" fmla="*/ 582593 w 1055440"/>
              <a:gd name="connsiteY27" fmla="*/ 1197356 h 1859886"/>
              <a:gd name="connsiteX28" fmla="*/ 515994 w 1055440"/>
              <a:gd name="connsiteY28" fmla="*/ 1277273 h 1859886"/>
              <a:gd name="connsiteX29" fmla="*/ 382798 w 1055440"/>
              <a:gd name="connsiteY29" fmla="*/ 1432669 h 1859886"/>
              <a:gd name="connsiteX30" fmla="*/ 242941 w 1055440"/>
              <a:gd name="connsiteY30" fmla="*/ 1590285 h 1859886"/>
              <a:gd name="connsiteX31" fmla="*/ 100865 w 1055440"/>
              <a:gd name="connsiteY31" fmla="*/ 1750121 h 1859886"/>
              <a:gd name="connsiteX32" fmla="*/ 0 w 1055440"/>
              <a:gd name="connsiteY32" fmla="*/ 1859886 h 185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055440" h="1859886">
                <a:moveTo>
                  <a:pt x="0" y="0"/>
                </a:moveTo>
                <a:lnTo>
                  <a:pt x="1052827" y="0"/>
                </a:lnTo>
                <a:lnTo>
                  <a:pt x="1053220" y="7467"/>
                </a:lnTo>
                <a:lnTo>
                  <a:pt x="1055440" y="49646"/>
                </a:lnTo>
                <a:lnTo>
                  <a:pt x="1055440" y="91825"/>
                </a:lnTo>
                <a:lnTo>
                  <a:pt x="1053220" y="134004"/>
                </a:lnTo>
                <a:lnTo>
                  <a:pt x="1051000" y="176183"/>
                </a:lnTo>
                <a:lnTo>
                  <a:pt x="1048780" y="218361"/>
                </a:lnTo>
                <a:lnTo>
                  <a:pt x="1044341" y="258320"/>
                </a:lnTo>
                <a:lnTo>
                  <a:pt x="1039901" y="300499"/>
                </a:lnTo>
                <a:lnTo>
                  <a:pt x="1033241" y="342678"/>
                </a:lnTo>
                <a:lnTo>
                  <a:pt x="1026581" y="382637"/>
                </a:lnTo>
                <a:lnTo>
                  <a:pt x="1017701" y="424816"/>
                </a:lnTo>
                <a:lnTo>
                  <a:pt x="997722" y="506954"/>
                </a:lnTo>
                <a:lnTo>
                  <a:pt x="986622" y="546913"/>
                </a:lnTo>
                <a:lnTo>
                  <a:pt x="973302" y="586872"/>
                </a:lnTo>
                <a:lnTo>
                  <a:pt x="957763" y="624611"/>
                </a:lnTo>
                <a:lnTo>
                  <a:pt x="942223" y="664570"/>
                </a:lnTo>
                <a:lnTo>
                  <a:pt x="926684" y="702309"/>
                </a:lnTo>
                <a:lnTo>
                  <a:pt x="908924" y="740048"/>
                </a:lnTo>
                <a:lnTo>
                  <a:pt x="888944" y="777787"/>
                </a:lnTo>
                <a:lnTo>
                  <a:pt x="868965" y="815526"/>
                </a:lnTo>
                <a:lnTo>
                  <a:pt x="846766" y="851045"/>
                </a:lnTo>
                <a:lnTo>
                  <a:pt x="824566" y="886564"/>
                </a:lnTo>
                <a:lnTo>
                  <a:pt x="800147" y="922083"/>
                </a:lnTo>
                <a:lnTo>
                  <a:pt x="775727" y="955382"/>
                </a:lnTo>
                <a:lnTo>
                  <a:pt x="646971" y="1117438"/>
                </a:lnTo>
                <a:lnTo>
                  <a:pt x="582593" y="1197356"/>
                </a:lnTo>
                <a:lnTo>
                  <a:pt x="515994" y="1277273"/>
                </a:lnTo>
                <a:lnTo>
                  <a:pt x="382798" y="1432669"/>
                </a:lnTo>
                <a:lnTo>
                  <a:pt x="242941" y="1590285"/>
                </a:lnTo>
                <a:lnTo>
                  <a:pt x="100865" y="1750121"/>
                </a:lnTo>
                <a:lnTo>
                  <a:pt x="0" y="18598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B780A2F-6155-41E9-2518-4FC3D8399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bg1"/>
          </a:solidFill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B37C3FFC-D52F-6B2E-B81F-09DD1DC5AC0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22633990-60DA-7BC2-491D-FF97CC34A42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14BD562-9334-A431-65DF-D8F06611533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BA11128-53B2-EB6D-2FD9-9D8D04CC5E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ED1E025-9486-4A0F-415B-E8FE6292AB82}"/>
                </a:ext>
              </a:extLst>
            </p:cNvPr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1F3008C-22B9-FEBA-45DD-0D1E4C921AE2}"/>
                </a:ext>
              </a:extLst>
            </p:cNvPr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9BC2420-59BF-3F41-B7A9-2FD659C430EF}"/>
                </a:ext>
              </a:extLst>
            </p:cNvPr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A35A40D-8AB4-CAB7-05E3-4A77B4FA1999}"/>
                </a:ext>
              </a:extLst>
            </p:cNvPr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89415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59AA285B-F5FB-48E8-9E8F-9D20CFE3E443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accent1"/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7568" y="2636912"/>
            <a:ext cx="7776864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95600" y="4941168"/>
            <a:ext cx="720080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FF26978-9DBF-1097-4DB0-BE724D2E4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794024" y="1599492"/>
            <a:ext cx="2397977" cy="5258508"/>
            <a:chOff x="9794024" y="1599492"/>
            <a:chExt cx="2397977" cy="5258508"/>
          </a:xfrm>
          <a:solidFill>
            <a:schemeClr val="accent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E2E0327-8C70-04CD-AE98-946AFFDF5B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6522" y="4729133"/>
              <a:ext cx="1475478" cy="2128867"/>
            </a:xfrm>
            <a:custGeom>
              <a:avLst/>
              <a:gdLst>
                <a:gd name="connsiteX0" fmla="*/ 1475478 w 1475478"/>
                <a:gd name="connsiteY0" fmla="*/ 0 h 2128867"/>
                <a:gd name="connsiteX1" fmla="*/ 1475478 w 1475478"/>
                <a:gd name="connsiteY1" fmla="*/ 2128867 h 2128867"/>
                <a:gd name="connsiteX2" fmla="*/ 0 w 1475478"/>
                <a:gd name="connsiteY2" fmla="*/ 2128867 h 2128867"/>
                <a:gd name="connsiteX3" fmla="*/ 2007 w 1475478"/>
                <a:gd name="connsiteY3" fmla="*/ 2123097 h 2128867"/>
                <a:gd name="connsiteX4" fmla="*/ 16149 w 1475478"/>
                <a:gd name="connsiteY4" fmla="*/ 2084208 h 2128867"/>
                <a:gd name="connsiteX5" fmla="*/ 32058 w 1475478"/>
                <a:gd name="connsiteY5" fmla="*/ 2043551 h 2128867"/>
                <a:gd name="connsiteX6" fmla="*/ 47967 w 1475478"/>
                <a:gd name="connsiteY6" fmla="*/ 2001126 h 2128867"/>
                <a:gd name="connsiteX7" fmla="*/ 67412 w 1475478"/>
                <a:gd name="connsiteY7" fmla="*/ 1960469 h 2128867"/>
                <a:gd name="connsiteX8" fmla="*/ 104533 w 1475478"/>
                <a:gd name="connsiteY8" fmla="*/ 1877388 h 2128867"/>
                <a:gd name="connsiteX9" fmla="*/ 146958 w 1475478"/>
                <a:gd name="connsiteY9" fmla="*/ 1792538 h 2128867"/>
                <a:gd name="connsiteX10" fmla="*/ 192918 w 1475478"/>
                <a:gd name="connsiteY10" fmla="*/ 1704153 h 2128867"/>
                <a:gd name="connsiteX11" fmla="*/ 217666 w 1475478"/>
                <a:gd name="connsiteY11" fmla="*/ 1661728 h 2128867"/>
                <a:gd name="connsiteX12" fmla="*/ 242414 w 1475478"/>
                <a:gd name="connsiteY12" fmla="*/ 1619304 h 2128867"/>
                <a:gd name="connsiteX13" fmla="*/ 267162 w 1475478"/>
                <a:gd name="connsiteY13" fmla="*/ 1575111 h 2128867"/>
                <a:gd name="connsiteX14" fmla="*/ 293677 w 1475478"/>
                <a:gd name="connsiteY14" fmla="*/ 1532687 h 2128867"/>
                <a:gd name="connsiteX15" fmla="*/ 318425 w 1475478"/>
                <a:gd name="connsiteY15" fmla="*/ 1488494 h 2128867"/>
                <a:gd name="connsiteX16" fmla="*/ 348476 w 1475478"/>
                <a:gd name="connsiteY16" fmla="*/ 1446069 h 2128867"/>
                <a:gd name="connsiteX17" fmla="*/ 403274 w 1475478"/>
                <a:gd name="connsiteY17" fmla="*/ 1359452 h 2128867"/>
                <a:gd name="connsiteX18" fmla="*/ 431557 w 1475478"/>
                <a:gd name="connsiteY18" fmla="*/ 1317028 h 2128867"/>
                <a:gd name="connsiteX19" fmla="*/ 459841 w 1475478"/>
                <a:gd name="connsiteY19" fmla="*/ 1274603 h 2128867"/>
                <a:gd name="connsiteX20" fmla="*/ 518175 w 1475478"/>
                <a:gd name="connsiteY20" fmla="*/ 1189753 h 2128867"/>
                <a:gd name="connsiteX21" fmla="*/ 576509 w 1475478"/>
                <a:gd name="connsiteY21" fmla="*/ 1106672 h 2128867"/>
                <a:gd name="connsiteX22" fmla="*/ 636610 w 1475478"/>
                <a:gd name="connsiteY22" fmla="*/ 1023590 h 2128867"/>
                <a:gd name="connsiteX23" fmla="*/ 696712 w 1475478"/>
                <a:gd name="connsiteY23" fmla="*/ 944043 h 2128867"/>
                <a:gd name="connsiteX24" fmla="*/ 755046 w 1475478"/>
                <a:gd name="connsiteY24" fmla="*/ 864497 h 2128867"/>
                <a:gd name="connsiteX25" fmla="*/ 785097 w 1475478"/>
                <a:gd name="connsiteY25" fmla="*/ 825608 h 2128867"/>
                <a:gd name="connsiteX26" fmla="*/ 815148 w 1475478"/>
                <a:gd name="connsiteY26" fmla="*/ 788486 h 2128867"/>
                <a:gd name="connsiteX27" fmla="*/ 873482 w 1475478"/>
                <a:gd name="connsiteY27" fmla="*/ 714243 h 2128867"/>
                <a:gd name="connsiteX28" fmla="*/ 930048 w 1475478"/>
                <a:gd name="connsiteY28" fmla="*/ 641767 h 2128867"/>
                <a:gd name="connsiteX29" fmla="*/ 984847 w 1475478"/>
                <a:gd name="connsiteY29" fmla="*/ 572827 h 2128867"/>
                <a:gd name="connsiteX30" fmla="*/ 1039645 w 1475478"/>
                <a:gd name="connsiteY30" fmla="*/ 507422 h 2128867"/>
                <a:gd name="connsiteX31" fmla="*/ 1090908 w 1475478"/>
                <a:gd name="connsiteY31" fmla="*/ 445553 h 2128867"/>
                <a:gd name="connsiteX32" fmla="*/ 1186364 w 1475478"/>
                <a:gd name="connsiteY32" fmla="*/ 334188 h 2128867"/>
                <a:gd name="connsiteX33" fmla="*/ 1267678 w 1475478"/>
                <a:gd name="connsiteY33" fmla="*/ 238732 h 2128867"/>
                <a:gd name="connsiteX34" fmla="*/ 1382578 w 1475478"/>
                <a:gd name="connsiteY34" fmla="*/ 107923 h 2128867"/>
                <a:gd name="connsiteX35" fmla="*/ 1458589 w 1475478"/>
                <a:gd name="connsiteY35" fmla="*/ 19538 h 212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475478" h="2128867">
                  <a:moveTo>
                    <a:pt x="1475478" y="0"/>
                  </a:moveTo>
                  <a:lnTo>
                    <a:pt x="1475478" y="2128867"/>
                  </a:lnTo>
                  <a:lnTo>
                    <a:pt x="0" y="2128867"/>
                  </a:lnTo>
                  <a:lnTo>
                    <a:pt x="2007" y="2123097"/>
                  </a:lnTo>
                  <a:lnTo>
                    <a:pt x="16149" y="2084208"/>
                  </a:lnTo>
                  <a:lnTo>
                    <a:pt x="32058" y="2043551"/>
                  </a:lnTo>
                  <a:lnTo>
                    <a:pt x="47967" y="2001126"/>
                  </a:lnTo>
                  <a:lnTo>
                    <a:pt x="67412" y="1960469"/>
                  </a:lnTo>
                  <a:lnTo>
                    <a:pt x="104533" y="1877388"/>
                  </a:lnTo>
                  <a:lnTo>
                    <a:pt x="146958" y="1792538"/>
                  </a:lnTo>
                  <a:lnTo>
                    <a:pt x="192918" y="1704153"/>
                  </a:lnTo>
                  <a:lnTo>
                    <a:pt x="217666" y="1661728"/>
                  </a:lnTo>
                  <a:lnTo>
                    <a:pt x="242414" y="1619304"/>
                  </a:lnTo>
                  <a:lnTo>
                    <a:pt x="267162" y="1575111"/>
                  </a:lnTo>
                  <a:lnTo>
                    <a:pt x="293677" y="1532687"/>
                  </a:lnTo>
                  <a:lnTo>
                    <a:pt x="318425" y="1488494"/>
                  </a:lnTo>
                  <a:lnTo>
                    <a:pt x="348476" y="1446069"/>
                  </a:lnTo>
                  <a:lnTo>
                    <a:pt x="403274" y="1359452"/>
                  </a:lnTo>
                  <a:lnTo>
                    <a:pt x="431557" y="1317028"/>
                  </a:lnTo>
                  <a:lnTo>
                    <a:pt x="459841" y="1274603"/>
                  </a:lnTo>
                  <a:lnTo>
                    <a:pt x="518175" y="1189753"/>
                  </a:lnTo>
                  <a:lnTo>
                    <a:pt x="576509" y="1106672"/>
                  </a:lnTo>
                  <a:lnTo>
                    <a:pt x="636610" y="1023590"/>
                  </a:lnTo>
                  <a:lnTo>
                    <a:pt x="696712" y="944043"/>
                  </a:lnTo>
                  <a:lnTo>
                    <a:pt x="755046" y="864497"/>
                  </a:lnTo>
                  <a:lnTo>
                    <a:pt x="785097" y="825608"/>
                  </a:lnTo>
                  <a:lnTo>
                    <a:pt x="815148" y="788486"/>
                  </a:lnTo>
                  <a:lnTo>
                    <a:pt x="873482" y="714243"/>
                  </a:lnTo>
                  <a:lnTo>
                    <a:pt x="930048" y="641767"/>
                  </a:lnTo>
                  <a:lnTo>
                    <a:pt x="984847" y="572827"/>
                  </a:lnTo>
                  <a:lnTo>
                    <a:pt x="1039645" y="507422"/>
                  </a:lnTo>
                  <a:lnTo>
                    <a:pt x="1090908" y="445553"/>
                  </a:lnTo>
                  <a:lnTo>
                    <a:pt x="1186364" y="334188"/>
                  </a:lnTo>
                  <a:lnTo>
                    <a:pt x="1267678" y="238732"/>
                  </a:lnTo>
                  <a:lnTo>
                    <a:pt x="1382578" y="107923"/>
                  </a:lnTo>
                  <a:lnTo>
                    <a:pt x="1458589" y="195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BF6A573-072E-10C2-4A9A-DA609EA90E1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4024" y="1599492"/>
              <a:ext cx="2397977" cy="5258508"/>
            </a:xfrm>
            <a:custGeom>
              <a:avLst/>
              <a:gdLst>
                <a:gd name="connsiteX0" fmla="*/ 2397977 w 2397977"/>
                <a:gd name="connsiteY0" fmla="*/ 0 h 5258508"/>
                <a:gd name="connsiteX1" fmla="*/ 2397977 w 2397977"/>
                <a:gd name="connsiteY1" fmla="*/ 2148607 h 5258508"/>
                <a:gd name="connsiteX2" fmla="*/ 2285632 w 2397977"/>
                <a:gd name="connsiteY2" fmla="*/ 2291846 h 5258508"/>
                <a:gd name="connsiteX3" fmla="*/ 2142449 w 2397977"/>
                <a:gd name="connsiteY3" fmla="*/ 2473919 h 5258508"/>
                <a:gd name="connsiteX4" fmla="*/ 1999265 w 2397977"/>
                <a:gd name="connsiteY4" fmla="*/ 2655992 h 5258508"/>
                <a:gd name="connsiteX5" fmla="*/ 1859617 w 2397977"/>
                <a:gd name="connsiteY5" fmla="*/ 2839832 h 5258508"/>
                <a:gd name="connsiteX6" fmla="*/ 1788909 w 2397977"/>
                <a:gd name="connsiteY6" fmla="*/ 2931753 h 5258508"/>
                <a:gd name="connsiteX7" fmla="*/ 1719969 w 2397977"/>
                <a:gd name="connsiteY7" fmla="*/ 3023673 h 5258508"/>
                <a:gd name="connsiteX8" fmla="*/ 1651029 w 2397977"/>
                <a:gd name="connsiteY8" fmla="*/ 3115593 h 5258508"/>
                <a:gd name="connsiteX9" fmla="*/ 1583857 w 2397977"/>
                <a:gd name="connsiteY9" fmla="*/ 3207513 h 5258508"/>
                <a:gd name="connsiteX10" fmla="*/ 1516684 w 2397977"/>
                <a:gd name="connsiteY10" fmla="*/ 3299434 h 5258508"/>
                <a:gd name="connsiteX11" fmla="*/ 1451279 w 2397977"/>
                <a:gd name="connsiteY11" fmla="*/ 3391354 h 5258508"/>
                <a:gd name="connsiteX12" fmla="*/ 1387642 w 2397977"/>
                <a:gd name="connsiteY12" fmla="*/ 3485042 h 5258508"/>
                <a:gd name="connsiteX13" fmla="*/ 1324005 w 2397977"/>
                <a:gd name="connsiteY13" fmla="*/ 3576962 h 5258508"/>
                <a:gd name="connsiteX14" fmla="*/ 1263903 w 2397977"/>
                <a:gd name="connsiteY14" fmla="*/ 3668882 h 5258508"/>
                <a:gd name="connsiteX15" fmla="*/ 1202034 w 2397977"/>
                <a:gd name="connsiteY15" fmla="*/ 3762570 h 5258508"/>
                <a:gd name="connsiteX16" fmla="*/ 1143700 w 2397977"/>
                <a:gd name="connsiteY16" fmla="*/ 3854491 h 5258508"/>
                <a:gd name="connsiteX17" fmla="*/ 1085366 w 2397977"/>
                <a:gd name="connsiteY17" fmla="*/ 3946411 h 5258508"/>
                <a:gd name="connsiteX18" fmla="*/ 1030567 w 2397977"/>
                <a:gd name="connsiteY18" fmla="*/ 4038331 h 5258508"/>
                <a:gd name="connsiteX19" fmla="*/ 977536 w 2397977"/>
                <a:gd name="connsiteY19" fmla="*/ 4132019 h 5258508"/>
                <a:gd name="connsiteX20" fmla="*/ 928041 w 2397977"/>
                <a:gd name="connsiteY20" fmla="*/ 4223939 h 5258508"/>
                <a:gd name="connsiteX21" fmla="*/ 878545 w 2397977"/>
                <a:gd name="connsiteY21" fmla="*/ 4315859 h 5258508"/>
                <a:gd name="connsiteX22" fmla="*/ 832585 w 2397977"/>
                <a:gd name="connsiteY22" fmla="*/ 4407780 h 5258508"/>
                <a:gd name="connsiteX23" fmla="*/ 788393 w 2397977"/>
                <a:gd name="connsiteY23" fmla="*/ 4499700 h 5258508"/>
                <a:gd name="connsiteX24" fmla="*/ 745968 w 2397977"/>
                <a:gd name="connsiteY24" fmla="*/ 4591620 h 5258508"/>
                <a:gd name="connsiteX25" fmla="*/ 707079 w 2397977"/>
                <a:gd name="connsiteY25" fmla="*/ 4681773 h 5258508"/>
                <a:gd name="connsiteX26" fmla="*/ 671725 w 2397977"/>
                <a:gd name="connsiteY26" fmla="*/ 4773693 h 5258508"/>
                <a:gd name="connsiteX27" fmla="*/ 638139 w 2397977"/>
                <a:gd name="connsiteY27" fmla="*/ 4865613 h 5258508"/>
                <a:gd name="connsiteX28" fmla="*/ 606320 w 2397977"/>
                <a:gd name="connsiteY28" fmla="*/ 4957533 h 5258508"/>
                <a:gd name="connsiteX29" fmla="*/ 579805 w 2397977"/>
                <a:gd name="connsiteY29" fmla="*/ 5047686 h 5258508"/>
                <a:gd name="connsiteX30" fmla="*/ 555057 w 2397977"/>
                <a:gd name="connsiteY30" fmla="*/ 5137839 h 5258508"/>
                <a:gd name="connsiteX31" fmla="*/ 533845 w 2397977"/>
                <a:gd name="connsiteY31" fmla="*/ 5227991 h 5258508"/>
                <a:gd name="connsiteX32" fmla="*/ 527741 w 2397977"/>
                <a:gd name="connsiteY32" fmla="*/ 5258508 h 5258508"/>
                <a:gd name="connsiteX33" fmla="*/ 148053 w 2397977"/>
                <a:gd name="connsiteY33" fmla="*/ 5258508 h 5258508"/>
                <a:gd name="connsiteX34" fmla="*/ 134345 w 2397977"/>
                <a:gd name="connsiteY34" fmla="*/ 5217385 h 5258508"/>
                <a:gd name="connsiteX35" fmla="*/ 120203 w 2397977"/>
                <a:gd name="connsiteY35" fmla="*/ 5173193 h 5258508"/>
                <a:gd name="connsiteX36" fmla="*/ 106062 w 2397977"/>
                <a:gd name="connsiteY36" fmla="*/ 5127232 h 5258508"/>
                <a:gd name="connsiteX37" fmla="*/ 93688 w 2397977"/>
                <a:gd name="connsiteY37" fmla="*/ 5083040 h 5258508"/>
                <a:gd name="connsiteX38" fmla="*/ 83082 w 2397977"/>
                <a:gd name="connsiteY38" fmla="*/ 5037080 h 5258508"/>
                <a:gd name="connsiteX39" fmla="*/ 72476 w 2397977"/>
                <a:gd name="connsiteY39" fmla="*/ 4992887 h 5258508"/>
                <a:gd name="connsiteX40" fmla="*/ 61869 w 2397977"/>
                <a:gd name="connsiteY40" fmla="*/ 4945160 h 5258508"/>
                <a:gd name="connsiteX41" fmla="*/ 53031 w 2397977"/>
                <a:gd name="connsiteY41" fmla="*/ 4899199 h 5258508"/>
                <a:gd name="connsiteX42" fmla="*/ 44192 w 2397977"/>
                <a:gd name="connsiteY42" fmla="*/ 4851472 h 5258508"/>
                <a:gd name="connsiteX43" fmla="*/ 37122 w 2397977"/>
                <a:gd name="connsiteY43" fmla="*/ 4801976 h 5258508"/>
                <a:gd name="connsiteX44" fmla="*/ 30051 w 2397977"/>
                <a:gd name="connsiteY44" fmla="*/ 4752481 h 5258508"/>
                <a:gd name="connsiteX45" fmla="*/ 22980 w 2397977"/>
                <a:gd name="connsiteY45" fmla="*/ 4702985 h 5258508"/>
                <a:gd name="connsiteX46" fmla="*/ 17677 w 2397977"/>
                <a:gd name="connsiteY46" fmla="*/ 4653490 h 5258508"/>
                <a:gd name="connsiteX47" fmla="*/ 12374 w 2397977"/>
                <a:gd name="connsiteY47" fmla="*/ 4602226 h 5258508"/>
                <a:gd name="connsiteX48" fmla="*/ 8838 w 2397977"/>
                <a:gd name="connsiteY48" fmla="*/ 4550963 h 5258508"/>
                <a:gd name="connsiteX49" fmla="*/ 5303 w 2397977"/>
                <a:gd name="connsiteY49" fmla="*/ 4497932 h 5258508"/>
                <a:gd name="connsiteX50" fmla="*/ 1768 w 2397977"/>
                <a:gd name="connsiteY50" fmla="*/ 4439598 h 5258508"/>
                <a:gd name="connsiteX51" fmla="*/ 0 w 2397977"/>
                <a:gd name="connsiteY51" fmla="*/ 4381264 h 5258508"/>
                <a:gd name="connsiteX52" fmla="*/ 0 w 2397977"/>
                <a:gd name="connsiteY52" fmla="*/ 4322930 h 5258508"/>
                <a:gd name="connsiteX53" fmla="*/ 1768 w 2397977"/>
                <a:gd name="connsiteY53" fmla="*/ 4264596 h 5258508"/>
                <a:gd name="connsiteX54" fmla="*/ 3535 w 2397977"/>
                <a:gd name="connsiteY54" fmla="*/ 4206262 h 5258508"/>
                <a:gd name="connsiteX55" fmla="*/ 8838 w 2397977"/>
                <a:gd name="connsiteY55" fmla="*/ 4147928 h 5258508"/>
                <a:gd name="connsiteX56" fmla="*/ 14142 w 2397977"/>
                <a:gd name="connsiteY56" fmla="*/ 4091362 h 5258508"/>
                <a:gd name="connsiteX57" fmla="*/ 19445 w 2397977"/>
                <a:gd name="connsiteY57" fmla="*/ 4034796 h 5258508"/>
                <a:gd name="connsiteX58" fmla="*/ 28283 w 2397977"/>
                <a:gd name="connsiteY58" fmla="*/ 3978229 h 5258508"/>
                <a:gd name="connsiteX59" fmla="*/ 37122 w 2397977"/>
                <a:gd name="connsiteY59" fmla="*/ 3921663 h 5258508"/>
                <a:gd name="connsiteX60" fmla="*/ 45960 w 2397977"/>
                <a:gd name="connsiteY60" fmla="*/ 3865097 h 5258508"/>
                <a:gd name="connsiteX61" fmla="*/ 58334 w 2397977"/>
                <a:gd name="connsiteY61" fmla="*/ 3808530 h 5258508"/>
                <a:gd name="connsiteX62" fmla="*/ 70708 w 2397977"/>
                <a:gd name="connsiteY62" fmla="*/ 3753732 h 5258508"/>
                <a:gd name="connsiteX63" fmla="*/ 83082 w 2397977"/>
                <a:gd name="connsiteY63" fmla="*/ 3698933 h 5258508"/>
                <a:gd name="connsiteX64" fmla="*/ 98991 w 2397977"/>
                <a:gd name="connsiteY64" fmla="*/ 3644135 h 5258508"/>
                <a:gd name="connsiteX65" fmla="*/ 114900 w 2397977"/>
                <a:gd name="connsiteY65" fmla="*/ 3589336 h 5258508"/>
                <a:gd name="connsiteX66" fmla="*/ 130810 w 2397977"/>
                <a:gd name="connsiteY66" fmla="*/ 3534537 h 5258508"/>
                <a:gd name="connsiteX67" fmla="*/ 148487 w 2397977"/>
                <a:gd name="connsiteY67" fmla="*/ 3479739 h 5258508"/>
                <a:gd name="connsiteX68" fmla="*/ 167931 w 2397977"/>
                <a:gd name="connsiteY68" fmla="*/ 3424940 h 5258508"/>
                <a:gd name="connsiteX69" fmla="*/ 187376 w 2397977"/>
                <a:gd name="connsiteY69" fmla="*/ 3371909 h 5258508"/>
                <a:gd name="connsiteX70" fmla="*/ 206821 w 2397977"/>
                <a:gd name="connsiteY70" fmla="*/ 3318878 h 5258508"/>
                <a:gd name="connsiteX71" fmla="*/ 228033 w 2397977"/>
                <a:gd name="connsiteY71" fmla="*/ 3264080 h 5258508"/>
                <a:gd name="connsiteX72" fmla="*/ 251013 w 2397977"/>
                <a:gd name="connsiteY72" fmla="*/ 3211049 h 5258508"/>
                <a:gd name="connsiteX73" fmla="*/ 273993 w 2397977"/>
                <a:gd name="connsiteY73" fmla="*/ 3158018 h 5258508"/>
                <a:gd name="connsiteX74" fmla="*/ 323489 w 2397977"/>
                <a:gd name="connsiteY74" fmla="*/ 3053724 h 5258508"/>
                <a:gd name="connsiteX75" fmla="*/ 374752 w 2397977"/>
                <a:gd name="connsiteY75" fmla="*/ 2947662 h 5258508"/>
                <a:gd name="connsiteX76" fmla="*/ 401267 w 2397977"/>
                <a:gd name="connsiteY76" fmla="*/ 2896399 h 5258508"/>
                <a:gd name="connsiteX77" fmla="*/ 429550 w 2397977"/>
                <a:gd name="connsiteY77" fmla="*/ 2845135 h 5258508"/>
                <a:gd name="connsiteX78" fmla="*/ 457833 w 2397977"/>
                <a:gd name="connsiteY78" fmla="*/ 2792105 h 5258508"/>
                <a:gd name="connsiteX79" fmla="*/ 487884 w 2397977"/>
                <a:gd name="connsiteY79" fmla="*/ 2740841 h 5258508"/>
                <a:gd name="connsiteX80" fmla="*/ 516167 w 2397977"/>
                <a:gd name="connsiteY80" fmla="*/ 2689578 h 5258508"/>
                <a:gd name="connsiteX81" fmla="*/ 546218 w 2397977"/>
                <a:gd name="connsiteY81" fmla="*/ 2638315 h 5258508"/>
                <a:gd name="connsiteX82" fmla="*/ 608088 w 2397977"/>
                <a:gd name="connsiteY82" fmla="*/ 2535788 h 5258508"/>
                <a:gd name="connsiteX83" fmla="*/ 673493 w 2397977"/>
                <a:gd name="connsiteY83" fmla="*/ 2435030 h 5258508"/>
                <a:gd name="connsiteX84" fmla="*/ 738897 w 2397977"/>
                <a:gd name="connsiteY84" fmla="*/ 2332503 h 5258508"/>
                <a:gd name="connsiteX85" fmla="*/ 806070 w 2397977"/>
                <a:gd name="connsiteY85" fmla="*/ 2231745 h 5258508"/>
                <a:gd name="connsiteX86" fmla="*/ 841424 w 2397977"/>
                <a:gd name="connsiteY86" fmla="*/ 2182249 h 5258508"/>
                <a:gd name="connsiteX87" fmla="*/ 875010 w 2397977"/>
                <a:gd name="connsiteY87" fmla="*/ 2132754 h 5258508"/>
                <a:gd name="connsiteX88" fmla="*/ 1016426 w 2397977"/>
                <a:gd name="connsiteY88" fmla="*/ 1929468 h 5258508"/>
                <a:gd name="connsiteX89" fmla="*/ 1161377 w 2397977"/>
                <a:gd name="connsiteY89" fmla="*/ 1731486 h 5258508"/>
                <a:gd name="connsiteX90" fmla="*/ 1308096 w 2397977"/>
                <a:gd name="connsiteY90" fmla="*/ 1531737 h 5258508"/>
                <a:gd name="connsiteX91" fmla="*/ 1453047 w 2397977"/>
                <a:gd name="connsiteY91" fmla="*/ 1333754 h 5258508"/>
                <a:gd name="connsiteX92" fmla="*/ 1525523 w 2397977"/>
                <a:gd name="connsiteY92" fmla="*/ 1232996 h 5258508"/>
                <a:gd name="connsiteX93" fmla="*/ 1596230 w 2397977"/>
                <a:gd name="connsiteY93" fmla="*/ 1134005 h 5258508"/>
                <a:gd name="connsiteX94" fmla="*/ 1836637 w 2397977"/>
                <a:gd name="connsiteY94" fmla="*/ 798142 h 5258508"/>
                <a:gd name="connsiteX95" fmla="*/ 2068205 w 2397977"/>
                <a:gd name="connsiteY95" fmla="*/ 472886 h 5258508"/>
                <a:gd name="connsiteX96" fmla="*/ 2177803 w 2397977"/>
                <a:gd name="connsiteY96" fmla="*/ 317329 h 5258508"/>
                <a:gd name="connsiteX97" fmla="*/ 2283865 w 2397977"/>
                <a:gd name="connsiteY97" fmla="*/ 167074 h 5258508"/>
                <a:gd name="connsiteX98" fmla="*/ 2382855 w 2397977"/>
                <a:gd name="connsiteY98" fmla="*/ 22123 h 52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397977" h="5258508">
                  <a:moveTo>
                    <a:pt x="2397977" y="0"/>
                  </a:moveTo>
                  <a:lnTo>
                    <a:pt x="2397977" y="2148607"/>
                  </a:lnTo>
                  <a:lnTo>
                    <a:pt x="2285632" y="2291846"/>
                  </a:lnTo>
                  <a:lnTo>
                    <a:pt x="2142449" y="2473919"/>
                  </a:lnTo>
                  <a:lnTo>
                    <a:pt x="1999265" y="2655992"/>
                  </a:lnTo>
                  <a:lnTo>
                    <a:pt x="1859617" y="2839832"/>
                  </a:lnTo>
                  <a:lnTo>
                    <a:pt x="1788909" y="2931753"/>
                  </a:lnTo>
                  <a:lnTo>
                    <a:pt x="1719969" y="3023673"/>
                  </a:lnTo>
                  <a:lnTo>
                    <a:pt x="1651029" y="3115593"/>
                  </a:lnTo>
                  <a:lnTo>
                    <a:pt x="1583857" y="3207513"/>
                  </a:lnTo>
                  <a:lnTo>
                    <a:pt x="1516684" y="3299434"/>
                  </a:lnTo>
                  <a:lnTo>
                    <a:pt x="1451279" y="3391354"/>
                  </a:lnTo>
                  <a:lnTo>
                    <a:pt x="1387642" y="3485042"/>
                  </a:lnTo>
                  <a:lnTo>
                    <a:pt x="1324005" y="3576962"/>
                  </a:lnTo>
                  <a:lnTo>
                    <a:pt x="1263903" y="3668882"/>
                  </a:lnTo>
                  <a:lnTo>
                    <a:pt x="1202034" y="3762570"/>
                  </a:lnTo>
                  <a:lnTo>
                    <a:pt x="1143700" y="3854491"/>
                  </a:lnTo>
                  <a:lnTo>
                    <a:pt x="1085366" y="3946411"/>
                  </a:lnTo>
                  <a:lnTo>
                    <a:pt x="1030567" y="4038331"/>
                  </a:lnTo>
                  <a:lnTo>
                    <a:pt x="977536" y="4132019"/>
                  </a:lnTo>
                  <a:lnTo>
                    <a:pt x="928041" y="4223939"/>
                  </a:lnTo>
                  <a:lnTo>
                    <a:pt x="878545" y="4315859"/>
                  </a:lnTo>
                  <a:lnTo>
                    <a:pt x="832585" y="4407780"/>
                  </a:lnTo>
                  <a:lnTo>
                    <a:pt x="788393" y="4499700"/>
                  </a:lnTo>
                  <a:lnTo>
                    <a:pt x="745968" y="4591620"/>
                  </a:lnTo>
                  <a:lnTo>
                    <a:pt x="707079" y="4681773"/>
                  </a:lnTo>
                  <a:lnTo>
                    <a:pt x="671725" y="4773693"/>
                  </a:lnTo>
                  <a:lnTo>
                    <a:pt x="638139" y="4865613"/>
                  </a:lnTo>
                  <a:lnTo>
                    <a:pt x="606320" y="4957533"/>
                  </a:lnTo>
                  <a:lnTo>
                    <a:pt x="579805" y="5047686"/>
                  </a:lnTo>
                  <a:lnTo>
                    <a:pt x="555057" y="5137839"/>
                  </a:lnTo>
                  <a:lnTo>
                    <a:pt x="533845" y="5227991"/>
                  </a:lnTo>
                  <a:lnTo>
                    <a:pt x="527741" y="5258508"/>
                  </a:lnTo>
                  <a:lnTo>
                    <a:pt x="148053" y="5258508"/>
                  </a:lnTo>
                  <a:lnTo>
                    <a:pt x="134345" y="5217385"/>
                  </a:lnTo>
                  <a:lnTo>
                    <a:pt x="120203" y="5173193"/>
                  </a:lnTo>
                  <a:lnTo>
                    <a:pt x="106062" y="5127232"/>
                  </a:lnTo>
                  <a:lnTo>
                    <a:pt x="93688" y="5083040"/>
                  </a:lnTo>
                  <a:lnTo>
                    <a:pt x="83082" y="5037080"/>
                  </a:lnTo>
                  <a:lnTo>
                    <a:pt x="72476" y="4992887"/>
                  </a:lnTo>
                  <a:lnTo>
                    <a:pt x="61869" y="4945160"/>
                  </a:lnTo>
                  <a:lnTo>
                    <a:pt x="53031" y="4899199"/>
                  </a:lnTo>
                  <a:lnTo>
                    <a:pt x="44192" y="4851472"/>
                  </a:lnTo>
                  <a:lnTo>
                    <a:pt x="37122" y="4801976"/>
                  </a:lnTo>
                  <a:lnTo>
                    <a:pt x="30051" y="4752481"/>
                  </a:lnTo>
                  <a:lnTo>
                    <a:pt x="22980" y="4702985"/>
                  </a:lnTo>
                  <a:lnTo>
                    <a:pt x="17677" y="4653490"/>
                  </a:lnTo>
                  <a:lnTo>
                    <a:pt x="12374" y="4602226"/>
                  </a:lnTo>
                  <a:lnTo>
                    <a:pt x="8838" y="4550963"/>
                  </a:lnTo>
                  <a:lnTo>
                    <a:pt x="5303" y="4497932"/>
                  </a:lnTo>
                  <a:lnTo>
                    <a:pt x="1768" y="4439598"/>
                  </a:lnTo>
                  <a:lnTo>
                    <a:pt x="0" y="4381264"/>
                  </a:lnTo>
                  <a:lnTo>
                    <a:pt x="0" y="4322930"/>
                  </a:lnTo>
                  <a:lnTo>
                    <a:pt x="1768" y="4264596"/>
                  </a:lnTo>
                  <a:lnTo>
                    <a:pt x="3535" y="4206262"/>
                  </a:lnTo>
                  <a:lnTo>
                    <a:pt x="8838" y="4147928"/>
                  </a:lnTo>
                  <a:lnTo>
                    <a:pt x="14142" y="4091362"/>
                  </a:lnTo>
                  <a:lnTo>
                    <a:pt x="19445" y="4034796"/>
                  </a:lnTo>
                  <a:lnTo>
                    <a:pt x="28283" y="3978229"/>
                  </a:lnTo>
                  <a:lnTo>
                    <a:pt x="37122" y="3921663"/>
                  </a:lnTo>
                  <a:lnTo>
                    <a:pt x="45960" y="3865097"/>
                  </a:lnTo>
                  <a:lnTo>
                    <a:pt x="58334" y="3808530"/>
                  </a:lnTo>
                  <a:lnTo>
                    <a:pt x="70708" y="3753732"/>
                  </a:lnTo>
                  <a:lnTo>
                    <a:pt x="83082" y="3698933"/>
                  </a:lnTo>
                  <a:lnTo>
                    <a:pt x="98991" y="3644135"/>
                  </a:lnTo>
                  <a:lnTo>
                    <a:pt x="114900" y="3589336"/>
                  </a:lnTo>
                  <a:lnTo>
                    <a:pt x="130810" y="3534537"/>
                  </a:lnTo>
                  <a:lnTo>
                    <a:pt x="148487" y="3479739"/>
                  </a:lnTo>
                  <a:lnTo>
                    <a:pt x="167931" y="3424940"/>
                  </a:lnTo>
                  <a:lnTo>
                    <a:pt x="187376" y="3371909"/>
                  </a:lnTo>
                  <a:lnTo>
                    <a:pt x="206821" y="3318878"/>
                  </a:lnTo>
                  <a:lnTo>
                    <a:pt x="228033" y="3264080"/>
                  </a:lnTo>
                  <a:lnTo>
                    <a:pt x="251013" y="3211049"/>
                  </a:lnTo>
                  <a:lnTo>
                    <a:pt x="273993" y="3158018"/>
                  </a:lnTo>
                  <a:lnTo>
                    <a:pt x="323489" y="3053724"/>
                  </a:lnTo>
                  <a:lnTo>
                    <a:pt x="374752" y="2947662"/>
                  </a:lnTo>
                  <a:lnTo>
                    <a:pt x="401267" y="2896399"/>
                  </a:lnTo>
                  <a:lnTo>
                    <a:pt x="429550" y="2845135"/>
                  </a:lnTo>
                  <a:lnTo>
                    <a:pt x="457833" y="2792105"/>
                  </a:lnTo>
                  <a:lnTo>
                    <a:pt x="487884" y="2740841"/>
                  </a:lnTo>
                  <a:lnTo>
                    <a:pt x="516167" y="2689578"/>
                  </a:lnTo>
                  <a:lnTo>
                    <a:pt x="546218" y="2638315"/>
                  </a:lnTo>
                  <a:lnTo>
                    <a:pt x="608088" y="2535788"/>
                  </a:lnTo>
                  <a:lnTo>
                    <a:pt x="673493" y="2435030"/>
                  </a:lnTo>
                  <a:lnTo>
                    <a:pt x="738897" y="2332503"/>
                  </a:lnTo>
                  <a:lnTo>
                    <a:pt x="806070" y="2231745"/>
                  </a:lnTo>
                  <a:lnTo>
                    <a:pt x="841424" y="2182249"/>
                  </a:lnTo>
                  <a:lnTo>
                    <a:pt x="875010" y="2132754"/>
                  </a:lnTo>
                  <a:lnTo>
                    <a:pt x="1016426" y="1929468"/>
                  </a:lnTo>
                  <a:lnTo>
                    <a:pt x="1161377" y="1731486"/>
                  </a:lnTo>
                  <a:lnTo>
                    <a:pt x="1308096" y="1531737"/>
                  </a:lnTo>
                  <a:lnTo>
                    <a:pt x="1453047" y="1333754"/>
                  </a:lnTo>
                  <a:lnTo>
                    <a:pt x="1525523" y="1232996"/>
                  </a:lnTo>
                  <a:lnTo>
                    <a:pt x="1596230" y="1134005"/>
                  </a:lnTo>
                  <a:lnTo>
                    <a:pt x="1836637" y="798142"/>
                  </a:lnTo>
                  <a:lnTo>
                    <a:pt x="2068205" y="472886"/>
                  </a:lnTo>
                  <a:lnTo>
                    <a:pt x="2177803" y="317329"/>
                  </a:lnTo>
                  <a:lnTo>
                    <a:pt x="2283865" y="167074"/>
                  </a:lnTo>
                  <a:lnTo>
                    <a:pt x="2382855" y="22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D3AE2EA5-062C-A107-1DFD-DB98E870F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055440" cy="1859886"/>
          </a:xfrm>
          <a:custGeom>
            <a:avLst/>
            <a:gdLst>
              <a:gd name="connsiteX0" fmla="*/ 0 w 1055440"/>
              <a:gd name="connsiteY0" fmla="*/ 0 h 1859886"/>
              <a:gd name="connsiteX1" fmla="*/ 1052827 w 1055440"/>
              <a:gd name="connsiteY1" fmla="*/ 0 h 1859886"/>
              <a:gd name="connsiteX2" fmla="*/ 1053220 w 1055440"/>
              <a:gd name="connsiteY2" fmla="*/ 7467 h 1859886"/>
              <a:gd name="connsiteX3" fmla="*/ 1055440 w 1055440"/>
              <a:gd name="connsiteY3" fmla="*/ 49646 h 1859886"/>
              <a:gd name="connsiteX4" fmla="*/ 1055440 w 1055440"/>
              <a:gd name="connsiteY4" fmla="*/ 91825 h 1859886"/>
              <a:gd name="connsiteX5" fmla="*/ 1053220 w 1055440"/>
              <a:gd name="connsiteY5" fmla="*/ 134004 h 1859886"/>
              <a:gd name="connsiteX6" fmla="*/ 1051000 w 1055440"/>
              <a:gd name="connsiteY6" fmla="*/ 176183 h 1859886"/>
              <a:gd name="connsiteX7" fmla="*/ 1048780 w 1055440"/>
              <a:gd name="connsiteY7" fmla="*/ 218361 h 1859886"/>
              <a:gd name="connsiteX8" fmla="*/ 1044341 w 1055440"/>
              <a:gd name="connsiteY8" fmla="*/ 258320 h 1859886"/>
              <a:gd name="connsiteX9" fmla="*/ 1039901 w 1055440"/>
              <a:gd name="connsiteY9" fmla="*/ 300499 h 1859886"/>
              <a:gd name="connsiteX10" fmla="*/ 1033241 w 1055440"/>
              <a:gd name="connsiteY10" fmla="*/ 342678 h 1859886"/>
              <a:gd name="connsiteX11" fmla="*/ 1026581 w 1055440"/>
              <a:gd name="connsiteY11" fmla="*/ 382637 h 1859886"/>
              <a:gd name="connsiteX12" fmla="*/ 1017701 w 1055440"/>
              <a:gd name="connsiteY12" fmla="*/ 424816 h 1859886"/>
              <a:gd name="connsiteX13" fmla="*/ 997722 w 1055440"/>
              <a:gd name="connsiteY13" fmla="*/ 506954 h 1859886"/>
              <a:gd name="connsiteX14" fmla="*/ 986622 w 1055440"/>
              <a:gd name="connsiteY14" fmla="*/ 546913 h 1859886"/>
              <a:gd name="connsiteX15" fmla="*/ 973302 w 1055440"/>
              <a:gd name="connsiteY15" fmla="*/ 586872 h 1859886"/>
              <a:gd name="connsiteX16" fmla="*/ 957763 w 1055440"/>
              <a:gd name="connsiteY16" fmla="*/ 624611 h 1859886"/>
              <a:gd name="connsiteX17" fmla="*/ 942223 w 1055440"/>
              <a:gd name="connsiteY17" fmla="*/ 664570 h 1859886"/>
              <a:gd name="connsiteX18" fmla="*/ 926684 w 1055440"/>
              <a:gd name="connsiteY18" fmla="*/ 702309 h 1859886"/>
              <a:gd name="connsiteX19" fmla="*/ 908924 w 1055440"/>
              <a:gd name="connsiteY19" fmla="*/ 740048 h 1859886"/>
              <a:gd name="connsiteX20" fmla="*/ 888944 w 1055440"/>
              <a:gd name="connsiteY20" fmla="*/ 777787 h 1859886"/>
              <a:gd name="connsiteX21" fmla="*/ 868965 w 1055440"/>
              <a:gd name="connsiteY21" fmla="*/ 815526 h 1859886"/>
              <a:gd name="connsiteX22" fmla="*/ 846766 w 1055440"/>
              <a:gd name="connsiteY22" fmla="*/ 851045 h 1859886"/>
              <a:gd name="connsiteX23" fmla="*/ 824566 w 1055440"/>
              <a:gd name="connsiteY23" fmla="*/ 886564 h 1859886"/>
              <a:gd name="connsiteX24" fmla="*/ 800147 w 1055440"/>
              <a:gd name="connsiteY24" fmla="*/ 922083 h 1859886"/>
              <a:gd name="connsiteX25" fmla="*/ 775727 w 1055440"/>
              <a:gd name="connsiteY25" fmla="*/ 955382 h 1859886"/>
              <a:gd name="connsiteX26" fmla="*/ 646971 w 1055440"/>
              <a:gd name="connsiteY26" fmla="*/ 1117438 h 1859886"/>
              <a:gd name="connsiteX27" fmla="*/ 582593 w 1055440"/>
              <a:gd name="connsiteY27" fmla="*/ 1197356 h 1859886"/>
              <a:gd name="connsiteX28" fmla="*/ 515994 w 1055440"/>
              <a:gd name="connsiteY28" fmla="*/ 1277273 h 1859886"/>
              <a:gd name="connsiteX29" fmla="*/ 382798 w 1055440"/>
              <a:gd name="connsiteY29" fmla="*/ 1432669 h 1859886"/>
              <a:gd name="connsiteX30" fmla="*/ 242941 w 1055440"/>
              <a:gd name="connsiteY30" fmla="*/ 1590285 h 1859886"/>
              <a:gd name="connsiteX31" fmla="*/ 100865 w 1055440"/>
              <a:gd name="connsiteY31" fmla="*/ 1750121 h 1859886"/>
              <a:gd name="connsiteX32" fmla="*/ 0 w 1055440"/>
              <a:gd name="connsiteY32" fmla="*/ 1859886 h 185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055440" h="1859886">
                <a:moveTo>
                  <a:pt x="0" y="0"/>
                </a:moveTo>
                <a:lnTo>
                  <a:pt x="1052827" y="0"/>
                </a:lnTo>
                <a:lnTo>
                  <a:pt x="1053220" y="7467"/>
                </a:lnTo>
                <a:lnTo>
                  <a:pt x="1055440" y="49646"/>
                </a:lnTo>
                <a:lnTo>
                  <a:pt x="1055440" y="91825"/>
                </a:lnTo>
                <a:lnTo>
                  <a:pt x="1053220" y="134004"/>
                </a:lnTo>
                <a:lnTo>
                  <a:pt x="1051000" y="176183"/>
                </a:lnTo>
                <a:lnTo>
                  <a:pt x="1048780" y="218361"/>
                </a:lnTo>
                <a:lnTo>
                  <a:pt x="1044341" y="258320"/>
                </a:lnTo>
                <a:lnTo>
                  <a:pt x="1039901" y="300499"/>
                </a:lnTo>
                <a:lnTo>
                  <a:pt x="1033241" y="342678"/>
                </a:lnTo>
                <a:lnTo>
                  <a:pt x="1026581" y="382637"/>
                </a:lnTo>
                <a:lnTo>
                  <a:pt x="1017701" y="424816"/>
                </a:lnTo>
                <a:lnTo>
                  <a:pt x="997722" y="506954"/>
                </a:lnTo>
                <a:lnTo>
                  <a:pt x="986622" y="546913"/>
                </a:lnTo>
                <a:lnTo>
                  <a:pt x="973302" y="586872"/>
                </a:lnTo>
                <a:lnTo>
                  <a:pt x="957763" y="624611"/>
                </a:lnTo>
                <a:lnTo>
                  <a:pt x="942223" y="664570"/>
                </a:lnTo>
                <a:lnTo>
                  <a:pt x="926684" y="702309"/>
                </a:lnTo>
                <a:lnTo>
                  <a:pt x="908924" y="740048"/>
                </a:lnTo>
                <a:lnTo>
                  <a:pt x="888944" y="777787"/>
                </a:lnTo>
                <a:lnTo>
                  <a:pt x="868965" y="815526"/>
                </a:lnTo>
                <a:lnTo>
                  <a:pt x="846766" y="851045"/>
                </a:lnTo>
                <a:lnTo>
                  <a:pt x="824566" y="886564"/>
                </a:lnTo>
                <a:lnTo>
                  <a:pt x="800147" y="922083"/>
                </a:lnTo>
                <a:lnTo>
                  <a:pt x="775727" y="955382"/>
                </a:lnTo>
                <a:lnTo>
                  <a:pt x="646971" y="1117438"/>
                </a:lnTo>
                <a:lnTo>
                  <a:pt x="582593" y="1197356"/>
                </a:lnTo>
                <a:lnTo>
                  <a:pt x="515994" y="1277273"/>
                </a:lnTo>
                <a:lnTo>
                  <a:pt x="382798" y="1432669"/>
                </a:lnTo>
                <a:lnTo>
                  <a:pt x="242941" y="1590285"/>
                </a:lnTo>
                <a:lnTo>
                  <a:pt x="100865" y="1750121"/>
                </a:lnTo>
                <a:lnTo>
                  <a:pt x="0" y="185988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4B518C6-DD4F-48AD-5FF1-0B002C84B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accent2"/>
          </a:solidFill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6577021A-9961-3881-84B7-0DCB6335B5F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A2C3AA70-B322-9092-5677-FCAA63152EA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5533FD13-509A-4FD9-F61D-9BA873D5A6E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CA9658B-1B8E-542E-9336-BE71373C62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35EB9C4-BEEB-3543-7D9D-78A4A79C230A}"/>
                </a:ext>
              </a:extLst>
            </p:cNvPr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B50282C-3A02-C0ED-185A-ABE06E9CCC02}"/>
                </a:ext>
              </a:extLst>
            </p:cNvPr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781B032-FFFD-9173-B9F7-3187BE472C10}"/>
                </a:ext>
              </a:extLst>
            </p:cNvPr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942A41A-16F3-4F5B-92BE-52BC51BA6948}"/>
                </a:ext>
              </a:extLst>
            </p:cNvPr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133137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0CBC3C4-7E9F-4D5C-9AE6-9858016C1106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bg1"/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636912"/>
            <a:ext cx="10944224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8" y="4941168"/>
            <a:ext cx="10944224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B256FA2-12EC-2A6C-D08C-6359EDA7C3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bg1"/>
          </a:solidFill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81E623E0-7ECC-9C03-937C-349CC64BADA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0FF740B-B822-CAD2-E0BB-B1104C8CC86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CB3D3AB9-F481-713A-B98A-CA5923C779E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96A96F7-CF13-F9B9-4C7D-F62CCBB8F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2DD0076-B039-36A5-CBD9-8DA2781D2264}"/>
                </a:ext>
              </a:extLst>
            </p:cNvPr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BD8CB5B-4B79-D208-B4C3-F2B72D281F32}"/>
                </a:ext>
              </a:extLst>
            </p:cNvPr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E51D9F1-D09A-0275-E208-36862903339E}"/>
                </a:ext>
              </a:extLst>
            </p:cNvPr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2ADB4FC-7166-C118-F20E-9A6903766CAB}"/>
                </a:ext>
              </a:extLst>
            </p:cNvPr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426093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2435E05-882E-487F-8F92-FA8A4A13627E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accent1"/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636912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941168"/>
            <a:ext cx="1123315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9C58787-9CC2-30E8-3D6A-C546B7AAC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tx2"/>
          </a:solidFill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1542FBE4-2A24-0998-1562-C1A5E95C7CE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746970F-DD3B-254C-0CF7-AA760EAD870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D2528AF-7CB5-DDAF-C705-81595B97546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CF38215-1D6E-70AD-6B13-4EC83B7D12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A4D72B9-AE56-F209-DD9A-0508196E80E9}"/>
                </a:ext>
              </a:extLst>
            </p:cNvPr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37336B-E315-FFDC-D7AC-EB17575FDF35}"/>
                </a:ext>
              </a:extLst>
            </p:cNvPr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7B418C4-64BF-8E3C-5C41-8EAE7B161E3D}"/>
                </a:ext>
              </a:extLst>
            </p:cNvPr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5FFC94B-DA29-2E8C-743A-A29FC81CA6C3}"/>
                </a:ext>
              </a:extLst>
            </p:cNvPr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187514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9" y="1773239"/>
            <a:ext cx="1094043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9521-BE67-4899-9D66-A6004EC8346E}" type="datetime1">
              <a:rPr lang="fi-FI" smtClean="0"/>
              <a:t>19.1.2026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598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08EB299E-F3FC-B817-329F-C82605FFC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794024" y="1599492"/>
            <a:ext cx="2397977" cy="5258508"/>
            <a:chOff x="9794024" y="1599492"/>
            <a:chExt cx="2397977" cy="5258508"/>
          </a:xfrm>
          <a:solidFill>
            <a:schemeClr val="bg2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C8AD33F-8224-CE46-9D70-F093C9D74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6522" y="4729133"/>
              <a:ext cx="1475478" cy="2128867"/>
            </a:xfrm>
            <a:custGeom>
              <a:avLst/>
              <a:gdLst>
                <a:gd name="connsiteX0" fmla="*/ 1475478 w 1475478"/>
                <a:gd name="connsiteY0" fmla="*/ 0 h 2128867"/>
                <a:gd name="connsiteX1" fmla="*/ 1475478 w 1475478"/>
                <a:gd name="connsiteY1" fmla="*/ 2128867 h 2128867"/>
                <a:gd name="connsiteX2" fmla="*/ 0 w 1475478"/>
                <a:gd name="connsiteY2" fmla="*/ 2128867 h 2128867"/>
                <a:gd name="connsiteX3" fmla="*/ 2007 w 1475478"/>
                <a:gd name="connsiteY3" fmla="*/ 2123097 h 2128867"/>
                <a:gd name="connsiteX4" fmla="*/ 16149 w 1475478"/>
                <a:gd name="connsiteY4" fmla="*/ 2084208 h 2128867"/>
                <a:gd name="connsiteX5" fmla="*/ 32058 w 1475478"/>
                <a:gd name="connsiteY5" fmla="*/ 2043551 h 2128867"/>
                <a:gd name="connsiteX6" fmla="*/ 47967 w 1475478"/>
                <a:gd name="connsiteY6" fmla="*/ 2001126 h 2128867"/>
                <a:gd name="connsiteX7" fmla="*/ 67412 w 1475478"/>
                <a:gd name="connsiteY7" fmla="*/ 1960469 h 2128867"/>
                <a:gd name="connsiteX8" fmla="*/ 104533 w 1475478"/>
                <a:gd name="connsiteY8" fmla="*/ 1877388 h 2128867"/>
                <a:gd name="connsiteX9" fmla="*/ 146958 w 1475478"/>
                <a:gd name="connsiteY9" fmla="*/ 1792538 h 2128867"/>
                <a:gd name="connsiteX10" fmla="*/ 192918 w 1475478"/>
                <a:gd name="connsiteY10" fmla="*/ 1704153 h 2128867"/>
                <a:gd name="connsiteX11" fmla="*/ 217666 w 1475478"/>
                <a:gd name="connsiteY11" fmla="*/ 1661728 h 2128867"/>
                <a:gd name="connsiteX12" fmla="*/ 242414 w 1475478"/>
                <a:gd name="connsiteY12" fmla="*/ 1619304 h 2128867"/>
                <a:gd name="connsiteX13" fmla="*/ 267162 w 1475478"/>
                <a:gd name="connsiteY13" fmla="*/ 1575111 h 2128867"/>
                <a:gd name="connsiteX14" fmla="*/ 293677 w 1475478"/>
                <a:gd name="connsiteY14" fmla="*/ 1532687 h 2128867"/>
                <a:gd name="connsiteX15" fmla="*/ 318425 w 1475478"/>
                <a:gd name="connsiteY15" fmla="*/ 1488494 h 2128867"/>
                <a:gd name="connsiteX16" fmla="*/ 348476 w 1475478"/>
                <a:gd name="connsiteY16" fmla="*/ 1446069 h 2128867"/>
                <a:gd name="connsiteX17" fmla="*/ 403274 w 1475478"/>
                <a:gd name="connsiteY17" fmla="*/ 1359452 h 2128867"/>
                <a:gd name="connsiteX18" fmla="*/ 431557 w 1475478"/>
                <a:gd name="connsiteY18" fmla="*/ 1317028 h 2128867"/>
                <a:gd name="connsiteX19" fmla="*/ 459841 w 1475478"/>
                <a:gd name="connsiteY19" fmla="*/ 1274603 h 2128867"/>
                <a:gd name="connsiteX20" fmla="*/ 518175 w 1475478"/>
                <a:gd name="connsiteY20" fmla="*/ 1189753 h 2128867"/>
                <a:gd name="connsiteX21" fmla="*/ 576509 w 1475478"/>
                <a:gd name="connsiteY21" fmla="*/ 1106672 h 2128867"/>
                <a:gd name="connsiteX22" fmla="*/ 636610 w 1475478"/>
                <a:gd name="connsiteY22" fmla="*/ 1023590 h 2128867"/>
                <a:gd name="connsiteX23" fmla="*/ 696712 w 1475478"/>
                <a:gd name="connsiteY23" fmla="*/ 944043 h 2128867"/>
                <a:gd name="connsiteX24" fmla="*/ 755046 w 1475478"/>
                <a:gd name="connsiteY24" fmla="*/ 864497 h 2128867"/>
                <a:gd name="connsiteX25" fmla="*/ 785097 w 1475478"/>
                <a:gd name="connsiteY25" fmla="*/ 825608 h 2128867"/>
                <a:gd name="connsiteX26" fmla="*/ 815148 w 1475478"/>
                <a:gd name="connsiteY26" fmla="*/ 788486 h 2128867"/>
                <a:gd name="connsiteX27" fmla="*/ 873482 w 1475478"/>
                <a:gd name="connsiteY27" fmla="*/ 714243 h 2128867"/>
                <a:gd name="connsiteX28" fmla="*/ 930048 w 1475478"/>
                <a:gd name="connsiteY28" fmla="*/ 641767 h 2128867"/>
                <a:gd name="connsiteX29" fmla="*/ 984847 w 1475478"/>
                <a:gd name="connsiteY29" fmla="*/ 572827 h 2128867"/>
                <a:gd name="connsiteX30" fmla="*/ 1039645 w 1475478"/>
                <a:gd name="connsiteY30" fmla="*/ 507422 h 2128867"/>
                <a:gd name="connsiteX31" fmla="*/ 1090908 w 1475478"/>
                <a:gd name="connsiteY31" fmla="*/ 445553 h 2128867"/>
                <a:gd name="connsiteX32" fmla="*/ 1186364 w 1475478"/>
                <a:gd name="connsiteY32" fmla="*/ 334188 h 2128867"/>
                <a:gd name="connsiteX33" fmla="*/ 1267678 w 1475478"/>
                <a:gd name="connsiteY33" fmla="*/ 238732 h 2128867"/>
                <a:gd name="connsiteX34" fmla="*/ 1382578 w 1475478"/>
                <a:gd name="connsiteY34" fmla="*/ 107923 h 2128867"/>
                <a:gd name="connsiteX35" fmla="*/ 1458589 w 1475478"/>
                <a:gd name="connsiteY35" fmla="*/ 19538 h 212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475478" h="2128867">
                  <a:moveTo>
                    <a:pt x="1475478" y="0"/>
                  </a:moveTo>
                  <a:lnTo>
                    <a:pt x="1475478" y="2128867"/>
                  </a:lnTo>
                  <a:lnTo>
                    <a:pt x="0" y="2128867"/>
                  </a:lnTo>
                  <a:lnTo>
                    <a:pt x="2007" y="2123097"/>
                  </a:lnTo>
                  <a:lnTo>
                    <a:pt x="16149" y="2084208"/>
                  </a:lnTo>
                  <a:lnTo>
                    <a:pt x="32058" y="2043551"/>
                  </a:lnTo>
                  <a:lnTo>
                    <a:pt x="47967" y="2001126"/>
                  </a:lnTo>
                  <a:lnTo>
                    <a:pt x="67412" y="1960469"/>
                  </a:lnTo>
                  <a:lnTo>
                    <a:pt x="104533" y="1877388"/>
                  </a:lnTo>
                  <a:lnTo>
                    <a:pt x="146958" y="1792538"/>
                  </a:lnTo>
                  <a:lnTo>
                    <a:pt x="192918" y="1704153"/>
                  </a:lnTo>
                  <a:lnTo>
                    <a:pt x="217666" y="1661728"/>
                  </a:lnTo>
                  <a:lnTo>
                    <a:pt x="242414" y="1619304"/>
                  </a:lnTo>
                  <a:lnTo>
                    <a:pt x="267162" y="1575111"/>
                  </a:lnTo>
                  <a:lnTo>
                    <a:pt x="293677" y="1532687"/>
                  </a:lnTo>
                  <a:lnTo>
                    <a:pt x="318425" y="1488494"/>
                  </a:lnTo>
                  <a:lnTo>
                    <a:pt x="348476" y="1446069"/>
                  </a:lnTo>
                  <a:lnTo>
                    <a:pt x="403274" y="1359452"/>
                  </a:lnTo>
                  <a:lnTo>
                    <a:pt x="431557" y="1317028"/>
                  </a:lnTo>
                  <a:lnTo>
                    <a:pt x="459841" y="1274603"/>
                  </a:lnTo>
                  <a:lnTo>
                    <a:pt x="518175" y="1189753"/>
                  </a:lnTo>
                  <a:lnTo>
                    <a:pt x="576509" y="1106672"/>
                  </a:lnTo>
                  <a:lnTo>
                    <a:pt x="636610" y="1023590"/>
                  </a:lnTo>
                  <a:lnTo>
                    <a:pt x="696712" y="944043"/>
                  </a:lnTo>
                  <a:lnTo>
                    <a:pt x="755046" y="864497"/>
                  </a:lnTo>
                  <a:lnTo>
                    <a:pt x="785097" y="825608"/>
                  </a:lnTo>
                  <a:lnTo>
                    <a:pt x="815148" y="788486"/>
                  </a:lnTo>
                  <a:lnTo>
                    <a:pt x="873482" y="714243"/>
                  </a:lnTo>
                  <a:lnTo>
                    <a:pt x="930048" y="641767"/>
                  </a:lnTo>
                  <a:lnTo>
                    <a:pt x="984847" y="572827"/>
                  </a:lnTo>
                  <a:lnTo>
                    <a:pt x="1039645" y="507422"/>
                  </a:lnTo>
                  <a:lnTo>
                    <a:pt x="1090908" y="445553"/>
                  </a:lnTo>
                  <a:lnTo>
                    <a:pt x="1186364" y="334188"/>
                  </a:lnTo>
                  <a:lnTo>
                    <a:pt x="1267678" y="238732"/>
                  </a:lnTo>
                  <a:lnTo>
                    <a:pt x="1382578" y="107923"/>
                  </a:lnTo>
                  <a:lnTo>
                    <a:pt x="1458589" y="195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1888DB0-48B4-7634-9D9F-6144FF4B7B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4024" y="1599492"/>
              <a:ext cx="2397977" cy="5258508"/>
            </a:xfrm>
            <a:custGeom>
              <a:avLst/>
              <a:gdLst>
                <a:gd name="connsiteX0" fmla="*/ 2397977 w 2397977"/>
                <a:gd name="connsiteY0" fmla="*/ 0 h 5258508"/>
                <a:gd name="connsiteX1" fmla="*/ 2397977 w 2397977"/>
                <a:gd name="connsiteY1" fmla="*/ 2148607 h 5258508"/>
                <a:gd name="connsiteX2" fmla="*/ 2285632 w 2397977"/>
                <a:gd name="connsiteY2" fmla="*/ 2291846 h 5258508"/>
                <a:gd name="connsiteX3" fmla="*/ 2142449 w 2397977"/>
                <a:gd name="connsiteY3" fmla="*/ 2473919 h 5258508"/>
                <a:gd name="connsiteX4" fmla="*/ 1999265 w 2397977"/>
                <a:gd name="connsiteY4" fmla="*/ 2655992 h 5258508"/>
                <a:gd name="connsiteX5" fmla="*/ 1859617 w 2397977"/>
                <a:gd name="connsiteY5" fmla="*/ 2839832 h 5258508"/>
                <a:gd name="connsiteX6" fmla="*/ 1788909 w 2397977"/>
                <a:gd name="connsiteY6" fmla="*/ 2931753 h 5258508"/>
                <a:gd name="connsiteX7" fmla="*/ 1719969 w 2397977"/>
                <a:gd name="connsiteY7" fmla="*/ 3023673 h 5258508"/>
                <a:gd name="connsiteX8" fmla="*/ 1651029 w 2397977"/>
                <a:gd name="connsiteY8" fmla="*/ 3115593 h 5258508"/>
                <a:gd name="connsiteX9" fmla="*/ 1583857 w 2397977"/>
                <a:gd name="connsiteY9" fmla="*/ 3207513 h 5258508"/>
                <a:gd name="connsiteX10" fmla="*/ 1516684 w 2397977"/>
                <a:gd name="connsiteY10" fmla="*/ 3299434 h 5258508"/>
                <a:gd name="connsiteX11" fmla="*/ 1451279 w 2397977"/>
                <a:gd name="connsiteY11" fmla="*/ 3391354 h 5258508"/>
                <a:gd name="connsiteX12" fmla="*/ 1387642 w 2397977"/>
                <a:gd name="connsiteY12" fmla="*/ 3485042 h 5258508"/>
                <a:gd name="connsiteX13" fmla="*/ 1324005 w 2397977"/>
                <a:gd name="connsiteY13" fmla="*/ 3576962 h 5258508"/>
                <a:gd name="connsiteX14" fmla="*/ 1263903 w 2397977"/>
                <a:gd name="connsiteY14" fmla="*/ 3668882 h 5258508"/>
                <a:gd name="connsiteX15" fmla="*/ 1202034 w 2397977"/>
                <a:gd name="connsiteY15" fmla="*/ 3762570 h 5258508"/>
                <a:gd name="connsiteX16" fmla="*/ 1143700 w 2397977"/>
                <a:gd name="connsiteY16" fmla="*/ 3854491 h 5258508"/>
                <a:gd name="connsiteX17" fmla="*/ 1085366 w 2397977"/>
                <a:gd name="connsiteY17" fmla="*/ 3946411 h 5258508"/>
                <a:gd name="connsiteX18" fmla="*/ 1030567 w 2397977"/>
                <a:gd name="connsiteY18" fmla="*/ 4038331 h 5258508"/>
                <a:gd name="connsiteX19" fmla="*/ 977536 w 2397977"/>
                <a:gd name="connsiteY19" fmla="*/ 4132019 h 5258508"/>
                <a:gd name="connsiteX20" fmla="*/ 928041 w 2397977"/>
                <a:gd name="connsiteY20" fmla="*/ 4223939 h 5258508"/>
                <a:gd name="connsiteX21" fmla="*/ 878545 w 2397977"/>
                <a:gd name="connsiteY21" fmla="*/ 4315859 h 5258508"/>
                <a:gd name="connsiteX22" fmla="*/ 832585 w 2397977"/>
                <a:gd name="connsiteY22" fmla="*/ 4407780 h 5258508"/>
                <a:gd name="connsiteX23" fmla="*/ 788393 w 2397977"/>
                <a:gd name="connsiteY23" fmla="*/ 4499700 h 5258508"/>
                <a:gd name="connsiteX24" fmla="*/ 745968 w 2397977"/>
                <a:gd name="connsiteY24" fmla="*/ 4591620 h 5258508"/>
                <a:gd name="connsiteX25" fmla="*/ 707079 w 2397977"/>
                <a:gd name="connsiteY25" fmla="*/ 4681773 h 5258508"/>
                <a:gd name="connsiteX26" fmla="*/ 671725 w 2397977"/>
                <a:gd name="connsiteY26" fmla="*/ 4773693 h 5258508"/>
                <a:gd name="connsiteX27" fmla="*/ 638139 w 2397977"/>
                <a:gd name="connsiteY27" fmla="*/ 4865613 h 5258508"/>
                <a:gd name="connsiteX28" fmla="*/ 606320 w 2397977"/>
                <a:gd name="connsiteY28" fmla="*/ 4957533 h 5258508"/>
                <a:gd name="connsiteX29" fmla="*/ 579805 w 2397977"/>
                <a:gd name="connsiteY29" fmla="*/ 5047686 h 5258508"/>
                <a:gd name="connsiteX30" fmla="*/ 555057 w 2397977"/>
                <a:gd name="connsiteY30" fmla="*/ 5137839 h 5258508"/>
                <a:gd name="connsiteX31" fmla="*/ 533845 w 2397977"/>
                <a:gd name="connsiteY31" fmla="*/ 5227991 h 5258508"/>
                <a:gd name="connsiteX32" fmla="*/ 527741 w 2397977"/>
                <a:gd name="connsiteY32" fmla="*/ 5258508 h 5258508"/>
                <a:gd name="connsiteX33" fmla="*/ 148053 w 2397977"/>
                <a:gd name="connsiteY33" fmla="*/ 5258508 h 5258508"/>
                <a:gd name="connsiteX34" fmla="*/ 134345 w 2397977"/>
                <a:gd name="connsiteY34" fmla="*/ 5217385 h 5258508"/>
                <a:gd name="connsiteX35" fmla="*/ 120203 w 2397977"/>
                <a:gd name="connsiteY35" fmla="*/ 5173193 h 5258508"/>
                <a:gd name="connsiteX36" fmla="*/ 106062 w 2397977"/>
                <a:gd name="connsiteY36" fmla="*/ 5127232 h 5258508"/>
                <a:gd name="connsiteX37" fmla="*/ 93688 w 2397977"/>
                <a:gd name="connsiteY37" fmla="*/ 5083040 h 5258508"/>
                <a:gd name="connsiteX38" fmla="*/ 83082 w 2397977"/>
                <a:gd name="connsiteY38" fmla="*/ 5037080 h 5258508"/>
                <a:gd name="connsiteX39" fmla="*/ 72476 w 2397977"/>
                <a:gd name="connsiteY39" fmla="*/ 4992887 h 5258508"/>
                <a:gd name="connsiteX40" fmla="*/ 61869 w 2397977"/>
                <a:gd name="connsiteY40" fmla="*/ 4945160 h 5258508"/>
                <a:gd name="connsiteX41" fmla="*/ 53031 w 2397977"/>
                <a:gd name="connsiteY41" fmla="*/ 4899199 h 5258508"/>
                <a:gd name="connsiteX42" fmla="*/ 44192 w 2397977"/>
                <a:gd name="connsiteY42" fmla="*/ 4851472 h 5258508"/>
                <a:gd name="connsiteX43" fmla="*/ 37122 w 2397977"/>
                <a:gd name="connsiteY43" fmla="*/ 4801976 h 5258508"/>
                <a:gd name="connsiteX44" fmla="*/ 30051 w 2397977"/>
                <a:gd name="connsiteY44" fmla="*/ 4752481 h 5258508"/>
                <a:gd name="connsiteX45" fmla="*/ 22980 w 2397977"/>
                <a:gd name="connsiteY45" fmla="*/ 4702985 h 5258508"/>
                <a:gd name="connsiteX46" fmla="*/ 17677 w 2397977"/>
                <a:gd name="connsiteY46" fmla="*/ 4653490 h 5258508"/>
                <a:gd name="connsiteX47" fmla="*/ 12374 w 2397977"/>
                <a:gd name="connsiteY47" fmla="*/ 4602226 h 5258508"/>
                <a:gd name="connsiteX48" fmla="*/ 8838 w 2397977"/>
                <a:gd name="connsiteY48" fmla="*/ 4550963 h 5258508"/>
                <a:gd name="connsiteX49" fmla="*/ 5303 w 2397977"/>
                <a:gd name="connsiteY49" fmla="*/ 4497932 h 5258508"/>
                <a:gd name="connsiteX50" fmla="*/ 1768 w 2397977"/>
                <a:gd name="connsiteY50" fmla="*/ 4439598 h 5258508"/>
                <a:gd name="connsiteX51" fmla="*/ 0 w 2397977"/>
                <a:gd name="connsiteY51" fmla="*/ 4381264 h 5258508"/>
                <a:gd name="connsiteX52" fmla="*/ 0 w 2397977"/>
                <a:gd name="connsiteY52" fmla="*/ 4322930 h 5258508"/>
                <a:gd name="connsiteX53" fmla="*/ 1768 w 2397977"/>
                <a:gd name="connsiteY53" fmla="*/ 4264596 h 5258508"/>
                <a:gd name="connsiteX54" fmla="*/ 3535 w 2397977"/>
                <a:gd name="connsiteY54" fmla="*/ 4206262 h 5258508"/>
                <a:gd name="connsiteX55" fmla="*/ 8838 w 2397977"/>
                <a:gd name="connsiteY55" fmla="*/ 4147928 h 5258508"/>
                <a:gd name="connsiteX56" fmla="*/ 14142 w 2397977"/>
                <a:gd name="connsiteY56" fmla="*/ 4091362 h 5258508"/>
                <a:gd name="connsiteX57" fmla="*/ 19445 w 2397977"/>
                <a:gd name="connsiteY57" fmla="*/ 4034796 h 5258508"/>
                <a:gd name="connsiteX58" fmla="*/ 28283 w 2397977"/>
                <a:gd name="connsiteY58" fmla="*/ 3978229 h 5258508"/>
                <a:gd name="connsiteX59" fmla="*/ 37122 w 2397977"/>
                <a:gd name="connsiteY59" fmla="*/ 3921663 h 5258508"/>
                <a:gd name="connsiteX60" fmla="*/ 45960 w 2397977"/>
                <a:gd name="connsiteY60" fmla="*/ 3865097 h 5258508"/>
                <a:gd name="connsiteX61" fmla="*/ 58334 w 2397977"/>
                <a:gd name="connsiteY61" fmla="*/ 3808530 h 5258508"/>
                <a:gd name="connsiteX62" fmla="*/ 70708 w 2397977"/>
                <a:gd name="connsiteY62" fmla="*/ 3753732 h 5258508"/>
                <a:gd name="connsiteX63" fmla="*/ 83082 w 2397977"/>
                <a:gd name="connsiteY63" fmla="*/ 3698933 h 5258508"/>
                <a:gd name="connsiteX64" fmla="*/ 98991 w 2397977"/>
                <a:gd name="connsiteY64" fmla="*/ 3644135 h 5258508"/>
                <a:gd name="connsiteX65" fmla="*/ 114900 w 2397977"/>
                <a:gd name="connsiteY65" fmla="*/ 3589336 h 5258508"/>
                <a:gd name="connsiteX66" fmla="*/ 130810 w 2397977"/>
                <a:gd name="connsiteY66" fmla="*/ 3534537 h 5258508"/>
                <a:gd name="connsiteX67" fmla="*/ 148487 w 2397977"/>
                <a:gd name="connsiteY67" fmla="*/ 3479739 h 5258508"/>
                <a:gd name="connsiteX68" fmla="*/ 167931 w 2397977"/>
                <a:gd name="connsiteY68" fmla="*/ 3424940 h 5258508"/>
                <a:gd name="connsiteX69" fmla="*/ 187376 w 2397977"/>
                <a:gd name="connsiteY69" fmla="*/ 3371909 h 5258508"/>
                <a:gd name="connsiteX70" fmla="*/ 206821 w 2397977"/>
                <a:gd name="connsiteY70" fmla="*/ 3318878 h 5258508"/>
                <a:gd name="connsiteX71" fmla="*/ 228033 w 2397977"/>
                <a:gd name="connsiteY71" fmla="*/ 3264080 h 5258508"/>
                <a:gd name="connsiteX72" fmla="*/ 251013 w 2397977"/>
                <a:gd name="connsiteY72" fmla="*/ 3211049 h 5258508"/>
                <a:gd name="connsiteX73" fmla="*/ 273993 w 2397977"/>
                <a:gd name="connsiteY73" fmla="*/ 3158018 h 5258508"/>
                <a:gd name="connsiteX74" fmla="*/ 323489 w 2397977"/>
                <a:gd name="connsiteY74" fmla="*/ 3053724 h 5258508"/>
                <a:gd name="connsiteX75" fmla="*/ 374752 w 2397977"/>
                <a:gd name="connsiteY75" fmla="*/ 2947662 h 5258508"/>
                <a:gd name="connsiteX76" fmla="*/ 401267 w 2397977"/>
                <a:gd name="connsiteY76" fmla="*/ 2896399 h 5258508"/>
                <a:gd name="connsiteX77" fmla="*/ 429550 w 2397977"/>
                <a:gd name="connsiteY77" fmla="*/ 2845135 h 5258508"/>
                <a:gd name="connsiteX78" fmla="*/ 457833 w 2397977"/>
                <a:gd name="connsiteY78" fmla="*/ 2792105 h 5258508"/>
                <a:gd name="connsiteX79" fmla="*/ 487884 w 2397977"/>
                <a:gd name="connsiteY79" fmla="*/ 2740841 h 5258508"/>
                <a:gd name="connsiteX80" fmla="*/ 516167 w 2397977"/>
                <a:gd name="connsiteY80" fmla="*/ 2689578 h 5258508"/>
                <a:gd name="connsiteX81" fmla="*/ 546218 w 2397977"/>
                <a:gd name="connsiteY81" fmla="*/ 2638315 h 5258508"/>
                <a:gd name="connsiteX82" fmla="*/ 608088 w 2397977"/>
                <a:gd name="connsiteY82" fmla="*/ 2535788 h 5258508"/>
                <a:gd name="connsiteX83" fmla="*/ 673493 w 2397977"/>
                <a:gd name="connsiteY83" fmla="*/ 2435030 h 5258508"/>
                <a:gd name="connsiteX84" fmla="*/ 738897 w 2397977"/>
                <a:gd name="connsiteY84" fmla="*/ 2332503 h 5258508"/>
                <a:gd name="connsiteX85" fmla="*/ 806070 w 2397977"/>
                <a:gd name="connsiteY85" fmla="*/ 2231745 h 5258508"/>
                <a:gd name="connsiteX86" fmla="*/ 841424 w 2397977"/>
                <a:gd name="connsiteY86" fmla="*/ 2182249 h 5258508"/>
                <a:gd name="connsiteX87" fmla="*/ 875010 w 2397977"/>
                <a:gd name="connsiteY87" fmla="*/ 2132754 h 5258508"/>
                <a:gd name="connsiteX88" fmla="*/ 1016426 w 2397977"/>
                <a:gd name="connsiteY88" fmla="*/ 1929468 h 5258508"/>
                <a:gd name="connsiteX89" fmla="*/ 1161377 w 2397977"/>
                <a:gd name="connsiteY89" fmla="*/ 1731486 h 5258508"/>
                <a:gd name="connsiteX90" fmla="*/ 1308096 w 2397977"/>
                <a:gd name="connsiteY90" fmla="*/ 1531737 h 5258508"/>
                <a:gd name="connsiteX91" fmla="*/ 1453047 w 2397977"/>
                <a:gd name="connsiteY91" fmla="*/ 1333754 h 5258508"/>
                <a:gd name="connsiteX92" fmla="*/ 1525523 w 2397977"/>
                <a:gd name="connsiteY92" fmla="*/ 1232996 h 5258508"/>
                <a:gd name="connsiteX93" fmla="*/ 1596230 w 2397977"/>
                <a:gd name="connsiteY93" fmla="*/ 1134005 h 5258508"/>
                <a:gd name="connsiteX94" fmla="*/ 1836637 w 2397977"/>
                <a:gd name="connsiteY94" fmla="*/ 798142 h 5258508"/>
                <a:gd name="connsiteX95" fmla="*/ 2068205 w 2397977"/>
                <a:gd name="connsiteY95" fmla="*/ 472886 h 5258508"/>
                <a:gd name="connsiteX96" fmla="*/ 2177803 w 2397977"/>
                <a:gd name="connsiteY96" fmla="*/ 317329 h 5258508"/>
                <a:gd name="connsiteX97" fmla="*/ 2283865 w 2397977"/>
                <a:gd name="connsiteY97" fmla="*/ 167074 h 5258508"/>
                <a:gd name="connsiteX98" fmla="*/ 2382855 w 2397977"/>
                <a:gd name="connsiteY98" fmla="*/ 22123 h 52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397977" h="5258508">
                  <a:moveTo>
                    <a:pt x="2397977" y="0"/>
                  </a:moveTo>
                  <a:lnTo>
                    <a:pt x="2397977" y="2148607"/>
                  </a:lnTo>
                  <a:lnTo>
                    <a:pt x="2285632" y="2291846"/>
                  </a:lnTo>
                  <a:lnTo>
                    <a:pt x="2142449" y="2473919"/>
                  </a:lnTo>
                  <a:lnTo>
                    <a:pt x="1999265" y="2655992"/>
                  </a:lnTo>
                  <a:lnTo>
                    <a:pt x="1859617" y="2839832"/>
                  </a:lnTo>
                  <a:lnTo>
                    <a:pt x="1788909" y="2931753"/>
                  </a:lnTo>
                  <a:lnTo>
                    <a:pt x="1719969" y="3023673"/>
                  </a:lnTo>
                  <a:lnTo>
                    <a:pt x="1651029" y="3115593"/>
                  </a:lnTo>
                  <a:lnTo>
                    <a:pt x="1583857" y="3207513"/>
                  </a:lnTo>
                  <a:lnTo>
                    <a:pt x="1516684" y="3299434"/>
                  </a:lnTo>
                  <a:lnTo>
                    <a:pt x="1451279" y="3391354"/>
                  </a:lnTo>
                  <a:lnTo>
                    <a:pt x="1387642" y="3485042"/>
                  </a:lnTo>
                  <a:lnTo>
                    <a:pt x="1324005" y="3576962"/>
                  </a:lnTo>
                  <a:lnTo>
                    <a:pt x="1263903" y="3668882"/>
                  </a:lnTo>
                  <a:lnTo>
                    <a:pt x="1202034" y="3762570"/>
                  </a:lnTo>
                  <a:lnTo>
                    <a:pt x="1143700" y="3854491"/>
                  </a:lnTo>
                  <a:lnTo>
                    <a:pt x="1085366" y="3946411"/>
                  </a:lnTo>
                  <a:lnTo>
                    <a:pt x="1030567" y="4038331"/>
                  </a:lnTo>
                  <a:lnTo>
                    <a:pt x="977536" y="4132019"/>
                  </a:lnTo>
                  <a:lnTo>
                    <a:pt x="928041" y="4223939"/>
                  </a:lnTo>
                  <a:lnTo>
                    <a:pt x="878545" y="4315859"/>
                  </a:lnTo>
                  <a:lnTo>
                    <a:pt x="832585" y="4407780"/>
                  </a:lnTo>
                  <a:lnTo>
                    <a:pt x="788393" y="4499700"/>
                  </a:lnTo>
                  <a:lnTo>
                    <a:pt x="745968" y="4591620"/>
                  </a:lnTo>
                  <a:lnTo>
                    <a:pt x="707079" y="4681773"/>
                  </a:lnTo>
                  <a:lnTo>
                    <a:pt x="671725" y="4773693"/>
                  </a:lnTo>
                  <a:lnTo>
                    <a:pt x="638139" y="4865613"/>
                  </a:lnTo>
                  <a:lnTo>
                    <a:pt x="606320" y="4957533"/>
                  </a:lnTo>
                  <a:lnTo>
                    <a:pt x="579805" y="5047686"/>
                  </a:lnTo>
                  <a:lnTo>
                    <a:pt x="555057" y="5137839"/>
                  </a:lnTo>
                  <a:lnTo>
                    <a:pt x="533845" y="5227991"/>
                  </a:lnTo>
                  <a:lnTo>
                    <a:pt x="527741" y="5258508"/>
                  </a:lnTo>
                  <a:lnTo>
                    <a:pt x="148053" y="5258508"/>
                  </a:lnTo>
                  <a:lnTo>
                    <a:pt x="134345" y="5217385"/>
                  </a:lnTo>
                  <a:lnTo>
                    <a:pt x="120203" y="5173193"/>
                  </a:lnTo>
                  <a:lnTo>
                    <a:pt x="106062" y="5127232"/>
                  </a:lnTo>
                  <a:lnTo>
                    <a:pt x="93688" y="5083040"/>
                  </a:lnTo>
                  <a:lnTo>
                    <a:pt x="83082" y="5037080"/>
                  </a:lnTo>
                  <a:lnTo>
                    <a:pt x="72476" y="4992887"/>
                  </a:lnTo>
                  <a:lnTo>
                    <a:pt x="61869" y="4945160"/>
                  </a:lnTo>
                  <a:lnTo>
                    <a:pt x="53031" y="4899199"/>
                  </a:lnTo>
                  <a:lnTo>
                    <a:pt x="44192" y="4851472"/>
                  </a:lnTo>
                  <a:lnTo>
                    <a:pt x="37122" y="4801976"/>
                  </a:lnTo>
                  <a:lnTo>
                    <a:pt x="30051" y="4752481"/>
                  </a:lnTo>
                  <a:lnTo>
                    <a:pt x="22980" y="4702985"/>
                  </a:lnTo>
                  <a:lnTo>
                    <a:pt x="17677" y="4653490"/>
                  </a:lnTo>
                  <a:lnTo>
                    <a:pt x="12374" y="4602226"/>
                  </a:lnTo>
                  <a:lnTo>
                    <a:pt x="8838" y="4550963"/>
                  </a:lnTo>
                  <a:lnTo>
                    <a:pt x="5303" y="4497932"/>
                  </a:lnTo>
                  <a:lnTo>
                    <a:pt x="1768" y="4439598"/>
                  </a:lnTo>
                  <a:lnTo>
                    <a:pt x="0" y="4381264"/>
                  </a:lnTo>
                  <a:lnTo>
                    <a:pt x="0" y="4322930"/>
                  </a:lnTo>
                  <a:lnTo>
                    <a:pt x="1768" y="4264596"/>
                  </a:lnTo>
                  <a:lnTo>
                    <a:pt x="3535" y="4206262"/>
                  </a:lnTo>
                  <a:lnTo>
                    <a:pt x="8838" y="4147928"/>
                  </a:lnTo>
                  <a:lnTo>
                    <a:pt x="14142" y="4091362"/>
                  </a:lnTo>
                  <a:lnTo>
                    <a:pt x="19445" y="4034796"/>
                  </a:lnTo>
                  <a:lnTo>
                    <a:pt x="28283" y="3978229"/>
                  </a:lnTo>
                  <a:lnTo>
                    <a:pt x="37122" y="3921663"/>
                  </a:lnTo>
                  <a:lnTo>
                    <a:pt x="45960" y="3865097"/>
                  </a:lnTo>
                  <a:lnTo>
                    <a:pt x="58334" y="3808530"/>
                  </a:lnTo>
                  <a:lnTo>
                    <a:pt x="70708" y="3753732"/>
                  </a:lnTo>
                  <a:lnTo>
                    <a:pt x="83082" y="3698933"/>
                  </a:lnTo>
                  <a:lnTo>
                    <a:pt x="98991" y="3644135"/>
                  </a:lnTo>
                  <a:lnTo>
                    <a:pt x="114900" y="3589336"/>
                  </a:lnTo>
                  <a:lnTo>
                    <a:pt x="130810" y="3534537"/>
                  </a:lnTo>
                  <a:lnTo>
                    <a:pt x="148487" y="3479739"/>
                  </a:lnTo>
                  <a:lnTo>
                    <a:pt x="167931" y="3424940"/>
                  </a:lnTo>
                  <a:lnTo>
                    <a:pt x="187376" y="3371909"/>
                  </a:lnTo>
                  <a:lnTo>
                    <a:pt x="206821" y="3318878"/>
                  </a:lnTo>
                  <a:lnTo>
                    <a:pt x="228033" y="3264080"/>
                  </a:lnTo>
                  <a:lnTo>
                    <a:pt x="251013" y="3211049"/>
                  </a:lnTo>
                  <a:lnTo>
                    <a:pt x="273993" y="3158018"/>
                  </a:lnTo>
                  <a:lnTo>
                    <a:pt x="323489" y="3053724"/>
                  </a:lnTo>
                  <a:lnTo>
                    <a:pt x="374752" y="2947662"/>
                  </a:lnTo>
                  <a:lnTo>
                    <a:pt x="401267" y="2896399"/>
                  </a:lnTo>
                  <a:lnTo>
                    <a:pt x="429550" y="2845135"/>
                  </a:lnTo>
                  <a:lnTo>
                    <a:pt x="457833" y="2792105"/>
                  </a:lnTo>
                  <a:lnTo>
                    <a:pt x="487884" y="2740841"/>
                  </a:lnTo>
                  <a:lnTo>
                    <a:pt x="516167" y="2689578"/>
                  </a:lnTo>
                  <a:lnTo>
                    <a:pt x="546218" y="2638315"/>
                  </a:lnTo>
                  <a:lnTo>
                    <a:pt x="608088" y="2535788"/>
                  </a:lnTo>
                  <a:lnTo>
                    <a:pt x="673493" y="2435030"/>
                  </a:lnTo>
                  <a:lnTo>
                    <a:pt x="738897" y="2332503"/>
                  </a:lnTo>
                  <a:lnTo>
                    <a:pt x="806070" y="2231745"/>
                  </a:lnTo>
                  <a:lnTo>
                    <a:pt x="841424" y="2182249"/>
                  </a:lnTo>
                  <a:lnTo>
                    <a:pt x="875010" y="2132754"/>
                  </a:lnTo>
                  <a:lnTo>
                    <a:pt x="1016426" y="1929468"/>
                  </a:lnTo>
                  <a:lnTo>
                    <a:pt x="1161377" y="1731486"/>
                  </a:lnTo>
                  <a:lnTo>
                    <a:pt x="1308096" y="1531737"/>
                  </a:lnTo>
                  <a:lnTo>
                    <a:pt x="1453047" y="1333754"/>
                  </a:lnTo>
                  <a:lnTo>
                    <a:pt x="1525523" y="1232996"/>
                  </a:lnTo>
                  <a:lnTo>
                    <a:pt x="1596230" y="1134005"/>
                  </a:lnTo>
                  <a:lnTo>
                    <a:pt x="1836637" y="798142"/>
                  </a:lnTo>
                  <a:lnTo>
                    <a:pt x="2068205" y="472886"/>
                  </a:lnTo>
                  <a:lnTo>
                    <a:pt x="2177803" y="317329"/>
                  </a:lnTo>
                  <a:lnTo>
                    <a:pt x="2283865" y="167074"/>
                  </a:lnTo>
                  <a:lnTo>
                    <a:pt x="2382855" y="22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5F2A8-0E19-4A6C-8620-E482DF92A49E}" type="datetime1">
              <a:rPr lang="fi-FI" smtClean="0"/>
              <a:t>19.1.2026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3887" y="1773238"/>
            <a:ext cx="10944225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6001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9" y="1773239"/>
            <a:ext cx="1094043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0568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FD60106-FB3C-D14C-D884-621E06EB2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794024" y="1599492"/>
            <a:ext cx="2397977" cy="5258508"/>
            <a:chOff x="9794024" y="1599492"/>
            <a:chExt cx="2397977" cy="5258508"/>
          </a:xfrm>
          <a:solidFill>
            <a:schemeClr val="bg1">
              <a:alpha val="20000"/>
            </a:schemeClr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710F81C-9EE8-C17D-67D0-9897BA70E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6522" y="4729133"/>
              <a:ext cx="1475478" cy="2128867"/>
            </a:xfrm>
            <a:custGeom>
              <a:avLst/>
              <a:gdLst>
                <a:gd name="connsiteX0" fmla="*/ 1475478 w 1475478"/>
                <a:gd name="connsiteY0" fmla="*/ 0 h 2128867"/>
                <a:gd name="connsiteX1" fmla="*/ 1475478 w 1475478"/>
                <a:gd name="connsiteY1" fmla="*/ 2128867 h 2128867"/>
                <a:gd name="connsiteX2" fmla="*/ 0 w 1475478"/>
                <a:gd name="connsiteY2" fmla="*/ 2128867 h 2128867"/>
                <a:gd name="connsiteX3" fmla="*/ 2007 w 1475478"/>
                <a:gd name="connsiteY3" fmla="*/ 2123097 h 2128867"/>
                <a:gd name="connsiteX4" fmla="*/ 16149 w 1475478"/>
                <a:gd name="connsiteY4" fmla="*/ 2084208 h 2128867"/>
                <a:gd name="connsiteX5" fmla="*/ 32058 w 1475478"/>
                <a:gd name="connsiteY5" fmla="*/ 2043551 h 2128867"/>
                <a:gd name="connsiteX6" fmla="*/ 47967 w 1475478"/>
                <a:gd name="connsiteY6" fmla="*/ 2001126 h 2128867"/>
                <a:gd name="connsiteX7" fmla="*/ 67412 w 1475478"/>
                <a:gd name="connsiteY7" fmla="*/ 1960469 h 2128867"/>
                <a:gd name="connsiteX8" fmla="*/ 104533 w 1475478"/>
                <a:gd name="connsiteY8" fmla="*/ 1877388 h 2128867"/>
                <a:gd name="connsiteX9" fmla="*/ 146958 w 1475478"/>
                <a:gd name="connsiteY9" fmla="*/ 1792538 h 2128867"/>
                <a:gd name="connsiteX10" fmla="*/ 192918 w 1475478"/>
                <a:gd name="connsiteY10" fmla="*/ 1704153 h 2128867"/>
                <a:gd name="connsiteX11" fmla="*/ 217666 w 1475478"/>
                <a:gd name="connsiteY11" fmla="*/ 1661728 h 2128867"/>
                <a:gd name="connsiteX12" fmla="*/ 242414 w 1475478"/>
                <a:gd name="connsiteY12" fmla="*/ 1619304 h 2128867"/>
                <a:gd name="connsiteX13" fmla="*/ 267162 w 1475478"/>
                <a:gd name="connsiteY13" fmla="*/ 1575111 h 2128867"/>
                <a:gd name="connsiteX14" fmla="*/ 293677 w 1475478"/>
                <a:gd name="connsiteY14" fmla="*/ 1532687 h 2128867"/>
                <a:gd name="connsiteX15" fmla="*/ 318425 w 1475478"/>
                <a:gd name="connsiteY15" fmla="*/ 1488494 h 2128867"/>
                <a:gd name="connsiteX16" fmla="*/ 348476 w 1475478"/>
                <a:gd name="connsiteY16" fmla="*/ 1446069 h 2128867"/>
                <a:gd name="connsiteX17" fmla="*/ 403274 w 1475478"/>
                <a:gd name="connsiteY17" fmla="*/ 1359452 h 2128867"/>
                <a:gd name="connsiteX18" fmla="*/ 431557 w 1475478"/>
                <a:gd name="connsiteY18" fmla="*/ 1317028 h 2128867"/>
                <a:gd name="connsiteX19" fmla="*/ 459841 w 1475478"/>
                <a:gd name="connsiteY19" fmla="*/ 1274603 h 2128867"/>
                <a:gd name="connsiteX20" fmla="*/ 518175 w 1475478"/>
                <a:gd name="connsiteY20" fmla="*/ 1189753 h 2128867"/>
                <a:gd name="connsiteX21" fmla="*/ 576509 w 1475478"/>
                <a:gd name="connsiteY21" fmla="*/ 1106672 h 2128867"/>
                <a:gd name="connsiteX22" fmla="*/ 636610 w 1475478"/>
                <a:gd name="connsiteY22" fmla="*/ 1023590 h 2128867"/>
                <a:gd name="connsiteX23" fmla="*/ 696712 w 1475478"/>
                <a:gd name="connsiteY23" fmla="*/ 944043 h 2128867"/>
                <a:gd name="connsiteX24" fmla="*/ 755046 w 1475478"/>
                <a:gd name="connsiteY24" fmla="*/ 864497 h 2128867"/>
                <a:gd name="connsiteX25" fmla="*/ 785097 w 1475478"/>
                <a:gd name="connsiteY25" fmla="*/ 825608 h 2128867"/>
                <a:gd name="connsiteX26" fmla="*/ 815148 w 1475478"/>
                <a:gd name="connsiteY26" fmla="*/ 788486 h 2128867"/>
                <a:gd name="connsiteX27" fmla="*/ 873482 w 1475478"/>
                <a:gd name="connsiteY27" fmla="*/ 714243 h 2128867"/>
                <a:gd name="connsiteX28" fmla="*/ 930048 w 1475478"/>
                <a:gd name="connsiteY28" fmla="*/ 641767 h 2128867"/>
                <a:gd name="connsiteX29" fmla="*/ 984847 w 1475478"/>
                <a:gd name="connsiteY29" fmla="*/ 572827 h 2128867"/>
                <a:gd name="connsiteX30" fmla="*/ 1039645 w 1475478"/>
                <a:gd name="connsiteY30" fmla="*/ 507422 h 2128867"/>
                <a:gd name="connsiteX31" fmla="*/ 1090908 w 1475478"/>
                <a:gd name="connsiteY31" fmla="*/ 445553 h 2128867"/>
                <a:gd name="connsiteX32" fmla="*/ 1186364 w 1475478"/>
                <a:gd name="connsiteY32" fmla="*/ 334188 h 2128867"/>
                <a:gd name="connsiteX33" fmla="*/ 1267678 w 1475478"/>
                <a:gd name="connsiteY33" fmla="*/ 238732 h 2128867"/>
                <a:gd name="connsiteX34" fmla="*/ 1382578 w 1475478"/>
                <a:gd name="connsiteY34" fmla="*/ 107923 h 2128867"/>
                <a:gd name="connsiteX35" fmla="*/ 1458589 w 1475478"/>
                <a:gd name="connsiteY35" fmla="*/ 19538 h 212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475478" h="2128867">
                  <a:moveTo>
                    <a:pt x="1475478" y="0"/>
                  </a:moveTo>
                  <a:lnTo>
                    <a:pt x="1475478" y="2128867"/>
                  </a:lnTo>
                  <a:lnTo>
                    <a:pt x="0" y="2128867"/>
                  </a:lnTo>
                  <a:lnTo>
                    <a:pt x="2007" y="2123097"/>
                  </a:lnTo>
                  <a:lnTo>
                    <a:pt x="16149" y="2084208"/>
                  </a:lnTo>
                  <a:lnTo>
                    <a:pt x="32058" y="2043551"/>
                  </a:lnTo>
                  <a:lnTo>
                    <a:pt x="47967" y="2001126"/>
                  </a:lnTo>
                  <a:lnTo>
                    <a:pt x="67412" y="1960469"/>
                  </a:lnTo>
                  <a:lnTo>
                    <a:pt x="104533" y="1877388"/>
                  </a:lnTo>
                  <a:lnTo>
                    <a:pt x="146958" y="1792538"/>
                  </a:lnTo>
                  <a:lnTo>
                    <a:pt x="192918" y="1704153"/>
                  </a:lnTo>
                  <a:lnTo>
                    <a:pt x="217666" y="1661728"/>
                  </a:lnTo>
                  <a:lnTo>
                    <a:pt x="242414" y="1619304"/>
                  </a:lnTo>
                  <a:lnTo>
                    <a:pt x="267162" y="1575111"/>
                  </a:lnTo>
                  <a:lnTo>
                    <a:pt x="293677" y="1532687"/>
                  </a:lnTo>
                  <a:lnTo>
                    <a:pt x="318425" y="1488494"/>
                  </a:lnTo>
                  <a:lnTo>
                    <a:pt x="348476" y="1446069"/>
                  </a:lnTo>
                  <a:lnTo>
                    <a:pt x="403274" y="1359452"/>
                  </a:lnTo>
                  <a:lnTo>
                    <a:pt x="431557" y="1317028"/>
                  </a:lnTo>
                  <a:lnTo>
                    <a:pt x="459841" y="1274603"/>
                  </a:lnTo>
                  <a:lnTo>
                    <a:pt x="518175" y="1189753"/>
                  </a:lnTo>
                  <a:lnTo>
                    <a:pt x="576509" y="1106672"/>
                  </a:lnTo>
                  <a:lnTo>
                    <a:pt x="636610" y="1023590"/>
                  </a:lnTo>
                  <a:lnTo>
                    <a:pt x="696712" y="944043"/>
                  </a:lnTo>
                  <a:lnTo>
                    <a:pt x="755046" y="864497"/>
                  </a:lnTo>
                  <a:lnTo>
                    <a:pt x="785097" y="825608"/>
                  </a:lnTo>
                  <a:lnTo>
                    <a:pt x="815148" y="788486"/>
                  </a:lnTo>
                  <a:lnTo>
                    <a:pt x="873482" y="714243"/>
                  </a:lnTo>
                  <a:lnTo>
                    <a:pt x="930048" y="641767"/>
                  </a:lnTo>
                  <a:lnTo>
                    <a:pt x="984847" y="572827"/>
                  </a:lnTo>
                  <a:lnTo>
                    <a:pt x="1039645" y="507422"/>
                  </a:lnTo>
                  <a:lnTo>
                    <a:pt x="1090908" y="445553"/>
                  </a:lnTo>
                  <a:lnTo>
                    <a:pt x="1186364" y="334188"/>
                  </a:lnTo>
                  <a:lnTo>
                    <a:pt x="1267678" y="238732"/>
                  </a:lnTo>
                  <a:lnTo>
                    <a:pt x="1382578" y="107923"/>
                  </a:lnTo>
                  <a:lnTo>
                    <a:pt x="1458589" y="195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84DDDDB-6B0A-7894-2CD4-20E02F3BDED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4024" y="1599492"/>
              <a:ext cx="2397977" cy="5258508"/>
            </a:xfrm>
            <a:custGeom>
              <a:avLst/>
              <a:gdLst>
                <a:gd name="connsiteX0" fmla="*/ 2397977 w 2397977"/>
                <a:gd name="connsiteY0" fmla="*/ 0 h 5258508"/>
                <a:gd name="connsiteX1" fmla="*/ 2397977 w 2397977"/>
                <a:gd name="connsiteY1" fmla="*/ 2148607 h 5258508"/>
                <a:gd name="connsiteX2" fmla="*/ 2285632 w 2397977"/>
                <a:gd name="connsiteY2" fmla="*/ 2291846 h 5258508"/>
                <a:gd name="connsiteX3" fmla="*/ 2142449 w 2397977"/>
                <a:gd name="connsiteY3" fmla="*/ 2473919 h 5258508"/>
                <a:gd name="connsiteX4" fmla="*/ 1999265 w 2397977"/>
                <a:gd name="connsiteY4" fmla="*/ 2655992 h 5258508"/>
                <a:gd name="connsiteX5" fmla="*/ 1859617 w 2397977"/>
                <a:gd name="connsiteY5" fmla="*/ 2839832 h 5258508"/>
                <a:gd name="connsiteX6" fmla="*/ 1788909 w 2397977"/>
                <a:gd name="connsiteY6" fmla="*/ 2931753 h 5258508"/>
                <a:gd name="connsiteX7" fmla="*/ 1719969 w 2397977"/>
                <a:gd name="connsiteY7" fmla="*/ 3023673 h 5258508"/>
                <a:gd name="connsiteX8" fmla="*/ 1651029 w 2397977"/>
                <a:gd name="connsiteY8" fmla="*/ 3115593 h 5258508"/>
                <a:gd name="connsiteX9" fmla="*/ 1583857 w 2397977"/>
                <a:gd name="connsiteY9" fmla="*/ 3207513 h 5258508"/>
                <a:gd name="connsiteX10" fmla="*/ 1516684 w 2397977"/>
                <a:gd name="connsiteY10" fmla="*/ 3299434 h 5258508"/>
                <a:gd name="connsiteX11" fmla="*/ 1451279 w 2397977"/>
                <a:gd name="connsiteY11" fmla="*/ 3391354 h 5258508"/>
                <a:gd name="connsiteX12" fmla="*/ 1387642 w 2397977"/>
                <a:gd name="connsiteY12" fmla="*/ 3485042 h 5258508"/>
                <a:gd name="connsiteX13" fmla="*/ 1324005 w 2397977"/>
                <a:gd name="connsiteY13" fmla="*/ 3576962 h 5258508"/>
                <a:gd name="connsiteX14" fmla="*/ 1263903 w 2397977"/>
                <a:gd name="connsiteY14" fmla="*/ 3668882 h 5258508"/>
                <a:gd name="connsiteX15" fmla="*/ 1202034 w 2397977"/>
                <a:gd name="connsiteY15" fmla="*/ 3762570 h 5258508"/>
                <a:gd name="connsiteX16" fmla="*/ 1143700 w 2397977"/>
                <a:gd name="connsiteY16" fmla="*/ 3854491 h 5258508"/>
                <a:gd name="connsiteX17" fmla="*/ 1085366 w 2397977"/>
                <a:gd name="connsiteY17" fmla="*/ 3946411 h 5258508"/>
                <a:gd name="connsiteX18" fmla="*/ 1030567 w 2397977"/>
                <a:gd name="connsiteY18" fmla="*/ 4038331 h 5258508"/>
                <a:gd name="connsiteX19" fmla="*/ 977536 w 2397977"/>
                <a:gd name="connsiteY19" fmla="*/ 4132019 h 5258508"/>
                <a:gd name="connsiteX20" fmla="*/ 928041 w 2397977"/>
                <a:gd name="connsiteY20" fmla="*/ 4223939 h 5258508"/>
                <a:gd name="connsiteX21" fmla="*/ 878545 w 2397977"/>
                <a:gd name="connsiteY21" fmla="*/ 4315859 h 5258508"/>
                <a:gd name="connsiteX22" fmla="*/ 832585 w 2397977"/>
                <a:gd name="connsiteY22" fmla="*/ 4407780 h 5258508"/>
                <a:gd name="connsiteX23" fmla="*/ 788393 w 2397977"/>
                <a:gd name="connsiteY23" fmla="*/ 4499700 h 5258508"/>
                <a:gd name="connsiteX24" fmla="*/ 745968 w 2397977"/>
                <a:gd name="connsiteY24" fmla="*/ 4591620 h 5258508"/>
                <a:gd name="connsiteX25" fmla="*/ 707079 w 2397977"/>
                <a:gd name="connsiteY25" fmla="*/ 4681773 h 5258508"/>
                <a:gd name="connsiteX26" fmla="*/ 671725 w 2397977"/>
                <a:gd name="connsiteY26" fmla="*/ 4773693 h 5258508"/>
                <a:gd name="connsiteX27" fmla="*/ 638139 w 2397977"/>
                <a:gd name="connsiteY27" fmla="*/ 4865613 h 5258508"/>
                <a:gd name="connsiteX28" fmla="*/ 606320 w 2397977"/>
                <a:gd name="connsiteY28" fmla="*/ 4957533 h 5258508"/>
                <a:gd name="connsiteX29" fmla="*/ 579805 w 2397977"/>
                <a:gd name="connsiteY29" fmla="*/ 5047686 h 5258508"/>
                <a:gd name="connsiteX30" fmla="*/ 555057 w 2397977"/>
                <a:gd name="connsiteY30" fmla="*/ 5137839 h 5258508"/>
                <a:gd name="connsiteX31" fmla="*/ 533845 w 2397977"/>
                <a:gd name="connsiteY31" fmla="*/ 5227991 h 5258508"/>
                <a:gd name="connsiteX32" fmla="*/ 527741 w 2397977"/>
                <a:gd name="connsiteY32" fmla="*/ 5258508 h 5258508"/>
                <a:gd name="connsiteX33" fmla="*/ 148053 w 2397977"/>
                <a:gd name="connsiteY33" fmla="*/ 5258508 h 5258508"/>
                <a:gd name="connsiteX34" fmla="*/ 134345 w 2397977"/>
                <a:gd name="connsiteY34" fmla="*/ 5217385 h 5258508"/>
                <a:gd name="connsiteX35" fmla="*/ 120203 w 2397977"/>
                <a:gd name="connsiteY35" fmla="*/ 5173193 h 5258508"/>
                <a:gd name="connsiteX36" fmla="*/ 106062 w 2397977"/>
                <a:gd name="connsiteY36" fmla="*/ 5127232 h 5258508"/>
                <a:gd name="connsiteX37" fmla="*/ 93688 w 2397977"/>
                <a:gd name="connsiteY37" fmla="*/ 5083040 h 5258508"/>
                <a:gd name="connsiteX38" fmla="*/ 83082 w 2397977"/>
                <a:gd name="connsiteY38" fmla="*/ 5037080 h 5258508"/>
                <a:gd name="connsiteX39" fmla="*/ 72476 w 2397977"/>
                <a:gd name="connsiteY39" fmla="*/ 4992887 h 5258508"/>
                <a:gd name="connsiteX40" fmla="*/ 61869 w 2397977"/>
                <a:gd name="connsiteY40" fmla="*/ 4945160 h 5258508"/>
                <a:gd name="connsiteX41" fmla="*/ 53031 w 2397977"/>
                <a:gd name="connsiteY41" fmla="*/ 4899199 h 5258508"/>
                <a:gd name="connsiteX42" fmla="*/ 44192 w 2397977"/>
                <a:gd name="connsiteY42" fmla="*/ 4851472 h 5258508"/>
                <a:gd name="connsiteX43" fmla="*/ 37122 w 2397977"/>
                <a:gd name="connsiteY43" fmla="*/ 4801976 h 5258508"/>
                <a:gd name="connsiteX44" fmla="*/ 30051 w 2397977"/>
                <a:gd name="connsiteY44" fmla="*/ 4752481 h 5258508"/>
                <a:gd name="connsiteX45" fmla="*/ 22980 w 2397977"/>
                <a:gd name="connsiteY45" fmla="*/ 4702985 h 5258508"/>
                <a:gd name="connsiteX46" fmla="*/ 17677 w 2397977"/>
                <a:gd name="connsiteY46" fmla="*/ 4653490 h 5258508"/>
                <a:gd name="connsiteX47" fmla="*/ 12374 w 2397977"/>
                <a:gd name="connsiteY47" fmla="*/ 4602226 h 5258508"/>
                <a:gd name="connsiteX48" fmla="*/ 8838 w 2397977"/>
                <a:gd name="connsiteY48" fmla="*/ 4550963 h 5258508"/>
                <a:gd name="connsiteX49" fmla="*/ 5303 w 2397977"/>
                <a:gd name="connsiteY49" fmla="*/ 4497932 h 5258508"/>
                <a:gd name="connsiteX50" fmla="*/ 1768 w 2397977"/>
                <a:gd name="connsiteY50" fmla="*/ 4439598 h 5258508"/>
                <a:gd name="connsiteX51" fmla="*/ 0 w 2397977"/>
                <a:gd name="connsiteY51" fmla="*/ 4381264 h 5258508"/>
                <a:gd name="connsiteX52" fmla="*/ 0 w 2397977"/>
                <a:gd name="connsiteY52" fmla="*/ 4322930 h 5258508"/>
                <a:gd name="connsiteX53" fmla="*/ 1768 w 2397977"/>
                <a:gd name="connsiteY53" fmla="*/ 4264596 h 5258508"/>
                <a:gd name="connsiteX54" fmla="*/ 3535 w 2397977"/>
                <a:gd name="connsiteY54" fmla="*/ 4206262 h 5258508"/>
                <a:gd name="connsiteX55" fmla="*/ 8838 w 2397977"/>
                <a:gd name="connsiteY55" fmla="*/ 4147928 h 5258508"/>
                <a:gd name="connsiteX56" fmla="*/ 14142 w 2397977"/>
                <a:gd name="connsiteY56" fmla="*/ 4091362 h 5258508"/>
                <a:gd name="connsiteX57" fmla="*/ 19445 w 2397977"/>
                <a:gd name="connsiteY57" fmla="*/ 4034796 h 5258508"/>
                <a:gd name="connsiteX58" fmla="*/ 28283 w 2397977"/>
                <a:gd name="connsiteY58" fmla="*/ 3978229 h 5258508"/>
                <a:gd name="connsiteX59" fmla="*/ 37122 w 2397977"/>
                <a:gd name="connsiteY59" fmla="*/ 3921663 h 5258508"/>
                <a:gd name="connsiteX60" fmla="*/ 45960 w 2397977"/>
                <a:gd name="connsiteY60" fmla="*/ 3865097 h 5258508"/>
                <a:gd name="connsiteX61" fmla="*/ 58334 w 2397977"/>
                <a:gd name="connsiteY61" fmla="*/ 3808530 h 5258508"/>
                <a:gd name="connsiteX62" fmla="*/ 70708 w 2397977"/>
                <a:gd name="connsiteY62" fmla="*/ 3753732 h 5258508"/>
                <a:gd name="connsiteX63" fmla="*/ 83082 w 2397977"/>
                <a:gd name="connsiteY63" fmla="*/ 3698933 h 5258508"/>
                <a:gd name="connsiteX64" fmla="*/ 98991 w 2397977"/>
                <a:gd name="connsiteY64" fmla="*/ 3644135 h 5258508"/>
                <a:gd name="connsiteX65" fmla="*/ 114900 w 2397977"/>
                <a:gd name="connsiteY65" fmla="*/ 3589336 h 5258508"/>
                <a:gd name="connsiteX66" fmla="*/ 130810 w 2397977"/>
                <a:gd name="connsiteY66" fmla="*/ 3534537 h 5258508"/>
                <a:gd name="connsiteX67" fmla="*/ 148487 w 2397977"/>
                <a:gd name="connsiteY67" fmla="*/ 3479739 h 5258508"/>
                <a:gd name="connsiteX68" fmla="*/ 167931 w 2397977"/>
                <a:gd name="connsiteY68" fmla="*/ 3424940 h 5258508"/>
                <a:gd name="connsiteX69" fmla="*/ 187376 w 2397977"/>
                <a:gd name="connsiteY69" fmla="*/ 3371909 h 5258508"/>
                <a:gd name="connsiteX70" fmla="*/ 206821 w 2397977"/>
                <a:gd name="connsiteY70" fmla="*/ 3318878 h 5258508"/>
                <a:gd name="connsiteX71" fmla="*/ 228033 w 2397977"/>
                <a:gd name="connsiteY71" fmla="*/ 3264080 h 5258508"/>
                <a:gd name="connsiteX72" fmla="*/ 251013 w 2397977"/>
                <a:gd name="connsiteY72" fmla="*/ 3211049 h 5258508"/>
                <a:gd name="connsiteX73" fmla="*/ 273993 w 2397977"/>
                <a:gd name="connsiteY73" fmla="*/ 3158018 h 5258508"/>
                <a:gd name="connsiteX74" fmla="*/ 323489 w 2397977"/>
                <a:gd name="connsiteY74" fmla="*/ 3053724 h 5258508"/>
                <a:gd name="connsiteX75" fmla="*/ 374752 w 2397977"/>
                <a:gd name="connsiteY75" fmla="*/ 2947662 h 5258508"/>
                <a:gd name="connsiteX76" fmla="*/ 401267 w 2397977"/>
                <a:gd name="connsiteY76" fmla="*/ 2896399 h 5258508"/>
                <a:gd name="connsiteX77" fmla="*/ 429550 w 2397977"/>
                <a:gd name="connsiteY77" fmla="*/ 2845135 h 5258508"/>
                <a:gd name="connsiteX78" fmla="*/ 457833 w 2397977"/>
                <a:gd name="connsiteY78" fmla="*/ 2792105 h 5258508"/>
                <a:gd name="connsiteX79" fmla="*/ 487884 w 2397977"/>
                <a:gd name="connsiteY79" fmla="*/ 2740841 h 5258508"/>
                <a:gd name="connsiteX80" fmla="*/ 516167 w 2397977"/>
                <a:gd name="connsiteY80" fmla="*/ 2689578 h 5258508"/>
                <a:gd name="connsiteX81" fmla="*/ 546218 w 2397977"/>
                <a:gd name="connsiteY81" fmla="*/ 2638315 h 5258508"/>
                <a:gd name="connsiteX82" fmla="*/ 608088 w 2397977"/>
                <a:gd name="connsiteY82" fmla="*/ 2535788 h 5258508"/>
                <a:gd name="connsiteX83" fmla="*/ 673493 w 2397977"/>
                <a:gd name="connsiteY83" fmla="*/ 2435030 h 5258508"/>
                <a:gd name="connsiteX84" fmla="*/ 738897 w 2397977"/>
                <a:gd name="connsiteY84" fmla="*/ 2332503 h 5258508"/>
                <a:gd name="connsiteX85" fmla="*/ 806070 w 2397977"/>
                <a:gd name="connsiteY85" fmla="*/ 2231745 h 5258508"/>
                <a:gd name="connsiteX86" fmla="*/ 841424 w 2397977"/>
                <a:gd name="connsiteY86" fmla="*/ 2182249 h 5258508"/>
                <a:gd name="connsiteX87" fmla="*/ 875010 w 2397977"/>
                <a:gd name="connsiteY87" fmla="*/ 2132754 h 5258508"/>
                <a:gd name="connsiteX88" fmla="*/ 1016426 w 2397977"/>
                <a:gd name="connsiteY88" fmla="*/ 1929468 h 5258508"/>
                <a:gd name="connsiteX89" fmla="*/ 1161377 w 2397977"/>
                <a:gd name="connsiteY89" fmla="*/ 1731486 h 5258508"/>
                <a:gd name="connsiteX90" fmla="*/ 1308096 w 2397977"/>
                <a:gd name="connsiteY90" fmla="*/ 1531737 h 5258508"/>
                <a:gd name="connsiteX91" fmla="*/ 1453047 w 2397977"/>
                <a:gd name="connsiteY91" fmla="*/ 1333754 h 5258508"/>
                <a:gd name="connsiteX92" fmla="*/ 1525523 w 2397977"/>
                <a:gd name="connsiteY92" fmla="*/ 1232996 h 5258508"/>
                <a:gd name="connsiteX93" fmla="*/ 1596230 w 2397977"/>
                <a:gd name="connsiteY93" fmla="*/ 1134005 h 5258508"/>
                <a:gd name="connsiteX94" fmla="*/ 1836637 w 2397977"/>
                <a:gd name="connsiteY94" fmla="*/ 798142 h 5258508"/>
                <a:gd name="connsiteX95" fmla="*/ 2068205 w 2397977"/>
                <a:gd name="connsiteY95" fmla="*/ 472886 h 5258508"/>
                <a:gd name="connsiteX96" fmla="*/ 2177803 w 2397977"/>
                <a:gd name="connsiteY96" fmla="*/ 317329 h 5258508"/>
                <a:gd name="connsiteX97" fmla="*/ 2283865 w 2397977"/>
                <a:gd name="connsiteY97" fmla="*/ 167074 h 5258508"/>
                <a:gd name="connsiteX98" fmla="*/ 2382855 w 2397977"/>
                <a:gd name="connsiteY98" fmla="*/ 22123 h 52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397977" h="5258508">
                  <a:moveTo>
                    <a:pt x="2397977" y="0"/>
                  </a:moveTo>
                  <a:lnTo>
                    <a:pt x="2397977" y="2148607"/>
                  </a:lnTo>
                  <a:lnTo>
                    <a:pt x="2285632" y="2291846"/>
                  </a:lnTo>
                  <a:lnTo>
                    <a:pt x="2142449" y="2473919"/>
                  </a:lnTo>
                  <a:lnTo>
                    <a:pt x="1999265" y="2655992"/>
                  </a:lnTo>
                  <a:lnTo>
                    <a:pt x="1859617" y="2839832"/>
                  </a:lnTo>
                  <a:lnTo>
                    <a:pt x="1788909" y="2931753"/>
                  </a:lnTo>
                  <a:lnTo>
                    <a:pt x="1719969" y="3023673"/>
                  </a:lnTo>
                  <a:lnTo>
                    <a:pt x="1651029" y="3115593"/>
                  </a:lnTo>
                  <a:lnTo>
                    <a:pt x="1583857" y="3207513"/>
                  </a:lnTo>
                  <a:lnTo>
                    <a:pt x="1516684" y="3299434"/>
                  </a:lnTo>
                  <a:lnTo>
                    <a:pt x="1451279" y="3391354"/>
                  </a:lnTo>
                  <a:lnTo>
                    <a:pt x="1387642" y="3485042"/>
                  </a:lnTo>
                  <a:lnTo>
                    <a:pt x="1324005" y="3576962"/>
                  </a:lnTo>
                  <a:lnTo>
                    <a:pt x="1263903" y="3668882"/>
                  </a:lnTo>
                  <a:lnTo>
                    <a:pt x="1202034" y="3762570"/>
                  </a:lnTo>
                  <a:lnTo>
                    <a:pt x="1143700" y="3854491"/>
                  </a:lnTo>
                  <a:lnTo>
                    <a:pt x="1085366" y="3946411"/>
                  </a:lnTo>
                  <a:lnTo>
                    <a:pt x="1030567" y="4038331"/>
                  </a:lnTo>
                  <a:lnTo>
                    <a:pt x="977536" y="4132019"/>
                  </a:lnTo>
                  <a:lnTo>
                    <a:pt x="928041" y="4223939"/>
                  </a:lnTo>
                  <a:lnTo>
                    <a:pt x="878545" y="4315859"/>
                  </a:lnTo>
                  <a:lnTo>
                    <a:pt x="832585" y="4407780"/>
                  </a:lnTo>
                  <a:lnTo>
                    <a:pt x="788393" y="4499700"/>
                  </a:lnTo>
                  <a:lnTo>
                    <a:pt x="745968" y="4591620"/>
                  </a:lnTo>
                  <a:lnTo>
                    <a:pt x="707079" y="4681773"/>
                  </a:lnTo>
                  <a:lnTo>
                    <a:pt x="671725" y="4773693"/>
                  </a:lnTo>
                  <a:lnTo>
                    <a:pt x="638139" y="4865613"/>
                  </a:lnTo>
                  <a:lnTo>
                    <a:pt x="606320" y="4957533"/>
                  </a:lnTo>
                  <a:lnTo>
                    <a:pt x="579805" y="5047686"/>
                  </a:lnTo>
                  <a:lnTo>
                    <a:pt x="555057" y="5137839"/>
                  </a:lnTo>
                  <a:lnTo>
                    <a:pt x="533845" y="5227991"/>
                  </a:lnTo>
                  <a:lnTo>
                    <a:pt x="527741" y="5258508"/>
                  </a:lnTo>
                  <a:lnTo>
                    <a:pt x="148053" y="5258508"/>
                  </a:lnTo>
                  <a:lnTo>
                    <a:pt x="134345" y="5217385"/>
                  </a:lnTo>
                  <a:lnTo>
                    <a:pt x="120203" y="5173193"/>
                  </a:lnTo>
                  <a:lnTo>
                    <a:pt x="106062" y="5127232"/>
                  </a:lnTo>
                  <a:lnTo>
                    <a:pt x="93688" y="5083040"/>
                  </a:lnTo>
                  <a:lnTo>
                    <a:pt x="83082" y="5037080"/>
                  </a:lnTo>
                  <a:lnTo>
                    <a:pt x="72476" y="4992887"/>
                  </a:lnTo>
                  <a:lnTo>
                    <a:pt x="61869" y="4945160"/>
                  </a:lnTo>
                  <a:lnTo>
                    <a:pt x="53031" y="4899199"/>
                  </a:lnTo>
                  <a:lnTo>
                    <a:pt x="44192" y="4851472"/>
                  </a:lnTo>
                  <a:lnTo>
                    <a:pt x="37122" y="4801976"/>
                  </a:lnTo>
                  <a:lnTo>
                    <a:pt x="30051" y="4752481"/>
                  </a:lnTo>
                  <a:lnTo>
                    <a:pt x="22980" y="4702985"/>
                  </a:lnTo>
                  <a:lnTo>
                    <a:pt x="17677" y="4653490"/>
                  </a:lnTo>
                  <a:lnTo>
                    <a:pt x="12374" y="4602226"/>
                  </a:lnTo>
                  <a:lnTo>
                    <a:pt x="8838" y="4550963"/>
                  </a:lnTo>
                  <a:lnTo>
                    <a:pt x="5303" y="4497932"/>
                  </a:lnTo>
                  <a:lnTo>
                    <a:pt x="1768" y="4439598"/>
                  </a:lnTo>
                  <a:lnTo>
                    <a:pt x="0" y="4381264"/>
                  </a:lnTo>
                  <a:lnTo>
                    <a:pt x="0" y="4322930"/>
                  </a:lnTo>
                  <a:lnTo>
                    <a:pt x="1768" y="4264596"/>
                  </a:lnTo>
                  <a:lnTo>
                    <a:pt x="3535" y="4206262"/>
                  </a:lnTo>
                  <a:lnTo>
                    <a:pt x="8838" y="4147928"/>
                  </a:lnTo>
                  <a:lnTo>
                    <a:pt x="14142" y="4091362"/>
                  </a:lnTo>
                  <a:lnTo>
                    <a:pt x="19445" y="4034796"/>
                  </a:lnTo>
                  <a:lnTo>
                    <a:pt x="28283" y="3978229"/>
                  </a:lnTo>
                  <a:lnTo>
                    <a:pt x="37122" y="3921663"/>
                  </a:lnTo>
                  <a:lnTo>
                    <a:pt x="45960" y="3865097"/>
                  </a:lnTo>
                  <a:lnTo>
                    <a:pt x="58334" y="3808530"/>
                  </a:lnTo>
                  <a:lnTo>
                    <a:pt x="70708" y="3753732"/>
                  </a:lnTo>
                  <a:lnTo>
                    <a:pt x="83082" y="3698933"/>
                  </a:lnTo>
                  <a:lnTo>
                    <a:pt x="98991" y="3644135"/>
                  </a:lnTo>
                  <a:lnTo>
                    <a:pt x="114900" y="3589336"/>
                  </a:lnTo>
                  <a:lnTo>
                    <a:pt x="130810" y="3534537"/>
                  </a:lnTo>
                  <a:lnTo>
                    <a:pt x="148487" y="3479739"/>
                  </a:lnTo>
                  <a:lnTo>
                    <a:pt x="167931" y="3424940"/>
                  </a:lnTo>
                  <a:lnTo>
                    <a:pt x="187376" y="3371909"/>
                  </a:lnTo>
                  <a:lnTo>
                    <a:pt x="206821" y="3318878"/>
                  </a:lnTo>
                  <a:lnTo>
                    <a:pt x="228033" y="3264080"/>
                  </a:lnTo>
                  <a:lnTo>
                    <a:pt x="251013" y="3211049"/>
                  </a:lnTo>
                  <a:lnTo>
                    <a:pt x="273993" y="3158018"/>
                  </a:lnTo>
                  <a:lnTo>
                    <a:pt x="323489" y="3053724"/>
                  </a:lnTo>
                  <a:lnTo>
                    <a:pt x="374752" y="2947662"/>
                  </a:lnTo>
                  <a:lnTo>
                    <a:pt x="401267" y="2896399"/>
                  </a:lnTo>
                  <a:lnTo>
                    <a:pt x="429550" y="2845135"/>
                  </a:lnTo>
                  <a:lnTo>
                    <a:pt x="457833" y="2792105"/>
                  </a:lnTo>
                  <a:lnTo>
                    <a:pt x="487884" y="2740841"/>
                  </a:lnTo>
                  <a:lnTo>
                    <a:pt x="516167" y="2689578"/>
                  </a:lnTo>
                  <a:lnTo>
                    <a:pt x="546218" y="2638315"/>
                  </a:lnTo>
                  <a:lnTo>
                    <a:pt x="608088" y="2535788"/>
                  </a:lnTo>
                  <a:lnTo>
                    <a:pt x="673493" y="2435030"/>
                  </a:lnTo>
                  <a:lnTo>
                    <a:pt x="738897" y="2332503"/>
                  </a:lnTo>
                  <a:lnTo>
                    <a:pt x="806070" y="2231745"/>
                  </a:lnTo>
                  <a:lnTo>
                    <a:pt x="841424" y="2182249"/>
                  </a:lnTo>
                  <a:lnTo>
                    <a:pt x="875010" y="2132754"/>
                  </a:lnTo>
                  <a:lnTo>
                    <a:pt x="1016426" y="1929468"/>
                  </a:lnTo>
                  <a:lnTo>
                    <a:pt x="1161377" y="1731486"/>
                  </a:lnTo>
                  <a:lnTo>
                    <a:pt x="1308096" y="1531737"/>
                  </a:lnTo>
                  <a:lnTo>
                    <a:pt x="1453047" y="1333754"/>
                  </a:lnTo>
                  <a:lnTo>
                    <a:pt x="1525523" y="1232996"/>
                  </a:lnTo>
                  <a:lnTo>
                    <a:pt x="1596230" y="1134005"/>
                  </a:lnTo>
                  <a:lnTo>
                    <a:pt x="1836637" y="798142"/>
                  </a:lnTo>
                  <a:lnTo>
                    <a:pt x="2068205" y="472886"/>
                  </a:lnTo>
                  <a:lnTo>
                    <a:pt x="2177803" y="317329"/>
                  </a:lnTo>
                  <a:lnTo>
                    <a:pt x="2283865" y="167074"/>
                  </a:lnTo>
                  <a:lnTo>
                    <a:pt x="2382855" y="22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9" y="1773239"/>
            <a:ext cx="1094043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3927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B5DB4A7-9188-4095-84E1-E1DCB0ECE150}" type="datetime1">
              <a:rPr lang="fi-FI" smtClean="0"/>
              <a:t>19.1.2026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132856"/>
            <a:ext cx="7200304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8" y="4436690"/>
            <a:ext cx="7200304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grpSp>
        <p:nvGrpSpPr>
          <p:cNvPr id="19" name="Group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3" y="476672"/>
            <a:ext cx="1810305" cy="720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20" name="Freeform 6"/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1" name="Freeform 7"/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2" name="Freeform 8"/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BE4B09F-A0C7-DC9A-9116-AACAB36418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9120336" y="0"/>
            <a:ext cx="3071665" cy="6858000"/>
          </a:xfrm>
          <a:custGeom>
            <a:avLst/>
            <a:gdLst>
              <a:gd name="connsiteX0" fmla="*/ 3071665 w 3071665"/>
              <a:gd name="connsiteY0" fmla="*/ 3924144 h 6858000"/>
              <a:gd name="connsiteX1" fmla="*/ 3071665 w 3071665"/>
              <a:gd name="connsiteY1" fmla="*/ 6105930 h 6858000"/>
              <a:gd name="connsiteX2" fmla="*/ 3045743 w 3071665"/>
              <a:gd name="connsiteY2" fmla="*/ 6134545 h 6858000"/>
              <a:gd name="connsiteX3" fmla="*/ 2906095 w 3071665"/>
              <a:gd name="connsiteY3" fmla="*/ 6291870 h 6858000"/>
              <a:gd name="connsiteX4" fmla="*/ 2762912 w 3071665"/>
              <a:gd name="connsiteY4" fmla="*/ 6458034 h 6858000"/>
              <a:gd name="connsiteX5" fmla="*/ 2690436 w 3071665"/>
              <a:gd name="connsiteY5" fmla="*/ 6541116 h 6858000"/>
              <a:gd name="connsiteX6" fmla="*/ 2619729 w 3071665"/>
              <a:gd name="connsiteY6" fmla="*/ 6625965 h 6858000"/>
              <a:gd name="connsiteX7" fmla="*/ 2549021 w 3071665"/>
              <a:gd name="connsiteY7" fmla="*/ 6710815 h 6858000"/>
              <a:gd name="connsiteX8" fmla="*/ 2480081 w 3071665"/>
              <a:gd name="connsiteY8" fmla="*/ 6795664 h 6858000"/>
              <a:gd name="connsiteX9" fmla="*/ 2446494 w 3071665"/>
              <a:gd name="connsiteY9" fmla="*/ 6838089 h 6858000"/>
              <a:gd name="connsiteX10" fmla="*/ 2430731 w 3071665"/>
              <a:gd name="connsiteY10" fmla="*/ 6858000 h 6858000"/>
              <a:gd name="connsiteX11" fmla="*/ 922500 w 3071665"/>
              <a:gd name="connsiteY11" fmla="*/ 6858000 h 6858000"/>
              <a:gd name="connsiteX12" fmla="*/ 924507 w 3071665"/>
              <a:gd name="connsiteY12" fmla="*/ 6852230 h 6858000"/>
              <a:gd name="connsiteX13" fmla="*/ 938649 w 3071665"/>
              <a:gd name="connsiteY13" fmla="*/ 6813341 h 6858000"/>
              <a:gd name="connsiteX14" fmla="*/ 954558 w 3071665"/>
              <a:gd name="connsiteY14" fmla="*/ 6772684 h 6858000"/>
              <a:gd name="connsiteX15" fmla="*/ 970467 w 3071665"/>
              <a:gd name="connsiteY15" fmla="*/ 6730259 h 6858000"/>
              <a:gd name="connsiteX16" fmla="*/ 989912 w 3071665"/>
              <a:gd name="connsiteY16" fmla="*/ 6689602 h 6858000"/>
              <a:gd name="connsiteX17" fmla="*/ 1027033 w 3071665"/>
              <a:gd name="connsiteY17" fmla="*/ 6606521 h 6858000"/>
              <a:gd name="connsiteX18" fmla="*/ 1069458 w 3071665"/>
              <a:gd name="connsiteY18" fmla="*/ 6521671 h 6858000"/>
              <a:gd name="connsiteX19" fmla="*/ 1115418 w 3071665"/>
              <a:gd name="connsiteY19" fmla="*/ 6433286 h 6858000"/>
              <a:gd name="connsiteX20" fmla="*/ 1140166 w 3071665"/>
              <a:gd name="connsiteY20" fmla="*/ 6390861 h 6858000"/>
              <a:gd name="connsiteX21" fmla="*/ 1164914 w 3071665"/>
              <a:gd name="connsiteY21" fmla="*/ 6348437 h 6858000"/>
              <a:gd name="connsiteX22" fmla="*/ 1189662 w 3071665"/>
              <a:gd name="connsiteY22" fmla="*/ 6304244 h 6858000"/>
              <a:gd name="connsiteX23" fmla="*/ 1216177 w 3071665"/>
              <a:gd name="connsiteY23" fmla="*/ 6261820 h 6858000"/>
              <a:gd name="connsiteX24" fmla="*/ 1240925 w 3071665"/>
              <a:gd name="connsiteY24" fmla="*/ 6217627 h 6858000"/>
              <a:gd name="connsiteX25" fmla="*/ 1270976 w 3071665"/>
              <a:gd name="connsiteY25" fmla="*/ 6175202 h 6858000"/>
              <a:gd name="connsiteX26" fmla="*/ 1325774 w 3071665"/>
              <a:gd name="connsiteY26" fmla="*/ 6088585 h 6858000"/>
              <a:gd name="connsiteX27" fmla="*/ 1354057 w 3071665"/>
              <a:gd name="connsiteY27" fmla="*/ 6046161 h 6858000"/>
              <a:gd name="connsiteX28" fmla="*/ 1382341 w 3071665"/>
              <a:gd name="connsiteY28" fmla="*/ 6003736 h 6858000"/>
              <a:gd name="connsiteX29" fmla="*/ 1440675 w 3071665"/>
              <a:gd name="connsiteY29" fmla="*/ 5918886 h 6858000"/>
              <a:gd name="connsiteX30" fmla="*/ 1499009 w 3071665"/>
              <a:gd name="connsiteY30" fmla="*/ 5835805 h 6858000"/>
              <a:gd name="connsiteX31" fmla="*/ 1559110 w 3071665"/>
              <a:gd name="connsiteY31" fmla="*/ 5752723 h 6858000"/>
              <a:gd name="connsiteX32" fmla="*/ 1619212 w 3071665"/>
              <a:gd name="connsiteY32" fmla="*/ 5673176 h 6858000"/>
              <a:gd name="connsiteX33" fmla="*/ 1677546 w 3071665"/>
              <a:gd name="connsiteY33" fmla="*/ 5593630 h 6858000"/>
              <a:gd name="connsiteX34" fmla="*/ 1707597 w 3071665"/>
              <a:gd name="connsiteY34" fmla="*/ 5554741 h 6858000"/>
              <a:gd name="connsiteX35" fmla="*/ 1737648 w 3071665"/>
              <a:gd name="connsiteY35" fmla="*/ 5517619 h 6858000"/>
              <a:gd name="connsiteX36" fmla="*/ 1795982 w 3071665"/>
              <a:gd name="connsiteY36" fmla="*/ 5443376 h 6858000"/>
              <a:gd name="connsiteX37" fmla="*/ 1852548 w 3071665"/>
              <a:gd name="connsiteY37" fmla="*/ 5370900 h 6858000"/>
              <a:gd name="connsiteX38" fmla="*/ 1907347 w 3071665"/>
              <a:gd name="connsiteY38" fmla="*/ 5301960 h 6858000"/>
              <a:gd name="connsiteX39" fmla="*/ 1962145 w 3071665"/>
              <a:gd name="connsiteY39" fmla="*/ 5236555 h 6858000"/>
              <a:gd name="connsiteX40" fmla="*/ 2013408 w 3071665"/>
              <a:gd name="connsiteY40" fmla="*/ 5174686 h 6858000"/>
              <a:gd name="connsiteX41" fmla="*/ 2108864 w 3071665"/>
              <a:gd name="connsiteY41" fmla="*/ 5063321 h 6858000"/>
              <a:gd name="connsiteX42" fmla="*/ 2190178 w 3071665"/>
              <a:gd name="connsiteY42" fmla="*/ 4967865 h 6858000"/>
              <a:gd name="connsiteX43" fmla="*/ 2305079 w 3071665"/>
              <a:gd name="connsiteY43" fmla="*/ 4837056 h 6858000"/>
              <a:gd name="connsiteX44" fmla="*/ 2381089 w 3071665"/>
              <a:gd name="connsiteY44" fmla="*/ 4748671 h 6858000"/>
              <a:gd name="connsiteX45" fmla="*/ 2471242 w 3071665"/>
              <a:gd name="connsiteY45" fmla="*/ 4644377 h 6858000"/>
              <a:gd name="connsiteX46" fmla="*/ 2683366 w 3071665"/>
              <a:gd name="connsiteY46" fmla="*/ 4393364 h 6858000"/>
              <a:gd name="connsiteX47" fmla="*/ 2801801 w 3071665"/>
              <a:gd name="connsiteY47" fmla="*/ 4251948 h 6858000"/>
              <a:gd name="connsiteX48" fmla="*/ 2927308 w 3071665"/>
              <a:gd name="connsiteY48" fmla="*/ 4099926 h 6858000"/>
              <a:gd name="connsiteX49" fmla="*/ 2826529 w 3071665"/>
              <a:gd name="connsiteY49" fmla="*/ 0 h 6858000"/>
              <a:gd name="connsiteX50" fmla="*/ 3071664 w 3071665"/>
              <a:gd name="connsiteY50" fmla="*/ 0 h 6858000"/>
              <a:gd name="connsiteX51" fmla="*/ 3071664 w 3071665"/>
              <a:gd name="connsiteY51" fmla="*/ 2869379 h 6858000"/>
              <a:gd name="connsiteX52" fmla="*/ 3038671 w 3071665"/>
              <a:gd name="connsiteY52" fmla="*/ 2915570 h 6858000"/>
              <a:gd name="connsiteX53" fmla="*/ 2973266 w 3071665"/>
              <a:gd name="connsiteY53" fmla="*/ 3002187 h 6858000"/>
              <a:gd name="connsiteX54" fmla="*/ 2842457 w 3071665"/>
              <a:gd name="connsiteY54" fmla="*/ 3177189 h 6858000"/>
              <a:gd name="connsiteX55" fmla="*/ 2706344 w 3071665"/>
              <a:gd name="connsiteY55" fmla="*/ 3352191 h 6858000"/>
              <a:gd name="connsiteX56" fmla="*/ 2568464 w 3071665"/>
              <a:gd name="connsiteY56" fmla="*/ 3530728 h 6858000"/>
              <a:gd name="connsiteX57" fmla="*/ 2285632 w 3071665"/>
              <a:gd name="connsiteY57" fmla="*/ 3891338 h 6858000"/>
              <a:gd name="connsiteX58" fmla="*/ 2142449 w 3071665"/>
              <a:gd name="connsiteY58" fmla="*/ 4073411 h 6858000"/>
              <a:gd name="connsiteX59" fmla="*/ 1999265 w 3071665"/>
              <a:gd name="connsiteY59" fmla="*/ 4255484 h 6858000"/>
              <a:gd name="connsiteX60" fmla="*/ 1859617 w 3071665"/>
              <a:gd name="connsiteY60" fmla="*/ 4439324 h 6858000"/>
              <a:gd name="connsiteX61" fmla="*/ 1788909 w 3071665"/>
              <a:gd name="connsiteY61" fmla="*/ 4531245 h 6858000"/>
              <a:gd name="connsiteX62" fmla="*/ 1719969 w 3071665"/>
              <a:gd name="connsiteY62" fmla="*/ 4623165 h 6858000"/>
              <a:gd name="connsiteX63" fmla="*/ 1651029 w 3071665"/>
              <a:gd name="connsiteY63" fmla="*/ 4715085 h 6858000"/>
              <a:gd name="connsiteX64" fmla="*/ 1583856 w 3071665"/>
              <a:gd name="connsiteY64" fmla="*/ 4807005 h 6858000"/>
              <a:gd name="connsiteX65" fmla="*/ 1516684 w 3071665"/>
              <a:gd name="connsiteY65" fmla="*/ 4898926 h 6858000"/>
              <a:gd name="connsiteX66" fmla="*/ 1451279 w 3071665"/>
              <a:gd name="connsiteY66" fmla="*/ 4990846 h 6858000"/>
              <a:gd name="connsiteX67" fmla="*/ 1387642 w 3071665"/>
              <a:gd name="connsiteY67" fmla="*/ 5084534 h 6858000"/>
              <a:gd name="connsiteX68" fmla="*/ 1324005 w 3071665"/>
              <a:gd name="connsiteY68" fmla="*/ 5176454 h 6858000"/>
              <a:gd name="connsiteX69" fmla="*/ 1263903 w 3071665"/>
              <a:gd name="connsiteY69" fmla="*/ 5268374 h 6858000"/>
              <a:gd name="connsiteX70" fmla="*/ 1202034 w 3071665"/>
              <a:gd name="connsiteY70" fmla="*/ 5362062 h 6858000"/>
              <a:gd name="connsiteX71" fmla="*/ 1143700 w 3071665"/>
              <a:gd name="connsiteY71" fmla="*/ 5453983 h 6858000"/>
              <a:gd name="connsiteX72" fmla="*/ 1085366 w 3071665"/>
              <a:gd name="connsiteY72" fmla="*/ 5545903 h 6858000"/>
              <a:gd name="connsiteX73" fmla="*/ 1030567 w 3071665"/>
              <a:gd name="connsiteY73" fmla="*/ 5637823 h 6858000"/>
              <a:gd name="connsiteX74" fmla="*/ 977536 w 3071665"/>
              <a:gd name="connsiteY74" fmla="*/ 5731511 h 6858000"/>
              <a:gd name="connsiteX75" fmla="*/ 928041 w 3071665"/>
              <a:gd name="connsiteY75" fmla="*/ 5823431 h 6858000"/>
              <a:gd name="connsiteX76" fmla="*/ 878545 w 3071665"/>
              <a:gd name="connsiteY76" fmla="*/ 5915351 h 6858000"/>
              <a:gd name="connsiteX77" fmla="*/ 832585 w 3071665"/>
              <a:gd name="connsiteY77" fmla="*/ 6007272 h 6858000"/>
              <a:gd name="connsiteX78" fmla="*/ 788393 w 3071665"/>
              <a:gd name="connsiteY78" fmla="*/ 6099192 h 6858000"/>
              <a:gd name="connsiteX79" fmla="*/ 745968 w 3071665"/>
              <a:gd name="connsiteY79" fmla="*/ 6191112 h 6858000"/>
              <a:gd name="connsiteX80" fmla="*/ 707079 w 3071665"/>
              <a:gd name="connsiteY80" fmla="*/ 6281265 h 6858000"/>
              <a:gd name="connsiteX81" fmla="*/ 671725 w 3071665"/>
              <a:gd name="connsiteY81" fmla="*/ 6373185 h 6858000"/>
              <a:gd name="connsiteX82" fmla="*/ 638139 w 3071665"/>
              <a:gd name="connsiteY82" fmla="*/ 6465105 h 6858000"/>
              <a:gd name="connsiteX83" fmla="*/ 606320 w 3071665"/>
              <a:gd name="connsiteY83" fmla="*/ 6557025 h 6858000"/>
              <a:gd name="connsiteX84" fmla="*/ 579805 w 3071665"/>
              <a:gd name="connsiteY84" fmla="*/ 6647178 h 6858000"/>
              <a:gd name="connsiteX85" fmla="*/ 555057 w 3071665"/>
              <a:gd name="connsiteY85" fmla="*/ 6737331 h 6858000"/>
              <a:gd name="connsiteX86" fmla="*/ 533844 w 3071665"/>
              <a:gd name="connsiteY86" fmla="*/ 6827483 h 6858000"/>
              <a:gd name="connsiteX87" fmla="*/ 527741 w 3071665"/>
              <a:gd name="connsiteY87" fmla="*/ 6858000 h 6858000"/>
              <a:gd name="connsiteX88" fmla="*/ 148053 w 3071665"/>
              <a:gd name="connsiteY88" fmla="*/ 6858000 h 6858000"/>
              <a:gd name="connsiteX89" fmla="*/ 134345 w 3071665"/>
              <a:gd name="connsiteY89" fmla="*/ 6816877 h 6858000"/>
              <a:gd name="connsiteX90" fmla="*/ 120203 w 3071665"/>
              <a:gd name="connsiteY90" fmla="*/ 6772685 h 6858000"/>
              <a:gd name="connsiteX91" fmla="*/ 106062 w 3071665"/>
              <a:gd name="connsiteY91" fmla="*/ 6726724 h 6858000"/>
              <a:gd name="connsiteX92" fmla="*/ 93688 w 3071665"/>
              <a:gd name="connsiteY92" fmla="*/ 6682532 h 6858000"/>
              <a:gd name="connsiteX93" fmla="*/ 83082 w 3071665"/>
              <a:gd name="connsiteY93" fmla="*/ 6636572 h 6858000"/>
              <a:gd name="connsiteX94" fmla="*/ 72476 w 3071665"/>
              <a:gd name="connsiteY94" fmla="*/ 6592379 h 6858000"/>
              <a:gd name="connsiteX95" fmla="*/ 61869 w 3071665"/>
              <a:gd name="connsiteY95" fmla="*/ 6544652 h 6858000"/>
              <a:gd name="connsiteX96" fmla="*/ 53031 w 3071665"/>
              <a:gd name="connsiteY96" fmla="*/ 6498691 h 6858000"/>
              <a:gd name="connsiteX97" fmla="*/ 44192 w 3071665"/>
              <a:gd name="connsiteY97" fmla="*/ 6450964 h 6858000"/>
              <a:gd name="connsiteX98" fmla="*/ 37122 w 3071665"/>
              <a:gd name="connsiteY98" fmla="*/ 6401468 h 6858000"/>
              <a:gd name="connsiteX99" fmla="*/ 30051 w 3071665"/>
              <a:gd name="connsiteY99" fmla="*/ 6351973 h 6858000"/>
              <a:gd name="connsiteX100" fmla="*/ 22980 w 3071665"/>
              <a:gd name="connsiteY100" fmla="*/ 6302477 h 6858000"/>
              <a:gd name="connsiteX101" fmla="*/ 17677 w 3071665"/>
              <a:gd name="connsiteY101" fmla="*/ 6252982 h 6858000"/>
              <a:gd name="connsiteX102" fmla="*/ 12374 w 3071665"/>
              <a:gd name="connsiteY102" fmla="*/ 6201718 h 6858000"/>
              <a:gd name="connsiteX103" fmla="*/ 8838 w 3071665"/>
              <a:gd name="connsiteY103" fmla="*/ 6150455 h 6858000"/>
              <a:gd name="connsiteX104" fmla="*/ 5303 w 3071665"/>
              <a:gd name="connsiteY104" fmla="*/ 6097424 h 6858000"/>
              <a:gd name="connsiteX105" fmla="*/ 1768 w 3071665"/>
              <a:gd name="connsiteY105" fmla="*/ 6039090 h 6858000"/>
              <a:gd name="connsiteX106" fmla="*/ 0 w 3071665"/>
              <a:gd name="connsiteY106" fmla="*/ 5980756 h 6858000"/>
              <a:gd name="connsiteX107" fmla="*/ 0 w 3071665"/>
              <a:gd name="connsiteY107" fmla="*/ 5922422 h 6858000"/>
              <a:gd name="connsiteX108" fmla="*/ 1768 w 3071665"/>
              <a:gd name="connsiteY108" fmla="*/ 5864088 h 6858000"/>
              <a:gd name="connsiteX109" fmla="*/ 3535 w 3071665"/>
              <a:gd name="connsiteY109" fmla="*/ 5805754 h 6858000"/>
              <a:gd name="connsiteX110" fmla="*/ 8838 w 3071665"/>
              <a:gd name="connsiteY110" fmla="*/ 5747420 h 6858000"/>
              <a:gd name="connsiteX111" fmla="*/ 14142 w 3071665"/>
              <a:gd name="connsiteY111" fmla="*/ 5690854 h 6858000"/>
              <a:gd name="connsiteX112" fmla="*/ 19445 w 3071665"/>
              <a:gd name="connsiteY112" fmla="*/ 5634288 h 6858000"/>
              <a:gd name="connsiteX113" fmla="*/ 28283 w 3071665"/>
              <a:gd name="connsiteY113" fmla="*/ 5577721 h 6858000"/>
              <a:gd name="connsiteX114" fmla="*/ 37122 w 3071665"/>
              <a:gd name="connsiteY114" fmla="*/ 5521155 h 6858000"/>
              <a:gd name="connsiteX115" fmla="*/ 45960 w 3071665"/>
              <a:gd name="connsiteY115" fmla="*/ 5464589 h 6858000"/>
              <a:gd name="connsiteX116" fmla="*/ 58334 w 3071665"/>
              <a:gd name="connsiteY116" fmla="*/ 5408022 h 6858000"/>
              <a:gd name="connsiteX117" fmla="*/ 70708 w 3071665"/>
              <a:gd name="connsiteY117" fmla="*/ 5353224 h 6858000"/>
              <a:gd name="connsiteX118" fmla="*/ 83082 w 3071665"/>
              <a:gd name="connsiteY118" fmla="*/ 5298425 h 6858000"/>
              <a:gd name="connsiteX119" fmla="*/ 98991 w 3071665"/>
              <a:gd name="connsiteY119" fmla="*/ 5243627 h 6858000"/>
              <a:gd name="connsiteX120" fmla="*/ 114900 w 3071665"/>
              <a:gd name="connsiteY120" fmla="*/ 5188828 h 6858000"/>
              <a:gd name="connsiteX121" fmla="*/ 130810 w 3071665"/>
              <a:gd name="connsiteY121" fmla="*/ 5134029 h 6858000"/>
              <a:gd name="connsiteX122" fmla="*/ 148487 w 3071665"/>
              <a:gd name="connsiteY122" fmla="*/ 5079231 h 6858000"/>
              <a:gd name="connsiteX123" fmla="*/ 167931 w 3071665"/>
              <a:gd name="connsiteY123" fmla="*/ 5024432 h 6858000"/>
              <a:gd name="connsiteX124" fmla="*/ 187376 w 3071665"/>
              <a:gd name="connsiteY124" fmla="*/ 4971401 h 6858000"/>
              <a:gd name="connsiteX125" fmla="*/ 206821 w 3071665"/>
              <a:gd name="connsiteY125" fmla="*/ 4918370 h 6858000"/>
              <a:gd name="connsiteX126" fmla="*/ 228033 w 3071665"/>
              <a:gd name="connsiteY126" fmla="*/ 4863572 h 6858000"/>
              <a:gd name="connsiteX127" fmla="*/ 251013 w 3071665"/>
              <a:gd name="connsiteY127" fmla="*/ 4810541 h 6858000"/>
              <a:gd name="connsiteX128" fmla="*/ 273993 w 3071665"/>
              <a:gd name="connsiteY128" fmla="*/ 4757510 h 6858000"/>
              <a:gd name="connsiteX129" fmla="*/ 323489 w 3071665"/>
              <a:gd name="connsiteY129" fmla="*/ 4653216 h 6858000"/>
              <a:gd name="connsiteX130" fmla="*/ 374752 w 3071665"/>
              <a:gd name="connsiteY130" fmla="*/ 4547154 h 6858000"/>
              <a:gd name="connsiteX131" fmla="*/ 401267 w 3071665"/>
              <a:gd name="connsiteY131" fmla="*/ 4495891 h 6858000"/>
              <a:gd name="connsiteX132" fmla="*/ 429550 w 3071665"/>
              <a:gd name="connsiteY132" fmla="*/ 4444627 h 6858000"/>
              <a:gd name="connsiteX133" fmla="*/ 457834 w 3071665"/>
              <a:gd name="connsiteY133" fmla="*/ 4391597 h 6858000"/>
              <a:gd name="connsiteX134" fmla="*/ 487884 w 3071665"/>
              <a:gd name="connsiteY134" fmla="*/ 4340333 h 6858000"/>
              <a:gd name="connsiteX135" fmla="*/ 516168 w 3071665"/>
              <a:gd name="connsiteY135" fmla="*/ 4289070 h 6858000"/>
              <a:gd name="connsiteX136" fmla="*/ 546218 w 3071665"/>
              <a:gd name="connsiteY136" fmla="*/ 4237807 h 6858000"/>
              <a:gd name="connsiteX137" fmla="*/ 608088 w 3071665"/>
              <a:gd name="connsiteY137" fmla="*/ 4135280 h 6858000"/>
              <a:gd name="connsiteX138" fmla="*/ 673493 w 3071665"/>
              <a:gd name="connsiteY138" fmla="*/ 4034522 h 6858000"/>
              <a:gd name="connsiteX139" fmla="*/ 738897 w 3071665"/>
              <a:gd name="connsiteY139" fmla="*/ 3931995 h 6858000"/>
              <a:gd name="connsiteX140" fmla="*/ 806070 w 3071665"/>
              <a:gd name="connsiteY140" fmla="*/ 3831237 h 6858000"/>
              <a:gd name="connsiteX141" fmla="*/ 841424 w 3071665"/>
              <a:gd name="connsiteY141" fmla="*/ 3781741 h 6858000"/>
              <a:gd name="connsiteX142" fmla="*/ 875010 w 3071665"/>
              <a:gd name="connsiteY142" fmla="*/ 3732246 h 6858000"/>
              <a:gd name="connsiteX143" fmla="*/ 1016426 w 3071665"/>
              <a:gd name="connsiteY143" fmla="*/ 3528960 h 6858000"/>
              <a:gd name="connsiteX144" fmla="*/ 1161377 w 3071665"/>
              <a:gd name="connsiteY144" fmla="*/ 3330978 h 6858000"/>
              <a:gd name="connsiteX145" fmla="*/ 1308096 w 3071665"/>
              <a:gd name="connsiteY145" fmla="*/ 3131229 h 6858000"/>
              <a:gd name="connsiteX146" fmla="*/ 1453047 w 3071665"/>
              <a:gd name="connsiteY146" fmla="*/ 2933246 h 6858000"/>
              <a:gd name="connsiteX147" fmla="*/ 1525522 w 3071665"/>
              <a:gd name="connsiteY147" fmla="*/ 2832488 h 6858000"/>
              <a:gd name="connsiteX148" fmla="*/ 1596230 w 3071665"/>
              <a:gd name="connsiteY148" fmla="*/ 2733497 h 6858000"/>
              <a:gd name="connsiteX149" fmla="*/ 1836637 w 3071665"/>
              <a:gd name="connsiteY149" fmla="*/ 2397634 h 6858000"/>
              <a:gd name="connsiteX150" fmla="*/ 2068205 w 3071665"/>
              <a:gd name="connsiteY150" fmla="*/ 2072378 h 6858000"/>
              <a:gd name="connsiteX151" fmla="*/ 2177803 w 3071665"/>
              <a:gd name="connsiteY151" fmla="*/ 1916821 h 6858000"/>
              <a:gd name="connsiteX152" fmla="*/ 2283864 w 3071665"/>
              <a:gd name="connsiteY152" fmla="*/ 1766566 h 6858000"/>
              <a:gd name="connsiteX153" fmla="*/ 2382856 w 3071665"/>
              <a:gd name="connsiteY153" fmla="*/ 1621615 h 6858000"/>
              <a:gd name="connsiteX154" fmla="*/ 2478311 w 3071665"/>
              <a:gd name="connsiteY154" fmla="*/ 1481967 h 6858000"/>
              <a:gd name="connsiteX155" fmla="*/ 2564928 w 3071665"/>
              <a:gd name="connsiteY155" fmla="*/ 1349390 h 6858000"/>
              <a:gd name="connsiteX156" fmla="*/ 2644475 w 3071665"/>
              <a:gd name="connsiteY156" fmla="*/ 1223883 h 6858000"/>
              <a:gd name="connsiteX157" fmla="*/ 2716950 w 3071665"/>
              <a:gd name="connsiteY157" fmla="*/ 1105448 h 6858000"/>
              <a:gd name="connsiteX158" fmla="*/ 2748769 w 3071665"/>
              <a:gd name="connsiteY158" fmla="*/ 1048881 h 6858000"/>
              <a:gd name="connsiteX159" fmla="*/ 2778820 w 3071665"/>
              <a:gd name="connsiteY159" fmla="*/ 995850 h 6858000"/>
              <a:gd name="connsiteX160" fmla="*/ 2807103 w 3071665"/>
              <a:gd name="connsiteY160" fmla="*/ 942820 h 6858000"/>
              <a:gd name="connsiteX161" fmla="*/ 2831850 w 3071665"/>
              <a:gd name="connsiteY161" fmla="*/ 893324 h 6858000"/>
              <a:gd name="connsiteX162" fmla="*/ 2854830 w 3071665"/>
              <a:gd name="connsiteY162" fmla="*/ 845596 h 6858000"/>
              <a:gd name="connsiteX163" fmla="*/ 2876043 w 3071665"/>
              <a:gd name="connsiteY163" fmla="*/ 799636 h 6858000"/>
              <a:gd name="connsiteX164" fmla="*/ 2891952 w 3071665"/>
              <a:gd name="connsiteY164" fmla="*/ 757211 h 6858000"/>
              <a:gd name="connsiteX165" fmla="*/ 2906094 w 3071665"/>
              <a:gd name="connsiteY165" fmla="*/ 718322 h 6858000"/>
              <a:gd name="connsiteX166" fmla="*/ 2918468 w 3071665"/>
              <a:gd name="connsiteY166" fmla="*/ 681200 h 6858000"/>
              <a:gd name="connsiteX167" fmla="*/ 2923771 w 3071665"/>
              <a:gd name="connsiteY167" fmla="*/ 663523 h 6858000"/>
              <a:gd name="connsiteX168" fmla="*/ 2927306 w 3071665"/>
              <a:gd name="connsiteY168" fmla="*/ 645846 h 6858000"/>
              <a:gd name="connsiteX169" fmla="*/ 2930842 w 3071665"/>
              <a:gd name="connsiteY169" fmla="*/ 621099 h 6858000"/>
              <a:gd name="connsiteX170" fmla="*/ 2934377 w 3071665"/>
              <a:gd name="connsiteY170" fmla="*/ 596351 h 6858000"/>
              <a:gd name="connsiteX171" fmla="*/ 2937912 w 3071665"/>
              <a:gd name="connsiteY171" fmla="*/ 571603 h 6858000"/>
              <a:gd name="connsiteX172" fmla="*/ 2939680 w 3071665"/>
              <a:gd name="connsiteY172" fmla="*/ 546855 h 6858000"/>
              <a:gd name="connsiteX173" fmla="*/ 2941448 w 3071665"/>
              <a:gd name="connsiteY173" fmla="*/ 495592 h 6858000"/>
              <a:gd name="connsiteX174" fmla="*/ 2939680 w 3071665"/>
              <a:gd name="connsiteY174" fmla="*/ 446097 h 6858000"/>
              <a:gd name="connsiteX175" fmla="*/ 2937912 w 3071665"/>
              <a:gd name="connsiteY175" fmla="*/ 421349 h 6858000"/>
              <a:gd name="connsiteX176" fmla="*/ 2936144 w 3071665"/>
              <a:gd name="connsiteY176" fmla="*/ 394833 h 6858000"/>
              <a:gd name="connsiteX177" fmla="*/ 2932609 w 3071665"/>
              <a:gd name="connsiteY177" fmla="*/ 370086 h 6858000"/>
              <a:gd name="connsiteX178" fmla="*/ 2929074 w 3071665"/>
              <a:gd name="connsiteY178" fmla="*/ 345338 h 6858000"/>
              <a:gd name="connsiteX179" fmla="*/ 2920235 w 3071665"/>
              <a:gd name="connsiteY179" fmla="*/ 297610 h 6858000"/>
              <a:gd name="connsiteX180" fmla="*/ 2914932 w 3071665"/>
              <a:gd name="connsiteY180" fmla="*/ 272862 h 6858000"/>
              <a:gd name="connsiteX181" fmla="*/ 2909629 w 3071665"/>
              <a:gd name="connsiteY181" fmla="*/ 248115 h 6858000"/>
              <a:gd name="connsiteX182" fmla="*/ 2897255 w 3071665"/>
              <a:gd name="connsiteY182" fmla="*/ 202154 h 6858000"/>
              <a:gd name="connsiteX183" fmla="*/ 2883114 w 3071665"/>
              <a:gd name="connsiteY183" fmla="*/ 154427 h 6858000"/>
              <a:gd name="connsiteX184" fmla="*/ 2868972 w 3071665"/>
              <a:gd name="connsiteY184" fmla="*/ 110234 h 6858000"/>
              <a:gd name="connsiteX185" fmla="*/ 2853063 w 3071665"/>
              <a:gd name="connsiteY185" fmla="*/ 67809 h 6858000"/>
              <a:gd name="connsiteX186" fmla="*/ 2837154 w 3071665"/>
              <a:gd name="connsiteY186" fmla="*/ 2715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3071665" h="6858000">
                <a:moveTo>
                  <a:pt x="3071665" y="3924144"/>
                </a:moveTo>
                <a:lnTo>
                  <a:pt x="3071665" y="6105930"/>
                </a:lnTo>
                <a:lnTo>
                  <a:pt x="3045743" y="6134545"/>
                </a:lnTo>
                <a:lnTo>
                  <a:pt x="2906095" y="6291870"/>
                </a:lnTo>
                <a:lnTo>
                  <a:pt x="2762912" y="6458034"/>
                </a:lnTo>
                <a:lnTo>
                  <a:pt x="2690436" y="6541116"/>
                </a:lnTo>
                <a:lnTo>
                  <a:pt x="2619729" y="6625965"/>
                </a:lnTo>
                <a:lnTo>
                  <a:pt x="2549021" y="6710815"/>
                </a:lnTo>
                <a:lnTo>
                  <a:pt x="2480081" y="6795664"/>
                </a:lnTo>
                <a:lnTo>
                  <a:pt x="2446494" y="6838089"/>
                </a:lnTo>
                <a:lnTo>
                  <a:pt x="2430731" y="6858000"/>
                </a:lnTo>
                <a:lnTo>
                  <a:pt x="922500" y="6858000"/>
                </a:lnTo>
                <a:lnTo>
                  <a:pt x="924507" y="6852230"/>
                </a:lnTo>
                <a:lnTo>
                  <a:pt x="938649" y="6813341"/>
                </a:lnTo>
                <a:lnTo>
                  <a:pt x="954558" y="6772684"/>
                </a:lnTo>
                <a:lnTo>
                  <a:pt x="970467" y="6730259"/>
                </a:lnTo>
                <a:lnTo>
                  <a:pt x="989912" y="6689602"/>
                </a:lnTo>
                <a:lnTo>
                  <a:pt x="1027033" y="6606521"/>
                </a:lnTo>
                <a:lnTo>
                  <a:pt x="1069458" y="6521671"/>
                </a:lnTo>
                <a:lnTo>
                  <a:pt x="1115418" y="6433286"/>
                </a:lnTo>
                <a:lnTo>
                  <a:pt x="1140166" y="6390861"/>
                </a:lnTo>
                <a:lnTo>
                  <a:pt x="1164914" y="6348437"/>
                </a:lnTo>
                <a:lnTo>
                  <a:pt x="1189662" y="6304244"/>
                </a:lnTo>
                <a:lnTo>
                  <a:pt x="1216177" y="6261820"/>
                </a:lnTo>
                <a:lnTo>
                  <a:pt x="1240925" y="6217627"/>
                </a:lnTo>
                <a:lnTo>
                  <a:pt x="1270976" y="6175202"/>
                </a:lnTo>
                <a:lnTo>
                  <a:pt x="1325774" y="6088585"/>
                </a:lnTo>
                <a:lnTo>
                  <a:pt x="1354057" y="6046161"/>
                </a:lnTo>
                <a:lnTo>
                  <a:pt x="1382341" y="6003736"/>
                </a:lnTo>
                <a:lnTo>
                  <a:pt x="1440675" y="5918886"/>
                </a:lnTo>
                <a:lnTo>
                  <a:pt x="1499009" y="5835805"/>
                </a:lnTo>
                <a:lnTo>
                  <a:pt x="1559110" y="5752723"/>
                </a:lnTo>
                <a:lnTo>
                  <a:pt x="1619212" y="5673176"/>
                </a:lnTo>
                <a:lnTo>
                  <a:pt x="1677546" y="5593630"/>
                </a:lnTo>
                <a:lnTo>
                  <a:pt x="1707597" y="5554741"/>
                </a:lnTo>
                <a:lnTo>
                  <a:pt x="1737648" y="5517619"/>
                </a:lnTo>
                <a:lnTo>
                  <a:pt x="1795982" y="5443376"/>
                </a:lnTo>
                <a:lnTo>
                  <a:pt x="1852548" y="5370900"/>
                </a:lnTo>
                <a:lnTo>
                  <a:pt x="1907347" y="5301960"/>
                </a:lnTo>
                <a:lnTo>
                  <a:pt x="1962145" y="5236555"/>
                </a:lnTo>
                <a:lnTo>
                  <a:pt x="2013408" y="5174686"/>
                </a:lnTo>
                <a:lnTo>
                  <a:pt x="2108864" y="5063321"/>
                </a:lnTo>
                <a:lnTo>
                  <a:pt x="2190178" y="4967865"/>
                </a:lnTo>
                <a:lnTo>
                  <a:pt x="2305079" y="4837056"/>
                </a:lnTo>
                <a:lnTo>
                  <a:pt x="2381089" y="4748671"/>
                </a:lnTo>
                <a:lnTo>
                  <a:pt x="2471242" y="4644377"/>
                </a:lnTo>
                <a:lnTo>
                  <a:pt x="2683366" y="4393364"/>
                </a:lnTo>
                <a:lnTo>
                  <a:pt x="2801801" y="4251948"/>
                </a:lnTo>
                <a:lnTo>
                  <a:pt x="2927308" y="4099926"/>
                </a:lnTo>
                <a:close/>
                <a:moveTo>
                  <a:pt x="2826529" y="0"/>
                </a:moveTo>
                <a:lnTo>
                  <a:pt x="3071664" y="0"/>
                </a:lnTo>
                <a:lnTo>
                  <a:pt x="3071664" y="2869379"/>
                </a:lnTo>
                <a:lnTo>
                  <a:pt x="3038671" y="2915570"/>
                </a:lnTo>
                <a:lnTo>
                  <a:pt x="2973266" y="3002187"/>
                </a:lnTo>
                <a:lnTo>
                  <a:pt x="2842457" y="3177189"/>
                </a:lnTo>
                <a:lnTo>
                  <a:pt x="2706344" y="3352191"/>
                </a:lnTo>
                <a:lnTo>
                  <a:pt x="2568464" y="3530728"/>
                </a:lnTo>
                <a:lnTo>
                  <a:pt x="2285632" y="3891338"/>
                </a:lnTo>
                <a:lnTo>
                  <a:pt x="2142449" y="4073411"/>
                </a:lnTo>
                <a:lnTo>
                  <a:pt x="1999265" y="4255484"/>
                </a:lnTo>
                <a:lnTo>
                  <a:pt x="1859617" y="4439324"/>
                </a:lnTo>
                <a:lnTo>
                  <a:pt x="1788909" y="4531245"/>
                </a:lnTo>
                <a:lnTo>
                  <a:pt x="1719969" y="4623165"/>
                </a:lnTo>
                <a:lnTo>
                  <a:pt x="1651029" y="4715085"/>
                </a:lnTo>
                <a:lnTo>
                  <a:pt x="1583856" y="4807005"/>
                </a:lnTo>
                <a:lnTo>
                  <a:pt x="1516684" y="4898926"/>
                </a:lnTo>
                <a:lnTo>
                  <a:pt x="1451279" y="4990846"/>
                </a:lnTo>
                <a:lnTo>
                  <a:pt x="1387642" y="5084534"/>
                </a:lnTo>
                <a:lnTo>
                  <a:pt x="1324005" y="5176454"/>
                </a:lnTo>
                <a:lnTo>
                  <a:pt x="1263903" y="5268374"/>
                </a:lnTo>
                <a:lnTo>
                  <a:pt x="1202034" y="5362062"/>
                </a:lnTo>
                <a:lnTo>
                  <a:pt x="1143700" y="5453983"/>
                </a:lnTo>
                <a:lnTo>
                  <a:pt x="1085366" y="5545903"/>
                </a:lnTo>
                <a:lnTo>
                  <a:pt x="1030567" y="5637823"/>
                </a:lnTo>
                <a:lnTo>
                  <a:pt x="977536" y="5731511"/>
                </a:lnTo>
                <a:lnTo>
                  <a:pt x="928041" y="5823431"/>
                </a:lnTo>
                <a:lnTo>
                  <a:pt x="878545" y="5915351"/>
                </a:lnTo>
                <a:lnTo>
                  <a:pt x="832585" y="6007272"/>
                </a:lnTo>
                <a:lnTo>
                  <a:pt x="788393" y="6099192"/>
                </a:lnTo>
                <a:lnTo>
                  <a:pt x="745968" y="6191112"/>
                </a:lnTo>
                <a:lnTo>
                  <a:pt x="707079" y="6281265"/>
                </a:lnTo>
                <a:lnTo>
                  <a:pt x="671725" y="6373185"/>
                </a:lnTo>
                <a:lnTo>
                  <a:pt x="638139" y="6465105"/>
                </a:lnTo>
                <a:lnTo>
                  <a:pt x="606320" y="6557025"/>
                </a:lnTo>
                <a:lnTo>
                  <a:pt x="579805" y="6647178"/>
                </a:lnTo>
                <a:lnTo>
                  <a:pt x="555057" y="6737331"/>
                </a:lnTo>
                <a:lnTo>
                  <a:pt x="533844" y="6827483"/>
                </a:lnTo>
                <a:lnTo>
                  <a:pt x="527741" y="6858000"/>
                </a:lnTo>
                <a:lnTo>
                  <a:pt x="148053" y="6858000"/>
                </a:lnTo>
                <a:lnTo>
                  <a:pt x="134345" y="6816877"/>
                </a:lnTo>
                <a:lnTo>
                  <a:pt x="120203" y="6772685"/>
                </a:lnTo>
                <a:lnTo>
                  <a:pt x="106062" y="6726724"/>
                </a:lnTo>
                <a:lnTo>
                  <a:pt x="93688" y="6682532"/>
                </a:lnTo>
                <a:lnTo>
                  <a:pt x="83082" y="6636572"/>
                </a:lnTo>
                <a:lnTo>
                  <a:pt x="72476" y="6592379"/>
                </a:lnTo>
                <a:lnTo>
                  <a:pt x="61869" y="6544652"/>
                </a:lnTo>
                <a:lnTo>
                  <a:pt x="53031" y="6498691"/>
                </a:lnTo>
                <a:lnTo>
                  <a:pt x="44192" y="6450964"/>
                </a:lnTo>
                <a:lnTo>
                  <a:pt x="37122" y="6401468"/>
                </a:lnTo>
                <a:lnTo>
                  <a:pt x="30051" y="6351973"/>
                </a:lnTo>
                <a:lnTo>
                  <a:pt x="22980" y="6302477"/>
                </a:lnTo>
                <a:lnTo>
                  <a:pt x="17677" y="6252982"/>
                </a:lnTo>
                <a:lnTo>
                  <a:pt x="12374" y="6201718"/>
                </a:lnTo>
                <a:lnTo>
                  <a:pt x="8838" y="6150455"/>
                </a:lnTo>
                <a:lnTo>
                  <a:pt x="5303" y="6097424"/>
                </a:lnTo>
                <a:lnTo>
                  <a:pt x="1768" y="6039090"/>
                </a:lnTo>
                <a:lnTo>
                  <a:pt x="0" y="5980756"/>
                </a:lnTo>
                <a:lnTo>
                  <a:pt x="0" y="5922422"/>
                </a:lnTo>
                <a:lnTo>
                  <a:pt x="1768" y="5864088"/>
                </a:lnTo>
                <a:lnTo>
                  <a:pt x="3535" y="5805754"/>
                </a:lnTo>
                <a:lnTo>
                  <a:pt x="8838" y="5747420"/>
                </a:lnTo>
                <a:lnTo>
                  <a:pt x="14142" y="5690854"/>
                </a:lnTo>
                <a:lnTo>
                  <a:pt x="19445" y="5634288"/>
                </a:lnTo>
                <a:lnTo>
                  <a:pt x="28283" y="5577721"/>
                </a:lnTo>
                <a:lnTo>
                  <a:pt x="37122" y="5521155"/>
                </a:lnTo>
                <a:lnTo>
                  <a:pt x="45960" y="5464589"/>
                </a:lnTo>
                <a:lnTo>
                  <a:pt x="58334" y="5408022"/>
                </a:lnTo>
                <a:lnTo>
                  <a:pt x="70708" y="5353224"/>
                </a:lnTo>
                <a:lnTo>
                  <a:pt x="83082" y="5298425"/>
                </a:lnTo>
                <a:lnTo>
                  <a:pt x="98991" y="5243627"/>
                </a:lnTo>
                <a:lnTo>
                  <a:pt x="114900" y="5188828"/>
                </a:lnTo>
                <a:lnTo>
                  <a:pt x="130810" y="5134029"/>
                </a:lnTo>
                <a:lnTo>
                  <a:pt x="148487" y="5079231"/>
                </a:lnTo>
                <a:lnTo>
                  <a:pt x="167931" y="5024432"/>
                </a:lnTo>
                <a:lnTo>
                  <a:pt x="187376" y="4971401"/>
                </a:lnTo>
                <a:lnTo>
                  <a:pt x="206821" y="4918370"/>
                </a:lnTo>
                <a:lnTo>
                  <a:pt x="228033" y="4863572"/>
                </a:lnTo>
                <a:lnTo>
                  <a:pt x="251013" y="4810541"/>
                </a:lnTo>
                <a:lnTo>
                  <a:pt x="273993" y="4757510"/>
                </a:lnTo>
                <a:lnTo>
                  <a:pt x="323489" y="4653216"/>
                </a:lnTo>
                <a:lnTo>
                  <a:pt x="374752" y="4547154"/>
                </a:lnTo>
                <a:lnTo>
                  <a:pt x="401267" y="4495891"/>
                </a:lnTo>
                <a:lnTo>
                  <a:pt x="429550" y="4444627"/>
                </a:lnTo>
                <a:lnTo>
                  <a:pt x="457834" y="4391597"/>
                </a:lnTo>
                <a:lnTo>
                  <a:pt x="487884" y="4340333"/>
                </a:lnTo>
                <a:lnTo>
                  <a:pt x="516168" y="4289070"/>
                </a:lnTo>
                <a:lnTo>
                  <a:pt x="546218" y="4237807"/>
                </a:lnTo>
                <a:lnTo>
                  <a:pt x="608088" y="4135280"/>
                </a:lnTo>
                <a:lnTo>
                  <a:pt x="673493" y="4034522"/>
                </a:lnTo>
                <a:lnTo>
                  <a:pt x="738897" y="3931995"/>
                </a:lnTo>
                <a:lnTo>
                  <a:pt x="806070" y="3831237"/>
                </a:lnTo>
                <a:lnTo>
                  <a:pt x="841424" y="3781741"/>
                </a:lnTo>
                <a:lnTo>
                  <a:pt x="875010" y="3732246"/>
                </a:lnTo>
                <a:lnTo>
                  <a:pt x="1016426" y="3528960"/>
                </a:lnTo>
                <a:lnTo>
                  <a:pt x="1161377" y="3330978"/>
                </a:lnTo>
                <a:lnTo>
                  <a:pt x="1308096" y="3131229"/>
                </a:lnTo>
                <a:lnTo>
                  <a:pt x="1453047" y="2933246"/>
                </a:lnTo>
                <a:lnTo>
                  <a:pt x="1525522" y="2832488"/>
                </a:lnTo>
                <a:lnTo>
                  <a:pt x="1596230" y="2733497"/>
                </a:lnTo>
                <a:lnTo>
                  <a:pt x="1836637" y="2397634"/>
                </a:lnTo>
                <a:lnTo>
                  <a:pt x="2068205" y="2072378"/>
                </a:lnTo>
                <a:lnTo>
                  <a:pt x="2177803" y="1916821"/>
                </a:lnTo>
                <a:lnTo>
                  <a:pt x="2283864" y="1766566"/>
                </a:lnTo>
                <a:lnTo>
                  <a:pt x="2382856" y="1621615"/>
                </a:lnTo>
                <a:lnTo>
                  <a:pt x="2478311" y="1481967"/>
                </a:lnTo>
                <a:lnTo>
                  <a:pt x="2564928" y="1349390"/>
                </a:lnTo>
                <a:lnTo>
                  <a:pt x="2644475" y="1223883"/>
                </a:lnTo>
                <a:lnTo>
                  <a:pt x="2716950" y="1105448"/>
                </a:lnTo>
                <a:lnTo>
                  <a:pt x="2748769" y="1048881"/>
                </a:lnTo>
                <a:lnTo>
                  <a:pt x="2778820" y="995850"/>
                </a:lnTo>
                <a:lnTo>
                  <a:pt x="2807103" y="942820"/>
                </a:lnTo>
                <a:lnTo>
                  <a:pt x="2831850" y="893324"/>
                </a:lnTo>
                <a:lnTo>
                  <a:pt x="2854830" y="845596"/>
                </a:lnTo>
                <a:lnTo>
                  <a:pt x="2876043" y="799636"/>
                </a:lnTo>
                <a:lnTo>
                  <a:pt x="2891952" y="757211"/>
                </a:lnTo>
                <a:lnTo>
                  <a:pt x="2906094" y="718322"/>
                </a:lnTo>
                <a:lnTo>
                  <a:pt x="2918468" y="681200"/>
                </a:lnTo>
                <a:lnTo>
                  <a:pt x="2923771" y="663523"/>
                </a:lnTo>
                <a:lnTo>
                  <a:pt x="2927306" y="645846"/>
                </a:lnTo>
                <a:lnTo>
                  <a:pt x="2930842" y="621099"/>
                </a:lnTo>
                <a:lnTo>
                  <a:pt x="2934377" y="596351"/>
                </a:lnTo>
                <a:lnTo>
                  <a:pt x="2937912" y="571603"/>
                </a:lnTo>
                <a:lnTo>
                  <a:pt x="2939680" y="546855"/>
                </a:lnTo>
                <a:lnTo>
                  <a:pt x="2941448" y="495592"/>
                </a:lnTo>
                <a:lnTo>
                  <a:pt x="2939680" y="446097"/>
                </a:lnTo>
                <a:lnTo>
                  <a:pt x="2937912" y="421349"/>
                </a:lnTo>
                <a:lnTo>
                  <a:pt x="2936144" y="394833"/>
                </a:lnTo>
                <a:lnTo>
                  <a:pt x="2932609" y="370086"/>
                </a:lnTo>
                <a:lnTo>
                  <a:pt x="2929074" y="345338"/>
                </a:lnTo>
                <a:lnTo>
                  <a:pt x="2920235" y="297610"/>
                </a:lnTo>
                <a:lnTo>
                  <a:pt x="2914932" y="272862"/>
                </a:lnTo>
                <a:lnTo>
                  <a:pt x="2909629" y="248115"/>
                </a:lnTo>
                <a:lnTo>
                  <a:pt x="2897255" y="202154"/>
                </a:lnTo>
                <a:lnTo>
                  <a:pt x="2883114" y="154427"/>
                </a:lnTo>
                <a:lnTo>
                  <a:pt x="2868972" y="110234"/>
                </a:lnTo>
                <a:lnTo>
                  <a:pt x="2853063" y="67809"/>
                </a:lnTo>
                <a:lnTo>
                  <a:pt x="2837154" y="27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  <p:sp>
        <p:nvSpPr>
          <p:cNvPr id="2" name="Rectangle 9">
            <a:extLst>
              <a:ext uri="{FF2B5EF4-FFF2-40B4-BE49-F238E27FC236}">
                <a16:creationId xmlns:a16="http://schemas.microsoft.com/office/drawing/2014/main" id="{23F019D8-F2CA-9D31-5AE3-3FF457A62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2"/>
            <a:ext cx="7032104" cy="6858002"/>
          </a:xfrm>
          <a:custGeom>
            <a:avLst/>
            <a:gdLst/>
            <a:ahLst/>
            <a:cxnLst/>
            <a:rect l="l" t="t" r="r" b="b"/>
            <a:pathLst>
              <a:path w="7032104" h="6858002">
                <a:moveTo>
                  <a:pt x="5159896" y="0"/>
                </a:moveTo>
                <a:lnTo>
                  <a:pt x="7032104" y="0"/>
                </a:lnTo>
                <a:lnTo>
                  <a:pt x="5159896" y="6858001"/>
                </a:lnTo>
                <a:lnTo>
                  <a:pt x="5159896" y="6858002"/>
                </a:lnTo>
                <a:lnTo>
                  <a:pt x="0" y="6858002"/>
                </a:lnTo>
                <a:lnTo>
                  <a:pt x="0" y="2"/>
                </a:lnTo>
                <a:lnTo>
                  <a:pt x="5159896" y="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0DC2422-BC19-9E58-FD2B-DDEEFB671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80DF5C0-E8DF-65D8-F53C-C8A9C7E2818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28B737AE-EAF7-9470-4DAF-6642CAD06C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99EA0AA4-39F1-F92B-CE48-1BB91E0A815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57638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3FC9E98-C3B4-4609-BD80-85D9B3F8898B}" type="datetime1">
              <a:rPr lang="fi-FI" smtClean="0"/>
              <a:t>19.1.2026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22" name="Group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3" y="476672"/>
            <a:ext cx="1810305" cy="720000"/>
            <a:chOff x="911225" y="260350"/>
            <a:chExt cx="4183063" cy="1663700"/>
          </a:xfrm>
          <a:solidFill>
            <a:schemeClr val="accent1"/>
          </a:solidFill>
        </p:grpSpPr>
        <p:sp>
          <p:nvSpPr>
            <p:cNvPr id="23" name="Freeform 6"/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4" name="Freeform 7"/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5" name="Freeform 8"/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6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132856"/>
            <a:ext cx="7200303" cy="2015802"/>
          </a:xfrm>
        </p:spPr>
        <p:txBody>
          <a:bodyPr anchor="t" anchorCtr="0"/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8" y="4436690"/>
            <a:ext cx="7200303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8F800DE-BFC4-7895-8194-18EC85A339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9120336" y="0"/>
            <a:ext cx="3071665" cy="6858000"/>
          </a:xfrm>
          <a:custGeom>
            <a:avLst/>
            <a:gdLst>
              <a:gd name="connsiteX0" fmla="*/ 3071665 w 3071665"/>
              <a:gd name="connsiteY0" fmla="*/ 3924144 h 6858000"/>
              <a:gd name="connsiteX1" fmla="*/ 3071665 w 3071665"/>
              <a:gd name="connsiteY1" fmla="*/ 6105930 h 6858000"/>
              <a:gd name="connsiteX2" fmla="*/ 3045743 w 3071665"/>
              <a:gd name="connsiteY2" fmla="*/ 6134545 h 6858000"/>
              <a:gd name="connsiteX3" fmla="*/ 2906095 w 3071665"/>
              <a:gd name="connsiteY3" fmla="*/ 6291870 h 6858000"/>
              <a:gd name="connsiteX4" fmla="*/ 2762912 w 3071665"/>
              <a:gd name="connsiteY4" fmla="*/ 6458034 h 6858000"/>
              <a:gd name="connsiteX5" fmla="*/ 2690436 w 3071665"/>
              <a:gd name="connsiteY5" fmla="*/ 6541116 h 6858000"/>
              <a:gd name="connsiteX6" fmla="*/ 2619729 w 3071665"/>
              <a:gd name="connsiteY6" fmla="*/ 6625965 h 6858000"/>
              <a:gd name="connsiteX7" fmla="*/ 2549021 w 3071665"/>
              <a:gd name="connsiteY7" fmla="*/ 6710815 h 6858000"/>
              <a:gd name="connsiteX8" fmla="*/ 2480081 w 3071665"/>
              <a:gd name="connsiteY8" fmla="*/ 6795664 h 6858000"/>
              <a:gd name="connsiteX9" fmla="*/ 2446494 w 3071665"/>
              <a:gd name="connsiteY9" fmla="*/ 6838089 h 6858000"/>
              <a:gd name="connsiteX10" fmla="*/ 2430731 w 3071665"/>
              <a:gd name="connsiteY10" fmla="*/ 6858000 h 6858000"/>
              <a:gd name="connsiteX11" fmla="*/ 922500 w 3071665"/>
              <a:gd name="connsiteY11" fmla="*/ 6858000 h 6858000"/>
              <a:gd name="connsiteX12" fmla="*/ 924507 w 3071665"/>
              <a:gd name="connsiteY12" fmla="*/ 6852230 h 6858000"/>
              <a:gd name="connsiteX13" fmla="*/ 938649 w 3071665"/>
              <a:gd name="connsiteY13" fmla="*/ 6813341 h 6858000"/>
              <a:gd name="connsiteX14" fmla="*/ 954558 w 3071665"/>
              <a:gd name="connsiteY14" fmla="*/ 6772684 h 6858000"/>
              <a:gd name="connsiteX15" fmla="*/ 970467 w 3071665"/>
              <a:gd name="connsiteY15" fmla="*/ 6730259 h 6858000"/>
              <a:gd name="connsiteX16" fmla="*/ 989912 w 3071665"/>
              <a:gd name="connsiteY16" fmla="*/ 6689602 h 6858000"/>
              <a:gd name="connsiteX17" fmla="*/ 1027033 w 3071665"/>
              <a:gd name="connsiteY17" fmla="*/ 6606521 h 6858000"/>
              <a:gd name="connsiteX18" fmla="*/ 1069458 w 3071665"/>
              <a:gd name="connsiteY18" fmla="*/ 6521671 h 6858000"/>
              <a:gd name="connsiteX19" fmla="*/ 1115418 w 3071665"/>
              <a:gd name="connsiteY19" fmla="*/ 6433286 h 6858000"/>
              <a:gd name="connsiteX20" fmla="*/ 1140166 w 3071665"/>
              <a:gd name="connsiteY20" fmla="*/ 6390861 h 6858000"/>
              <a:gd name="connsiteX21" fmla="*/ 1164914 w 3071665"/>
              <a:gd name="connsiteY21" fmla="*/ 6348437 h 6858000"/>
              <a:gd name="connsiteX22" fmla="*/ 1189662 w 3071665"/>
              <a:gd name="connsiteY22" fmla="*/ 6304244 h 6858000"/>
              <a:gd name="connsiteX23" fmla="*/ 1216177 w 3071665"/>
              <a:gd name="connsiteY23" fmla="*/ 6261820 h 6858000"/>
              <a:gd name="connsiteX24" fmla="*/ 1240925 w 3071665"/>
              <a:gd name="connsiteY24" fmla="*/ 6217627 h 6858000"/>
              <a:gd name="connsiteX25" fmla="*/ 1270976 w 3071665"/>
              <a:gd name="connsiteY25" fmla="*/ 6175202 h 6858000"/>
              <a:gd name="connsiteX26" fmla="*/ 1325774 w 3071665"/>
              <a:gd name="connsiteY26" fmla="*/ 6088585 h 6858000"/>
              <a:gd name="connsiteX27" fmla="*/ 1354057 w 3071665"/>
              <a:gd name="connsiteY27" fmla="*/ 6046161 h 6858000"/>
              <a:gd name="connsiteX28" fmla="*/ 1382341 w 3071665"/>
              <a:gd name="connsiteY28" fmla="*/ 6003736 h 6858000"/>
              <a:gd name="connsiteX29" fmla="*/ 1440675 w 3071665"/>
              <a:gd name="connsiteY29" fmla="*/ 5918886 h 6858000"/>
              <a:gd name="connsiteX30" fmla="*/ 1499009 w 3071665"/>
              <a:gd name="connsiteY30" fmla="*/ 5835805 h 6858000"/>
              <a:gd name="connsiteX31" fmla="*/ 1559110 w 3071665"/>
              <a:gd name="connsiteY31" fmla="*/ 5752723 h 6858000"/>
              <a:gd name="connsiteX32" fmla="*/ 1619212 w 3071665"/>
              <a:gd name="connsiteY32" fmla="*/ 5673176 h 6858000"/>
              <a:gd name="connsiteX33" fmla="*/ 1677546 w 3071665"/>
              <a:gd name="connsiteY33" fmla="*/ 5593630 h 6858000"/>
              <a:gd name="connsiteX34" fmla="*/ 1707597 w 3071665"/>
              <a:gd name="connsiteY34" fmla="*/ 5554741 h 6858000"/>
              <a:gd name="connsiteX35" fmla="*/ 1737648 w 3071665"/>
              <a:gd name="connsiteY35" fmla="*/ 5517619 h 6858000"/>
              <a:gd name="connsiteX36" fmla="*/ 1795982 w 3071665"/>
              <a:gd name="connsiteY36" fmla="*/ 5443376 h 6858000"/>
              <a:gd name="connsiteX37" fmla="*/ 1852548 w 3071665"/>
              <a:gd name="connsiteY37" fmla="*/ 5370900 h 6858000"/>
              <a:gd name="connsiteX38" fmla="*/ 1907347 w 3071665"/>
              <a:gd name="connsiteY38" fmla="*/ 5301960 h 6858000"/>
              <a:gd name="connsiteX39" fmla="*/ 1962145 w 3071665"/>
              <a:gd name="connsiteY39" fmla="*/ 5236555 h 6858000"/>
              <a:gd name="connsiteX40" fmla="*/ 2013408 w 3071665"/>
              <a:gd name="connsiteY40" fmla="*/ 5174686 h 6858000"/>
              <a:gd name="connsiteX41" fmla="*/ 2108864 w 3071665"/>
              <a:gd name="connsiteY41" fmla="*/ 5063321 h 6858000"/>
              <a:gd name="connsiteX42" fmla="*/ 2190178 w 3071665"/>
              <a:gd name="connsiteY42" fmla="*/ 4967865 h 6858000"/>
              <a:gd name="connsiteX43" fmla="*/ 2305079 w 3071665"/>
              <a:gd name="connsiteY43" fmla="*/ 4837056 h 6858000"/>
              <a:gd name="connsiteX44" fmla="*/ 2381089 w 3071665"/>
              <a:gd name="connsiteY44" fmla="*/ 4748671 h 6858000"/>
              <a:gd name="connsiteX45" fmla="*/ 2471242 w 3071665"/>
              <a:gd name="connsiteY45" fmla="*/ 4644377 h 6858000"/>
              <a:gd name="connsiteX46" fmla="*/ 2683366 w 3071665"/>
              <a:gd name="connsiteY46" fmla="*/ 4393364 h 6858000"/>
              <a:gd name="connsiteX47" fmla="*/ 2801801 w 3071665"/>
              <a:gd name="connsiteY47" fmla="*/ 4251948 h 6858000"/>
              <a:gd name="connsiteX48" fmla="*/ 2927308 w 3071665"/>
              <a:gd name="connsiteY48" fmla="*/ 4099926 h 6858000"/>
              <a:gd name="connsiteX49" fmla="*/ 2826529 w 3071665"/>
              <a:gd name="connsiteY49" fmla="*/ 0 h 6858000"/>
              <a:gd name="connsiteX50" fmla="*/ 3071664 w 3071665"/>
              <a:gd name="connsiteY50" fmla="*/ 0 h 6858000"/>
              <a:gd name="connsiteX51" fmla="*/ 3071664 w 3071665"/>
              <a:gd name="connsiteY51" fmla="*/ 2869379 h 6858000"/>
              <a:gd name="connsiteX52" fmla="*/ 3038671 w 3071665"/>
              <a:gd name="connsiteY52" fmla="*/ 2915570 h 6858000"/>
              <a:gd name="connsiteX53" fmla="*/ 2973266 w 3071665"/>
              <a:gd name="connsiteY53" fmla="*/ 3002187 h 6858000"/>
              <a:gd name="connsiteX54" fmla="*/ 2842457 w 3071665"/>
              <a:gd name="connsiteY54" fmla="*/ 3177189 h 6858000"/>
              <a:gd name="connsiteX55" fmla="*/ 2706344 w 3071665"/>
              <a:gd name="connsiteY55" fmla="*/ 3352191 h 6858000"/>
              <a:gd name="connsiteX56" fmla="*/ 2568464 w 3071665"/>
              <a:gd name="connsiteY56" fmla="*/ 3530728 h 6858000"/>
              <a:gd name="connsiteX57" fmla="*/ 2285632 w 3071665"/>
              <a:gd name="connsiteY57" fmla="*/ 3891338 h 6858000"/>
              <a:gd name="connsiteX58" fmla="*/ 2142449 w 3071665"/>
              <a:gd name="connsiteY58" fmla="*/ 4073411 h 6858000"/>
              <a:gd name="connsiteX59" fmla="*/ 1999265 w 3071665"/>
              <a:gd name="connsiteY59" fmla="*/ 4255484 h 6858000"/>
              <a:gd name="connsiteX60" fmla="*/ 1859617 w 3071665"/>
              <a:gd name="connsiteY60" fmla="*/ 4439324 h 6858000"/>
              <a:gd name="connsiteX61" fmla="*/ 1788909 w 3071665"/>
              <a:gd name="connsiteY61" fmla="*/ 4531245 h 6858000"/>
              <a:gd name="connsiteX62" fmla="*/ 1719969 w 3071665"/>
              <a:gd name="connsiteY62" fmla="*/ 4623165 h 6858000"/>
              <a:gd name="connsiteX63" fmla="*/ 1651029 w 3071665"/>
              <a:gd name="connsiteY63" fmla="*/ 4715085 h 6858000"/>
              <a:gd name="connsiteX64" fmla="*/ 1583856 w 3071665"/>
              <a:gd name="connsiteY64" fmla="*/ 4807005 h 6858000"/>
              <a:gd name="connsiteX65" fmla="*/ 1516684 w 3071665"/>
              <a:gd name="connsiteY65" fmla="*/ 4898926 h 6858000"/>
              <a:gd name="connsiteX66" fmla="*/ 1451279 w 3071665"/>
              <a:gd name="connsiteY66" fmla="*/ 4990846 h 6858000"/>
              <a:gd name="connsiteX67" fmla="*/ 1387642 w 3071665"/>
              <a:gd name="connsiteY67" fmla="*/ 5084534 h 6858000"/>
              <a:gd name="connsiteX68" fmla="*/ 1324005 w 3071665"/>
              <a:gd name="connsiteY68" fmla="*/ 5176454 h 6858000"/>
              <a:gd name="connsiteX69" fmla="*/ 1263903 w 3071665"/>
              <a:gd name="connsiteY69" fmla="*/ 5268374 h 6858000"/>
              <a:gd name="connsiteX70" fmla="*/ 1202034 w 3071665"/>
              <a:gd name="connsiteY70" fmla="*/ 5362062 h 6858000"/>
              <a:gd name="connsiteX71" fmla="*/ 1143700 w 3071665"/>
              <a:gd name="connsiteY71" fmla="*/ 5453983 h 6858000"/>
              <a:gd name="connsiteX72" fmla="*/ 1085366 w 3071665"/>
              <a:gd name="connsiteY72" fmla="*/ 5545903 h 6858000"/>
              <a:gd name="connsiteX73" fmla="*/ 1030567 w 3071665"/>
              <a:gd name="connsiteY73" fmla="*/ 5637823 h 6858000"/>
              <a:gd name="connsiteX74" fmla="*/ 977536 w 3071665"/>
              <a:gd name="connsiteY74" fmla="*/ 5731511 h 6858000"/>
              <a:gd name="connsiteX75" fmla="*/ 928041 w 3071665"/>
              <a:gd name="connsiteY75" fmla="*/ 5823431 h 6858000"/>
              <a:gd name="connsiteX76" fmla="*/ 878545 w 3071665"/>
              <a:gd name="connsiteY76" fmla="*/ 5915351 h 6858000"/>
              <a:gd name="connsiteX77" fmla="*/ 832585 w 3071665"/>
              <a:gd name="connsiteY77" fmla="*/ 6007272 h 6858000"/>
              <a:gd name="connsiteX78" fmla="*/ 788393 w 3071665"/>
              <a:gd name="connsiteY78" fmla="*/ 6099192 h 6858000"/>
              <a:gd name="connsiteX79" fmla="*/ 745968 w 3071665"/>
              <a:gd name="connsiteY79" fmla="*/ 6191112 h 6858000"/>
              <a:gd name="connsiteX80" fmla="*/ 707079 w 3071665"/>
              <a:gd name="connsiteY80" fmla="*/ 6281265 h 6858000"/>
              <a:gd name="connsiteX81" fmla="*/ 671725 w 3071665"/>
              <a:gd name="connsiteY81" fmla="*/ 6373185 h 6858000"/>
              <a:gd name="connsiteX82" fmla="*/ 638139 w 3071665"/>
              <a:gd name="connsiteY82" fmla="*/ 6465105 h 6858000"/>
              <a:gd name="connsiteX83" fmla="*/ 606320 w 3071665"/>
              <a:gd name="connsiteY83" fmla="*/ 6557025 h 6858000"/>
              <a:gd name="connsiteX84" fmla="*/ 579805 w 3071665"/>
              <a:gd name="connsiteY84" fmla="*/ 6647178 h 6858000"/>
              <a:gd name="connsiteX85" fmla="*/ 555057 w 3071665"/>
              <a:gd name="connsiteY85" fmla="*/ 6737331 h 6858000"/>
              <a:gd name="connsiteX86" fmla="*/ 533844 w 3071665"/>
              <a:gd name="connsiteY86" fmla="*/ 6827483 h 6858000"/>
              <a:gd name="connsiteX87" fmla="*/ 527741 w 3071665"/>
              <a:gd name="connsiteY87" fmla="*/ 6858000 h 6858000"/>
              <a:gd name="connsiteX88" fmla="*/ 148053 w 3071665"/>
              <a:gd name="connsiteY88" fmla="*/ 6858000 h 6858000"/>
              <a:gd name="connsiteX89" fmla="*/ 134345 w 3071665"/>
              <a:gd name="connsiteY89" fmla="*/ 6816877 h 6858000"/>
              <a:gd name="connsiteX90" fmla="*/ 120203 w 3071665"/>
              <a:gd name="connsiteY90" fmla="*/ 6772685 h 6858000"/>
              <a:gd name="connsiteX91" fmla="*/ 106062 w 3071665"/>
              <a:gd name="connsiteY91" fmla="*/ 6726724 h 6858000"/>
              <a:gd name="connsiteX92" fmla="*/ 93688 w 3071665"/>
              <a:gd name="connsiteY92" fmla="*/ 6682532 h 6858000"/>
              <a:gd name="connsiteX93" fmla="*/ 83082 w 3071665"/>
              <a:gd name="connsiteY93" fmla="*/ 6636572 h 6858000"/>
              <a:gd name="connsiteX94" fmla="*/ 72476 w 3071665"/>
              <a:gd name="connsiteY94" fmla="*/ 6592379 h 6858000"/>
              <a:gd name="connsiteX95" fmla="*/ 61869 w 3071665"/>
              <a:gd name="connsiteY95" fmla="*/ 6544652 h 6858000"/>
              <a:gd name="connsiteX96" fmla="*/ 53031 w 3071665"/>
              <a:gd name="connsiteY96" fmla="*/ 6498691 h 6858000"/>
              <a:gd name="connsiteX97" fmla="*/ 44192 w 3071665"/>
              <a:gd name="connsiteY97" fmla="*/ 6450964 h 6858000"/>
              <a:gd name="connsiteX98" fmla="*/ 37122 w 3071665"/>
              <a:gd name="connsiteY98" fmla="*/ 6401468 h 6858000"/>
              <a:gd name="connsiteX99" fmla="*/ 30051 w 3071665"/>
              <a:gd name="connsiteY99" fmla="*/ 6351973 h 6858000"/>
              <a:gd name="connsiteX100" fmla="*/ 22980 w 3071665"/>
              <a:gd name="connsiteY100" fmla="*/ 6302477 h 6858000"/>
              <a:gd name="connsiteX101" fmla="*/ 17677 w 3071665"/>
              <a:gd name="connsiteY101" fmla="*/ 6252982 h 6858000"/>
              <a:gd name="connsiteX102" fmla="*/ 12374 w 3071665"/>
              <a:gd name="connsiteY102" fmla="*/ 6201718 h 6858000"/>
              <a:gd name="connsiteX103" fmla="*/ 8838 w 3071665"/>
              <a:gd name="connsiteY103" fmla="*/ 6150455 h 6858000"/>
              <a:gd name="connsiteX104" fmla="*/ 5303 w 3071665"/>
              <a:gd name="connsiteY104" fmla="*/ 6097424 h 6858000"/>
              <a:gd name="connsiteX105" fmla="*/ 1768 w 3071665"/>
              <a:gd name="connsiteY105" fmla="*/ 6039090 h 6858000"/>
              <a:gd name="connsiteX106" fmla="*/ 0 w 3071665"/>
              <a:gd name="connsiteY106" fmla="*/ 5980756 h 6858000"/>
              <a:gd name="connsiteX107" fmla="*/ 0 w 3071665"/>
              <a:gd name="connsiteY107" fmla="*/ 5922422 h 6858000"/>
              <a:gd name="connsiteX108" fmla="*/ 1768 w 3071665"/>
              <a:gd name="connsiteY108" fmla="*/ 5864088 h 6858000"/>
              <a:gd name="connsiteX109" fmla="*/ 3535 w 3071665"/>
              <a:gd name="connsiteY109" fmla="*/ 5805754 h 6858000"/>
              <a:gd name="connsiteX110" fmla="*/ 8838 w 3071665"/>
              <a:gd name="connsiteY110" fmla="*/ 5747420 h 6858000"/>
              <a:gd name="connsiteX111" fmla="*/ 14142 w 3071665"/>
              <a:gd name="connsiteY111" fmla="*/ 5690854 h 6858000"/>
              <a:gd name="connsiteX112" fmla="*/ 19445 w 3071665"/>
              <a:gd name="connsiteY112" fmla="*/ 5634288 h 6858000"/>
              <a:gd name="connsiteX113" fmla="*/ 28283 w 3071665"/>
              <a:gd name="connsiteY113" fmla="*/ 5577721 h 6858000"/>
              <a:gd name="connsiteX114" fmla="*/ 37122 w 3071665"/>
              <a:gd name="connsiteY114" fmla="*/ 5521155 h 6858000"/>
              <a:gd name="connsiteX115" fmla="*/ 45960 w 3071665"/>
              <a:gd name="connsiteY115" fmla="*/ 5464589 h 6858000"/>
              <a:gd name="connsiteX116" fmla="*/ 58334 w 3071665"/>
              <a:gd name="connsiteY116" fmla="*/ 5408022 h 6858000"/>
              <a:gd name="connsiteX117" fmla="*/ 70708 w 3071665"/>
              <a:gd name="connsiteY117" fmla="*/ 5353224 h 6858000"/>
              <a:gd name="connsiteX118" fmla="*/ 83082 w 3071665"/>
              <a:gd name="connsiteY118" fmla="*/ 5298425 h 6858000"/>
              <a:gd name="connsiteX119" fmla="*/ 98991 w 3071665"/>
              <a:gd name="connsiteY119" fmla="*/ 5243627 h 6858000"/>
              <a:gd name="connsiteX120" fmla="*/ 114900 w 3071665"/>
              <a:gd name="connsiteY120" fmla="*/ 5188828 h 6858000"/>
              <a:gd name="connsiteX121" fmla="*/ 130810 w 3071665"/>
              <a:gd name="connsiteY121" fmla="*/ 5134029 h 6858000"/>
              <a:gd name="connsiteX122" fmla="*/ 148487 w 3071665"/>
              <a:gd name="connsiteY122" fmla="*/ 5079231 h 6858000"/>
              <a:gd name="connsiteX123" fmla="*/ 167931 w 3071665"/>
              <a:gd name="connsiteY123" fmla="*/ 5024432 h 6858000"/>
              <a:gd name="connsiteX124" fmla="*/ 187376 w 3071665"/>
              <a:gd name="connsiteY124" fmla="*/ 4971401 h 6858000"/>
              <a:gd name="connsiteX125" fmla="*/ 206821 w 3071665"/>
              <a:gd name="connsiteY125" fmla="*/ 4918370 h 6858000"/>
              <a:gd name="connsiteX126" fmla="*/ 228033 w 3071665"/>
              <a:gd name="connsiteY126" fmla="*/ 4863572 h 6858000"/>
              <a:gd name="connsiteX127" fmla="*/ 251013 w 3071665"/>
              <a:gd name="connsiteY127" fmla="*/ 4810541 h 6858000"/>
              <a:gd name="connsiteX128" fmla="*/ 273993 w 3071665"/>
              <a:gd name="connsiteY128" fmla="*/ 4757510 h 6858000"/>
              <a:gd name="connsiteX129" fmla="*/ 323489 w 3071665"/>
              <a:gd name="connsiteY129" fmla="*/ 4653216 h 6858000"/>
              <a:gd name="connsiteX130" fmla="*/ 374752 w 3071665"/>
              <a:gd name="connsiteY130" fmla="*/ 4547154 h 6858000"/>
              <a:gd name="connsiteX131" fmla="*/ 401267 w 3071665"/>
              <a:gd name="connsiteY131" fmla="*/ 4495891 h 6858000"/>
              <a:gd name="connsiteX132" fmla="*/ 429550 w 3071665"/>
              <a:gd name="connsiteY132" fmla="*/ 4444627 h 6858000"/>
              <a:gd name="connsiteX133" fmla="*/ 457834 w 3071665"/>
              <a:gd name="connsiteY133" fmla="*/ 4391597 h 6858000"/>
              <a:gd name="connsiteX134" fmla="*/ 487884 w 3071665"/>
              <a:gd name="connsiteY134" fmla="*/ 4340333 h 6858000"/>
              <a:gd name="connsiteX135" fmla="*/ 516168 w 3071665"/>
              <a:gd name="connsiteY135" fmla="*/ 4289070 h 6858000"/>
              <a:gd name="connsiteX136" fmla="*/ 546218 w 3071665"/>
              <a:gd name="connsiteY136" fmla="*/ 4237807 h 6858000"/>
              <a:gd name="connsiteX137" fmla="*/ 608088 w 3071665"/>
              <a:gd name="connsiteY137" fmla="*/ 4135280 h 6858000"/>
              <a:gd name="connsiteX138" fmla="*/ 673493 w 3071665"/>
              <a:gd name="connsiteY138" fmla="*/ 4034522 h 6858000"/>
              <a:gd name="connsiteX139" fmla="*/ 738897 w 3071665"/>
              <a:gd name="connsiteY139" fmla="*/ 3931995 h 6858000"/>
              <a:gd name="connsiteX140" fmla="*/ 806070 w 3071665"/>
              <a:gd name="connsiteY140" fmla="*/ 3831237 h 6858000"/>
              <a:gd name="connsiteX141" fmla="*/ 841424 w 3071665"/>
              <a:gd name="connsiteY141" fmla="*/ 3781741 h 6858000"/>
              <a:gd name="connsiteX142" fmla="*/ 875010 w 3071665"/>
              <a:gd name="connsiteY142" fmla="*/ 3732246 h 6858000"/>
              <a:gd name="connsiteX143" fmla="*/ 1016426 w 3071665"/>
              <a:gd name="connsiteY143" fmla="*/ 3528960 h 6858000"/>
              <a:gd name="connsiteX144" fmla="*/ 1161377 w 3071665"/>
              <a:gd name="connsiteY144" fmla="*/ 3330978 h 6858000"/>
              <a:gd name="connsiteX145" fmla="*/ 1308096 w 3071665"/>
              <a:gd name="connsiteY145" fmla="*/ 3131229 h 6858000"/>
              <a:gd name="connsiteX146" fmla="*/ 1453047 w 3071665"/>
              <a:gd name="connsiteY146" fmla="*/ 2933246 h 6858000"/>
              <a:gd name="connsiteX147" fmla="*/ 1525522 w 3071665"/>
              <a:gd name="connsiteY147" fmla="*/ 2832488 h 6858000"/>
              <a:gd name="connsiteX148" fmla="*/ 1596230 w 3071665"/>
              <a:gd name="connsiteY148" fmla="*/ 2733497 h 6858000"/>
              <a:gd name="connsiteX149" fmla="*/ 1836637 w 3071665"/>
              <a:gd name="connsiteY149" fmla="*/ 2397634 h 6858000"/>
              <a:gd name="connsiteX150" fmla="*/ 2068205 w 3071665"/>
              <a:gd name="connsiteY150" fmla="*/ 2072378 h 6858000"/>
              <a:gd name="connsiteX151" fmla="*/ 2177803 w 3071665"/>
              <a:gd name="connsiteY151" fmla="*/ 1916821 h 6858000"/>
              <a:gd name="connsiteX152" fmla="*/ 2283864 w 3071665"/>
              <a:gd name="connsiteY152" fmla="*/ 1766566 h 6858000"/>
              <a:gd name="connsiteX153" fmla="*/ 2382856 w 3071665"/>
              <a:gd name="connsiteY153" fmla="*/ 1621615 h 6858000"/>
              <a:gd name="connsiteX154" fmla="*/ 2478311 w 3071665"/>
              <a:gd name="connsiteY154" fmla="*/ 1481967 h 6858000"/>
              <a:gd name="connsiteX155" fmla="*/ 2564928 w 3071665"/>
              <a:gd name="connsiteY155" fmla="*/ 1349390 h 6858000"/>
              <a:gd name="connsiteX156" fmla="*/ 2644475 w 3071665"/>
              <a:gd name="connsiteY156" fmla="*/ 1223883 h 6858000"/>
              <a:gd name="connsiteX157" fmla="*/ 2716950 w 3071665"/>
              <a:gd name="connsiteY157" fmla="*/ 1105448 h 6858000"/>
              <a:gd name="connsiteX158" fmla="*/ 2748769 w 3071665"/>
              <a:gd name="connsiteY158" fmla="*/ 1048881 h 6858000"/>
              <a:gd name="connsiteX159" fmla="*/ 2778820 w 3071665"/>
              <a:gd name="connsiteY159" fmla="*/ 995850 h 6858000"/>
              <a:gd name="connsiteX160" fmla="*/ 2807103 w 3071665"/>
              <a:gd name="connsiteY160" fmla="*/ 942820 h 6858000"/>
              <a:gd name="connsiteX161" fmla="*/ 2831850 w 3071665"/>
              <a:gd name="connsiteY161" fmla="*/ 893324 h 6858000"/>
              <a:gd name="connsiteX162" fmla="*/ 2854830 w 3071665"/>
              <a:gd name="connsiteY162" fmla="*/ 845596 h 6858000"/>
              <a:gd name="connsiteX163" fmla="*/ 2876043 w 3071665"/>
              <a:gd name="connsiteY163" fmla="*/ 799636 h 6858000"/>
              <a:gd name="connsiteX164" fmla="*/ 2891952 w 3071665"/>
              <a:gd name="connsiteY164" fmla="*/ 757211 h 6858000"/>
              <a:gd name="connsiteX165" fmla="*/ 2906094 w 3071665"/>
              <a:gd name="connsiteY165" fmla="*/ 718322 h 6858000"/>
              <a:gd name="connsiteX166" fmla="*/ 2918468 w 3071665"/>
              <a:gd name="connsiteY166" fmla="*/ 681200 h 6858000"/>
              <a:gd name="connsiteX167" fmla="*/ 2923771 w 3071665"/>
              <a:gd name="connsiteY167" fmla="*/ 663523 h 6858000"/>
              <a:gd name="connsiteX168" fmla="*/ 2927306 w 3071665"/>
              <a:gd name="connsiteY168" fmla="*/ 645846 h 6858000"/>
              <a:gd name="connsiteX169" fmla="*/ 2930842 w 3071665"/>
              <a:gd name="connsiteY169" fmla="*/ 621099 h 6858000"/>
              <a:gd name="connsiteX170" fmla="*/ 2934377 w 3071665"/>
              <a:gd name="connsiteY170" fmla="*/ 596351 h 6858000"/>
              <a:gd name="connsiteX171" fmla="*/ 2937912 w 3071665"/>
              <a:gd name="connsiteY171" fmla="*/ 571603 h 6858000"/>
              <a:gd name="connsiteX172" fmla="*/ 2939680 w 3071665"/>
              <a:gd name="connsiteY172" fmla="*/ 546855 h 6858000"/>
              <a:gd name="connsiteX173" fmla="*/ 2941448 w 3071665"/>
              <a:gd name="connsiteY173" fmla="*/ 495592 h 6858000"/>
              <a:gd name="connsiteX174" fmla="*/ 2939680 w 3071665"/>
              <a:gd name="connsiteY174" fmla="*/ 446097 h 6858000"/>
              <a:gd name="connsiteX175" fmla="*/ 2937912 w 3071665"/>
              <a:gd name="connsiteY175" fmla="*/ 421349 h 6858000"/>
              <a:gd name="connsiteX176" fmla="*/ 2936144 w 3071665"/>
              <a:gd name="connsiteY176" fmla="*/ 394833 h 6858000"/>
              <a:gd name="connsiteX177" fmla="*/ 2932609 w 3071665"/>
              <a:gd name="connsiteY177" fmla="*/ 370086 h 6858000"/>
              <a:gd name="connsiteX178" fmla="*/ 2929074 w 3071665"/>
              <a:gd name="connsiteY178" fmla="*/ 345338 h 6858000"/>
              <a:gd name="connsiteX179" fmla="*/ 2920235 w 3071665"/>
              <a:gd name="connsiteY179" fmla="*/ 297610 h 6858000"/>
              <a:gd name="connsiteX180" fmla="*/ 2914932 w 3071665"/>
              <a:gd name="connsiteY180" fmla="*/ 272862 h 6858000"/>
              <a:gd name="connsiteX181" fmla="*/ 2909629 w 3071665"/>
              <a:gd name="connsiteY181" fmla="*/ 248115 h 6858000"/>
              <a:gd name="connsiteX182" fmla="*/ 2897255 w 3071665"/>
              <a:gd name="connsiteY182" fmla="*/ 202154 h 6858000"/>
              <a:gd name="connsiteX183" fmla="*/ 2883114 w 3071665"/>
              <a:gd name="connsiteY183" fmla="*/ 154427 h 6858000"/>
              <a:gd name="connsiteX184" fmla="*/ 2868972 w 3071665"/>
              <a:gd name="connsiteY184" fmla="*/ 110234 h 6858000"/>
              <a:gd name="connsiteX185" fmla="*/ 2853063 w 3071665"/>
              <a:gd name="connsiteY185" fmla="*/ 67809 h 6858000"/>
              <a:gd name="connsiteX186" fmla="*/ 2837154 w 3071665"/>
              <a:gd name="connsiteY186" fmla="*/ 2715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3071665" h="6858000">
                <a:moveTo>
                  <a:pt x="3071665" y="3924144"/>
                </a:moveTo>
                <a:lnTo>
                  <a:pt x="3071665" y="6105930"/>
                </a:lnTo>
                <a:lnTo>
                  <a:pt x="3045743" y="6134545"/>
                </a:lnTo>
                <a:lnTo>
                  <a:pt x="2906095" y="6291870"/>
                </a:lnTo>
                <a:lnTo>
                  <a:pt x="2762912" y="6458034"/>
                </a:lnTo>
                <a:lnTo>
                  <a:pt x="2690436" y="6541116"/>
                </a:lnTo>
                <a:lnTo>
                  <a:pt x="2619729" y="6625965"/>
                </a:lnTo>
                <a:lnTo>
                  <a:pt x="2549021" y="6710815"/>
                </a:lnTo>
                <a:lnTo>
                  <a:pt x="2480081" y="6795664"/>
                </a:lnTo>
                <a:lnTo>
                  <a:pt x="2446494" y="6838089"/>
                </a:lnTo>
                <a:lnTo>
                  <a:pt x="2430731" y="6858000"/>
                </a:lnTo>
                <a:lnTo>
                  <a:pt x="922500" y="6858000"/>
                </a:lnTo>
                <a:lnTo>
                  <a:pt x="924507" y="6852230"/>
                </a:lnTo>
                <a:lnTo>
                  <a:pt x="938649" y="6813341"/>
                </a:lnTo>
                <a:lnTo>
                  <a:pt x="954558" y="6772684"/>
                </a:lnTo>
                <a:lnTo>
                  <a:pt x="970467" y="6730259"/>
                </a:lnTo>
                <a:lnTo>
                  <a:pt x="989912" y="6689602"/>
                </a:lnTo>
                <a:lnTo>
                  <a:pt x="1027033" y="6606521"/>
                </a:lnTo>
                <a:lnTo>
                  <a:pt x="1069458" y="6521671"/>
                </a:lnTo>
                <a:lnTo>
                  <a:pt x="1115418" y="6433286"/>
                </a:lnTo>
                <a:lnTo>
                  <a:pt x="1140166" y="6390861"/>
                </a:lnTo>
                <a:lnTo>
                  <a:pt x="1164914" y="6348437"/>
                </a:lnTo>
                <a:lnTo>
                  <a:pt x="1189662" y="6304244"/>
                </a:lnTo>
                <a:lnTo>
                  <a:pt x="1216177" y="6261820"/>
                </a:lnTo>
                <a:lnTo>
                  <a:pt x="1240925" y="6217627"/>
                </a:lnTo>
                <a:lnTo>
                  <a:pt x="1270976" y="6175202"/>
                </a:lnTo>
                <a:lnTo>
                  <a:pt x="1325774" y="6088585"/>
                </a:lnTo>
                <a:lnTo>
                  <a:pt x="1354057" y="6046161"/>
                </a:lnTo>
                <a:lnTo>
                  <a:pt x="1382341" y="6003736"/>
                </a:lnTo>
                <a:lnTo>
                  <a:pt x="1440675" y="5918886"/>
                </a:lnTo>
                <a:lnTo>
                  <a:pt x="1499009" y="5835805"/>
                </a:lnTo>
                <a:lnTo>
                  <a:pt x="1559110" y="5752723"/>
                </a:lnTo>
                <a:lnTo>
                  <a:pt x="1619212" y="5673176"/>
                </a:lnTo>
                <a:lnTo>
                  <a:pt x="1677546" y="5593630"/>
                </a:lnTo>
                <a:lnTo>
                  <a:pt x="1707597" y="5554741"/>
                </a:lnTo>
                <a:lnTo>
                  <a:pt x="1737648" y="5517619"/>
                </a:lnTo>
                <a:lnTo>
                  <a:pt x="1795982" y="5443376"/>
                </a:lnTo>
                <a:lnTo>
                  <a:pt x="1852548" y="5370900"/>
                </a:lnTo>
                <a:lnTo>
                  <a:pt x="1907347" y="5301960"/>
                </a:lnTo>
                <a:lnTo>
                  <a:pt x="1962145" y="5236555"/>
                </a:lnTo>
                <a:lnTo>
                  <a:pt x="2013408" y="5174686"/>
                </a:lnTo>
                <a:lnTo>
                  <a:pt x="2108864" y="5063321"/>
                </a:lnTo>
                <a:lnTo>
                  <a:pt x="2190178" y="4967865"/>
                </a:lnTo>
                <a:lnTo>
                  <a:pt x="2305079" y="4837056"/>
                </a:lnTo>
                <a:lnTo>
                  <a:pt x="2381089" y="4748671"/>
                </a:lnTo>
                <a:lnTo>
                  <a:pt x="2471242" y="4644377"/>
                </a:lnTo>
                <a:lnTo>
                  <a:pt x="2683366" y="4393364"/>
                </a:lnTo>
                <a:lnTo>
                  <a:pt x="2801801" y="4251948"/>
                </a:lnTo>
                <a:lnTo>
                  <a:pt x="2927308" y="4099926"/>
                </a:lnTo>
                <a:close/>
                <a:moveTo>
                  <a:pt x="2826529" y="0"/>
                </a:moveTo>
                <a:lnTo>
                  <a:pt x="3071664" y="0"/>
                </a:lnTo>
                <a:lnTo>
                  <a:pt x="3071664" y="2869379"/>
                </a:lnTo>
                <a:lnTo>
                  <a:pt x="3038671" y="2915570"/>
                </a:lnTo>
                <a:lnTo>
                  <a:pt x="2973266" y="3002187"/>
                </a:lnTo>
                <a:lnTo>
                  <a:pt x="2842457" y="3177189"/>
                </a:lnTo>
                <a:lnTo>
                  <a:pt x="2706344" y="3352191"/>
                </a:lnTo>
                <a:lnTo>
                  <a:pt x="2568464" y="3530728"/>
                </a:lnTo>
                <a:lnTo>
                  <a:pt x="2285632" y="3891338"/>
                </a:lnTo>
                <a:lnTo>
                  <a:pt x="2142449" y="4073411"/>
                </a:lnTo>
                <a:lnTo>
                  <a:pt x="1999265" y="4255484"/>
                </a:lnTo>
                <a:lnTo>
                  <a:pt x="1859617" y="4439324"/>
                </a:lnTo>
                <a:lnTo>
                  <a:pt x="1788909" y="4531245"/>
                </a:lnTo>
                <a:lnTo>
                  <a:pt x="1719969" y="4623165"/>
                </a:lnTo>
                <a:lnTo>
                  <a:pt x="1651029" y="4715085"/>
                </a:lnTo>
                <a:lnTo>
                  <a:pt x="1583856" y="4807005"/>
                </a:lnTo>
                <a:lnTo>
                  <a:pt x="1516684" y="4898926"/>
                </a:lnTo>
                <a:lnTo>
                  <a:pt x="1451279" y="4990846"/>
                </a:lnTo>
                <a:lnTo>
                  <a:pt x="1387642" y="5084534"/>
                </a:lnTo>
                <a:lnTo>
                  <a:pt x="1324005" y="5176454"/>
                </a:lnTo>
                <a:lnTo>
                  <a:pt x="1263903" y="5268374"/>
                </a:lnTo>
                <a:lnTo>
                  <a:pt x="1202034" y="5362062"/>
                </a:lnTo>
                <a:lnTo>
                  <a:pt x="1143700" y="5453983"/>
                </a:lnTo>
                <a:lnTo>
                  <a:pt x="1085366" y="5545903"/>
                </a:lnTo>
                <a:lnTo>
                  <a:pt x="1030567" y="5637823"/>
                </a:lnTo>
                <a:lnTo>
                  <a:pt x="977536" y="5731511"/>
                </a:lnTo>
                <a:lnTo>
                  <a:pt x="928041" y="5823431"/>
                </a:lnTo>
                <a:lnTo>
                  <a:pt x="878545" y="5915351"/>
                </a:lnTo>
                <a:lnTo>
                  <a:pt x="832585" y="6007272"/>
                </a:lnTo>
                <a:lnTo>
                  <a:pt x="788393" y="6099192"/>
                </a:lnTo>
                <a:lnTo>
                  <a:pt x="745968" y="6191112"/>
                </a:lnTo>
                <a:lnTo>
                  <a:pt x="707079" y="6281265"/>
                </a:lnTo>
                <a:lnTo>
                  <a:pt x="671725" y="6373185"/>
                </a:lnTo>
                <a:lnTo>
                  <a:pt x="638139" y="6465105"/>
                </a:lnTo>
                <a:lnTo>
                  <a:pt x="606320" y="6557025"/>
                </a:lnTo>
                <a:lnTo>
                  <a:pt x="579805" y="6647178"/>
                </a:lnTo>
                <a:lnTo>
                  <a:pt x="555057" y="6737331"/>
                </a:lnTo>
                <a:lnTo>
                  <a:pt x="533844" y="6827483"/>
                </a:lnTo>
                <a:lnTo>
                  <a:pt x="527741" y="6858000"/>
                </a:lnTo>
                <a:lnTo>
                  <a:pt x="148053" y="6858000"/>
                </a:lnTo>
                <a:lnTo>
                  <a:pt x="134345" y="6816877"/>
                </a:lnTo>
                <a:lnTo>
                  <a:pt x="120203" y="6772685"/>
                </a:lnTo>
                <a:lnTo>
                  <a:pt x="106062" y="6726724"/>
                </a:lnTo>
                <a:lnTo>
                  <a:pt x="93688" y="6682532"/>
                </a:lnTo>
                <a:lnTo>
                  <a:pt x="83082" y="6636572"/>
                </a:lnTo>
                <a:lnTo>
                  <a:pt x="72476" y="6592379"/>
                </a:lnTo>
                <a:lnTo>
                  <a:pt x="61869" y="6544652"/>
                </a:lnTo>
                <a:lnTo>
                  <a:pt x="53031" y="6498691"/>
                </a:lnTo>
                <a:lnTo>
                  <a:pt x="44192" y="6450964"/>
                </a:lnTo>
                <a:lnTo>
                  <a:pt x="37122" y="6401468"/>
                </a:lnTo>
                <a:lnTo>
                  <a:pt x="30051" y="6351973"/>
                </a:lnTo>
                <a:lnTo>
                  <a:pt x="22980" y="6302477"/>
                </a:lnTo>
                <a:lnTo>
                  <a:pt x="17677" y="6252982"/>
                </a:lnTo>
                <a:lnTo>
                  <a:pt x="12374" y="6201718"/>
                </a:lnTo>
                <a:lnTo>
                  <a:pt x="8838" y="6150455"/>
                </a:lnTo>
                <a:lnTo>
                  <a:pt x="5303" y="6097424"/>
                </a:lnTo>
                <a:lnTo>
                  <a:pt x="1768" y="6039090"/>
                </a:lnTo>
                <a:lnTo>
                  <a:pt x="0" y="5980756"/>
                </a:lnTo>
                <a:lnTo>
                  <a:pt x="0" y="5922422"/>
                </a:lnTo>
                <a:lnTo>
                  <a:pt x="1768" y="5864088"/>
                </a:lnTo>
                <a:lnTo>
                  <a:pt x="3535" y="5805754"/>
                </a:lnTo>
                <a:lnTo>
                  <a:pt x="8838" y="5747420"/>
                </a:lnTo>
                <a:lnTo>
                  <a:pt x="14142" y="5690854"/>
                </a:lnTo>
                <a:lnTo>
                  <a:pt x="19445" y="5634288"/>
                </a:lnTo>
                <a:lnTo>
                  <a:pt x="28283" y="5577721"/>
                </a:lnTo>
                <a:lnTo>
                  <a:pt x="37122" y="5521155"/>
                </a:lnTo>
                <a:lnTo>
                  <a:pt x="45960" y="5464589"/>
                </a:lnTo>
                <a:lnTo>
                  <a:pt x="58334" y="5408022"/>
                </a:lnTo>
                <a:lnTo>
                  <a:pt x="70708" y="5353224"/>
                </a:lnTo>
                <a:lnTo>
                  <a:pt x="83082" y="5298425"/>
                </a:lnTo>
                <a:lnTo>
                  <a:pt x="98991" y="5243627"/>
                </a:lnTo>
                <a:lnTo>
                  <a:pt x="114900" y="5188828"/>
                </a:lnTo>
                <a:lnTo>
                  <a:pt x="130810" y="5134029"/>
                </a:lnTo>
                <a:lnTo>
                  <a:pt x="148487" y="5079231"/>
                </a:lnTo>
                <a:lnTo>
                  <a:pt x="167931" y="5024432"/>
                </a:lnTo>
                <a:lnTo>
                  <a:pt x="187376" y="4971401"/>
                </a:lnTo>
                <a:lnTo>
                  <a:pt x="206821" y="4918370"/>
                </a:lnTo>
                <a:lnTo>
                  <a:pt x="228033" y="4863572"/>
                </a:lnTo>
                <a:lnTo>
                  <a:pt x="251013" y="4810541"/>
                </a:lnTo>
                <a:lnTo>
                  <a:pt x="273993" y="4757510"/>
                </a:lnTo>
                <a:lnTo>
                  <a:pt x="323489" y="4653216"/>
                </a:lnTo>
                <a:lnTo>
                  <a:pt x="374752" y="4547154"/>
                </a:lnTo>
                <a:lnTo>
                  <a:pt x="401267" y="4495891"/>
                </a:lnTo>
                <a:lnTo>
                  <a:pt x="429550" y="4444627"/>
                </a:lnTo>
                <a:lnTo>
                  <a:pt x="457834" y="4391597"/>
                </a:lnTo>
                <a:lnTo>
                  <a:pt x="487884" y="4340333"/>
                </a:lnTo>
                <a:lnTo>
                  <a:pt x="516168" y="4289070"/>
                </a:lnTo>
                <a:lnTo>
                  <a:pt x="546218" y="4237807"/>
                </a:lnTo>
                <a:lnTo>
                  <a:pt x="608088" y="4135280"/>
                </a:lnTo>
                <a:lnTo>
                  <a:pt x="673493" y="4034522"/>
                </a:lnTo>
                <a:lnTo>
                  <a:pt x="738897" y="3931995"/>
                </a:lnTo>
                <a:lnTo>
                  <a:pt x="806070" y="3831237"/>
                </a:lnTo>
                <a:lnTo>
                  <a:pt x="841424" y="3781741"/>
                </a:lnTo>
                <a:lnTo>
                  <a:pt x="875010" y="3732246"/>
                </a:lnTo>
                <a:lnTo>
                  <a:pt x="1016426" y="3528960"/>
                </a:lnTo>
                <a:lnTo>
                  <a:pt x="1161377" y="3330978"/>
                </a:lnTo>
                <a:lnTo>
                  <a:pt x="1308096" y="3131229"/>
                </a:lnTo>
                <a:lnTo>
                  <a:pt x="1453047" y="2933246"/>
                </a:lnTo>
                <a:lnTo>
                  <a:pt x="1525522" y="2832488"/>
                </a:lnTo>
                <a:lnTo>
                  <a:pt x="1596230" y="2733497"/>
                </a:lnTo>
                <a:lnTo>
                  <a:pt x="1836637" y="2397634"/>
                </a:lnTo>
                <a:lnTo>
                  <a:pt x="2068205" y="2072378"/>
                </a:lnTo>
                <a:lnTo>
                  <a:pt x="2177803" y="1916821"/>
                </a:lnTo>
                <a:lnTo>
                  <a:pt x="2283864" y="1766566"/>
                </a:lnTo>
                <a:lnTo>
                  <a:pt x="2382856" y="1621615"/>
                </a:lnTo>
                <a:lnTo>
                  <a:pt x="2478311" y="1481967"/>
                </a:lnTo>
                <a:lnTo>
                  <a:pt x="2564928" y="1349390"/>
                </a:lnTo>
                <a:lnTo>
                  <a:pt x="2644475" y="1223883"/>
                </a:lnTo>
                <a:lnTo>
                  <a:pt x="2716950" y="1105448"/>
                </a:lnTo>
                <a:lnTo>
                  <a:pt x="2748769" y="1048881"/>
                </a:lnTo>
                <a:lnTo>
                  <a:pt x="2778820" y="995850"/>
                </a:lnTo>
                <a:lnTo>
                  <a:pt x="2807103" y="942820"/>
                </a:lnTo>
                <a:lnTo>
                  <a:pt x="2831850" y="893324"/>
                </a:lnTo>
                <a:lnTo>
                  <a:pt x="2854830" y="845596"/>
                </a:lnTo>
                <a:lnTo>
                  <a:pt x="2876043" y="799636"/>
                </a:lnTo>
                <a:lnTo>
                  <a:pt x="2891952" y="757211"/>
                </a:lnTo>
                <a:lnTo>
                  <a:pt x="2906094" y="718322"/>
                </a:lnTo>
                <a:lnTo>
                  <a:pt x="2918468" y="681200"/>
                </a:lnTo>
                <a:lnTo>
                  <a:pt x="2923771" y="663523"/>
                </a:lnTo>
                <a:lnTo>
                  <a:pt x="2927306" y="645846"/>
                </a:lnTo>
                <a:lnTo>
                  <a:pt x="2930842" y="621099"/>
                </a:lnTo>
                <a:lnTo>
                  <a:pt x="2934377" y="596351"/>
                </a:lnTo>
                <a:lnTo>
                  <a:pt x="2937912" y="571603"/>
                </a:lnTo>
                <a:lnTo>
                  <a:pt x="2939680" y="546855"/>
                </a:lnTo>
                <a:lnTo>
                  <a:pt x="2941448" y="495592"/>
                </a:lnTo>
                <a:lnTo>
                  <a:pt x="2939680" y="446097"/>
                </a:lnTo>
                <a:lnTo>
                  <a:pt x="2937912" y="421349"/>
                </a:lnTo>
                <a:lnTo>
                  <a:pt x="2936144" y="394833"/>
                </a:lnTo>
                <a:lnTo>
                  <a:pt x="2932609" y="370086"/>
                </a:lnTo>
                <a:lnTo>
                  <a:pt x="2929074" y="345338"/>
                </a:lnTo>
                <a:lnTo>
                  <a:pt x="2920235" y="297610"/>
                </a:lnTo>
                <a:lnTo>
                  <a:pt x="2914932" y="272862"/>
                </a:lnTo>
                <a:lnTo>
                  <a:pt x="2909629" y="248115"/>
                </a:lnTo>
                <a:lnTo>
                  <a:pt x="2897255" y="202154"/>
                </a:lnTo>
                <a:lnTo>
                  <a:pt x="2883114" y="154427"/>
                </a:lnTo>
                <a:lnTo>
                  <a:pt x="2868972" y="110234"/>
                </a:lnTo>
                <a:lnTo>
                  <a:pt x="2853063" y="67809"/>
                </a:lnTo>
                <a:lnTo>
                  <a:pt x="2837154" y="271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  <p:sp>
        <p:nvSpPr>
          <p:cNvPr id="2" name="Rectangle 9">
            <a:extLst>
              <a:ext uri="{FF2B5EF4-FFF2-40B4-BE49-F238E27FC236}">
                <a16:creationId xmlns:a16="http://schemas.microsoft.com/office/drawing/2014/main" id="{709BA4BD-591F-994A-C6ED-FB791BC7D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2"/>
            <a:ext cx="7032104" cy="6858002"/>
          </a:xfrm>
          <a:custGeom>
            <a:avLst/>
            <a:gdLst/>
            <a:ahLst/>
            <a:cxnLst/>
            <a:rect l="l" t="t" r="r" b="b"/>
            <a:pathLst>
              <a:path w="7032104" h="6858002">
                <a:moveTo>
                  <a:pt x="5159896" y="0"/>
                </a:moveTo>
                <a:lnTo>
                  <a:pt x="7032104" y="0"/>
                </a:lnTo>
                <a:lnTo>
                  <a:pt x="5159896" y="6858001"/>
                </a:lnTo>
                <a:lnTo>
                  <a:pt x="5159896" y="6858002"/>
                </a:lnTo>
                <a:lnTo>
                  <a:pt x="0" y="6858002"/>
                </a:lnTo>
                <a:lnTo>
                  <a:pt x="0" y="2"/>
                </a:lnTo>
                <a:lnTo>
                  <a:pt x="5159896" y="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F3BAD0A-F59C-BA86-A7A4-2FA2B97E8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E815BCFC-C1EC-A59F-FDCA-850045E1B7B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043CC2D7-803E-2F20-4A40-F22406A96FA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F0BC8250-E587-E187-14F9-BC488B701F2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69376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Pictur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9">
            <a:extLst>
              <a:ext uri="{FF2B5EF4-FFF2-40B4-BE49-F238E27FC236}">
                <a16:creationId xmlns:a16="http://schemas.microsoft.com/office/drawing/2014/main" id="{5FF9A2D4-6DC1-9A08-458A-4055DDEF37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016" y="0"/>
            <a:ext cx="5951984" cy="6858000"/>
          </a:xfrm>
          <a:custGeom>
            <a:avLst/>
            <a:gdLst>
              <a:gd name="connsiteX0" fmla="*/ 2320585 w 5951984"/>
              <a:gd name="connsiteY0" fmla="*/ 0 h 6858000"/>
              <a:gd name="connsiteX1" fmla="*/ 3168352 w 5951984"/>
              <a:gd name="connsiteY1" fmla="*/ 0 h 6858000"/>
              <a:gd name="connsiteX2" fmla="*/ 4074198 w 5951984"/>
              <a:gd name="connsiteY2" fmla="*/ 0 h 6858000"/>
              <a:gd name="connsiteX3" fmla="*/ 5951984 w 5951984"/>
              <a:gd name="connsiteY3" fmla="*/ 0 h 6858000"/>
              <a:gd name="connsiteX4" fmla="*/ 5951984 w 5951984"/>
              <a:gd name="connsiteY4" fmla="*/ 6858000 h 6858000"/>
              <a:gd name="connsiteX5" fmla="*/ 4074198 w 5951984"/>
              <a:gd name="connsiteY5" fmla="*/ 6858000 h 6858000"/>
              <a:gd name="connsiteX6" fmla="*/ 3168352 w 5951984"/>
              <a:gd name="connsiteY6" fmla="*/ 6858000 h 6858000"/>
              <a:gd name="connsiteX7" fmla="*/ 1074542 w 5951984"/>
              <a:gd name="connsiteY7" fmla="*/ 6858000 h 6858000"/>
              <a:gd name="connsiteX8" fmla="*/ 1074542 w 5951984"/>
              <a:gd name="connsiteY8" fmla="*/ 6825044 h 6858000"/>
              <a:gd name="connsiteX9" fmla="*/ 1066788 w 5951984"/>
              <a:gd name="connsiteY9" fmla="*/ 6858000 h 6858000"/>
              <a:gd name="connsiteX10" fmla="*/ 248653 w 5951984"/>
              <a:gd name="connsiteY10" fmla="*/ 6858000 h 6858000"/>
              <a:gd name="connsiteX11" fmla="*/ 236503 w 5951984"/>
              <a:gd name="connsiteY11" fmla="*/ 6820034 h 6858000"/>
              <a:gd name="connsiteX12" fmla="*/ 208679 w 5951984"/>
              <a:gd name="connsiteY12" fmla="*/ 6729607 h 6858000"/>
              <a:gd name="connsiteX13" fmla="*/ 184333 w 5951984"/>
              <a:gd name="connsiteY13" fmla="*/ 6642657 h 6858000"/>
              <a:gd name="connsiteX14" fmla="*/ 163466 w 5951984"/>
              <a:gd name="connsiteY14" fmla="*/ 6552230 h 6858000"/>
              <a:gd name="connsiteX15" fmla="*/ 142598 w 5951984"/>
              <a:gd name="connsiteY15" fmla="*/ 6465280 h 6858000"/>
              <a:gd name="connsiteX16" fmla="*/ 121730 w 5951984"/>
              <a:gd name="connsiteY16" fmla="*/ 6371374 h 6858000"/>
              <a:gd name="connsiteX17" fmla="*/ 104340 w 5951984"/>
              <a:gd name="connsiteY17" fmla="*/ 6280947 h 6858000"/>
              <a:gd name="connsiteX18" fmla="*/ 86950 w 5951984"/>
              <a:gd name="connsiteY18" fmla="*/ 6187041 h 6858000"/>
              <a:gd name="connsiteX19" fmla="*/ 73038 w 5951984"/>
              <a:gd name="connsiteY19" fmla="*/ 6089658 h 6858000"/>
              <a:gd name="connsiteX20" fmla="*/ 59126 w 5951984"/>
              <a:gd name="connsiteY20" fmla="*/ 5992274 h 6858000"/>
              <a:gd name="connsiteX21" fmla="*/ 45214 w 5951984"/>
              <a:gd name="connsiteY21" fmla="*/ 5894890 h 6858000"/>
              <a:gd name="connsiteX22" fmla="*/ 34780 w 5951984"/>
              <a:gd name="connsiteY22" fmla="*/ 5797507 h 6858000"/>
              <a:gd name="connsiteX23" fmla="*/ 24346 w 5951984"/>
              <a:gd name="connsiteY23" fmla="*/ 5696645 h 6858000"/>
              <a:gd name="connsiteX24" fmla="*/ 17390 w 5951984"/>
              <a:gd name="connsiteY24" fmla="*/ 5595784 h 6858000"/>
              <a:gd name="connsiteX25" fmla="*/ 10434 w 5951984"/>
              <a:gd name="connsiteY25" fmla="*/ 5491444 h 6858000"/>
              <a:gd name="connsiteX26" fmla="*/ 3478 w 5951984"/>
              <a:gd name="connsiteY26" fmla="*/ 5376671 h 6858000"/>
              <a:gd name="connsiteX27" fmla="*/ 0 w 5951984"/>
              <a:gd name="connsiteY27" fmla="*/ 5261897 h 6858000"/>
              <a:gd name="connsiteX28" fmla="*/ 0 w 5951984"/>
              <a:gd name="connsiteY28" fmla="*/ 5147124 h 6858000"/>
              <a:gd name="connsiteX29" fmla="*/ 3478 w 5951984"/>
              <a:gd name="connsiteY29" fmla="*/ 5032350 h 6858000"/>
              <a:gd name="connsiteX30" fmla="*/ 6956 w 5951984"/>
              <a:gd name="connsiteY30" fmla="*/ 4917577 h 6858000"/>
              <a:gd name="connsiteX31" fmla="*/ 17390 w 5951984"/>
              <a:gd name="connsiteY31" fmla="*/ 4802803 h 6858000"/>
              <a:gd name="connsiteX32" fmla="*/ 27824 w 5951984"/>
              <a:gd name="connsiteY32" fmla="*/ 4691508 h 6858000"/>
              <a:gd name="connsiteX33" fmla="*/ 38258 w 5951984"/>
              <a:gd name="connsiteY33" fmla="*/ 4580212 h 6858000"/>
              <a:gd name="connsiteX34" fmla="*/ 55648 w 5951984"/>
              <a:gd name="connsiteY34" fmla="*/ 4468916 h 6858000"/>
              <a:gd name="connsiteX35" fmla="*/ 73038 w 5951984"/>
              <a:gd name="connsiteY35" fmla="*/ 4357621 h 6858000"/>
              <a:gd name="connsiteX36" fmla="*/ 90428 w 5951984"/>
              <a:gd name="connsiteY36" fmla="*/ 4246325 h 6858000"/>
              <a:gd name="connsiteX37" fmla="*/ 114774 w 5951984"/>
              <a:gd name="connsiteY37" fmla="*/ 4135030 h 6858000"/>
              <a:gd name="connsiteX38" fmla="*/ 139120 w 5951984"/>
              <a:gd name="connsiteY38" fmla="*/ 4027212 h 6858000"/>
              <a:gd name="connsiteX39" fmla="*/ 163466 w 5951984"/>
              <a:gd name="connsiteY39" fmla="*/ 3919395 h 6858000"/>
              <a:gd name="connsiteX40" fmla="*/ 194767 w 5951984"/>
              <a:gd name="connsiteY40" fmla="*/ 3811577 h 6858000"/>
              <a:gd name="connsiteX41" fmla="*/ 226069 w 5951984"/>
              <a:gd name="connsiteY41" fmla="*/ 3703760 h 6858000"/>
              <a:gd name="connsiteX42" fmla="*/ 257371 w 5951984"/>
              <a:gd name="connsiteY42" fmla="*/ 3595942 h 6858000"/>
              <a:gd name="connsiteX43" fmla="*/ 292151 w 5951984"/>
              <a:gd name="connsiteY43" fmla="*/ 3488125 h 6858000"/>
              <a:gd name="connsiteX44" fmla="*/ 330409 w 5951984"/>
              <a:gd name="connsiteY44" fmla="*/ 3380307 h 6858000"/>
              <a:gd name="connsiteX45" fmla="*/ 368666 w 5951984"/>
              <a:gd name="connsiteY45" fmla="*/ 3275968 h 6858000"/>
              <a:gd name="connsiteX46" fmla="*/ 406924 w 5951984"/>
              <a:gd name="connsiteY46" fmla="*/ 3171628 h 6858000"/>
              <a:gd name="connsiteX47" fmla="*/ 448660 w 5951984"/>
              <a:gd name="connsiteY47" fmla="*/ 3063811 h 6858000"/>
              <a:gd name="connsiteX48" fmla="*/ 493874 w 5951984"/>
              <a:gd name="connsiteY48" fmla="*/ 2959471 h 6858000"/>
              <a:gd name="connsiteX49" fmla="*/ 539088 w 5951984"/>
              <a:gd name="connsiteY49" fmla="*/ 2855131 h 6858000"/>
              <a:gd name="connsiteX50" fmla="*/ 636471 w 5951984"/>
              <a:gd name="connsiteY50" fmla="*/ 2649930 h 6858000"/>
              <a:gd name="connsiteX51" fmla="*/ 737333 w 5951984"/>
              <a:gd name="connsiteY51" fmla="*/ 2441251 h 6858000"/>
              <a:gd name="connsiteX52" fmla="*/ 789503 w 5951984"/>
              <a:gd name="connsiteY52" fmla="*/ 2340390 h 6858000"/>
              <a:gd name="connsiteX53" fmla="*/ 845150 w 5951984"/>
              <a:gd name="connsiteY53" fmla="*/ 2239528 h 6858000"/>
              <a:gd name="connsiteX54" fmla="*/ 900798 w 5951984"/>
              <a:gd name="connsiteY54" fmla="*/ 2135188 h 6858000"/>
              <a:gd name="connsiteX55" fmla="*/ 959924 w 5951984"/>
              <a:gd name="connsiteY55" fmla="*/ 2034327 h 6858000"/>
              <a:gd name="connsiteX56" fmla="*/ 1015572 w 5951984"/>
              <a:gd name="connsiteY56" fmla="*/ 1933465 h 6858000"/>
              <a:gd name="connsiteX57" fmla="*/ 1074697 w 5951984"/>
              <a:gd name="connsiteY57" fmla="*/ 1832604 h 6858000"/>
              <a:gd name="connsiteX58" fmla="*/ 1196427 w 5951984"/>
              <a:gd name="connsiteY58" fmla="*/ 1630881 h 6858000"/>
              <a:gd name="connsiteX59" fmla="*/ 1325112 w 5951984"/>
              <a:gd name="connsiteY59" fmla="*/ 1432635 h 6858000"/>
              <a:gd name="connsiteX60" fmla="*/ 1453798 w 5951984"/>
              <a:gd name="connsiteY60" fmla="*/ 1230912 h 6858000"/>
              <a:gd name="connsiteX61" fmla="*/ 1585961 w 5951984"/>
              <a:gd name="connsiteY61" fmla="*/ 1032667 h 6858000"/>
              <a:gd name="connsiteX62" fmla="*/ 1655521 w 5951984"/>
              <a:gd name="connsiteY62" fmla="*/ 935284 h 6858000"/>
              <a:gd name="connsiteX63" fmla="*/ 1721603 w 5951984"/>
              <a:gd name="connsiteY63" fmla="*/ 837900 h 6858000"/>
              <a:gd name="connsiteX64" fmla="*/ 1999842 w 5951984"/>
              <a:gd name="connsiteY64" fmla="*/ 437932 h 6858000"/>
              <a:gd name="connsiteX65" fmla="*/ 2285036 w 5951984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951984" h="6858000">
                <a:moveTo>
                  <a:pt x="2320585" y="0"/>
                </a:moveTo>
                <a:lnTo>
                  <a:pt x="3168352" y="0"/>
                </a:lnTo>
                <a:lnTo>
                  <a:pt x="4074198" y="0"/>
                </a:lnTo>
                <a:lnTo>
                  <a:pt x="5951984" y="0"/>
                </a:lnTo>
                <a:lnTo>
                  <a:pt x="5951984" y="6858000"/>
                </a:lnTo>
                <a:lnTo>
                  <a:pt x="4074198" y="6858000"/>
                </a:lnTo>
                <a:lnTo>
                  <a:pt x="3168352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3" y="476672"/>
            <a:ext cx="1810305" cy="720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9" y="2132856"/>
            <a:ext cx="4535486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9" y="4436690"/>
            <a:ext cx="4535486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9217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Picture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9">
            <a:extLst>
              <a:ext uri="{FF2B5EF4-FFF2-40B4-BE49-F238E27FC236}">
                <a16:creationId xmlns:a16="http://schemas.microsoft.com/office/drawing/2014/main" id="{54361A05-748E-6BA5-2C76-26672F402F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016" y="0"/>
            <a:ext cx="5951984" cy="6858000"/>
          </a:xfrm>
          <a:custGeom>
            <a:avLst/>
            <a:gdLst>
              <a:gd name="connsiteX0" fmla="*/ 2320585 w 5951984"/>
              <a:gd name="connsiteY0" fmla="*/ 0 h 6858000"/>
              <a:gd name="connsiteX1" fmla="*/ 3168352 w 5951984"/>
              <a:gd name="connsiteY1" fmla="*/ 0 h 6858000"/>
              <a:gd name="connsiteX2" fmla="*/ 4074198 w 5951984"/>
              <a:gd name="connsiteY2" fmla="*/ 0 h 6858000"/>
              <a:gd name="connsiteX3" fmla="*/ 5951984 w 5951984"/>
              <a:gd name="connsiteY3" fmla="*/ 0 h 6858000"/>
              <a:gd name="connsiteX4" fmla="*/ 5951984 w 5951984"/>
              <a:gd name="connsiteY4" fmla="*/ 6858000 h 6858000"/>
              <a:gd name="connsiteX5" fmla="*/ 4074198 w 5951984"/>
              <a:gd name="connsiteY5" fmla="*/ 6858000 h 6858000"/>
              <a:gd name="connsiteX6" fmla="*/ 3168352 w 5951984"/>
              <a:gd name="connsiteY6" fmla="*/ 6858000 h 6858000"/>
              <a:gd name="connsiteX7" fmla="*/ 1074542 w 5951984"/>
              <a:gd name="connsiteY7" fmla="*/ 6858000 h 6858000"/>
              <a:gd name="connsiteX8" fmla="*/ 1074542 w 5951984"/>
              <a:gd name="connsiteY8" fmla="*/ 6825044 h 6858000"/>
              <a:gd name="connsiteX9" fmla="*/ 1066788 w 5951984"/>
              <a:gd name="connsiteY9" fmla="*/ 6858000 h 6858000"/>
              <a:gd name="connsiteX10" fmla="*/ 248653 w 5951984"/>
              <a:gd name="connsiteY10" fmla="*/ 6858000 h 6858000"/>
              <a:gd name="connsiteX11" fmla="*/ 236503 w 5951984"/>
              <a:gd name="connsiteY11" fmla="*/ 6820034 h 6858000"/>
              <a:gd name="connsiteX12" fmla="*/ 208679 w 5951984"/>
              <a:gd name="connsiteY12" fmla="*/ 6729607 h 6858000"/>
              <a:gd name="connsiteX13" fmla="*/ 184333 w 5951984"/>
              <a:gd name="connsiteY13" fmla="*/ 6642657 h 6858000"/>
              <a:gd name="connsiteX14" fmla="*/ 163466 w 5951984"/>
              <a:gd name="connsiteY14" fmla="*/ 6552230 h 6858000"/>
              <a:gd name="connsiteX15" fmla="*/ 142598 w 5951984"/>
              <a:gd name="connsiteY15" fmla="*/ 6465280 h 6858000"/>
              <a:gd name="connsiteX16" fmla="*/ 121730 w 5951984"/>
              <a:gd name="connsiteY16" fmla="*/ 6371374 h 6858000"/>
              <a:gd name="connsiteX17" fmla="*/ 104340 w 5951984"/>
              <a:gd name="connsiteY17" fmla="*/ 6280947 h 6858000"/>
              <a:gd name="connsiteX18" fmla="*/ 86950 w 5951984"/>
              <a:gd name="connsiteY18" fmla="*/ 6187041 h 6858000"/>
              <a:gd name="connsiteX19" fmla="*/ 73038 w 5951984"/>
              <a:gd name="connsiteY19" fmla="*/ 6089658 h 6858000"/>
              <a:gd name="connsiteX20" fmla="*/ 59126 w 5951984"/>
              <a:gd name="connsiteY20" fmla="*/ 5992274 h 6858000"/>
              <a:gd name="connsiteX21" fmla="*/ 45214 w 5951984"/>
              <a:gd name="connsiteY21" fmla="*/ 5894890 h 6858000"/>
              <a:gd name="connsiteX22" fmla="*/ 34780 w 5951984"/>
              <a:gd name="connsiteY22" fmla="*/ 5797507 h 6858000"/>
              <a:gd name="connsiteX23" fmla="*/ 24346 w 5951984"/>
              <a:gd name="connsiteY23" fmla="*/ 5696645 h 6858000"/>
              <a:gd name="connsiteX24" fmla="*/ 17390 w 5951984"/>
              <a:gd name="connsiteY24" fmla="*/ 5595784 h 6858000"/>
              <a:gd name="connsiteX25" fmla="*/ 10434 w 5951984"/>
              <a:gd name="connsiteY25" fmla="*/ 5491444 h 6858000"/>
              <a:gd name="connsiteX26" fmla="*/ 3478 w 5951984"/>
              <a:gd name="connsiteY26" fmla="*/ 5376671 h 6858000"/>
              <a:gd name="connsiteX27" fmla="*/ 0 w 5951984"/>
              <a:gd name="connsiteY27" fmla="*/ 5261897 h 6858000"/>
              <a:gd name="connsiteX28" fmla="*/ 0 w 5951984"/>
              <a:gd name="connsiteY28" fmla="*/ 5147124 h 6858000"/>
              <a:gd name="connsiteX29" fmla="*/ 3478 w 5951984"/>
              <a:gd name="connsiteY29" fmla="*/ 5032350 h 6858000"/>
              <a:gd name="connsiteX30" fmla="*/ 6956 w 5951984"/>
              <a:gd name="connsiteY30" fmla="*/ 4917577 h 6858000"/>
              <a:gd name="connsiteX31" fmla="*/ 17390 w 5951984"/>
              <a:gd name="connsiteY31" fmla="*/ 4802803 h 6858000"/>
              <a:gd name="connsiteX32" fmla="*/ 27824 w 5951984"/>
              <a:gd name="connsiteY32" fmla="*/ 4691508 h 6858000"/>
              <a:gd name="connsiteX33" fmla="*/ 38258 w 5951984"/>
              <a:gd name="connsiteY33" fmla="*/ 4580212 h 6858000"/>
              <a:gd name="connsiteX34" fmla="*/ 55648 w 5951984"/>
              <a:gd name="connsiteY34" fmla="*/ 4468916 h 6858000"/>
              <a:gd name="connsiteX35" fmla="*/ 73038 w 5951984"/>
              <a:gd name="connsiteY35" fmla="*/ 4357621 h 6858000"/>
              <a:gd name="connsiteX36" fmla="*/ 90428 w 5951984"/>
              <a:gd name="connsiteY36" fmla="*/ 4246325 h 6858000"/>
              <a:gd name="connsiteX37" fmla="*/ 114774 w 5951984"/>
              <a:gd name="connsiteY37" fmla="*/ 4135030 h 6858000"/>
              <a:gd name="connsiteX38" fmla="*/ 139120 w 5951984"/>
              <a:gd name="connsiteY38" fmla="*/ 4027212 h 6858000"/>
              <a:gd name="connsiteX39" fmla="*/ 163466 w 5951984"/>
              <a:gd name="connsiteY39" fmla="*/ 3919395 h 6858000"/>
              <a:gd name="connsiteX40" fmla="*/ 194767 w 5951984"/>
              <a:gd name="connsiteY40" fmla="*/ 3811577 h 6858000"/>
              <a:gd name="connsiteX41" fmla="*/ 226069 w 5951984"/>
              <a:gd name="connsiteY41" fmla="*/ 3703760 h 6858000"/>
              <a:gd name="connsiteX42" fmla="*/ 257371 w 5951984"/>
              <a:gd name="connsiteY42" fmla="*/ 3595942 h 6858000"/>
              <a:gd name="connsiteX43" fmla="*/ 292151 w 5951984"/>
              <a:gd name="connsiteY43" fmla="*/ 3488125 h 6858000"/>
              <a:gd name="connsiteX44" fmla="*/ 330409 w 5951984"/>
              <a:gd name="connsiteY44" fmla="*/ 3380307 h 6858000"/>
              <a:gd name="connsiteX45" fmla="*/ 368666 w 5951984"/>
              <a:gd name="connsiteY45" fmla="*/ 3275968 h 6858000"/>
              <a:gd name="connsiteX46" fmla="*/ 406924 w 5951984"/>
              <a:gd name="connsiteY46" fmla="*/ 3171628 h 6858000"/>
              <a:gd name="connsiteX47" fmla="*/ 448660 w 5951984"/>
              <a:gd name="connsiteY47" fmla="*/ 3063811 h 6858000"/>
              <a:gd name="connsiteX48" fmla="*/ 493874 w 5951984"/>
              <a:gd name="connsiteY48" fmla="*/ 2959471 h 6858000"/>
              <a:gd name="connsiteX49" fmla="*/ 539088 w 5951984"/>
              <a:gd name="connsiteY49" fmla="*/ 2855131 h 6858000"/>
              <a:gd name="connsiteX50" fmla="*/ 636471 w 5951984"/>
              <a:gd name="connsiteY50" fmla="*/ 2649930 h 6858000"/>
              <a:gd name="connsiteX51" fmla="*/ 737333 w 5951984"/>
              <a:gd name="connsiteY51" fmla="*/ 2441251 h 6858000"/>
              <a:gd name="connsiteX52" fmla="*/ 789503 w 5951984"/>
              <a:gd name="connsiteY52" fmla="*/ 2340390 h 6858000"/>
              <a:gd name="connsiteX53" fmla="*/ 845150 w 5951984"/>
              <a:gd name="connsiteY53" fmla="*/ 2239528 h 6858000"/>
              <a:gd name="connsiteX54" fmla="*/ 900798 w 5951984"/>
              <a:gd name="connsiteY54" fmla="*/ 2135188 h 6858000"/>
              <a:gd name="connsiteX55" fmla="*/ 959924 w 5951984"/>
              <a:gd name="connsiteY55" fmla="*/ 2034327 h 6858000"/>
              <a:gd name="connsiteX56" fmla="*/ 1015572 w 5951984"/>
              <a:gd name="connsiteY56" fmla="*/ 1933465 h 6858000"/>
              <a:gd name="connsiteX57" fmla="*/ 1074697 w 5951984"/>
              <a:gd name="connsiteY57" fmla="*/ 1832604 h 6858000"/>
              <a:gd name="connsiteX58" fmla="*/ 1196427 w 5951984"/>
              <a:gd name="connsiteY58" fmla="*/ 1630881 h 6858000"/>
              <a:gd name="connsiteX59" fmla="*/ 1325112 w 5951984"/>
              <a:gd name="connsiteY59" fmla="*/ 1432635 h 6858000"/>
              <a:gd name="connsiteX60" fmla="*/ 1453798 w 5951984"/>
              <a:gd name="connsiteY60" fmla="*/ 1230912 h 6858000"/>
              <a:gd name="connsiteX61" fmla="*/ 1585961 w 5951984"/>
              <a:gd name="connsiteY61" fmla="*/ 1032667 h 6858000"/>
              <a:gd name="connsiteX62" fmla="*/ 1655521 w 5951984"/>
              <a:gd name="connsiteY62" fmla="*/ 935284 h 6858000"/>
              <a:gd name="connsiteX63" fmla="*/ 1721603 w 5951984"/>
              <a:gd name="connsiteY63" fmla="*/ 837900 h 6858000"/>
              <a:gd name="connsiteX64" fmla="*/ 1999842 w 5951984"/>
              <a:gd name="connsiteY64" fmla="*/ 437932 h 6858000"/>
              <a:gd name="connsiteX65" fmla="*/ 2285036 w 5951984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951984" h="6858000">
                <a:moveTo>
                  <a:pt x="2320585" y="0"/>
                </a:moveTo>
                <a:lnTo>
                  <a:pt x="3168352" y="0"/>
                </a:lnTo>
                <a:lnTo>
                  <a:pt x="4074198" y="0"/>
                </a:lnTo>
                <a:lnTo>
                  <a:pt x="5951984" y="0"/>
                </a:lnTo>
                <a:lnTo>
                  <a:pt x="5951984" y="6858000"/>
                </a:lnTo>
                <a:lnTo>
                  <a:pt x="4074198" y="6858000"/>
                </a:lnTo>
                <a:lnTo>
                  <a:pt x="3168352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3" y="476672"/>
            <a:ext cx="1810305" cy="720000"/>
            <a:chOff x="911225" y="260350"/>
            <a:chExt cx="4183063" cy="1663700"/>
          </a:xfrm>
          <a:solidFill>
            <a:schemeClr val="accent1"/>
          </a:solidFill>
        </p:grpSpPr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9" y="2132856"/>
            <a:ext cx="4535486" cy="2015802"/>
          </a:xfrm>
        </p:spPr>
        <p:txBody>
          <a:bodyPr anchor="t" anchorCtr="0"/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9" y="4436690"/>
            <a:ext cx="4535486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4813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73239"/>
            <a:ext cx="532809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1773238"/>
            <a:ext cx="5328098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A6F59-3B3E-4434-8A80-1A363BC70A00}" type="datetime1">
              <a:rPr lang="fi-FI" smtClean="0"/>
              <a:t>19.1.2026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546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73239"/>
            <a:ext cx="532809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1773238"/>
            <a:ext cx="5328098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50514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773238"/>
            <a:ext cx="5328096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2420888"/>
            <a:ext cx="5328096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016" y="1773238"/>
            <a:ext cx="5328097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015" y="2420888"/>
            <a:ext cx="5328098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582CA-7D08-4C64-A2BA-A286A40F9810}" type="datetime1">
              <a:rPr lang="fi-FI" smtClean="0"/>
              <a:t>19.1.2026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2965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773238"/>
            <a:ext cx="5328096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2420888"/>
            <a:ext cx="5328096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016" y="1773238"/>
            <a:ext cx="5328097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015" y="2420888"/>
            <a:ext cx="5328098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2591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9" y="1773238"/>
            <a:ext cx="10944222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9" y="2420888"/>
            <a:ext cx="10944222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41A2-48E2-4BFE-BD0D-9B7D2B6441E4}" type="datetime1">
              <a:rPr lang="fi-FI" smtClean="0"/>
              <a:t>19.1.2026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4774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eade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9" y="1773238"/>
            <a:ext cx="10944222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9" y="2420888"/>
            <a:ext cx="10944222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3703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972CC-29C7-4312-AA7D-FC0D130E2651}" type="datetime1">
              <a:rPr lang="fi-FI" smtClean="0"/>
              <a:t>19.1.2026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688288" y="1773238"/>
            <a:ext cx="2879825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 b="1">
                <a:solidFill>
                  <a:schemeClr val="accent1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F05E37-3776-01E8-7194-21D33C2EED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8400256" y="1773238"/>
            <a:ext cx="0" cy="43926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775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ighl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213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C5881-BBB2-4666-A10D-F4C42740CE29}" type="datetime1">
              <a:rPr lang="fi-FI" smtClean="0"/>
              <a:t>19.1.2026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3887" y="1773238"/>
            <a:ext cx="2879825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>
                <a:solidFill>
                  <a:schemeClr val="accent1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737DD0E-296C-8C45-52B2-8F30DD339E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791744" y="1773238"/>
            <a:ext cx="0" cy="43926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0382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ighligh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688288" y="1773238"/>
            <a:ext cx="2879825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 b="1">
                <a:solidFill>
                  <a:schemeClr val="accent1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F05E37-3776-01E8-7194-21D33C2EED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8400256" y="1773238"/>
            <a:ext cx="0" cy="43926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967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ighlight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213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3887" y="1773238"/>
            <a:ext cx="2879825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>
                <a:solidFill>
                  <a:schemeClr val="accent1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737DD0E-296C-8C45-52B2-8F30DD339E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791744" y="1773238"/>
            <a:ext cx="0" cy="43926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155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5328096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532809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8275D46-648A-6D1B-558E-E3FAC0796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016" y="0"/>
            <a:ext cx="5951984" cy="6858000"/>
          </a:xfrm>
          <a:custGeom>
            <a:avLst/>
            <a:gdLst>
              <a:gd name="connsiteX0" fmla="*/ 2320585 w 5951984"/>
              <a:gd name="connsiteY0" fmla="*/ 0 h 6858000"/>
              <a:gd name="connsiteX1" fmla="*/ 3168352 w 5951984"/>
              <a:gd name="connsiteY1" fmla="*/ 0 h 6858000"/>
              <a:gd name="connsiteX2" fmla="*/ 4074198 w 5951984"/>
              <a:gd name="connsiteY2" fmla="*/ 0 h 6858000"/>
              <a:gd name="connsiteX3" fmla="*/ 5951984 w 5951984"/>
              <a:gd name="connsiteY3" fmla="*/ 0 h 6858000"/>
              <a:gd name="connsiteX4" fmla="*/ 5951984 w 5951984"/>
              <a:gd name="connsiteY4" fmla="*/ 6858000 h 6858000"/>
              <a:gd name="connsiteX5" fmla="*/ 4074198 w 5951984"/>
              <a:gd name="connsiteY5" fmla="*/ 6858000 h 6858000"/>
              <a:gd name="connsiteX6" fmla="*/ 3168352 w 5951984"/>
              <a:gd name="connsiteY6" fmla="*/ 6858000 h 6858000"/>
              <a:gd name="connsiteX7" fmla="*/ 1074542 w 5951984"/>
              <a:gd name="connsiteY7" fmla="*/ 6858000 h 6858000"/>
              <a:gd name="connsiteX8" fmla="*/ 1074542 w 5951984"/>
              <a:gd name="connsiteY8" fmla="*/ 6825044 h 6858000"/>
              <a:gd name="connsiteX9" fmla="*/ 1066788 w 5951984"/>
              <a:gd name="connsiteY9" fmla="*/ 6858000 h 6858000"/>
              <a:gd name="connsiteX10" fmla="*/ 248653 w 5951984"/>
              <a:gd name="connsiteY10" fmla="*/ 6858000 h 6858000"/>
              <a:gd name="connsiteX11" fmla="*/ 236503 w 5951984"/>
              <a:gd name="connsiteY11" fmla="*/ 6820034 h 6858000"/>
              <a:gd name="connsiteX12" fmla="*/ 208679 w 5951984"/>
              <a:gd name="connsiteY12" fmla="*/ 6729607 h 6858000"/>
              <a:gd name="connsiteX13" fmla="*/ 184333 w 5951984"/>
              <a:gd name="connsiteY13" fmla="*/ 6642657 h 6858000"/>
              <a:gd name="connsiteX14" fmla="*/ 163466 w 5951984"/>
              <a:gd name="connsiteY14" fmla="*/ 6552230 h 6858000"/>
              <a:gd name="connsiteX15" fmla="*/ 142598 w 5951984"/>
              <a:gd name="connsiteY15" fmla="*/ 6465280 h 6858000"/>
              <a:gd name="connsiteX16" fmla="*/ 121730 w 5951984"/>
              <a:gd name="connsiteY16" fmla="*/ 6371374 h 6858000"/>
              <a:gd name="connsiteX17" fmla="*/ 104340 w 5951984"/>
              <a:gd name="connsiteY17" fmla="*/ 6280947 h 6858000"/>
              <a:gd name="connsiteX18" fmla="*/ 86950 w 5951984"/>
              <a:gd name="connsiteY18" fmla="*/ 6187041 h 6858000"/>
              <a:gd name="connsiteX19" fmla="*/ 73038 w 5951984"/>
              <a:gd name="connsiteY19" fmla="*/ 6089658 h 6858000"/>
              <a:gd name="connsiteX20" fmla="*/ 59126 w 5951984"/>
              <a:gd name="connsiteY20" fmla="*/ 5992274 h 6858000"/>
              <a:gd name="connsiteX21" fmla="*/ 45214 w 5951984"/>
              <a:gd name="connsiteY21" fmla="*/ 5894890 h 6858000"/>
              <a:gd name="connsiteX22" fmla="*/ 34780 w 5951984"/>
              <a:gd name="connsiteY22" fmla="*/ 5797507 h 6858000"/>
              <a:gd name="connsiteX23" fmla="*/ 24346 w 5951984"/>
              <a:gd name="connsiteY23" fmla="*/ 5696645 h 6858000"/>
              <a:gd name="connsiteX24" fmla="*/ 17390 w 5951984"/>
              <a:gd name="connsiteY24" fmla="*/ 5595784 h 6858000"/>
              <a:gd name="connsiteX25" fmla="*/ 10434 w 5951984"/>
              <a:gd name="connsiteY25" fmla="*/ 5491444 h 6858000"/>
              <a:gd name="connsiteX26" fmla="*/ 3478 w 5951984"/>
              <a:gd name="connsiteY26" fmla="*/ 5376671 h 6858000"/>
              <a:gd name="connsiteX27" fmla="*/ 0 w 5951984"/>
              <a:gd name="connsiteY27" fmla="*/ 5261897 h 6858000"/>
              <a:gd name="connsiteX28" fmla="*/ 0 w 5951984"/>
              <a:gd name="connsiteY28" fmla="*/ 5147124 h 6858000"/>
              <a:gd name="connsiteX29" fmla="*/ 3478 w 5951984"/>
              <a:gd name="connsiteY29" fmla="*/ 5032350 h 6858000"/>
              <a:gd name="connsiteX30" fmla="*/ 6956 w 5951984"/>
              <a:gd name="connsiteY30" fmla="*/ 4917577 h 6858000"/>
              <a:gd name="connsiteX31" fmla="*/ 17390 w 5951984"/>
              <a:gd name="connsiteY31" fmla="*/ 4802803 h 6858000"/>
              <a:gd name="connsiteX32" fmla="*/ 27824 w 5951984"/>
              <a:gd name="connsiteY32" fmla="*/ 4691508 h 6858000"/>
              <a:gd name="connsiteX33" fmla="*/ 38258 w 5951984"/>
              <a:gd name="connsiteY33" fmla="*/ 4580212 h 6858000"/>
              <a:gd name="connsiteX34" fmla="*/ 55648 w 5951984"/>
              <a:gd name="connsiteY34" fmla="*/ 4468916 h 6858000"/>
              <a:gd name="connsiteX35" fmla="*/ 73038 w 5951984"/>
              <a:gd name="connsiteY35" fmla="*/ 4357621 h 6858000"/>
              <a:gd name="connsiteX36" fmla="*/ 90428 w 5951984"/>
              <a:gd name="connsiteY36" fmla="*/ 4246325 h 6858000"/>
              <a:gd name="connsiteX37" fmla="*/ 114774 w 5951984"/>
              <a:gd name="connsiteY37" fmla="*/ 4135030 h 6858000"/>
              <a:gd name="connsiteX38" fmla="*/ 139120 w 5951984"/>
              <a:gd name="connsiteY38" fmla="*/ 4027212 h 6858000"/>
              <a:gd name="connsiteX39" fmla="*/ 163466 w 5951984"/>
              <a:gd name="connsiteY39" fmla="*/ 3919395 h 6858000"/>
              <a:gd name="connsiteX40" fmla="*/ 194767 w 5951984"/>
              <a:gd name="connsiteY40" fmla="*/ 3811577 h 6858000"/>
              <a:gd name="connsiteX41" fmla="*/ 226069 w 5951984"/>
              <a:gd name="connsiteY41" fmla="*/ 3703760 h 6858000"/>
              <a:gd name="connsiteX42" fmla="*/ 257371 w 5951984"/>
              <a:gd name="connsiteY42" fmla="*/ 3595942 h 6858000"/>
              <a:gd name="connsiteX43" fmla="*/ 292151 w 5951984"/>
              <a:gd name="connsiteY43" fmla="*/ 3488125 h 6858000"/>
              <a:gd name="connsiteX44" fmla="*/ 330409 w 5951984"/>
              <a:gd name="connsiteY44" fmla="*/ 3380307 h 6858000"/>
              <a:gd name="connsiteX45" fmla="*/ 368666 w 5951984"/>
              <a:gd name="connsiteY45" fmla="*/ 3275968 h 6858000"/>
              <a:gd name="connsiteX46" fmla="*/ 406924 w 5951984"/>
              <a:gd name="connsiteY46" fmla="*/ 3171628 h 6858000"/>
              <a:gd name="connsiteX47" fmla="*/ 448660 w 5951984"/>
              <a:gd name="connsiteY47" fmla="*/ 3063811 h 6858000"/>
              <a:gd name="connsiteX48" fmla="*/ 493874 w 5951984"/>
              <a:gd name="connsiteY48" fmla="*/ 2959471 h 6858000"/>
              <a:gd name="connsiteX49" fmla="*/ 539088 w 5951984"/>
              <a:gd name="connsiteY49" fmla="*/ 2855131 h 6858000"/>
              <a:gd name="connsiteX50" fmla="*/ 636471 w 5951984"/>
              <a:gd name="connsiteY50" fmla="*/ 2649930 h 6858000"/>
              <a:gd name="connsiteX51" fmla="*/ 737333 w 5951984"/>
              <a:gd name="connsiteY51" fmla="*/ 2441251 h 6858000"/>
              <a:gd name="connsiteX52" fmla="*/ 789503 w 5951984"/>
              <a:gd name="connsiteY52" fmla="*/ 2340390 h 6858000"/>
              <a:gd name="connsiteX53" fmla="*/ 845150 w 5951984"/>
              <a:gd name="connsiteY53" fmla="*/ 2239528 h 6858000"/>
              <a:gd name="connsiteX54" fmla="*/ 900798 w 5951984"/>
              <a:gd name="connsiteY54" fmla="*/ 2135188 h 6858000"/>
              <a:gd name="connsiteX55" fmla="*/ 959924 w 5951984"/>
              <a:gd name="connsiteY55" fmla="*/ 2034327 h 6858000"/>
              <a:gd name="connsiteX56" fmla="*/ 1015572 w 5951984"/>
              <a:gd name="connsiteY56" fmla="*/ 1933465 h 6858000"/>
              <a:gd name="connsiteX57" fmla="*/ 1074697 w 5951984"/>
              <a:gd name="connsiteY57" fmla="*/ 1832604 h 6858000"/>
              <a:gd name="connsiteX58" fmla="*/ 1196427 w 5951984"/>
              <a:gd name="connsiteY58" fmla="*/ 1630881 h 6858000"/>
              <a:gd name="connsiteX59" fmla="*/ 1325112 w 5951984"/>
              <a:gd name="connsiteY59" fmla="*/ 1432635 h 6858000"/>
              <a:gd name="connsiteX60" fmla="*/ 1453798 w 5951984"/>
              <a:gd name="connsiteY60" fmla="*/ 1230912 h 6858000"/>
              <a:gd name="connsiteX61" fmla="*/ 1585961 w 5951984"/>
              <a:gd name="connsiteY61" fmla="*/ 1032667 h 6858000"/>
              <a:gd name="connsiteX62" fmla="*/ 1655521 w 5951984"/>
              <a:gd name="connsiteY62" fmla="*/ 935284 h 6858000"/>
              <a:gd name="connsiteX63" fmla="*/ 1721603 w 5951984"/>
              <a:gd name="connsiteY63" fmla="*/ 837900 h 6858000"/>
              <a:gd name="connsiteX64" fmla="*/ 1999842 w 5951984"/>
              <a:gd name="connsiteY64" fmla="*/ 437932 h 6858000"/>
              <a:gd name="connsiteX65" fmla="*/ 2285036 w 5951984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951984" h="6858000">
                <a:moveTo>
                  <a:pt x="2320585" y="0"/>
                </a:moveTo>
                <a:lnTo>
                  <a:pt x="3168352" y="0"/>
                </a:lnTo>
                <a:lnTo>
                  <a:pt x="4074198" y="0"/>
                </a:lnTo>
                <a:lnTo>
                  <a:pt x="5951984" y="0"/>
                </a:lnTo>
                <a:lnTo>
                  <a:pt x="5951984" y="6858000"/>
                </a:lnTo>
                <a:lnTo>
                  <a:pt x="4074198" y="6858000"/>
                </a:lnTo>
                <a:lnTo>
                  <a:pt x="3168352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A2BFE28-A8A3-9BA9-3FCF-80A8FC75E0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C052CB-1C59-5FF2-4DF9-656C509F72B6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DC01B7-6394-8CC2-2C32-66EE2DE3FF55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ECD5D9A-E923-5757-606E-E0B4413A922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23946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and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7200900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CA6B75E8-E809-A875-9F2D-14DC986B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17802" y="0"/>
            <a:ext cx="4074198" cy="6858000"/>
          </a:xfrm>
          <a:custGeom>
            <a:avLst/>
            <a:gdLst>
              <a:gd name="connsiteX0" fmla="*/ 2320585 w 4074198"/>
              <a:gd name="connsiteY0" fmla="*/ 0 h 6858000"/>
              <a:gd name="connsiteX1" fmla="*/ 4074198 w 4074198"/>
              <a:gd name="connsiteY1" fmla="*/ 0 h 6858000"/>
              <a:gd name="connsiteX2" fmla="*/ 4074198 w 4074198"/>
              <a:gd name="connsiteY2" fmla="*/ 1196752 h 6858000"/>
              <a:gd name="connsiteX3" fmla="*/ 4074198 w 4074198"/>
              <a:gd name="connsiteY3" fmla="*/ 1688600 h 6858000"/>
              <a:gd name="connsiteX4" fmla="*/ 4074198 w 4074198"/>
              <a:gd name="connsiteY4" fmla="*/ 2636912 h 6858000"/>
              <a:gd name="connsiteX5" fmla="*/ 4074198 w 4074198"/>
              <a:gd name="connsiteY5" fmla="*/ 5417840 h 6858000"/>
              <a:gd name="connsiteX6" fmla="*/ 4074198 w 4074198"/>
              <a:gd name="connsiteY6" fmla="*/ 6858000 h 6858000"/>
              <a:gd name="connsiteX7" fmla="*/ 1074542 w 4074198"/>
              <a:gd name="connsiteY7" fmla="*/ 6858000 h 6858000"/>
              <a:gd name="connsiteX8" fmla="*/ 1074542 w 4074198"/>
              <a:gd name="connsiteY8" fmla="*/ 6825044 h 6858000"/>
              <a:gd name="connsiteX9" fmla="*/ 1066788 w 4074198"/>
              <a:gd name="connsiteY9" fmla="*/ 6858000 h 6858000"/>
              <a:gd name="connsiteX10" fmla="*/ 248653 w 4074198"/>
              <a:gd name="connsiteY10" fmla="*/ 6858000 h 6858000"/>
              <a:gd name="connsiteX11" fmla="*/ 236503 w 4074198"/>
              <a:gd name="connsiteY11" fmla="*/ 6820034 h 6858000"/>
              <a:gd name="connsiteX12" fmla="*/ 208679 w 4074198"/>
              <a:gd name="connsiteY12" fmla="*/ 6729607 h 6858000"/>
              <a:gd name="connsiteX13" fmla="*/ 184333 w 4074198"/>
              <a:gd name="connsiteY13" fmla="*/ 6642657 h 6858000"/>
              <a:gd name="connsiteX14" fmla="*/ 163466 w 4074198"/>
              <a:gd name="connsiteY14" fmla="*/ 6552230 h 6858000"/>
              <a:gd name="connsiteX15" fmla="*/ 142598 w 4074198"/>
              <a:gd name="connsiteY15" fmla="*/ 6465280 h 6858000"/>
              <a:gd name="connsiteX16" fmla="*/ 121730 w 4074198"/>
              <a:gd name="connsiteY16" fmla="*/ 6371374 h 6858000"/>
              <a:gd name="connsiteX17" fmla="*/ 104340 w 4074198"/>
              <a:gd name="connsiteY17" fmla="*/ 6280947 h 6858000"/>
              <a:gd name="connsiteX18" fmla="*/ 86950 w 4074198"/>
              <a:gd name="connsiteY18" fmla="*/ 6187041 h 6858000"/>
              <a:gd name="connsiteX19" fmla="*/ 73038 w 4074198"/>
              <a:gd name="connsiteY19" fmla="*/ 6089658 h 6858000"/>
              <a:gd name="connsiteX20" fmla="*/ 59126 w 4074198"/>
              <a:gd name="connsiteY20" fmla="*/ 5992274 h 6858000"/>
              <a:gd name="connsiteX21" fmla="*/ 45214 w 4074198"/>
              <a:gd name="connsiteY21" fmla="*/ 5894890 h 6858000"/>
              <a:gd name="connsiteX22" fmla="*/ 34780 w 4074198"/>
              <a:gd name="connsiteY22" fmla="*/ 5797507 h 6858000"/>
              <a:gd name="connsiteX23" fmla="*/ 24346 w 4074198"/>
              <a:gd name="connsiteY23" fmla="*/ 5696645 h 6858000"/>
              <a:gd name="connsiteX24" fmla="*/ 17390 w 4074198"/>
              <a:gd name="connsiteY24" fmla="*/ 5595784 h 6858000"/>
              <a:gd name="connsiteX25" fmla="*/ 10434 w 4074198"/>
              <a:gd name="connsiteY25" fmla="*/ 5491444 h 6858000"/>
              <a:gd name="connsiteX26" fmla="*/ 3478 w 4074198"/>
              <a:gd name="connsiteY26" fmla="*/ 5376671 h 6858000"/>
              <a:gd name="connsiteX27" fmla="*/ 0 w 4074198"/>
              <a:gd name="connsiteY27" fmla="*/ 5261897 h 6858000"/>
              <a:gd name="connsiteX28" fmla="*/ 0 w 4074198"/>
              <a:gd name="connsiteY28" fmla="*/ 5147124 h 6858000"/>
              <a:gd name="connsiteX29" fmla="*/ 3478 w 4074198"/>
              <a:gd name="connsiteY29" fmla="*/ 5032350 h 6858000"/>
              <a:gd name="connsiteX30" fmla="*/ 6956 w 4074198"/>
              <a:gd name="connsiteY30" fmla="*/ 4917577 h 6858000"/>
              <a:gd name="connsiteX31" fmla="*/ 17390 w 4074198"/>
              <a:gd name="connsiteY31" fmla="*/ 4802803 h 6858000"/>
              <a:gd name="connsiteX32" fmla="*/ 27824 w 4074198"/>
              <a:gd name="connsiteY32" fmla="*/ 4691508 h 6858000"/>
              <a:gd name="connsiteX33" fmla="*/ 38258 w 4074198"/>
              <a:gd name="connsiteY33" fmla="*/ 4580212 h 6858000"/>
              <a:gd name="connsiteX34" fmla="*/ 55648 w 4074198"/>
              <a:gd name="connsiteY34" fmla="*/ 4468916 h 6858000"/>
              <a:gd name="connsiteX35" fmla="*/ 73038 w 4074198"/>
              <a:gd name="connsiteY35" fmla="*/ 4357621 h 6858000"/>
              <a:gd name="connsiteX36" fmla="*/ 90428 w 4074198"/>
              <a:gd name="connsiteY36" fmla="*/ 4246325 h 6858000"/>
              <a:gd name="connsiteX37" fmla="*/ 114774 w 4074198"/>
              <a:gd name="connsiteY37" fmla="*/ 4135030 h 6858000"/>
              <a:gd name="connsiteX38" fmla="*/ 139120 w 4074198"/>
              <a:gd name="connsiteY38" fmla="*/ 4027212 h 6858000"/>
              <a:gd name="connsiteX39" fmla="*/ 163466 w 4074198"/>
              <a:gd name="connsiteY39" fmla="*/ 3919395 h 6858000"/>
              <a:gd name="connsiteX40" fmla="*/ 194767 w 4074198"/>
              <a:gd name="connsiteY40" fmla="*/ 3811577 h 6858000"/>
              <a:gd name="connsiteX41" fmla="*/ 226069 w 4074198"/>
              <a:gd name="connsiteY41" fmla="*/ 3703760 h 6858000"/>
              <a:gd name="connsiteX42" fmla="*/ 257371 w 4074198"/>
              <a:gd name="connsiteY42" fmla="*/ 3595942 h 6858000"/>
              <a:gd name="connsiteX43" fmla="*/ 292151 w 4074198"/>
              <a:gd name="connsiteY43" fmla="*/ 3488125 h 6858000"/>
              <a:gd name="connsiteX44" fmla="*/ 330409 w 4074198"/>
              <a:gd name="connsiteY44" fmla="*/ 3380307 h 6858000"/>
              <a:gd name="connsiteX45" fmla="*/ 368666 w 4074198"/>
              <a:gd name="connsiteY45" fmla="*/ 3275968 h 6858000"/>
              <a:gd name="connsiteX46" fmla="*/ 406924 w 4074198"/>
              <a:gd name="connsiteY46" fmla="*/ 3171628 h 6858000"/>
              <a:gd name="connsiteX47" fmla="*/ 448660 w 4074198"/>
              <a:gd name="connsiteY47" fmla="*/ 3063811 h 6858000"/>
              <a:gd name="connsiteX48" fmla="*/ 493874 w 4074198"/>
              <a:gd name="connsiteY48" fmla="*/ 2959471 h 6858000"/>
              <a:gd name="connsiteX49" fmla="*/ 539088 w 4074198"/>
              <a:gd name="connsiteY49" fmla="*/ 2855131 h 6858000"/>
              <a:gd name="connsiteX50" fmla="*/ 636471 w 4074198"/>
              <a:gd name="connsiteY50" fmla="*/ 2649930 h 6858000"/>
              <a:gd name="connsiteX51" fmla="*/ 737333 w 4074198"/>
              <a:gd name="connsiteY51" fmla="*/ 2441251 h 6858000"/>
              <a:gd name="connsiteX52" fmla="*/ 789503 w 4074198"/>
              <a:gd name="connsiteY52" fmla="*/ 2340390 h 6858000"/>
              <a:gd name="connsiteX53" fmla="*/ 845150 w 4074198"/>
              <a:gd name="connsiteY53" fmla="*/ 2239528 h 6858000"/>
              <a:gd name="connsiteX54" fmla="*/ 900798 w 4074198"/>
              <a:gd name="connsiteY54" fmla="*/ 2135188 h 6858000"/>
              <a:gd name="connsiteX55" fmla="*/ 959924 w 4074198"/>
              <a:gd name="connsiteY55" fmla="*/ 2034327 h 6858000"/>
              <a:gd name="connsiteX56" fmla="*/ 1015572 w 4074198"/>
              <a:gd name="connsiteY56" fmla="*/ 1933465 h 6858000"/>
              <a:gd name="connsiteX57" fmla="*/ 1074697 w 4074198"/>
              <a:gd name="connsiteY57" fmla="*/ 1832604 h 6858000"/>
              <a:gd name="connsiteX58" fmla="*/ 1196427 w 4074198"/>
              <a:gd name="connsiteY58" fmla="*/ 1630881 h 6858000"/>
              <a:gd name="connsiteX59" fmla="*/ 1325112 w 4074198"/>
              <a:gd name="connsiteY59" fmla="*/ 1432635 h 6858000"/>
              <a:gd name="connsiteX60" fmla="*/ 1453798 w 4074198"/>
              <a:gd name="connsiteY60" fmla="*/ 1230912 h 6858000"/>
              <a:gd name="connsiteX61" fmla="*/ 1585961 w 4074198"/>
              <a:gd name="connsiteY61" fmla="*/ 1032667 h 6858000"/>
              <a:gd name="connsiteX62" fmla="*/ 1655521 w 4074198"/>
              <a:gd name="connsiteY62" fmla="*/ 935284 h 6858000"/>
              <a:gd name="connsiteX63" fmla="*/ 1721603 w 4074198"/>
              <a:gd name="connsiteY63" fmla="*/ 837900 h 6858000"/>
              <a:gd name="connsiteX64" fmla="*/ 1999842 w 4074198"/>
              <a:gd name="connsiteY64" fmla="*/ 437932 h 6858000"/>
              <a:gd name="connsiteX65" fmla="*/ 2285036 w 4074198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074198" h="6858000">
                <a:moveTo>
                  <a:pt x="2320585" y="0"/>
                </a:moveTo>
                <a:lnTo>
                  <a:pt x="4074198" y="0"/>
                </a:lnTo>
                <a:lnTo>
                  <a:pt x="4074198" y="1196752"/>
                </a:lnTo>
                <a:lnTo>
                  <a:pt x="4074198" y="1688600"/>
                </a:lnTo>
                <a:lnTo>
                  <a:pt x="4074198" y="2636912"/>
                </a:lnTo>
                <a:lnTo>
                  <a:pt x="4074198" y="5417840"/>
                </a:lnTo>
                <a:lnTo>
                  <a:pt x="4074198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74BB04E-A683-5803-730E-D653662C7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B3D3A7B-E98E-B66E-F719-0A3C386B2019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5B272D8-63EE-AC21-3A79-B18F57CEF3E4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C079797-25E8-5A80-364F-8054D48388C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5979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and Picture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5328096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532809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8275D46-648A-6D1B-558E-E3FAC0796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016" y="0"/>
            <a:ext cx="5951984" cy="6858000"/>
          </a:xfrm>
          <a:custGeom>
            <a:avLst/>
            <a:gdLst>
              <a:gd name="connsiteX0" fmla="*/ 2320585 w 5951984"/>
              <a:gd name="connsiteY0" fmla="*/ 0 h 6858000"/>
              <a:gd name="connsiteX1" fmla="*/ 3168352 w 5951984"/>
              <a:gd name="connsiteY1" fmla="*/ 0 h 6858000"/>
              <a:gd name="connsiteX2" fmla="*/ 4074198 w 5951984"/>
              <a:gd name="connsiteY2" fmla="*/ 0 h 6858000"/>
              <a:gd name="connsiteX3" fmla="*/ 5951984 w 5951984"/>
              <a:gd name="connsiteY3" fmla="*/ 0 h 6858000"/>
              <a:gd name="connsiteX4" fmla="*/ 5951984 w 5951984"/>
              <a:gd name="connsiteY4" fmla="*/ 6858000 h 6858000"/>
              <a:gd name="connsiteX5" fmla="*/ 4074198 w 5951984"/>
              <a:gd name="connsiteY5" fmla="*/ 6858000 h 6858000"/>
              <a:gd name="connsiteX6" fmla="*/ 3168352 w 5951984"/>
              <a:gd name="connsiteY6" fmla="*/ 6858000 h 6858000"/>
              <a:gd name="connsiteX7" fmla="*/ 1074542 w 5951984"/>
              <a:gd name="connsiteY7" fmla="*/ 6858000 h 6858000"/>
              <a:gd name="connsiteX8" fmla="*/ 1074542 w 5951984"/>
              <a:gd name="connsiteY8" fmla="*/ 6825044 h 6858000"/>
              <a:gd name="connsiteX9" fmla="*/ 1066788 w 5951984"/>
              <a:gd name="connsiteY9" fmla="*/ 6858000 h 6858000"/>
              <a:gd name="connsiteX10" fmla="*/ 248653 w 5951984"/>
              <a:gd name="connsiteY10" fmla="*/ 6858000 h 6858000"/>
              <a:gd name="connsiteX11" fmla="*/ 236503 w 5951984"/>
              <a:gd name="connsiteY11" fmla="*/ 6820034 h 6858000"/>
              <a:gd name="connsiteX12" fmla="*/ 208679 w 5951984"/>
              <a:gd name="connsiteY12" fmla="*/ 6729607 h 6858000"/>
              <a:gd name="connsiteX13" fmla="*/ 184333 w 5951984"/>
              <a:gd name="connsiteY13" fmla="*/ 6642657 h 6858000"/>
              <a:gd name="connsiteX14" fmla="*/ 163466 w 5951984"/>
              <a:gd name="connsiteY14" fmla="*/ 6552230 h 6858000"/>
              <a:gd name="connsiteX15" fmla="*/ 142598 w 5951984"/>
              <a:gd name="connsiteY15" fmla="*/ 6465280 h 6858000"/>
              <a:gd name="connsiteX16" fmla="*/ 121730 w 5951984"/>
              <a:gd name="connsiteY16" fmla="*/ 6371374 h 6858000"/>
              <a:gd name="connsiteX17" fmla="*/ 104340 w 5951984"/>
              <a:gd name="connsiteY17" fmla="*/ 6280947 h 6858000"/>
              <a:gd name="connsiteX18" fmla="*/ 86950 w 5951984"/>
              <a:gd name="connsiteY18" fmla="*/ 6187041 h 6858000"/>
              <a:gd name="connsiteX19" fmla="*/ 73038 w 5951984"/>
              <a:gd name="connsiteY19" fmla="*/ 6089658 h 6858000"/>
              <a:gd name="connsiteX20" fmla="*/ 59126 w 5951984"/>
              <a:gd name="connsiteY20" fmla="*/ 5992274 h 6858000"/>
              <a:gd name="connsiteX21" fmla="*/ 45214 w 5951984"/>
              <a:gd name="connsiteY21" fmla="*/ 5894890 h 6858000"/>
              <a:gd name="connsiteX22" fmla="*/ 34780 w 5951984"/>
              <a:gd name="connsiteY22" fmla="*/ 5797507 h 6858000"/>
              <a:gd name="connsiteX23" fmla="*/ 24346 w 5951984"/>
              <a:gd name="connsiteY23" fmla="*/ 5696645 h 6858000"/>
              <a:gd name="connsiteX24" fmla="*/ 17390 w 5951984"/>
              <a:gd name="connsiteY24" fmla="*/ 5595784 h 6858000"/>
              <a:gd name="connsiteX25" fmla="*/ 10434 w 5951984"/>
              <a:gd name="connsiteY25" fmla="*/ 5491444 h 6858000"/>
              <a:gd name="connsiteX26" fmla="*/ 3478 w 5951984"/>
              <a:gd name="connsiteY26" fmla="*/ 5376671 h 6858000"/>
              <a:gd name="connsiteX27" fmla="*/ 0 w 5951984"/>
              <a:gd name="connsiteY27" fmla="*/ 5261897 h 6858000"/>
              <a:gd name="connsiteX28" fmla="*/ 0 w 5951984"/>
              <a:gd name="connsiteY28" fmla="*/ 5147124 h 6858000"/>
              <a:gd name="connsiteX29" fmla="*/ 3478 w 5951984"/>
              <a:gd name="connsiteY29" fmla="*/ 5032350 h 6858000"/>
              <a:gd name="connsiteX30" fmla="*/ 6956 w 5951984"/>
              <a:gd name="connsiteY30" fmla="*/ 4917577 h 6858000"/>
              <a:gd name="connsiteX31" fmla="*/ 17390 w 5951984"/>
              <a:gd name="connsiteY31" fmla="*/ 4802803 h 6858000"/>
              <a:gd name="connsiteX32" fmla="*/ 27824 w 5951984"/>
              <a:gd name="connsiteY32" fmla="*/ 4691508 h 6858000"/>
              <a:gd name="connsiteX33" fmla="*/ 38258 w 5951984"/>
              <a:gd name="connsiteY33" fmla="*/ 4580212 h 6858000"/>
              <a:gd name="connsiteX34" fmla="*/ 55648 w 5951984"/>
              <a:gd name="connsiteY34" fmla="*/ 4468916 h 6858000"/>
              <a:gd name="connsiteX35" fmla="*/ 73038 w 5951984"/>
              <a:gd name="connsiteY35" fmla="*/ 4357621 h 6858000"/>
              <a:gd name="connsiteX36" fmla="*/ 90428 w 5951984"/>
              <a:gd name="connsiteY36" fmla="*/ 4246325 h 6858000"/>
              <a:gd name="connsiteX37" fmla="*/ 114774 w 5951984"/>
              <a:gd name="connsiteY37" fmla="*/ 4135030 h 6858000"/>
              <a:gd name="connsiteX38" fmla="*/ 139120 w 5951984"/>
              <a:gd name="connsiteY38" fmla="*/ 4027212 h 6858000"/>
              <a:gd name="connsiteX39" fmla="*/ 163466 w 5951984"/>
              <a:gd name="connsiteY39" fmla="*/ 3919395 h 6858000"/>
              <a:gd name="connsiteX40" fmla="*/ 194767 w 5951984"/>
              <a:gd name="connsiteY40" fmla="*/ 3811577 h 6858000"/>
              <a:gd name="connsiteX41" fmla="*/ 226069 w 5951984"/>
              <a:gd name="connsiteY41" fmla="*/ 3703760 h 6858000"/>
              <a:gd name="connsiteX42" fmla="*/ 257371 w 5951984"/>
              <a:gd name="connsiteY42" fmla="*/ 3595942 h 6858000"/>
              <a:gd name="connsiteX43" fmla="*/ 292151 w 5951984"/>
              <a:gd name="connsiteY43" fmla="*/ 3488125 h 6858000"/>
              <a:gd name="connsiteX44" fmla="*/ 330409 w 5951984"/>
              <a:gd name="connsiteY44" fmla="*/ 3380307 h 6858000"/>
              <a:gd name="connsiteX45" fmla="*/ 368666 w 5951984"/>
              <a:gd name="connsiteY45" fmla="*/ 3275968 h 6858000"/>
              <a:gd name="connsiteX46" fmla="*/ 406924 w 5951984"/>
              <a:gd name="connsiteY46" fmla="*/ 3171628 h 6858000"/>
              <a:gd name="connsiteX47" fmla="*/ 448660 w 5951984"/>
              <a:gd name="connsiteY47" fmla="*/ 3063811 h 6858000"/>
              <a:gd name="connsiteX48" fmla="*/ 493874 w 5951984"/>
              <a:gd name="connsiteY48" fmla="*/ 2959471 h 6858000"/>
              <a:gd name="connsiteX49" fmla="*/ 539088 w 5951984"/>
              <a:gd name="connsiteY49" fmla="*/ 2855131 h 6858000"/>
              <a:gd name="connsiteX50" fmla="*/ 636471 w 5951984"/>
              <a:gd name="connsiteY50" fmla="*/ 2649930 h 6858000"/>
              <a:gd name="connsiteX51" fmla="*/ 737333 w 5951984"/>
              <a:gd name="connsiteY51" fmla="*/ 2441251 h 6858000"/>
              <a:gd name="connsiteX52" fmla="*/ 789503 w 5951984"/>
              <a:gd name="connsiteY52" fmla="*/ 2340390 h 6858000"/>
              <a:gd name="connsiteX53" fmla="*/ 845150 w 5951984"/>
              <a:gd name="connsiteY53" fmla="*/ 2239528 h 6858000"/>
              <a:gd name="connsiteX54" fmla="*/ 900798 w 5951984"/>
              <a:gd name="connsiteY54" fmla="*/ 2135188 h 6858000"/>
              <a:gd name="connsiteX55" fmla="*/ 959924 w 5951984"/>
              <a:gd name="connsiteY55" fmla="*/ 2034327 h 6858000"/>
              <a:gd name="connsiteX56" fmla="*/ 1015572 w 5951984"/>
              <a:gd name="connsiteY56" fmla="*/ 1933465 h 6858000"/>
              <a:gd name="connsiteX57" fmla="*/ 1074697 w 5951984"/>
              <a:gd name="connsiteY57" fmla="*/ 1832604 h 6858000"/>
              <a:gd name="connsiteX58" fmla="*/ 1196427 w 5951984"/>
              <a:gd name="connsiteY58" fmla="*/ 1630881 h 6858000"/>
              <a:gd name="connsiteX59" fmla="*/ 1325112 w 5951984"/>
              <a:gd name="connsiteY59" fmla="*/ 1432635 h 6858000"/>
              <a:gd name="connsiteX60" fmla="*/ 1453798 w 5951984"/>
              <a:gd name="connsiteY60" fmla="*/ 1230912 h 6858000"/>
              <a:gd name="connsiteX61" fmla="*/ 1585961 w 5951984"/>
              <a:gd name="connsiteY61" fmla="*/ 1032667 h 6858000"/>
              <a:gd name="connsiteX62" fmla="*/ 1655521 w 5951984"/>
              <a:gd name="connsiteY62" fmla="*/ 935284 h 6858000"/>
              <a:gd name="connsiteX63" fmla="*/ 1721603 w 5951984"/>
              <a:gd name="connsiteY63" fmla="*/ 837900 h 6858000"/>
              <a:gd name="connsiteX64" fmla="*/ 1999842 w 5951984"/>
              <a:gd name="connsiteY64" fmla="*/ 437932 h 6858000"/>
              <a:gd name="connsiteX65" fmla="*/ 2285036 w 5951984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951984" h="6858000">
                <a:moveTo>
                  <a:pt x="2320585" y="0"/>
                </a:moveTo>
                <a:lnTo>
                  <a:pt x="3168352" y="0"/>
                </a:lnTo>
                <a:lnTo>
                  <a:pt x="4074198" y="0"/>
                </a:lnTo>
                <a:lnTo>
                  <a:pt x="5951984" y="0"/>
                </a:lnTo>
                <a:lnTo>
                  <a:pt x="5951984" y="6858000"/>
                </a:lnTo>
                <a:lnTo>
                  <a:pt x="4074198" y="6858000"/>
                </a:lnTo>
                <a:lnTo>
                  <a:pt x="3168352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A2BFE28-A8A3-9BA9-3FCF-80A8FC75E0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C052CB-1C59-5FF2-4DF9-656C509F72B6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DC01B7-6394-8CC2-2C32-66EE2DE3FF55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ECD5D9A-E923-5757-606E-E0B4413A922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4565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and Picture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7200900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CA6B75E8-E809-A875-9F2D-14DC986B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17802" y="0"/>
            <a:ext cx="4074198" cy="6858000"/>
          </a:xfrm>
          <a:custGeom>
            <a:avLst/>
            <a:gdLst>
              <a:gd name="connsiteX0" fmla="*/ 2320585 w 4074198"/>
              <a:gd name="connsiteY0" fmla="*/ 0 h 6858000"/>
              <a:gd name="connsiteX1" fmla="*/ 4074198 w 4074198"/>
              <a:gd name="connsiteY1" fmla="*/ 0 h 6858000"/>
              <a:gd name="connsiteX2" fmla="*/ 4074198 w 4074198"/>
              <a:gd name="connsiteY2" fmla="*/ 1196752 h 6858000"/>
              <a:gd name="connsiteX3" fmla="*/ 4074198 w 4074198"/>
              <a:gd name="connsiteY3" fmla="*/ 1688600 h 6858000"/>
              <a:gd name="connsiteX4" fmla="*/ 4074198 w 4074198"/>
              <a:gd name="connsiteY4" fmla="*/ 2636912 h 6858000"/>
              <a:gd name="connsiteX5" fmla="*/ 4074198 w 4074198"/>
              <a:gd name="connsiteY5" fmla="*/ 5417840 h 6858000"/>
              <a:gd name="connsiteX6" fmla="*/ 4074198 w 4074198"/>
              <a:gd name="connsiteY6" fmla="*/ 6858000 h 6858000"/>
              <a:gd name="connsiteX7" fmla="*/ 1074542 w 4074198"/>
              <a:gd name="connsiteY7" fmla="*/ 6858000 h 6858000"/>
              <a:gd name="connsiteX8" fmla="*/ 1074542 w 4074198"/>
              <a:gd name="connsiteY8" fmla="*/ 6825044 h 6858000"/>
              <a:gd name="connsiteX9" fmla="*/ 1066788 w 4074198"/>
              <a:gd name="connsiteY9" fmla="*/ 6858000 h 6858000"/>
              <a:gd name="connsiteX10" fmla="*/ 248653 w 4074198"/>
              <a:gd name="connsiteY10" fmla="*/ 6858000 h 6858000"/>
              <a:gd name="connsiteX11" fmla="*/ 236503 w 4074198"/>
              <a:gd name="connsiteY11" fmla="*/ 6820034 h 6858000"/>
              <a:gd name="connsiteX12" fmla="*/ 208679 w 4074198"/>
              <a:gd name="connsiteY12" fmla="*/ 6729607 h 6858000"/>
              <a:gd name="connsiteX13" fmla="*/ 184333 w 4074198"/>
              <a:gd name="connsiteY13" fmla="*/ 6642657 h 6858000"/>
              <a:gd name="connsiteX14" fmla="*/ 163466 w 4074198"/>
              <a:gd name="connsiteY14" fmla="*/ 6552230 h 6858000"/>
              <a:gd name="connsiteX15" fmla="*/ 142598 w 4074198"/>
              <a:gd name="connsiteY15" fmla="*/ 6465280 h 6858000"/>
              <a:gd name="connsiteX16" fmla="*/ 121730 w 4074198"/>
              <a:gd name="connsiteY16" fmla="*/ 6371374 h 6858000"/>
              <a:gd name="connsiteX17" fmla="*/ 104340 w 4074198"/>
              <a:gd name="connsiteY17" fmla="*/ 6280947 h 6858000"/>
              <a:gd name="connsiteX18" fmla="*/ 86950 w 4074198"/>
              <a:gd name="connsiteY18" fmla="*/ 6187041 h 6858000"/>
              <a:gd name="connsiteX19" fmla="*/ 73038 w 4074198"/>
              <a:gd name="connsiteY19" fmla="*/ 6089658 h 6858000"/>
              <a:gd name="connsiteX20" fmla="*/ 59126 w 4074198"/>
              <a:gd name="connsiteY20" fmla="*/ 5992274 h 6858000"/>
              <a:gd name="connsiteX21" fmla="*/ 45214 w 4074198"/>
              <a:gd name="connsiteY21" fmla="*/ 5894890 h 6858000"/>
              <a:gd name="connsiteX22" fmla="*/ 34780 w 4074198"/>
              <a:gd name="connsiteY22" fmla="*/ 5797507 h 6858000"/>
              <a:gd name="connsiteX23" fmla="*/ 24346 w 4074198"/>
              <a:gd name="connsiteY23" fmla="*/ 5696645 h 6858000"/>
              <a:gd name="connsiteX24" fmla="*/ 17390 w 4074198"/>
              <a:gd name="connsiteY24" fmla="*/ 5595784 h 6858000"/>
              <a:gd name="connsiteX25" fmla="*/ 10434 w 4074198"/>
              <a:gd name="connsiteY25" fmla="*/ 5491444 h 6858000"/>
              <a:gd name="connsiteX26" fmla="*/ 3478 w 4074198"/>
              <a:gd name="connsiteY26" fmla="*/ 5376671 h 6858000"/>
              <a:gd name="connsiteX27" fmla="*/ 0 w 4074198"/>
              <a:gd name="connsiteY27" fmla="*/ 5261897 h 6858000"/>
              <a:gd name="connsiteX28" fmla="*/ 0 w 4074198"/>
              <a:gd name="connsiteY28" fmla="*/ 5147124 h 6858000"/>
              <a:gd name="connsiteX29" fmla="*/ 3478 w 4074198"/>
              <a:gd name="connsiteY29" fmla="*/ 5032350 h 6858000"/>
              <a:gd name="connsiteX30" fmla="*/ 6956 w 4074198"/>
              <a:gd name="connsiteY30" fmla="*/ 4917577 h 6858000"/>
              <a:gd name="connsiteX31" fmla="*/ 17390 w 4074198"/>
              <a:gd name="connsiteY31" fmla="*/ 4802803 h 6858000"/>
              <a:gd name="connsiteX32" fmla="*/ 27824 w 4074198"/>
              <a:gd name="connsiteY32" fmla="*/ 4691508 h 6858000"/>
              <a:gd name="connsiteX33" fmla="*/ 38258 w 4074198"/>
              <a:gd name="connsiteY33" fmla="*/ 4580212 h 6858000"/>
              <a:gd name="connsiteX34" fmla="*/ 55648 w 4074198"/>
              <a:gd name="connsiteY34" fmla="*/ 4468916 h 6858000"/>
              <a:gd name="connsiteX35" fmla="*/ 73038 w 4074198"/>
              <a:gd name="connsiteY35" fmla="*/ 4357621 h 6858000"/>
              <a:gd name="connsiteX36" fmla="*/ 90428 w 4074198"/>
              <a:gd name="connsiteY36" fmla="*/ 4246325 h 6858000"/>
              <a:gd name="connsiteX37" fmla="*/ 114774 w 4074198"/>
              <a:gd name="connsiteY37" fmla="*/ 4135030 h 6858000"/>
              <a:gd name="connsiteX38" fmla="*/ 139120 w 4074198"/>
              <a:gd name="connsiteY38" fmla="*/ 4027212 h 6858000"/>
              <a:gd name="connsiteX39" fmla="*/ 163466 w 4074198"/>
              <a:gd name="connsiteY39" fmla="*/ 3919395 h 6858000"/>
              <a:gd name="connsiteX40" fmla="*/ 194767 w 4074198"/>
              <a:gd name="connsiteY40" fmla="*/ 3811577 h 6858000"/>
              <a:gd name="connsiteX41" fmla="*/ 226069 w 4074198"/>
              <a:gd name="connsiteY41" fmla="*/ 3703760 h 6858000"/>
              <a:gd name="connsiteX42" fmla="*/ 257371 w 4074198"/>
              <a:gd name="connsiteY42" fmla="*/ 3595942 h 6858000"/>
              <a:gd name="connsiteX43" fmla="*/ 292151 w 4074198"/>
              <a:gd name="connsiteY43" fmla="*/ 3488125 h 6858000"/>
              <a:gd name="connsiteX44" fmla="*/ 330409 w 4074198"/>
              <a:gd name="connsiteY44" fmla="*/ 3380307 h 6858000"/>
              <a:gd name="connsiteX45" fmla="*/ 368666 w 4074198"/>
              <a:gd name="connsiteY45" fmla="*/ 3275968 h 6858000"/>
              <a:gd name="connsiteX46" fmla="*/ 406924 w 4074198"/>
              <a:gd name="connsiteY46" fmla="*/ 3171628 h 6858000"/>
              <a:gd name="connsiteX47" fmla="*/ 448660 w 4074198"/>
              <a:gd name="connsiteY47" fmla="*/ 3063811 h 6858000"/>
              <a:gd name="connsiteX48" fmla="*/ 493874 w 4074198"/>
              <a:gd name="connsiteY48" fmla="*/ 2959471 h 6858000"/>
              <a:gd name="connsiteX49" fmla="*/ 539088 w 4074198"/>
              <a:gd name="connsiteY49" fmla="*/ 2855131 h 6858000"/>
              <a:gd name="connsiteX50" fmla="*/ 636471 w 4074198"/>
              <a:gd name="connsiteY50" fmla="*/ 2649930 h 6858000"/>
              <a:gd name="connsiteX51" fmla="*/ 737333 w 4074198"/>
              <a:gd name="connsiteY51" fmla="*/ 2441251 h 6858000"/>
              <a:gd name="connsiteX52" fmla="*/ 789503 w 4074198"/>
              <a:gd name="connsiteY52" fmla="*/ 2340390 h 6858000"/>
              <a:gd name="connsiteX53" fmla="*/ 845150 w 4074198"/>
              <a:gd name="connsiteY53" fmla="*/ 2239528 h 6858000"/>
              <a:gd name="connsiteX54" fmla="*/ 900798 w 4074198"/>
              <a:gd name="connsiteY54" fmla="*/ 2135188 h 6858000"/>
              <a:gd name="connsiteX55" fmla="*/ 959924 w 4074198"/>
              <a:gd name="connsiteY55" fmla="*/ 2034327 h 6858000"/>
              <a:gd name="connsiteX56" fmla="*/ 1015572 w 4074198"/>
              <a:gd name="connsiteY56" fmla="*/ 1933465 h 6858000"/>
              <a:gd name="connsiteX57" fmla="*/ 1074697 w 4074198"/>
              <a:gd name="connsiteY57" fmla="*/ 1832604 h 6858000"/>
              <a:gd name="connsiteX58" fmla="*/ 1196427 w 4074198"/>
              <a:gd name="connsiteY58" fmla="*/ 1630881 h 6858000"/>
              <a:gd name="connsiteX59" fmla="*/ 1325112 w 4074198"/>
              <a:gd name="connsiteY59" fmla="*/ 1432635 h 6858000"/>
              <a:gd name="connsiteX60" fmla="*/ 1453798 w 4074198"/>
              <a:gd name="connsiteY60" fmla="*/ 1230912 h 6858000"/>
              <a:gd name="connsiteX61" fmla="*/ 1585961 w 4074198"/>
              <a:gd name="connsiteY61" fmla="*/ 1032667 h 6858000"/>
              <a:gd name="connsiteX62" fmla="*/ 1655521 w 4074198"/>
              <a:gd name="connsiteY62" fmla="*/ 935284 h 6858000"/>
              <a:gd name="connsiteX63" fmla="*/ 1721603 w 4074198"/>
              <a:gd name="connsiteY63" fmla="*/ 837900 h 6858000"/>
              <a:gd name="connsiteX64" fmla="*/ 1999842 w 4074198"/>
              <a:gd name="connsiteY64" fmla="*/ 437932 h 6858000"/>
              <a:gd name="connsiteX65" fmla="*/ 2285036 w 4074198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074198" h="6858000">
                <a:moveTo>
                  <a:pt x="2320585" y="0"/>
                </a:moveTo>
                <a:lnTo>
                  <a:pt x="4074198" y="0"/>
                </a:lnTo>
                <a:lnTo>
                  <a:pt x="4074198" y="1196752"/>
                </a:lnTo>
                <a:lnTo>
                  <a:pt x="4074198" y="1688600"/>
                </a:lnTo>
                <a:lnTo>
                  <a:pt x="4074198" y="2636912"/>
                </a:lnTo>
                <a:lnTo>
                  <a:pt x="4074198" y="5417840"/>
                </a:lnTo>
                <a:lnTo>
                  <a:pt x="4074198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74BB04E-A683-5803-730E-D653662C7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B3D3A7B-E98E-B66E-F719-0A3C386B2019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5B272D8-63EE-AC21-3A79-B18F57CEF3E4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C079797-25E8-5A80-364F-8054D48388C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3671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773238"/>
            <a:ext cx="345633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2420888"/>
            <a:ext cx="3456334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67809" y="1773238"/>
            <a:ext cx="345638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67809" y="2420888"/>
            <a:ext cx="3456384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6703-07DF-4528-8F0F-740BB826187F}" type="datetime1">
              <a:rPr lang="fi-FI" smtClean="0"/>
              <a:t>19.1.2026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11778" y="1773238"/>
            <a:ext cx="3456335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11778" y="2420888"/>
            <a:ext cx="3456335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4121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mparison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773238"/>
            <a:ext cx="345633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2420888"/>
            <a:ext cx="3456334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67809" y="1773238"/>
            <a:ext cx="345638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67809" y="2420888"/>
            <a:ext cx="3456384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11778" y="1773238"/>
            <a:ext cx="3456335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11778" y="2420888"/>
            <a:ext cx="3456335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89234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Basic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4B8D-95FF-4589-9B9A-3A6306CC07E9}" type="datetime1">
              <a:rPr lang="fi-FI" smtClean="0"/>
              <a:t>19.1.2026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12224" y="1773237"/>
            <a:ext cx="3455889" cy="439206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6476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Basic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67808" y="1773239"/>
            <a:ext cx="7200305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50EBD-CCAD-42A7-BEF7-F6A4385AEC96}" type="datetime1">
              <a:rPr lang="fi-FI" smtClean="0"/>
              <a:t>19.1.2026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888" y="1773237"/>
            <a:ext cx="3456335" cy="439206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232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Basic Picture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12224" y="1773237"/>
            <a:ext cx="3455889" cy="439206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77065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Basic Picture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67808" y="1773239"/>
            <a:ext cx="7200305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888" y="1773237"/>
            <a:ext cx="3456335" cy="439206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52638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Basic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0593-6CFC-4FA8-9168-1F36779AADF9}" type="datetime1">
              <a:rPr lang="fi-FI" smtClean="0"/>
              <a:t>19.1.2026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888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23888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61542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361542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11778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111778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919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Basic Pictures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888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23888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61542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361542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11778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111778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1526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p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5328096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2492895"/>
            <a:ext cx="5328096" cy="3672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476250"/>
            <a:ext cx="5328098" cy="568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956837D-EB84-F6F1-E126-966A1B8EEC8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3888" y="1773238"/>
            <a:ext cx="5328096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C2A7D5-D5F6-A9EA-4E99-16C7242856EF}"/>
              </a:ext>
            </a:extLst>
          </p:cNvPr>
          <p:cNvCxnSpPr/>
          <p:nvPr/>
        </p:nvCxnSpPr>
        <p:spPr>
          <a:xfrm>
            <a:off x="6096000" y="476250"/>
            <a:ext cx="0" cy="5689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688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017" y="476250"/>
            <a:ext cx="5328096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0017" y="2492896"/>
            <a:ext cx="5328096" cy="3672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476250"/>
            <a:ext cx="5328098" cy="568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B1F781F-0CCB-968A-D71F-89201DACC99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40017" y="1773238"/>
            <a:ext cx="5328096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CF403D-906F-B2DE-3C38-75F884291245}"/>
              </a:ext>
            </a:extLst>
          </p:cNvPr>
          <p:cNvCxnSpPr/>
          <p:nvPr/>
        </p:nvCxnSpPr>
        <p:spPr>
          <a:xfrm>
            <a:off x="6096000" y="476250"/>
            <a:ext cx="0" cy="5689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693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ption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132856"/>
            <a:ext cx="3455888" cy="1800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4149080"/>
            <a:ext cx="3455888" cy="201677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  <a:lvl2pPr marL="0" indent="0">
              <a:spcBef>
                <a:spcPts val="0"/>
              </a:spcBef>
              <a:buFontTx/>
              <a:buNone/>
              <a:defRPr/>
            </a:lvl2pPr>
            <a:lvl3pPr marL="0" indent="0">
              <a:spcBef>
                <a:spcPts val="0"/>
              </a:spcBef>
              <a:buFontTx/>
              <a:buNone/>
              <a:defRPr/>
            </a:lvl3pPr>
            <a:lvl4pPr marL="0" indent="0">
              <a:spcBef>
                <a:spcPts val="0"/>
              </a:spcBef>
              <a:buFontTx/>
              <a:buNone/>
              <a:defRPr/>
            </a:lvl4pPr>
            <a:lvl5pPr marL="0" indent="0">
              <a:spcBef>
                <a:spcPts val="0"/>
              </a:spcBef>
              <a:buFontTx/>
              <a:buNone/>
              <a:defRPr/>
            </a:lvl5pPr>
            <a:lvl6pPr marL="0" indent="0">
              <a:spcBef>
                <a:spcPts val="0"/>
              </a:spcBef>
              <a:buFontTx/>
              <a:buNone/>
              <a:defRPr/>
            </a:lvl6pPr>
            <a:lvl7pPr marL="0" indent="0">
              <a:spcBef>
                <a:spcPts val="0"/>
              </a:spcBef>
              <a:buFontTx/>
              <a:buNone/>
              <a:defRPr/>
            </a:lvl7pPr>
            <a:lvl8pPr marL="0" indent="0">
              <a:spcBef>
                <a:spcPts val="0"/>
              </a:spcBef>
              <a:buFontTx/>
              <a:buNone/>
              <a:defRPr/>
            </a:lvl8pPr>
            <a:lvl9pPr marL="0" indent="0">
              <a:spcBef>
                <a:spcPts val="0"/>
              </a:spcBef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67808" y="476250"/>
            <a:ext cx="7200306" cy="568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EFC3A9D-4147-F440-8B4C-48D7040451D6}"/>
              </a:ext>
            </a:extLst>
          </p:cNvPr>
          <p:cNvCxnSpPr/>
          <p:nvPr/>
        </p:nvCxnSpPr>
        <p:spPr>
          <a:xfrm>
            <a:off x="4223792" y="476250"/>
            <a:ext cx="0" cy="5689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F614626-8706-9545-1C6E-555650083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3" y="476672"/>
            <a:ext cx="1810305" cy="720000"/>
            <a:chOff x="911225" y="260350"/>
            <a:chExt cx="4183063" cy="1663700"/>
          </a:xfrm>
          <a:solidFill>
            <a:schemeClr val="accent1"/>
          </a:solidFill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089D2094-B093-17E2-C004-4320E5F45A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A11C4AB4-4B90-D188-4B03-24B95178E8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5CFEF53C-B68D-9923-DEC1-18ACC7ECBF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76598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tion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2225" y="2132856"/>
            <a:ext cx="3455888" cy="1800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12225" y="4149080"/>
            <a:ext cx="3455888" cy="201677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  <a:lvl2pPr marL="0" indent="0">
              <a:spcBef>
                <a:spcPts val="0"/>
              </a:spcBef>
              <a:buFontTx/>
              <a:buNone/>
              <a:defRPr/>
            </a:lvl2pPr>
            <a:lvl3pPr marL="0" indent="0">
              <a:spcBef>
                <a:spcPts val="0"/>
              </a:spcBef>
              <a:buFontTx/>
              <a:buNone/>
              <a:defRPr/>
            </a:lvl3pPr>
            <a:lvl4pPr marL="0" indent="0">
              <a:spcBef>
                <a:spcPts val="0"/>
              </a:spcBef>
              <a:buFontTx/>
              <a:buNone/>
              <a:defRPr/>
            </a:lvl4pPr>
            <a:lvl5pPr marL="0" indent="0">
              <a:spcBef>
                <a:spcPts val="0"/>
              </a:spcBef>
              <a:buFontTx/>
              <a:buNone/>
              <a:defRPr/>
            </a:lvl5pPr>
            <a:lvl6pPr marL="0" indent="0">
              <a:spcBef>
                <a:spcPts val="0"/>
              </a:spcBef>
              <a:buFontTx/>
              <a:buNone/>
              <a:defRPr/>
            </a:lvl6pPr>
            <a:lvl7pPr marL="0" indent="0">
              <a:spcBef>
                <a:spcPts val="0"/>
              </a:spcBef>
              <a:buFontTx/>
              <a:buNone/>
              <a:defRPr/>
            </a:lvl7pPr>
            <a:lvl8pPr marL="0" indent="0">
              <a:spcBef>
                <a:spcPts val="0"/>
              </a:spcBef>
              <a:buFontTx/>
              <a:buNone/>
              <a:defRPr/>
            </a:lvl8pPr>
            <a:lvl9pPr marL="0" indent="0">
              <a:spcBef>
                <a:spcPts val="0"/>
              </a:spcBef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476250"/>
            <a:ext cx="7200306" cy="568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EFC3A9D-4147-F440-8B4C-48D7040451D6}"/>
              </a:ext>
            </a:extLst>
          </p:cNvPr>
          <p:cNvCxnSpPr/>
          <p:nvPr/>
        </p:nvCxnSpPr>
        <p:spPr>
          <a:xfrm>
            <a:off x="7968208" y="476250"/>
            <a:ext cx="0" cy="5689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4222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Half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58F64595-8B5C-74D4-D734-E86D9113B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10621496 w 12192000"/>
              <a:gd name="connsiteY3" fmla="*/ 6857999 h 6857999"/>
              <a:gd name="connsiteX4" fmla="*/ 10405976 w 12192000"/>
              <a:gd name="connsiteY4" fmla="*/ 6706155 h 6857999"/>
              <a:gd name="connsiteX5" fmla="*/ 9766026 w 12192000"/>
              <a:gd name="connsiteY5" fmla="*/ 6250539 h 6857999"/>
              <a:gd name="connsiteX6" fmla="*/ 9105209 w 12192000"/>
              <a:gd name="connsiteY6" fmla="*/ 5777533 h 6857999"/>
              <a:gd name="connsiteX7" fmla="*/ 8910442 w 12192000"/>
              <a:gd name="connsiteY7" fmla="*/ 5638414 h 6857999"/>
              <a:gd name="connsiteX8" fmla="*/ 8712196 w 12192000"/>
              <a:gd name="connsiteY8" fmla="*/ 5495816 h 6857999"/>
              <a:gd name="connsiteX9" fmla="*/ 8322663 w 12192000"/>
              <a:gd name="connsiteY9" fmla="*/ 5210622 h 6857999"/>
              <a:gd name="connsiteX10" fmla="*/ 7929650 w 12192000"/>
              <a:gd name="connsiteY10" fmla="*/ 4921949 h 6857999"/>
              <a:gd name="connsiteX11" fmla="*/ 7540116 w 12192000"/>
              <a:gd name="connsiteY11" fmla="*/ 4636754 h 6857999"/>
              <a:gd name="connsiteX12" fmla="*/ 7140148 w 12192000"/>
              <a:gd name="connsiteY12" fmla="*/ 4358515 h 6857999"/>
              <a:gd name="connsiteX13" fmla="*/ 7042764 w 12192000"/>
              <a:gd name="connsiteY13" fmla="*/ 4292434 h 6857999"/>
              <a:gd name="connsiteX14" fmla="*/ 6945381 w 12192000"/>
              <a:gd name="connsiteY14" fmla="*/ 4222874 h 6857999"/>
              <a:gd name="connsiteX15" fmla="*/ 6747136 w 12192000"/>
              <a:gd name="connsiteY15" fmla="*/ 4090711 h 6857999"/>
              <a:gd name="connsiteX16" fmla="*/ 6545413 w 12192000"/>
              <a:gd name="connsiteY16" fmla="*/ 3962025 h 6857999"/>
              <a:gd name="connsiteX17" fmla="*/ 6347167 w 12192000"/>
              <a:gd name="connsiteY17" fmla="*/ 3833340 h 6857999"/>
              <a:gd name="connsiteX18" fmla="*/ 6145444 w 12192000"/>
              <a:gd name="connsiteY18" fmla="*/ 3711610 h 6857999"/>
              <a:gd name="connsiteX19" fmla="*/ 6044583 w 12192000"/>
              <a:gd name="connsiteY19" fmla="*/ 3652484 h 6857999"/>
              <a:gd name="connsiteX20" fmla="*/ 5943722 w 12192000"/>
              <a:gd name="connsiteY20" fmla="*/ 3596837 h 6857999"/>
              <a:gd name="connsiteX21" fmla="*/ 5842860 w 12192000"/>
              <a:gd name="connsiteY21" fmla="*/ 3537711 h 6857999"/>
              <a:gd name="connsiteX22" fmla="*/ 5738520 w 12192000"/>
              <a:gd name="connsiteY22" fmla="*/ 3482063 h 6857999"/>
              <a:gd name="connsiteX23" fmla="*/ 5637658 w 12192000"/>
              <a:gd name="connsiteY23" fmla="*/ 3426415 h 6857999"/>
              <a:gd name="connsiteX24" fmla="*/ 5536797 w 12192000"/>
              <a:gd name="connsiteY24" fmla="*/ 3374246 h 6857999"/>
              <a:gd name="connsiteX25" fmla="*/ 5328118 w 12192000"/>
              <a:gd name="connsiteY25" fmla="*/ 3273384 h 6857999"/>
              <a:gd name="connsiteX26" fmla="*/ 5122917 w 12192000"/>
              <a:gd name="connsiteY26" fmla="*/ 3176000 h 6857999"/>
              <a:gd name="connsiteX27" fmla="*/ 5018578 w 12192000"/>
              <a:gd name="connsiteY27" fmla="*/ 3130787 h 6857999"/>
              <a:gd name="connsiteX28" fmla="*/ 4914237 w 12192000"/>
              <a:gd name="connsiteY28" fmla="*/ 3085573 h 6857999"/>
              <a:gd name="connsiteX29" fmla="*/ 4806420 w 12192000"/>
              <a:gd name="connsiteY29" fmla="*/ 3043837 h 6857999"/>
              <a:gd name="connsiteX30" fmla="*/ 4702080 w 12192000"/>
              <a:gd name="connsiteY30" fmla="*/ 3005579 h 6857999"/>
              <a:gd name="connsiteX31" fmla="*/ 4597741 w 12192000"/>
              <a:gd name="connsiteY31" fmla="*/ 2967321 h 6857999"/>
              <a:gd name="connsiteX32" fmla="*/ 4489924 w 12192000"/>
              <a:gd name="connsiteY32" fmla="*/ 2929064 h 6857999"/>
              <a:gd name="connsiteX33" fmla="*/ 4382106 w 12192000"/>
              <a:gd name="connsiteY33" fmla="*/ 2894284 h 6857999"/>
              <a:gd name="connsiteX34" fmla="*/ 4274288 w 12192000"/>
              <a:gd name="connsiteY34" fmla="*/ 2862982 h 6857999"/>
              <a:gd name="connsiteX35" fmla="*/ 4166471 w 12192000"/>
              <a:gd name="connsiteY35" fmla="*/ 2831680 h 6857999"/>
              <a:gd name="connsiteX36" fmla="*/ 4058653 w 12192000"/>
              <a:gd name="connsiteY36" fmla="*/ 2800378 h 6857999"/>
              <a:gd name="connsiteX37" fmla="*/ 3950837 w 12192000"/>
              <a:gd name="connsiteY37" fmla="*/ 2776032 h 6857999"/>
              <a:gd name="connsiteX38" fmla="*/ 3843019 w 12192000"/>
              <a:gd name="connsiteY38" fmla="*/ 2751686 h 6857999"/>
              <a:gd name="connsiteX39" fmla="*/ 3731723 w 12192000"/>
              <a:gd name="connsiteY39" fmla="*/ 2727340 h 6857999"/>
              <a:gd name="connsiteX40" fmla="*/ 3620428 w 12192000"/>
              <a:gd name="connsiteY40" fmla="*/ 2709950 h 6857999"/>
              <a:gd name="connsiteX41" fmla="*/ 3509132 w 12192000"/>
              <a:gd name="connsiteY41" fmla="*/ 2692561 h 6857999"/>
              <a:gd name="connsiteX42" fmla="*/ 3397837 w 12192000"/>
              <a:gd name="connsiteY42" fmla="*/ 2675170 h 6857999"/>
              <a:gd name="connsiteX43" fmla="*/ 3286541 w 12192000"/>
              <a:gd name="connsiteY43" fmla="*/ 2664737 h 6857999"/>
              <a:gd name="connsiteX44" fmla="*/ 3175245 w 12192000"/>
              <a:gd name="connsiteY44" fmla="*/ 2654303 h 6857999"/>
              <a:gd name="connsiteX45" fmla="*/ 3060471 w 12192000"/>
              <a:gd name="connsiteY45" fmla="*/ 2643869 h 6857999"/>
              <a:gd name="connsiteX46" fmla="*/ 2945699 w 12192000"/>
              <a:gd name="connsiteY46" fmla="*/ 2640391 h 6857999"/>
              <a:gd name="connsiteX47" fmla="*/ 2830925 w 12192000"/>
              <a:gd name="connsiteY47" fmla="*/ 2636913 h 6857999"/>
              <a:gd name="connsiteX48" fmla="*/ 2716152 w 12192000"/>
              <a:gd name="connsiteY48" fmla="*/ 2636913 h 6857999"/>
              <a:gd name="connsiteX49" fmla="*/ 2601377 w 12192000"/>
              <a:gd name="connsiteY49" fmla="*/ 2640391 h 6857999"/>
              <a:gd name="connsiteX50" fmla="*/ 2486604 w 12192000"/>
              <a:gd name="connsiteY50" fmla="*/ 2647347 h 6857999"/>
              <a:gd name="connsiteX51" fmla="*/ 2382265 w 12192000"/>
              <a:gd name="connsiteY51" fmla="*/ 2654303 h 6857999"/>
              <a:gd name="connsiteX52" fmla="*/ 2281404 w 12192000"/>
              <a:gd name="connsiteY52" fmla="*/ 2661259 h 6857999"/>
              <a:gd name="connsiteX53" fmla="*/ 2180541 w 12192000"/>
              <a:gd name="connsiteY53" fmla="*/ 2671693 h 6857999"/>
              <a:gd name="connsiteX54" fmla="*/ 2083158 w 12192000"/>
              <a:gd name="connsiteY54" fmla="*/ 2682126 h 6857999"/>
              <a:gd name="connsiteX55" fmla="*/ 1985774 w 12192000"/>
              <a:gd name="connsiteY55" fmla="*/ 2696039 h 6857999"/>
              <a:gd name="connsiteX56" fmla="*/ 1888390 w 12192000"/>
              <a:gd name="connsiteY56" fmla="*/ 2709950 h 6857999"/>
              <a:gd name="connsiteX57" fmla="*/ 1791007 w 12192000"/>
              <a:gd name="connsiteY57" fmla="*/ 2723862 h 6857999"/>
              <a:gd name="connsiteX58" fmla="*/ 1697101 w 12192000"/>
              <a:gd name="connsiteY58" fmla="*/ 2741252 h 6857999"/>
              <a:gd name="connsiteX59" fmla="*/ 1606674 w 12192000"/>
              <a:gd name="connsiteY59" fmla="*/ 2758642 h 6857999"/>
              <a:gd name="connsiteX60" fmla="*/ 1512768 w 12192000"/>
              <a:gd name="connsiteY60" fmla="*/ 2779510 h 6857999"/>
              <a:gd name="connsiteX61" fmla="*/ 1425818 w 12192000"/>
              <a:gd name="connsiteY61" fmla="*/ 2800378 h 6857999"/>
              <a:gd name="connsiteX62" fmla="*/ 1335391 w 12192000"/>
              <a:gd name="connsiteY62" fmla="*/ 2821246 h 6857999"/>
              <a:gd name="connsiteX63" fmla="*/ 1248441 w 12192000"/>
              <a:gd name="connsiteY63" fmla="*/ 2845592 h 6857999"/>
              <a:gd name="connsiteX64" fmla="*/ 1158015 w 12192000"/>
              <a:gd name="connsiteY64" fmla="*/ 2873416 h 6857999"/>
              <a:gd name="connsiteX65" fmla="*/ 1071064 w 12192000"/>
              <a:gd name="connsiteY65" fmla="*/ 2901240 h 6857999"/>
              <a:gd name="connsiteX66" fmla="*/ 987592 w 12192000"/>
              <a:gd name="connsiteY66" fmla="*/ 2929064 h 6857999"/>
              <a:gd name="connsiteX67" fmla="*/ 900643 w 12192000"/>
              <a:gd name="connsiteY67" fmla="*/ 2956887 h 6857999"/>
              <a:gd name="connsiteX68" fmla="*/ 817171 w 12192000"/>
              <a:gd name="connsiteY68" fmla="*/ 2991667 h 6857999"/>
              <a:gd name="connsiteX69" fmla="*/ 733699 w 12192000"/>
              <a:gd name="connsiteY69" fmla="*/ 3022969 h 6857999"/>
              <a:gd name="connsiteX70" fmla="*/ 650228 w 12192000"/>
              <a:gd name="connsiteY70" fmla="*/ 3057749 h 6857999"/>
              <a:gd name="connsiteX71" fmla="*/ 566756 w 12192000"/>
              <a:gd name="connsiteY71" fmla="*/ 3096007 h 6857999"/>
              <a:gd name="connsiteX72" fmla="*/ 483284 w 12192000"/>
              <a:gd name="connsiteY72" fmla="*/ 3134265 h 6857999"/>
              <a:gd name="connsiteX73" fmla="*/ 399813 w 12192000"/>
              <a:gd name="connsiteY73" fmla="*/ 3172523 h 6857999"/>
              <a:gd name="connsiteX74" fmla="*/ 319819 w 12192000"/>
              <a:gd name="connsiteY74" fmla="*/ 3214258 h 6857999"/>
              <a:gd name="connsiteX75" fmla="*/ 152876 w 12192000"/>
              <a:gd name="connsiteY75" fmla="*/ 3304686 h 6857999"/>
              <a:gd name="connsiteX76" fmla="*/ 0 w 12192000"/>
              <a:gd name="connsiteY76" fmla="*/ 339250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10621496" y="6857999"/>
                </a:lnTo>
                <a:lnTo>
                  <a:pt x="10405976" y="6706155"/>
                </a:lnTo>
                <a:lnTo>
                  <a:pt x="9766026" y="6250539"/>
                </a:lnTo>
                <a:lnTo>
                  <a:pt x="9105209" y="5777533"/>
                </a:lnTo>
                <a:lnTo>
                  <a:pt x="8910442" y="5638414"/>
                </a:lnTo>
                <a:lnTo>
                  <a:pt x="8712196" y="5495816"/>
                </a:lnTo>
                <a:lnTo>
                  <a:pt x="8322663" y="5210622"/>
                </a:lnTo>
                <a:lnTo>
                  <a:pt x="7929650" y="4921949"/>
                </a:lnTo>
                <a:lnTo>
                  <a:pt x="7540116" y="4636754"/>
                </a:lnTo>
                <a:lnTo>
                  <a:pt x="7140148" y="4358515"/>
                </a:lnTo>
                <a:lnTo>
                  <a:pt x="7042764" y="4292434"/>
                </a:lnTo>
                <a:lnTo>
                  <a:pt x="6945381" y="4222874"/>
                </a:lnTo>
                <a:lnTo>
                  <a:pt x="6747136" y="4090711"/>
                </a:lnTo>
                <a:lnTo>
                  <a:pt x="6545413" y="3962025"/>
                </a:lnTo>
                <a:lnTo>
                  <a:pt x="6347167" y="3833340"/>
                </a:lnTo>
                <a:lnTo>
                  <a:pt x="6145444" y="3711610"/>
                </a:lnTo>
                <a:lnTo>
                  <a:pt x="6044583" y="3652484"/>
                </a:lnTo>
                <a:lnTo>
                  <a:pt x="5943722" y="3596837"/>
                </a:lnTo>
                <a:lnTo>
                  <a:pt x="5842860" y="3537711"/>
                </a:lnTo>
                <a:lnTo>
                  <a:pt x="5738520" y="3482063"/>
                </a:lnTo>
                <a:lnTo>
                  <a:pt x="5637658" y="3426415"/>
                </a:lnTo>
                <a:lnTo>
                  <a:pt x="5536797" y="3374246"/>
                </a:lnTo>
                <a:lnTo>
                  <a:pt x="5328118" y="3273384"/>
                </a:lnTo>
                <a:lnTo>
                  <a:pt x="5122917" y="3176000"/>
                </a:lnTo>
                <a:lnTo>
                  <a:pt x="5018578" y="3130787"/>
                </a:lnTo>
                <a:lnTo>
                  <a:pt x="4914237" y="3085573"/>
                </a:lnTo>
                <a:lnTo>
                  <a:pt x="4806420" y="3043837"/>
                </a:lnTo>
                <a:lnTo>
                  <a:pt x="4702080" y="3005579"/>
                </a:lnTo>
                <a:lnTo>
                  <a:pt x="4597741" y="2967321"/>
                </a:lnTo>
                <a:lnTo>
                  <a:pt x="4489924" y="2929064"/>
                </a:lnTo>
                <a:lnTo>
                  <a:pt x="4382106" y="2894284"/>
                </a:lnTo>
                <a:lnTo>
                  <a:pt x="4274288" y="2862982"/>
                </a:lnTo>
                <a:lnTo>
                  <a:pt x="4166471" y="2831680"/>
                </a:lnTo>
                <a:lnTo>
                  <a:pt x="4058653" y="2800378"/>
                </a:lnTo>
                <a:lnTo>
                  <a:pt x="3950837" y="2776032"/>
                </a:lnTo>
                <a:lnTo>
                  <a:pt x="3843019" y="2751686"/>
                </a:lnTo>
                <a:lnTo>
                  <a:pt x="3731723" y="2727340"/>
                </a:lnTo>
                <a:lnTo>
                  <a:pt x="3620428" y="2709950"/>
                </a:lnTo>
                <a:lnTo>
                  <a:pt x="3509132" y="2692561"/>
                </a:lnTo>
                <a:lnTo>
                  <a:pt x="3397837" y="2675170"/>
                </a:lnTo>
                <a:lnTo>
                  <a:pt x="3286541" y="2664737"/>
                </a:lnTo>
                <a:lnTo>
                  <a:pt x="3175245" y="2654303"/>
                </a:lnTo>
                <a:lnTo>
                  <a:pt x="3060471" y="2643869"/>
                </a:lnTo>
                <a:lnTo>
                  <a:pt x="2945699" y="2640391"/>
                </a:lnTo>
                <a:lnTo>
                  <a:pt x="2830925" y="2636913"/>
                </a:lnTo>
                <a:lnTo>
                  <a:pt x="2716152" y="2636913"/>
                </a:lnTo>
                <a:lnTo>
                  <a:pt x="2601377" y="2640391"/>
                </a:lnTo>
                <a:lnTo>
                  <a:pt x="2486604" y="2647347"/>
                </a:lnTo>
                <a:lnTo>
                  <a:pt x="2382265" y="2654303"/>
                </a:lnTo>
                <a:lnTo>
                  <a:pt x="2281404" y="2661259"/>
                </a:lnTo>
                <a:lnTo>
                  <a:pt x="2180541" y="2671693"/>
                </a:lnTo>
                <a:lnTo>
                  <a:pt x="2083158" y="2682126"/>
                </a:lnTo>
                <a:lnTo>
                  <a:pt x="1985774" y="2696039"/>
                </a:lnTo>
                <a:lnTo>
                  <a:pt x="1888390" y="2709950"/>
                </a:lnTo>
                <a:lnTo>
                  <a:pt x="1791007" y="2723862"/>
                </a:lnTo>
                <a:lnTo>
                  <a:pt x="1697101" y="2741252"/>
                </a:lnTo>
                <a:lnTo>
                  <a:pt x="1606674" y="2758642"/>
                </a:lnTo>
                <a:lnTo>
                  <a:pt x="1512768" y="2779510"/>
                </a:lnTo>
                <a:lnTo>
                  <a:pt x="1425818" y="2800378"/>
                </a:lnTo>
                <a:lnTo>
                  <a:pt x="1335391" y="2821246"/>
                </a:lnTo>
                <a:lnTo>
                  <a:pt x="1248441" y="2845592"/>
                </a:lnTo>
                <a:lnTo>
                  <a:pt x="1158015" y="2873416"/>
                </a:lnTo>
                <a:lnTo>
                  <a:pt x="1071064" y="2901240"/>
                </a:lnTo>
                <a:lnTo>
                  <a:pt x="987592" y="2929064"/>
                </a:lnTo>
                <a:lnTo>
                  <a:pt x="900643" y="2956887"/>
                </a:lnTo>
                <a:lnTo>
                  <a:pt x="817171" y="2991667"/>
                </a:lnTo>
                <a:lnTo>
                  <a:pt x="733699" y="3022969"/>
                </a:lnTo>
                <a:lnTo>
                  <a:pt x="650228" y="3057749"/>
                </a:lnTo>
                <a:lnTo>
                  <a:pt x="566756" y="3096007"/>
                </a:lnTo>
                <a:lnTo>
                  <a:pt x="483284" y="3134265"/>
                </a:lnTo>
                <a:lnTo>
                  <a:pt x="399813" y="3172523"/>
                </a:lnTo>
                <a:lnTo>
                  <a:pt x="319819" y="3214258"/>
                </a:lnTo>
                <a:lnTo>
                  <a:pt x="152876" y="3304686"/>
                </a:lnTo>
                <a:lnTo>
                  <a:pt x="0" y="339250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wrap="square">
            <a:noAutofit/>
          </a:bodyPr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147" y="3789039"/>
            <a:ext cx="5327971" cy="8640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3889" y="4797152"/>
            <a:ext cx="5328095" cy="13686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6F7DBC-9FA4-8A64-99DC-272028396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480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Half Picture 2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C73EA1-C9A3-4B6E-3792-79D871541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10621496 w 12192000"/>
              <a:gd name="connsiteY3" fmla="*/ 6857999 h 6857999"/>
              <a:gd name="connsiteX4" fmla="*/ 10405976 w 12192000"/>
              <a:gd name="connsiteY4" fmla="*/ 6706155 h 6857999"/>
              <a:gd name="connsiteX5" fmla="*/ 9766026 w 12192000"/>
              <a:gd name="connsiteY5" fmla="*/ 6250539 h 6857999"/>
              <a:gd name="connsiteX6" fmla="*/ 9105209 w 12192000"/>
              <a:gd name="connsiteY6" fmla="*/ 5777533 h 6857999"/>
              <a:gd name="connsiteX7" fmla="*/ 8910442 w 12192000"/>
              <a:gd name="connsiteY7" fmla="*/ 5638414 h 6857999"/>
              <a:gd name="connsiteX8" fmla="*/ 8712196 w 12192000"/>
              <a:gd name="connsiteY8" fmla="*/ 5495816 h 6857999"/>
              <a:gd name="connsiteX9" fmla="*/ 8322663 w 12192000"/>
              <a:gd name="connsiteY9" fmla="*/ 5210622 h 6857999"/>
              <a:gd name="connsiteX10" fmla="*/ 7929650 w 12192000"/>
              <a:gd name="connsiteY10" fmla="*/ 4921949 h 6857999"/>
              <a:gd name="connsiteX11" fmla="*/ 7540116 w 12192000"/>
              <a:gd name="connsiteY11" fmla="*/ 4636754 h 6857999"/>
              <a:gd name="connsiteX12" fmla="*/ 7140148 w 12192000"/>
              <a:gd name="connsiteY12" fmla="*/ 4358515 h 6857999"/>
              <a:gd name="connsiteX13" fmla="*/ 7042764 w 12192000"/>
              <a:gd name="connsiteY13" fmla="*/ 4292434 h 6857999"/>
              <a:gd name="connsiteX14" fmla="*/ 6945381 w 12192000"/>
              <a:gd name="connsiteY14" fmla="*/ 4222874 h 6857999"/>
              <a:gd name="connsiteX15" fmla="*/ 6747136 w 12192000"/>
              <a:gd name="connsiteY15" fmla="*/ 4090711 h 6857999"/>
              <a:gd name="connsiteX16" fmla="*/ 6545413 w 12192000"/>
              <a:gd name="connsiteY16" fmla="*/ 3962025 h 6857999"/>
              <a:gd name="connsiteX17" fmla="*/ 6347167 w 12192000"/>
              <a:gd name="connsiteY17" fmla="*/ 3833340 h 6857999"/>
              <a:gd name="connsiteX18" fmla="*/ 6145444 w 12192000"/>
              <a:gd name="connsiteY18" fmla="*/ 3711610 h 6857999"/>
              <a:gd name="connsiteX19" fmla="*/ 6044583 w 12192000"/>
              <a:gd name="connsiteY19" fmla="*/ 3652484 h 6857999"/>
              <a:gd name="connsiteX20" fmla="*/ 5943722 w 12192000"/>
              <a:gd name="connsiteY20" fmla="*/ 3596837 h 6857999"/>
              <a:gd name="connsiteX21" fmla="*/ 5842860 w 12192000"/>
              <a:gd name="connsiteY21" fmla="*/ 3537711 h 6857999"/>
              <a:gd name="connsiteX22" fmla="*/ 5738520 w 12192000"/>
              <a:gd name="connsiteY22" fmla="*/ 3482063 h 6857999"/>
              <a:gd name="connsiteX23" fmla="*/ 5637658 w 12192000"/>
              <a:gd name="connsiteY23" fmla="*/ 3426415 h 6857999"/>
              <a:gd name="connsiteX24" fmla="*/ 5536797 w 12192000"/>
              <a:gd name="connsiteY24" fmla="*/ 3374246 h 6857999"/>
              <a:gd name="connsiteX25" fmla="*/ 5328118 w 12192000"/>
              <a:gd name="connsiteY25" fmla="*/ 3273384 h 6857999"/>
              <a:gd name="connsiteX26" fmla="*/ 5122917 w 12192000"/>
              <a:gd name="connsiteY26" fmla="*/ 3176000 h 6857999"/>
              <a:gd name="connsiteX27" fmla="*/ 5018578 w 12192000"/>
              <a:gd name="connsiteY27" fmla="*/ 3130787 h 6857999"/>
              <a:gd name="connsiteX28" fmla="*/ 4914237 w 12192000"/>
              <a:gd name="connsiteY28" fmla="*/ 3085573 h 6857999"/>
              <a:gd name="connsiteX29" fmla="*/ 4806420 w 12192000"/>
              <a:gd name="connsiteY29" fmla="*/ 3043837 h 6857999"/>
              <a:gd name="connsiteX30" fmla="*/ 4702080 w 12192000"/>
              <a:gd name="connsiteY30" fmla="*/ 3005579 h 6857999"/>
              <a:gd name="connsiteX31" fmla="*/ 4597741 w 12192000"/>
              <a:gd name="connsiteY31" fmla="*/ 2967321 h 6857999"/>
              <a:gd name="connsiteX32" fmla="*/ 4489924 w 12192000"/>
              <a:gd name="connsiteY32" fmla="*/ 2929064 h 6857999"/>
              <a:gd name="connsiteX33" fmla="*/ 4382106 w 12192000"/>
              <a:gd name="connsiteY33" fmla="*/ 2894284 h 6857999"/>
              <a:gd name="connsiteX34" fmla="*/ 4274288 w 12192000"/>
              <a:gd name="connsiteY34" fmla="*/ 2862982 h 6857999"/>
              <a:gd name="connsiteX35" fmla="*/ 4166471 w 12192000"/>
              <a:gd name="connsiteY35" fmla="*/ 2831680 h 6857999"/>
              <a:gd name="connsiteX36" fmla="*/ 4058653 w 12192000"/>
              <a:gd name="connsiteY36" fmla="*/ 2800378 h 6857999"/>
              <a:gd name="connsiteX37" fmla="*/ 3950837 w 12192000"/>
              <a:gd name="connsiteY37" fmla="*/ 2776032 h 6857999"/>
              <a:gd name="connsiteX38" fmla="*/ 3843019 w 12192000"/>
              <a:gd name="connsiteY38" fmla="*/ 2751686 h 6857999"/>
              <a:gd name="connsiteX39" fmla="*/ 3731723 w 12192000"/>
              <a:gd name="connsiteY39" fmla="*/ 2727340 h 6857999"/>
              <a:gd name="connsiteX40" fmla="*/ 3620428 w 12192000"/>
              <a:gd name="connsiteY40" fmla="*/ 2709950 h 6857999"/>
              <a:gd name="connsiteX41" fmla="*/ 3509132 w 12192000"/>
              <a:gd name="connsiteY41" fmla="*/ 2692561 h 6857999"/>
              <a:gd name="connsiteX42" fmla="*/ 3397837 w 12192000"/>
              <a:gd name="connsiteY42" fmla="*/ 2675170 h 6857999"/>
              <a:gd name="connsiteX43" fmla="*/ 3286541 w 12192000"/>
              <a:gd name="connsiteY43" fmla="*/ 2664737 h 6857999"/>
              <a:gd name="connsiteX44" fmla="*/ 3175245 w 12192000"/>
              <a:gd name="connsiteY44" fmla="*/ 2654303 h 6857999"/>
              <a:gd name="connsiteX45" fmla="*/ 3060471 w 12192000"/>
              <a:gd name="connsiteY45" fmla="*/ 2643869 h 6857999"/>
              <a:gd name="connsiteX46" fmla="*/ 2945699 w 12192000"/>
              <a:gd name="connsiteY46" fmla="*/ 2640391 h 6857999"/>
              <a:gd name="connsiteX47" fmla="*/ 2830925 w 12192000"/>
              <a:gd name="connsiteY47" fmla="*/ 2636913 h 6857999"/>
              <a:gd name="connsiteX48" fmla="*/ 2716152 w 12192000"/>
              <a:gd name="connsiteY48" fmla="*/ 2636913 h 6857999"/>
              <a:gd name="connsiteX49" fmla="*/ 2601377 w 12192000"/>
              <a:gd name="connsiteY49" fmla="*/ 2640391 h 6857999"/>
              <a:gd name="connsiteX50" fmla="*/ 2486604 w 12192000"/>
              <a:gd name="connsiteY50" fmla="*/ 2647347 h 6857999"/>
              <a:gd name="connsiteX51" fmla="*/ 2382265 w 12192000"/>
              <a:gd name="connsiteY51" fmla="*/ 2654303 h 6857999"/>
              <a:gd name="connsiteX52" fmla="*/ 2281404 w 12192000"/>
              <a:gd name="connsiteY52" fmla="*/ 2661259 h 6857999"/>
              <a:gd name="connsiteX53" fmla="*/ 2180541 w 12192000"/>
              <a:gd name="connsiteY53" fmla="*/ 2671693 h 6857999"/>
              <a:gd name="connsiteX54" fmla="*/ 2083158 w 12192000"/>
              <a:gd name="connsiteY54" fmla="*/ 2682126 h 6857999"/>
              <a:gd name="connsiteX55" fmla="*/ 1985774 w 12192000"/>
              <a:gd name="connsiteY55" fmla="*/ 2696039 h 6857999"/>
              <a:gd name="connsiteX56" fmla="*/ 1888390 w 12192000"/>
              <a:gd name="connsiteY56" fmla="*/ 2709950 h 6857999"/>
              <a:gd name="connsiteX57" fmla="*/ 1791007 w 12192000"/>
              <a:gd name="connsiteY57" fmla="*/ 2723862 h 6857999"/>
              <a:gd name="connsiteX58" fmla="*/ 1697101 w 12192000"/>
              <a:gd name="connsiteY58" fmla="*/ 2741252 h 6857999"/>
              <a:gd name="connsiteX59" fmla="*/ 1606674 w 12192000"/>
              <a:gd name="connsiteY59" fmla="*/ 2758642 h 6857999"/>
              <a:gd name="connsiteX60" fmla="*/ 1512768 w 12192000"/>
              <a:gd name="connsiteY60" fmla="*/ 2779510 h 6857999"/>
              <a:gd name="connsiteX61" fmla="*/ 1425818 w 12192000"/>
              <a:gd name="connsiteY61" fmla="*/ 2800378 h 6857999"/>
              <a:gd name="connsiteX62" fmla="*/ 1335391 w 12192000"/>
              <a:gd name="connsiteY62" fmla="*/ 2821246 h 6857999"/>
              <a:gd name="connsiteX63" fmla="*/ 1248441 w 12192000"/>
              <a:gd name="connsiteY63" fmla="*/ 2845592 h 6857999"/>
              <a:gd name="connsiteX64" fmla="*/ 1158015 w 12192000"/>
              <a:gd name="connsiteY64" fmla="*/ 2873416 h 6857999"/>
              <a:gd name="connsiteX65" fmla="*/ 1071064 w 12192000"/>
              <a:gd name="connsiteY65" fmla="*/ 2901240 h 6857999"/>
              <a:gd name="connsiteX66" fmla="*/ 987592 w 12192000"/>
              <a:gd name="connsiteY66" fmla="*/ 2929064 h 6857999"/>
              <a:gd name="connsiteX67" fmla="*/ 900643 w 12192000"/>
              <a:gd name="connsiteY67" fmla="*/ 2956887 h 6857999"/>
              <a:gd name="connsiteX68" fmla="*/ 817171 w 12192000"/>
              <a:gd name="connsiteY68" fmla="*/ 2991667 h 6857999"/>
              <a:gd name="connsiteX69" fmla="*/ 733699 w 12192000"/>
              <a:gd name="connsiteY69" fmla="*/ 3022969 h 6857999"/>
              <a:gd name="connsiteX70" fmla="*/ 650228 w 12192000"/>
              <a:gd name="connsiteY70" fmla="*/ 3057749 h 6857999"/>
              <a:gd name="connsiteX71" fmla="*/ 566756 w 12192000"/>
              <a:gd name="connsiteY71" fmla="*/ 3096007 h 6857999"/>
              <a:gd name="connsiteX72" fmla="*/ 483284 w 12192000"/>
              <a:gd name="connsiteY72" fmla="*/ 3134265 h 6857999"/>
              <a:gd name="connsiteX73" fmla="*/ 399813 w 12192000"/>
              <a:gd name="connsiteY73" fmla="*/ 3172523 h 6857999"/>
              <a:gd name="connsiteX74" fmla="*/ 319819 w 12192000"/>
              <a:gd name="connsiteY74" fmla="*/ 3214258 h 6857999"/>
              <a:gd name="connsiteX75" fmla="*/ 152876 w 12192000"/>
              <a:gd name="connsiteY75" fmla="*/ 3304686 h 6857999"/>
              <a:gd name="connsiteX76" fmla="*/ 0 w 12192000"/>
              <a:gd name="connsiteY76" fmla="*/ 339250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10621496" y="6857999"/>
                </a:lnTo>
                <a:lnTo>
                  <a:pt x="10405976" y="6706155"/>
                </a:lnTo>
                <a:lnTo>
                  <a:pt x="9766026" y="6250539"/>
                </a:lnTo>
                <a:lnTo>
                  <a:pt x="9105209" y="5777533"/>
                </a:lnTo>
                <a:lnTo>
                  <a:pt x="8910442" y="5638414"/>
                </a:lnTo>
                <a:lnTo>
                  <a:pt x="8712196" y="5495816"/>
                </a:lnTo>
                <a:lnTo>
                  <a:pt x="8322663" y="5210622"/>
                </a:lnTo>
                <a:lnTo>
                  <a:pt x="7929650" y="4921949"/>
                </a:lnTo>
                <a:lnTo>
                  <a:pt x="7540116" y="4636754"/>
                </a:lnTo>
                <a:lnTo>
                  <a:pt x="7140148" y="4358515"/>
                </a:lnTo>
                <a:lnTo>
                  <a:pt x="7042764" y="4292434"/>
                </a:lnTo>
                <a:lnTo>
                  <a:pt x="6945381" y="4222874"/>
                </a:lnTo>
                <a:lnTo>
                  <a:pt x="6747136" y="4090711"/>
                </a:lnTo>
                <a:lnTo>
                  <a:pt x="6545413" y="3962025"/>
                </a:lnTo>
                <a:lnTo>
                  <a:pt x="6347167" y="3833340"/>
                </a:lnTo>
                <a:lnTo>
                  <a:pt x="6145444" y="3711610"/>
                </a:lnTo>
                <a:lnTo>
                  <a:pt x="6044583" y="3652484"/>
                </a:lnTo>
                <a:lnTo>
                  <a:pt x="5943722" y="3596837"/>
                </a:lnTo>
                <a:lnTo>
                  <a:pt x="5842860" y="3537711"/>
                </a:lnTo>
                <a:lnTo>
                  <a:pt x="5738520" y="3482063"/>
                </a:lnTo>
                <a:lnTo>
                  <a:pt x="5637658" y="3426415"/>
                </a:lnTo>
                <a:lnTo>
                  <a:pt x="5536797" y="3374246"/>
                </a:lnTo>
                <a:lnTo>
                  <a:pt x="5328118" y="3273384"/>
                </a:lnTo>
                <a:lnTo>
                  <a:pt x="5122917" y="3176000"/>
                </a:lnTo>
                <a:lnTo>
                  <a:pt x="5018578" y="3130787"/>
                </a:lnTo>
                <a:lnTo>
                  <a:pt x="4914237" y="3085573"/>
                </a:lnTo>
                <a:lnTo>
                  <a:pt x="4806420" y="3043837"/>
                </a:lnTo>
                <a:lnTo>
                  <a:pt x="4702080" y="3005579"/>
                </a:lnTo>
                <a:lnTo>
                  <a:pt x="4597741" y="2967321"/>
                </a:lnTo>
                <a:lnTo>
                  <a:pt x="4489924" y="2929064"/>
                </a:lnTo>
                <a:lnTo>
                  <a:pt x="4382106" y="2894284"/>
                </a:lnTo>
                <a:lnTo>
                  <a:pt x="4274288" y="2862982"/>
                </a:lnTo>
                <a:lnTo>
                  <a:pt x="4166471" y="2831680"/>
                </a:lnTo>
                <a:lnTo>
                  <a:pt x="4058653" y="2800378"/>
                </a:lnTo>
                <a:lnTo>
                  <a:pt x="3950837" y="2776032"/>
                </a:lnTo>
                <a:lnTo>
                  <a:pt x="3843019" y="2751686"/>
                </a:lnTo>
                <a:lnTo>
                  <a:pt x="3731723" y="2727340"/>
                </a:lnTo>
                <a:lnTo>
                  <a:pt x="3620428" y="2709950"/>
                </a:lnTo>
                <a:lnTo>
                  <a:pt x="3509132" y="2692561"/>
                </a:lnTo>
                <a:lnTo>
                  <a:pt x="3397837" y="2675170"/>
                </a:lnTo>
                <a:lnTo>
                  <a:pt x="3286541" y="2664737"/>
                </a:lnTo>
                <a:lnTo>
                  <a:pt x="3175245" y="2654303"/>
                </a:lnTo>
                <a:lnTo>
                  <a:pt x="3060471" y="2643869"/>
                </a:lnTo>
                <a:lnTo>
                  <a:pt x="2945699" y="2640391"/>
                </a:lnTo>
                <a:lnTo>
                  <a:pt x="2830925" y="2636913"/>
                </a:lnTo>
                <a:lnTo>
                  <a:pt x="2716152" y="2636913"/>
                </a:lnTo>
                <a:lnTo>
                  <a:pt x="2601377" y="2640391"/>
                </a:lnTo>
                <a:lnTo>
                  <a:pt x="2486604" y="2647347"/>
                </a:lnTo>
                <a:lnTo>
                  <a:pt x="2382265" y="2654303"/>
                </a:lnTo>
                <a:lnTo>
                  <a:pt x="2281404" y="2661259"/>
                </a:lnTo>
                <a:lnTo>
                  <a:pt x="2180541" y="2671693"/>
                </a:lnTo>
                <a:lnTo>
                  <a:pt x="2083158" y="2682126"/>
                </a:lnTo>
                <a:lnTo>
                  <a:pt x="1985774" y="2696039"/>
                </a:lnTo>
                <a:lnTo>
                  <a:pt x="1888390" y="2709950"/>
                </a:lnTo>
                <a:lnTo>
                  <a:pt x="1791007" y="2723862"/>
                </a:lnTo>
                <a:lnTo>
                  <a:pt x="1697101" y="2741252"/>
                </a:lnTo>
                <a:lnTo>
                  <a:pt x="1606674" y="2758642"/>
                </a:lnTo>
                <a:lnTo>
                  <a:pt x="1512768" y="2779510"/>
                </a:lnTo>
                <a:lnTo>
                  <a:pt x="1425818" y="2800378"/>
                </a:lnTo>
                <a:lnTo>
                  <a:pt x="1335391" y="2821246"/>
                </a:lnTo>
                <a:lnTo>
                  <a:pt x="1248441" y="2845592"/>
                </a:lnTo>
                <a:lnTo>
                  <a:pt x="1158015" y="2873416"/>
                </a:lnTo>
                <a:lnTo>
                  <a:pt x="1071064" y="2901240"/>
                </a:lnTo>
                <a:lnTo>
                  <a:pt x="987592" y="2929064"/>
                </a:lnTo>
                <a:lnTo>
                  <a:pt x="900643" y="2956887"/>
                </a:lnTo>
                <a:lnTo>
                  <a:pt x="817171" y="2991667"/>
                </a:lnTo>
                <a:lnTo>
                  <a:pt x="733699" y="3022969"/>
                </a:lnTo>
                <a:lnTo>
                  <a:pt x="650228" y="3057749"/>
                </a:lnTo>
                <a:lnTo>
                  <a:pt x="566756" y="3096007"/>
                </a:lnTo>
                <a:lnTo>
                  <a:pt x="483284" y="3134265"/>
                </a:lnTo>
                <a:lnTo>
                  <a:pt x="399813" y="3172523"/>
                </a:lnTo>
                <a:lnTo>
                  <a:pt x="319819" y="3214258"/>
                </a:lnTo>
                <a:lnTo>
                  <a:pt x="152876" y="3304686"/>
                </a:lnTo>
                <a:lnTo>
                  <a:pt x="0" y="339250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wrap="square">
            <a:noAutofit/>
          </a:bodyPr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147" y="3789039"/>
            <a:ext cx="5327972" cy="86409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3889" y="4797152"/>
            <a:ext cx="5328096" cy="1368698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F90B57A-9E29-CB99-6851-A6F05CFD6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8744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Half Pictur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64ACFC97-E08E-9599-60AA-48EEB4A8D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092533" cy="6858000"/>
          </a:xfrm>
          <a:custGeom>
            <a:avLst/>
            <a:gdLst>
              <a:gd name="connsiteX0" fmla="*/ 0 w 6092533"/>
              <a:gd name="connsiteY0" fmla="*/ 0 h 6858000"/>
              <a:gd name="connsiteX1" fmla="*/ 335359 w 6092533"/>
              <a:gd name="connsiteY1" fmla="*/ 0 h 6858000"/>
              <a:gd name="connsiteX2" fmla="*/ 479376 w 6092533"/>
              <a:gd name="connsiteY2" fmla="*/ 0 h 6858000"/>
              <a:gd name="connsiteX3" fmla="*/ 1055344 w 6092533"/>
              <a:gd name="connsiteY3" fmla="*/ 0 h 6858000"/>
              <a:gd name="connsiteX4" fmla="*/ 1343471 w 6092533"/>
              <a:gd name="connsiteY4" fmla="*/ 0 h 6858000"/>
              <a:gd name="connsiteX5" fmla="*/ 2351584 w 6092533"/>
              <a:gd name="connsiteY5" fmla="*/ 0 h 6858000"/>
              <a:gd name="connsiteX6" fmla="*/ 4987704 w 6092533"/>
              <a:gd name="connsiteY6" fmla="*/ 0 h 6858000"/>
              <a:gd name="connsiteX7" fmla="*/ 5889029 w 6092533"/>
              <a:gd name="connsiteY7" fmla="*/ 0 h 6858000"/>
              <a:gd name="connsiteX8" fmla="*/ 5891016 w 6092533"/>
              <a:gd name="connsiteY8" fmla="*/ 4172 h 6858000"/>
              <a:gd name="connsiteX9" fmla="*/ 5910461 w 6092533"/>
              <a:gd name="connsiteY9" fmla="*/ 39526 h 6858000"/>
              <a:gd name="connsiteX10" fmla="*/ 5928137 w 6092533"/>
              <a:gd name="connsiteY10" fmla="*/ 76648 h 6858000"/>
              <a:gd name="connsiteX11" fmla="*/ 5944047 w 6092533"/>
              <a:gd name="connsiteY11" fmla="*/ 113770 h 6858000"/>
              <a:gd name="connsiteX12" fmla="*/ 5958188 w 6092533"/>
              <a:gd name="connsiteY12" fmla="*/ 150891 h 6858000"/>
              <a:gd name="connsiteX13" fmla="*/ 5972330 w 6092533"/>
              <a:gd name="connsiteY13" fmla="*/ 188013 h 6858000"/>
              <a:gd name="connsiteX14" fmla="*/ 5986472 w 6092533"/>
              <a:gd name="connsiteY14" fmla="*/ 226902 h 6858000"/>
              <a:gd name="connsiteX15" fmla="*/ 5998845 w 6092533"/>
              <a:gd name="connsiteY15" fmla="*/ 264024 h 6858000"/>
              <a:gd name="connsiteX16" fmla="*/ 6011219 w 6092533"/>
              <a:gd name="connsiteY16" fmla="*/ 302913 h 6858000"/>
              <a:gd name="connsiteX17" fmla="*/ 6032431 w 6092533"/>
              <a:gd name="connsiteY17" fmla="*/ 378924 h 6858000"/>
              <a:gd name="connsiteX18" fmla="*/ 6041270 w 6092533"/>
              <a:gd name="connsiteY18" fmla="*/ 417813 h 6858000"/>
              <a:gd name="connsiteX19" fmla="*/ 6050108 w 6092533"/>
              <a:gd name="connsiteY19" fmla="*/ 456703 h 6858000"/>
              <a:gd name="connsiteX20" fmla="*/ 6064250 w 6092533"/>
              <a:gd name="connsiteY20" fmla="*/ 534482 h 6858000"/>
              <a:gd name="connsiteX21" fmla="*/ 6071321 w 6092533"/>
              <a:gd name="connsiteY21" fmla="*/ 575139 h 6858000"/>
              <a:gd name="connsiteX22" fmla="*/ 6076624 w 6092533"/>
              <a:gd name="connsiteY22" fmla="*/ 614028 h 6858000"/>
              <a:gd name="connsiteX23" fmla="*/ 6080159 w 6092533"/>
              <a:gd name="connsiteY23" fmla="*/ 652917 h 6858000"/>
              <a:gd name="connsiteX24" fmla="*/ 6085462 w 6092533"/>
              <a:gd name="connsiteY24" fmla="*/ 691807 h 6858000"/>
              <a:gd name="connsiteX25" fmla="*/ 6090765 w 6092533"/>
              <a:gd name="connsiteY25" fmla="*/ 771353 h 6858000"/>
              <a:gd name="connsiteX26" fmla="*/ 6092533 w 6092533"/>
              <a:gd name="connsiteY26" fmla="*/ 850899 h 6858000"/>
              <a:gd name="connsiteX27" fmla="*/ 6092533 w 6092533"/>
              <a:gd name="connsiteY27" fmla="*/ 891556 h 6858000"/>
              <a:gd name="connsiteX28" fmla="*/ 6092533 w 6092533"/>
              <a:gd name="connsiteY28" fmla="*/ 932213 h 6858000"/>
              <a:gd name="connsiteX29" fmla="*/ 6090765 w 6092533"/>
              <a:gd name="connsiteY29" fmla="*/ 971103 h 6858000"/>
              <a:gd name="connsiteX30" fmla="*/ 6088998 w 6092533"/>
              <a:gd name="connsiteY30" fmla="*/ 1009992 h 6858000"/>
              <a:gd name="connsiteX31" fmla="*/ 6085462 w 6092533"/>
              <a:gd name="connsiteY31" fmla="*/ 1050649 h 6858000"/>
              <a:gd name="connsiteX32" fmla="*/ 6083695 w 6092533"/>
              <a:gd name="connsiteY32" fmla="*/ 1089538 h 6858000"/>
              <a:gd name="connsiteX33" fmla="*/ 6073088 w 6092533"/>
              <a:gd name="connsiteY33" fmla="*/ 1167317 h 6858000"/>
              <a:gd name="connsiteX34" fmla="*/ 6062482 w 6092533"/>
              <a:gd name="connsiteY34" fmla="*/ 1246863 h 6858000"/>
              <a:gd name="connsiteX35" fmla="*/ 6055412 w 6092533"/>
              <a:gd name="connsiteY35" fmla="*/ 1285753 h 6858000"/>
              <a:gd name="connsiteX36" fmla="*/ 6048341 w 6092533"/>
              <a:gd name="connsiteY36" fmla="*/ 1322874 h 6858000"/>
              <a:gd name="connsiteX37" fmla="*/ 6030664 w 6092533"/>
              <a:gd name="connsiteY37" fmla="*/ 1400653 h 6858000"/>
              <a:gd name="connsiteX38" fmla="*/ 6021825 w 6092533"/>
              <a:gd name="connsiteY38" fmla="*/ 1437775 h 6858000"/>
              <a:gd name="connsiteX39" fmla="*/ 6011219 w 6092533"/>
              <a:gd name="connsiteY39" fmla="*/ 1476664 h 6858000"/>
              <a:gd name="connsiteX40" fmla="*/ 5988239 w 6092533"/>
              <a:gd name="connsiteY40" fmla="*/ 1550907 h 6858000"/>
              <a:gd name="connsiteX41" fmla="*/ 5975866 w 6092533"/>
              <a:gd name="connsiteY41" fmla="*/ 1588029 h 6858000"/>
              <a:gd name="connsiteX42" fmla="*/ 5963491 w 6092533"/>
              <a:gd name="connsiteY42" fmla="*/ 1625151 h 6858000"/>
              <a:gd name="connsiteX43" fmla="*/ 5951117 w 6092533"/>
              <a:gd name="connsiteY43" fmla="*/ 1662272 h 6858000"/>
              <a:gd name="connsiteX44" fmla="*/ 5936976 w 6092533"/>
              <a:gd name="connsiteY44" fmla="*/ 1699394 h 6858000"/>
              <a:gd name="connsiteX45" fmla="*/ 5922834 w 6092533"/>
              <a:gd name="connsiteY45" fmla="*/ 1734748 h 6858000"/>
              <a:gd name="connsiteX46" fmla="*/ 5906925 w 6092533"/>
              <a:gd name="connsiteY46" fmla="*/ 1770102 h 6858000"/>
              <a:gd name="connsiteX47" fmla="*/ 5889249 w 6092533"/>
              <a:gd name="connsiteY47" fmla="*/ 1805456 h 6858000"/>
              <a:gd name="connsiteX48" fmla="*/ 5873339 w 6092533"/>
              <a:gd name="connsiteY48" fmla="*/ 1840810 h 6858000"/>
              <a:gd name="connsiteX49" fmla="*/ 5834449 w 6092533"/>
              <a:gd name="connsiteY49" fmla="*/ 1920356 h 6858000"/>
              <a:gd name="connsiteX50" fmla="*/ 5793792 w 6092533"/>
              <a:gd name="connsiteY50" fmla="*/ 1999902 h 6858000"/>
              <a:gd name="connsiteX51" fmla="*/ 5749600 w 6092533"/>
              <a:gd name="connsiteY51" fmla="*/ 2079449 h 6858000"/>
              <a:gd name="connsiteX52" fmla="*/ 5703640 w 6092533"/>
              <a:gd name="connsiteY52" fmla="*/ 2160763 h 6858000"/>
              <a:gd name="connsiteX53" fmla="*/ 5655912 w 6092533"/>
              <a:gd name="connsiteY53" fmla="*/ 2242077 h 6858000"/>
              <a:gd name="connsiteX54" fmla="*/ 5604649 w 6092533"/>
              <a:gd name="connsiteY54" fmla="*/ 2325159 h 6858000"/>
              <a:gd name="connsiteX55" fmla="*/ 5551619 w 6092533"/>
              <a:gd name="connsiteY55" fmla="*/ 2406473 h 6858000"/>
              <a:gd name="connsiteX56" fmla="*/ 5496819 w 6092533"/>
              <a:gd name="connsiteY56" fmla="*/ 2491322 h 6858000"/>
              <a:gd name="connsiteX57" fmla="*/ 5442021 w 6092533"/>
              <a:gd name="connsiteY57" fmla="*/ 2574404 h 6858000"/>
              <a:gd name="connsiteX58" fmla="*/ 5383687 w 6092533"/>
              <a:gd name="connsiteY58" fmla="*/ 2659254 h 6858000"/>
              <a:gd name="connsiteX59" fmla="*/ 5323585 w 6092533"/>
              <a:gd name="connsiteY59" fmla="*/ 2744103 h 6858000"/>
              <a:gd name="connsiteX60" fmla="*/ 5261717 w 6092533"/>
              <a:gd name="connsiteY60" fmla="*/ 2828952 h 6858000"/>
              <a:gd name="connsiteX61" fmla="*/ 5199846 w 6092533"/>
              <a:gd name="connsiteY61" fmla="*/ 2915570 h 6858000"/>
              <a:gd name="connsiteX62" fmla="*/ 5134441 w 6092533"/>
              <a:gd name="connsiteY62" fmla="*/ 3002187 h 6858000"/>
              <a:gd name="connsiteX63" fmla="*/ 5003633 w 6092533"/>
              <a:gd name="connsiteY63" fmla="*/ 3177189 h 6858000"/>
              <a:gd name="connsiteX64" fmla="*/ 4867519 w 6092533"/>
              <a:gd name="connsiteY64" fmla="*/ 3352191 h 6858000"/>
              <a:gd name="connsiteX65" fmla="*/ 4729639 w 6092533"/>
              <a:gd name="connsiteY65" fmla="*/ 3530728 h 6858000"/>
              <a:gd name="connsiteX66" fmla="*/ 4446807 w 6092533"/>
              <a:gd name="connsiteY66" fmla="*/ 3891338 h 6858000"/>
              <a:gd name="connsiteX67" fmla="*/ 4303624 w 6092533"/>
              <a:gd name="connsiteY67" fmla="*/ 4073411 h 6858000"/>
              <a:gd name="connsiteX68" fmla="*/ 4160440 w 6092533"/>
              <a:gd name="connsiteY68" fmla="*/ 4255484 h 6858000"/>
              <a:gd name="connsiteX69" fmla="*/ 4020792 w 6092533"/>
              <a:gd name="connsiteY69" fmla="*/ 4439324 h 6858000"/>
              <a:gd name="connsiteX70" fmla="*/ 3950084 w 6092533"/>
              <a:gd name="connsiteY70" fmla="*/ 4531245 h 6858000"/>
              <a:gd name="connsiteX71" fmla="*/ 3881144 w 6092533"/>
              <a:gd name="connsiteY71" fmla="*/ 4623165 h 6858000"/>
              <a:gd name="connsiteX72" fmla="*/ 3812204 w 6092533"/>
              <a:gd name="connsiteY72" fmla="*/ 4715085 h 6858000"/>
              <a:gd name="connsiteX73" fmla="*/ 3745032 w 6092533"/>
              <a:gd name="connsiteY73" fmla="*/ 4807005 h 6858000"/>
              <a:gd name="connsiteX74" fmla="*/ 3677859 w 6092533"/>
              <a:gd name="connsiteY74" fmla="*/ 4898926 h 6858000"/>
              <a:gd name="connsiteX75" fmla="*/ 3612454 w 6092533"/>
              <a:gd name="connsiteY75" fmla="*/ 4990846 h 6858000"/>
              <a:gd name="connsiteX76" fmla="*/ 3548817 w 6092533"/>
              <a:gd name="connsiteY76" fmla="*/ 5084534 h 6858000"/>
              <a:gd name="connsiteX77" fmla="*/ 3485180 w 6092533"/>
              <a:gd name="connsiteY77" fmla="*/ 5176454 h 6858000"/>
              <a:gd name="connsiteX78" fmla="*/ 3425079 w 6092533"/>
              <a:gd name="connsiteY78" fmla="*/ 5268374 h 6858000"/>
              <a:gd name="connsiteX79" fmla="*/ 3363209 w 6092533"/>
              <a:gd name="connsiteY79" fmla="*/ 5362062 h 6858000"/>
              <a:gd name="connsiteX80" fmla="*/ 3304875 w 6092533"/>
              <a:gd name="connsiteY80" fmla="*/ 5453983 h 6858000"/>
              <a:gd name="connsiteX81" fmla="*/ 3246541 w 6092533"/>
              <a:gd name="connsiteY81" fmla="*/ 5545903 h 6858000"/>
              <a:gd name="connsiteX82" fmla="*/ 3191742 w 6092533"/>
              <a:gd name="connsiteY82" fmla="*/ 5637823 h 6858000"/>
              <a:gd name="connsiteX83" fmla="*/ 3138712 w 6092533"/>
              <a:gd name="connsiteY83" fmla="*/ 5731511 h 6858000"/>
              <a:gd name="connsiteX84" fmla="*/ 3089216 w 6092533"/>
              <a:gd name="connsiteY84" fmla="*/ 5823431 h 6858000"/>
              <a:gd name="connsiteX85" fmla="*/ 3039721 w 6092533"/>
              <a:gd name="connsiteY85" fmla="*/ 5915351 h 6858000"/>
              <a:gd name="connsiteX86" fmla="*/ 2993760 w 6092533"/>
              <a:gd name="connsiteY86" fmla="*/ 6007272 h 6858000"/>
              <a:gd name="connsiteX87" fmla="*/ 2949568 w 6092533"/>
              <a:gd name="connsiteY87" fmla="*/ 6099192 h 6858000"/>
              <a:gd name="connsiteX88" fmla="*/ 2907143 w 6092533"/>
              <a:gd name="connsiteY88" fmla="*/ 6191112 h 6858000"/>
              <a:gd name="connsiteX89" fmla="*/ 2868254 w 6092533"/>
              <a:gd name="connsiteY89" fmla="*/ 6281265 h 6858000"/>
              <a:gd name="connsiteX90" fmla="*/ 2832900 w 6092533"/>
              <a:gd name="connsiteY90" fmla="*/ 6373185 h 6858000"/>
              <a:gd name="connsiteX91" fmla="*/ 2799314 w 6092533"/>
              <a:gd name="connsiteY91" fmla="*/ 6465105 h 6858000"/>
              <a:gd name="connsiteX92" fmla="*/ 2767495 w 6092533"/>
              <a:gd name="connsiteY92" fmla="*/ 6557025 h 6858000"/>
              <a:gd name="connsiteX93" fmla="*/ 2740980 w 6092533"/>
              <a:gd name="connsiteY93" fmla="*/ 6647178 h 6858000"/>
              <a:gd name="connsiteX94" fmla="*/ 2716232 w 6092533"/>
              <a:gd name="connsiteY94" fmla="*/ 6737331 h 6858000"/>
              <a:gd name="connsiteX95" fmla="*/ 2695020 w 6092533"/>
              <a:gd name="connsiteY95" fmla="*/ 6827483 h 6858000"/>
              <a:gd name="connsiteX96" fmla="*/ 2688916 w 6092533"/>
              <a:gd name="connsiteY96" fmla="*/ 6858000 h 6858000"/>
              <a:gd name="connsiteX97" fmla="*/ 2495600 w 6092533"/>
              <a:gd name="connsiteY97" fmla="*/ 6858000 h 6858000"/>
              <a:gd name="connsiteX98" fmla="*/ 2309228 w 6092533"/>
              <a:gd name="connsiteY98" fmla="*/ 6858000 h 6858000"/>
              <a:gd name="connsiteX99" fmla="*/ 0 w 6092533"/>
              <a:gd name="connsiteY99" fmla="*/ 6858000 h 6858000"/>
              <a:gd name="connsiteX100" fmla="*/ 0 w 6092533"/>
              <a:gd name="connsiteY100" fmla="*/ 6669088 h 6858000"/>
              <a:gd name="connsiteX101" fmla="*/ 0 w 6092533"/>
              <a:gd name="connsiteY101" fmla="*/ 630932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6092533" h="6858000">
                <a:moveTo>
                  <a:pt x="0" y="0"/>
                </a:moveTo>
                <a:lnTo>
                  <a:pt x="335359" y="0"/>
                </a:lnTo>
                <a:lnTo>
                  <a:pt x="479376" y="0"/>
                </a:lnTo>
                <a:lnTo>
                  <a:pt x="1055344" y="0"/>
                </a:lnTo>
                <a:lnTo>
                  <a:pt x="1343471" y="0"/>
                </a:lnTo>
                <a:lnTo>
                  <a:pt x="2351584" y="0"/>
                </a:lnTo>
                <a:lnTo>
                  <a:pt x="4987704" y="0"/>
                </a:lnTo>
                <a:lnTo>
                  <a:pt x="5889029" y="0"/>
                </a:lnTo>
                <a:lnTo>
                  <a:pt x="5891016" y="4172"/>
                </a:lnTo>
                <a:lnTo>
                  <a:pt x="5910461" y="39526"/>
                </a:lnTo>
                <a:lnTo>
                  <a:pt x="5928137" y="76648"/>
                </a:lnTo>
                <a:lnTo>
                  <a:pt x="5944047" y="113770"/>
                </a:lnTo>
                <a:lnTo>
                  <a:pt x="5958188" y="150891"/>
                </a:lnTo>
                <a:lnTo>
                  <a:pt x="5972330" y="188013"/>
                </a:lnTo>
                <a:lnTo>
                  <a:pt x="5986472" y="226902"/>
                </a:lnTo>
                <a:lnTo>
                  <a:pt x="5998845" y="264024"/>
                </a:lnTo>
                <a:lnTo>
                  <a:pt x="6011219" y="302913"/>
                </a:lnTo>
                <a:lnTo>
                  <a:pt x="6032431" y="378924"/>
                </a:lnTo>
                <a:lnTo>
                  <a:pt x="6041270" y="417813"/>
                </a:lnTo>
                <a:lnTo>
                  <a:pt x="6050108" y="456703"/>
                </a:lnTo>
                <a:lnTo>
                  <a:pt x="6064250" y="534482"/>
                </a:lnTo>
                <a:lnTo>
                  <a:pt x="6071321" y="575139"/>
                </a:lnTo>
                <a:lnTo>
                  <a:pt x="6076624" y="614028"/>
                </a:lnTo>
                <a:lnTo>
                  <a:pt x="6080159" y="652917"/>
                </a:lnTo>
                <a:lnTo>
                  <a:pt x="6085462" y="691807"/>
                </a:lnTo>
                <a:lnTo>
                  <a:pt x="6090765" y="771353"/>
                </a:lnTo>
                <a:lnTo>
                  <a:pt x="6092533" y="850899"/>
                </a:lnTo>
                <a:lnTo>
                  <a:pt x="6092533" y="891556"/>
                </a:lnTo>
                <a:lnTo>
                  <a:pt x="6092533" y="932213"/>
                </a:lnTo>
                <a:lnTo>
                  <a:pt x="6090765" y="971103"/>
                </a:lnTo>
                <a:lnTo>
                  <a:pt x="6088998" y="1009992"/>
                </a:lnTo>
                <a:lnTo>
                  <a:pt x="6085462" y="1050649"/>
                </a:lnTo>
                <a:lnTo>
                  <a:pt x="6083695" y="1089538"/>
                </a:lnTo>
                <a:lnTo>
                  <a:pt x="6073088" y="1167317"/>
                </a:lnTo>
                <a:lnTo>
                  <a:pt x="6062482" y="1246863"/>
                </a:lnTo>
                <a:lnTo>
                  <a:pt x="6055412" y="1285753"/>
                </a:lnTo>
                <a:lnTo>
                  <a:pt x="6048341" y="1322874"/>
                </a:lnTo>
                <a:lnTo>
                  <a:pt x="6030664" y="1400653"/>
                </a:lnTo>
                <a:lnTo>
                  <a:pt x="6021825" y="1437775"/>
                </a:lnTo>
                <a:lnTo>
                  <a:pt x="6011219" y="1476664"/>
                </a:lnTo>
                <a:lnTo>
                  <a:pt x="5988239" y="1550907"/>
                </a:lnTo>
                <a:lnTo>
                  <a:pt x="5975866" y="1588029"/>
                </a:lnTo>
                <a:lnTo>
                  <a:pt x="5963491" y="1625151"/>
                </a:lnTo>
                <a:lnTo>
                  <a:pt x="5951117" y="1662272"/>
                </a:lnTo>
                <a:lnTo>
                  <a:pt x="5936976" y="1699394"/>
                </a:lnTo>
                <a:lnTo>
                  <a:pt x="5922834" y="1734748"/>
                </a:lnTo>
                <a:lnTo>
                  <a:pt x="5906925" y="1770102"/>
                </a:lnTo>
                <a:lnTo>
                  <a:pt x="5889249" y="1805456"/>
                </a:lnTo>
                <a:lnTo>
                  <a:pt x="5873339" y="1840810"/>
                </a:lnTo>
                <a:lnTo>
                  <a:pt x="5834449" y="1920356"/>
                </a:lnTo>
                <a:lnTo>
                  <a:pt x="5793792" y="1999902"/>
                </a:lnTo>
                <a:lnTo>
                  <a:pt x="5749600" y="2079449"/>
                </a:lnTo>
                <a:lnTo>
                  <a:pt x="5703640" y="2160763"/>
                </a:lnTo>
                <a:lnTo>
                  <a:pt x="5655912" y="2242077"/>
                </a:lnTo>
                <a:lnTo>
                  <a:pt x="5604649" y="2325159"/>
                </a:lnTo>
                <a:lnTo>
                  <a:pt x="5551619" y="2406473"/>
                </a:lnTo>
                <a:lnTo>
                  <a:pt x="5496819" y="2491322"/>
                </a:lnTo>
                <a:lnTo>
                  <a:pt x="5442021" y="2574404"/>
                </a:lnTo>
                <a:lnTo>
                  <a:pt x="5383687" y="2659254"/>
                </a:lnTo>
                <a:lnTo>
                  <a:pt x="5323585" y="2744103"/>
                </a:lnTo>
                <a:lnTo>
                  <a:pt x="5261717" y="2828952"/>
                </a:lnTo>
                <a:lnTo>
                  <a:pt x="5199846" y="2915570"/>
                </a:lnTo>
                <a:lnTo>
                  <a:pt x="5134441" y="3002187"/>
                </a:lnTo>
                <a:lnTo>
                  <a:pt x="5003633" y="3177189"/>
                </a:lnTo>
                <a:lnTo>
                  <a:pt x="4867519" y="3352191"/>
                </a:lnTo>
                <a:lnTo>
                  <a:pt x="4729639" y="3530728"/>
                </a:lnTo>
                <a:lnTo>
                  <a:pt x="4446807" y="3891338"/>
                </a:lnTo>
                <a:lnTo>
                  <a:pt x="4303624" y="4073411"/>
                </a:lnTo>
                <a:lnTo>
                  <a:pt x="4160440" y="4255484"/>
                </a:lnTo>
                <a:lnTo>
                  <a:pt x="4020792" y="4439324"/>
                </a:lnTo>
                <a:lnTo>
                  <a:pt x="3950084" y="4531245"/>
                </a:lnTo>
                <a:lnTo>
                  <a:pt x="3881144" y="4623165"/>
                </a:lnTo>
                <a:lnTo>
                  <a:pt x="3812204" y="4715085"/>
                </a:lnTo>
                <a:lnTo>
                  <a:pt x="3745032" y="4807005"/>
                </a:lnTo>
                <a:lnTo>
                  <a:pt x="3677859" y="4898926"/>
                </a:lnTo>
                <a:lnTo>
                  <a:pt x="3612454" y="4990846"/>
                </a:lnTo>
                <a:lnTo>
                  <a:pt x="3548817" y="5084534"/>
                </a:lnTo>
                <a:lnTo>
                  <a:pt x="3485180" y="5176454"/>
                </a:lnTo>
                <a:lnTo>
                  <a:pt x="3425079" y="5268374"/>
                </a:lnTo>
                <a:lnTo>
                  <a:pt x="3363209" y="5362062"/>
                </a:lnTo>
                <a:lnTo>
                  <a:pt x="3304875" y="5453983"/>
                </a:lnTo>
                <a:lnTo>
                  <a:pt x="3246541" y="5545903"/>
                </a:lnTo>
                <a:lnTo>
                  <a:pt x="3191742" y="5637823"/>
                </a:lnTo>
                <a:lnTo>
                  <a:pt x="3138712" y="5731511"/>
                </a:lnTo>
                <a:lnTo>
                  <a:pt x="3089216" y="5823431"/>
                </a:lnTo>
                <a:lnTo>
                  <a:pt x="3039721" y="5915351"/>
                </a:lnTo>
                <a:lnTo>
                  <a:pt x="2993760" y="6007272"/>
                </a:lnTo>
                <a:lnTo>
                  <a:pt x="2949568" y="6099192"/>
                </a:lnTo>
                <a:lnTo>
                  <a:pt x="2907143" y="6191112"/>
                </a:lnTo>
                <a:lnTo>
                  <a:pt x="2868254" y="6281265"/>
                </a:lnTo>
                <a:lnTo>
                  <a:pt x="2832900" y="6373185"/>
                </a:lnTo>
                <a:lnTo>
                  <a:pt x="2799314" y="6465105"/>
                </a:lnTo>
                <a:lnTo>
                  <a:pt x="2767495" y="6557025"/>
                </a:lnTo>
                <a:lnTo>
                  <a:pt x="2740980" y="6647178"/>
                </a:lnTo>
                <a:lnTo>
                  <a:pt x="2716232" y="6737331"/>
                </a:lnTo>
                <a:lnTo>
                  <a:pt x="2695020" y="6827483"/>
                </a:lnTo>
                <a:lnTo>
                  <a:pt x="2688916" y="6858000"/>
                </a:lnTo>
                <a:lnTo>
                  <a:pt x="2495600" y="6858000"/>
                </a:lnTo>
                <a:lnTo>
                  <a:pt x="2309228" y="6858000"/>
                </a:lnTo>
                <a:lnTo>
                  <a:pt x="0" y="6858000"/>
                </a:lnTo>
                <a:lnTo>
                  <a:pt x="0" y="6669088"/>
                </a:lnTo>
                <a:lnTo>
                  <a:pt x="0" y="630932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wrap="square">
            <a:noAutofit/>
          </a:bodyPr>
          <a:lstStyle>
            <a:lvl1pPr marL="0" indent="0" algn="l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672063" y="1773238"/>
            <a:ext cx="4896049" cy="10809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8705ABBA-42AE-28C6-340E-9FD442E80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2064" y="2996952"/>
            <a:ext cx="4896048" cy="31688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5D46E308-E890-A906-8F94-5AA6AC30A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1251724" y="476250"/>
            <a:ext cx="316884" cy="720000"/>
          </a:xfrm>
          <a:custGeom>
            <a:avLst/>
            <a:gdLst>
              <a:gd name="T0" fmla="*/ 2014 w 3164"/>
              <a:gd name="T1" fmla="*/ 541 h 7179"/>
              <a:gd name="T2" fmla="*/ 2075 w 3164"/>
              <a:gd name="T3" fmla="*/ 842 h 7179"/>
              <a:gd name="T4" fmla="*/ 2013 w 3164"/>
              <a:gd name="T5" fmla="*/ 1104 h 7179"/>
              <a:gd name="T6" fmla="*/ 1698 w 3164"/>
              <a:gd name="T7" fmla="*/ 1547 h 7179"/>
              <a:gd name="T8" fmla="*/ 1150 w 3164"/>
              <a:gd name="T9" fmla="*/ 2192 h 7179"/>
              <a:gd name="T10" fmla="*/ 1032 w 3164"/>
              <a:gd name="T11" fmla="*/ 2455 h 7179"/>
              <a:gd name="T12" fmla="*/ 1071 w 3164"/>
              <a:gd name="T13" fmla="*/ 2857 h 7179"/>
              <a:gd name="T14" fmla="*/ 758 w 3164"/>
              <a:gd name="T15" fmla="*/ 2524 h 7179"/>
              <a:gd name="T16" fmla="*/ 762 w 3164"/>
              <a:gd name="T17" fmla="*/ 2178 h 7179"/>
              <a:gd name="T18" fmla="*/ 878 w 3164"/>
              <a:gd name="T19" fmla="*/ 1919 h 7179"/>
              <a:gd name="T20" fmla="*/ 1196 w 3164"/>
              <a:gd name="T21" fmla="*/ 1511 h 7179"/>
              <a:gd name="T22" fmla="*/ 1734 w 3164"/>
              <a:gd name="T23" fmla="*/ 844 h 7179"/>
              <a:gd name="T24" fmla="*/ 1792 w 3164"/>
              <a:gd name="T25" fmla="*/ 666 h 7179"/>
              <a:gd name="T26" fmla="*/ 1725 w 3164"/>
              <a:gd name="T27" fmla="*/ 476 h 7179"/>
              <a:gd name="T28" fmla="*/ 1173 w 3164"/>
              <a:gd name="T29" fmla="*/ 2909 h 7179"/>
              <a:gd name="T30" fmla="*/ 1139 w 3164"/>
              <a:gd name="T31" fmla="*/ 2584 h 7179"/>
              <a:gd name="T32" fmla="*/ 1266 w 3164"/>
              <a:gd name="T33" fmla="*/ 2264 h 7179"/>
              <a:gd name="T34" fmla="*/ 1911 w 3164"/>
              <a:gd name="T35" fmla="*/ 1593 h 7179"/>
              <a:gd name="T36" fmla="*/ 2169 w 3164"/>
              <a:gd name="T37" fmla="*/ 1249 h 7179"/>
              <a:gd name="T38" fmla="*/ 2177 w 3164"/>
              <a:gd name="T39" fmla="*/ 1064 h 7179"/>
              <a:gd name="T40" fmla="*/ 2394 w 3164"/>
              <a:gd name="T41" fmla="*/ 984 h 7179"/>
              <a:gd name="T42" fmla="*/ 2487 w 3164"/>
              <a:gd name="T43" fmla="*/ 1278 h 7179"/>
              <a:gd name="T44" fmla="*/ 2430 w 3164"/>
              <a:gd name="T45" fmla="*/ 1557 h 7179"/>
              <a:gd name="T46" fmla="*/ 1934 w 3164"/>
              <a:gd name="T47" fmla="*/ 2124 h 7179"/>
              <a:gd name="T48" fmla="*/ 1530 w 3164"/>
              <a:gd name="T49" fmla="*/ 2581 h 7179"/>
              <a:gd name="T50" fmla="*/ 1523 w 3164"/>
              <a:gd name="T51" fmla="*/ 2799 h 7179"/>
              <a:gd name="T52" fmla="*/ 1749 w 3164"/>
              <a:gd name="T53" fmla="*/ 3171 h 7179"/>
              <a:gd name="T54" fmla="*/ 1647 w 3164"/>
              <a:gd name="T55" fmla="*/ 2738 h 7179"/>
              <a:gd name="T56" fmla="*/ 1728 w 3164"/>
              <a:gd name="T57" fmla="*/ 2523 h 7179"/>
              <a:gd name="T58" fmla="*/ 2273 w 3164"/>
              <a:gd name="T59" fmla="*/ 2071 h 7179"/>
              <a:gd name="T60" fmla="*/ 2387 w 3164"/>
              <a:gd name="T61" fmla="*/ 1910 h 7179"/>
              <a:gd name="T62" fmla="*/ 2546 w 3164"/>
              <a:gd name="T63" fmla="*/ 1669 h 7179"/>
              <a:gd name="T64" fmla="*/ 2645 w 3164"/>
              <a:gd name="T65" fmla="*/ 1917 h 7179"/>
              <a:gd name="T66" fmla="*/ 2601 w 3164"/>
              <a:gd name="T67" fmla="*/ 2194 h 7179"/>
              <a:gd name="T68" fmla="*/ 2181 w 3164"/>
              <a:gd name="T69" fmla="*/ 2594 h 7179"/>
              <a:gd name="T70" fmla="*/ 1994 w 3164"/>
              <a:gd name="T71" fmla="*/ 2803 h 7179"/>
              <a:gd name="T72" fmla="*/ 626 w 3164"/>
              <a:gd name="T73" fmla="*/ 2259 h 7179"/>
              <a:gd name="T74" fmla="*/ 521 w 3164"/>
              <a:gd name="T75" fmla="*/ 1956 h 7179"/>
              <a:gd name="T76" fmla="*/ 548 w 3164"/>
              <a:gd name="T77" fmla="*/ 1637 h 7179"/>
              <a:gd name="T78" fmla="*/ 766 w 3164"/>
              <a:gd name="T79" fmla="*/ 1219 h 7179"/>
              <a:gd name="T80" fmla="*/ 1325 w 3164"/>
              <a:gd name="T81" fmla="*/ 408 h 7179"/>
              <a:gd name="T82" fmla="*/ 1347 w 3164"/>
              <a:gd name="T83" fmla="*/ 223 h 7179"/>
              <a:gd name="T84" fmla="*/ 1533 w 3164"/>
              <a:gd name="T85" fmla="*/ 73 h 7179"/>
              <a:gd name="T86" fmla="*/ 1635 w 3164"/>
              <a:gd name="T87" fmla="*/ 329 h 7179"/>
              <a:gd name="T88" fmla="*/ 1602 w 3164"/>
              <a:gd name="T89" fmla="*/ 617 h 7179"/>
              <a:gd name="T90" fmla="*/ 1366 w 3164"/>
              <a:gd name="T91" fmla="*/ 1012 h 7179"/>
              <a:gd name="T92" fmla="*/ 795 w 3164"/>
              <a:gd name="T93" fmla="*/ 1791 h 7179"/>
              <a:gd name="T94" fmla="*/ 663 w 3164"/>
              <a:gd name="T95" fmla="*/ 2130 h 7179"/>
              <a:gd name="T96" fmla="*/ 1308 w 3164"/>
              <a:gd name="T97" fmla="*/ 4296 h 7179"/>
              <a:gd name="T98" fmla="*/ 1674 w 3164"/>
              <a:gd name="T99" fmla="*/ 4340 h 7179"/>
              <a:gd name="T100" fmla="*/ 1548 w 3164"/>
              <a:gd name="T101" fmla="*/ 4163 h 7179"/>
              <a:gd name="T102" fmla="*/ 1133 w 3164"/>
              <a:gd name="T103" fmla="*/ 4107 h 7179"/>
              <a:gd name="T104" fmla="*/ 683 w 3164"/>
              <a:gd name="T105" fmla="*/ 3926 h 7179"/>
              <a:gd name="T106" fmla="*/ 292 w 3164"/>
              <a:gd name="T107" fmla="*/ 3639 h 7179"/>
              <a:gd name="T108" fmla="*/ 0 w 3164"/>
              <a:gd name="T109" fmla="*/ 3291 h 7179"/>
              <a:gd name="T110" fmla="*/ 2943 w 3164"/>
              <a:gd name="T111" fmla="*/ 3581 h 7179"/>
              <a:gd name="T112" fmla="*/ 2588 w 3164"/>
              <a:gd name="T113" fmla="*/ 3876 h 7179"/>
              <a:gd name="T114" fmla="*/ 2199 w 3164"/>
              <a:gd name="T115" fmla="*/ 4064 h 7179"/>
              <a:gd name="T116" fmla="*/ 1643 w 3164"/>
              <a:gd name="T117" fmla="*/ 4163 h 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164" h="7179">
                <a:moveTo>
                  <a:pt x="1875" y="352"/>
                </a:moveTo>
                <a:lnTo>
                  <a:pt x="1888" y="364"/>
                </a:lnTo>
                <a:lnTo>
                  <a:pt x="1899" y="376"/>
                </a:lnTo>
                <a:lnTo>
                  <a:pt x="1911" y="388"/>
                </a:lnTo>
                <a:lnTo>
                  <a:pt x="1922" y="400"/>
                </a:lnTo>
                <a:lnTo>
                  <a:pt x="1932" y="413"/>
                </a:lnTo>
                <a:lnTo>
                  <a:pt x="1942" y="425"/>
                </a:lnTo>
                <a:lnTo>
                  <a:pt x="1961" y="450"/>
                </a:lnTo>
                <a:lnTo>
                  <a:pt x="1970" y="463"/>
                </a:lnTo>
                <a:lnTo>
                  <a:pt x="1978" y="476"/>
                </a:lnTo>
                <a:lnTo>
                  <a:pt x="1994" y="502"/>
                </a:lnTo>
                <a:lnTo>
                  <a:pt x="2007" y="528"/>
                </a:lnTo>
                <a:lnTo>
                  <a:pt x="2014" y="541"/>
                </a:lnTo>
                <a:lnTo>
                  <a:pt x="2020" y="554"/>
                </a:lnTo>
                <a:lnTo>
                  <a:pt x="2031" y="582"/>
                </a:lnTo>
                <a:lnTo>
                  <a:pt x="2040" y="608"/>
                </a:lnTo>
                <a:lnTo>
                  <a:pt x="2049" y="636"/>
                </a:lnTo>
                <a:lnTo>
                  <a:pt x="2056" y="662"/>
                </a:lnTo>
                <a:lnTo>
                  <a:pt x="2058" y="676"/>
                </a:lnTo>
                <a:lnTo>
                  <a:pt x="2062" y="689"/>
                </a:lnTo>
                <a:lnTo>
                  <a:pt x="2066" y="715"/>
                </a:lnTo>
                <a:lnTo>
                  <a:pt x="2069" y="742"/>
                </a:lnTo>
                <a:lnTo>
                  <a:pt x="2073" y="768"/>
                </a:lnTo>
                <a:lnTo>
                  <a:pt x="2074" y="793"/>
                </a:lnTo>
                <a:lnTo>
                  <a:pt x="2075" y="818"/>
                </a:lnTo>
                <a:lnTo>
                  <a:pt x="2075" y="842"/>
                </a:lnTo>
                <a:lnTo>
                  <a:pt x="2074" y="856"/>
                </a:lnTo>
                <a:lnTo>
                  <a:pt x="2074" y="866"/>
                </a:lnTo>
                <a:lnTo>
                  <a:pt x="2073" y="890"/>
                </a:lnTo>
                <a:lnTo>
                  <a:pt x="2070" y="913"/>
                </a:lnTo>
                <a:lnTo>
                  <a:pt x="2064" y="955"/>
                </a:lnTo>
                <a:lnTo>
                  <a:pt x="2060" y="976"/>
                </a:lnTo>
                <a:lnTo>
                  <a:pt x="2056" y="994"/>
                </a:lnTo>
                <a:lnTo>
                  <a:pt x="2051" y="1012"/>
                </a:lnTo>
                <a:lnTo>
                  <a:pt x="2046" y="1028"/>
                </a:lnTo>
                <a:lnTo>
                  <a:pt x="2036" y="1057"/>
                </a:lnTo>
                <a:lnTo>
                  <a:pt x="2031" y="1070"/>
                </a:lnTo>
                <a:lnTo>
                  <a:pt x="2025" y="1081"/>
                </a:lnTo>
                <a:lnTo>
                  <a:pt x="2013" y="1104"/>
                </a:lnTo>
                <a:lnTo>
                  <a:pt x="2000" y="1128"/>
                </a:lnTo>
                <a:lnTo>
                  <a:pt x="1986" y="1152"/>
                </a:lnTo>
                <a:lnTo>
                  <a:pt x="1972" y="1175"/>
                </a:lnTo>
                <a:lnTo>
                  <a:pt x="1964" y="1188"/>
                </a:lnTo>
                <a:lnTo>
                  <a:pt x="1956" y="1200"/>
                </a:lnTo>
                <a:lnTo>
                  <a:pt x="1941" y="1224"/>
                </a:lnTo>
                <a:lnTo>
                  <a:pt x="1908" y="1272"/>
                </a:lnTo>
                <a:lnTo>
                  <a:pt x="1874" y="1321"/>
                </a:lnTo>
                <a:lnTo>
                  <a:pt x="1838" y="1369"/>
                </a:lnTo>
                <a:lnTo>
                  <a:pt x="1803" y="1416"/>
                </a:lnTo>
                <a:lnTo>
                  <a:pt x="1767" y="1461"/>
                </a:lnTo>
                <a:lnTo>
                  <a:pt x="1732" y="1506"/>
                </a:lnTo>
                <a:lnTo>
                  <a:pt x="1698" y="1547"/>
                </a:lnTo>
                <a:lnTo>
                  <a:pt x="1636" y="1621"/>
                </a:lnTo>
                <a:lnTo>
                  <a:pt x="1584" y="1681"/>
                </a:lnTo>
                <a:lnTo>
                  <a:pt x="1550" y="1724"/>
                </a:lnTo>
                <a:lnTo>
                  <a:pt x="1524" y="1753"/>
                </a:lnTo>
                <a:lnTo>
                  <a:pt x="1496" y="1787"/>
                </a:lnTo>
                <a:lnTo>
                  <a:pt x="1425" y="1863"/>
                </a:lnTo>
                <a:lnTo>
                  <a:pt x="1346" y="1952"/>
                </a:lnTo>
                <a:lnTo>
                  <a:pt x="1305" y="1999"/>
                </a:lnTo>
                <a:lnTo>
                  <a:pt x="1264" y="2047"/>
                </a:lnTo>
                <a:lnTo>
                  <a:pt x="1224" y="2096"/>
                </a:lnTo>
                <a:lnTo>
                  <a:pt x="1205" y="2120"/>
                </a:lnTo>
                <a:lnTo>
                  <a:pt x="1186" y="2144"/>
                </a:lnTo>
                <a:lnTo>
                  <a:pt x="1150" y="2192"/>
                </a:lnTo>
                <a:lnTo>
                  <a:pt x="1134" y="2216"/>
                </a:lnTo>
                <a:lnTo>
                  <a:pt x="1119" y="2240"/>
                </a:lnTo>
                <a:lnTo>
                  <a:pt x="1103" y="2263"/>
                </a:lnTo>
                <a:lnTo>
                  <a:pt x="1090" y="2286"/>
                </a:lnTo>
                <a:lnTo>
                  <a:pt x="1078" y="2307"/>
                </a:lnTo>
                <a:lnTo>
                  <a:pt x="1067" y="2329"/>
                </a:lnTo>
                <a:lnTo>
                  <a:pt x="1058" y="2349"/>
                </a:lnTo>
                <a:lnTo>
                  <a:pt x="1049" y="2370"/>
                </a:lnTo>
                <a:lnTo>
                  <a:pt x="1043" y="2389"/>
                </a:lnTo>
                <a:lnTo>
                  <a:pt x="1038" y="2408"/>
                </a:lnTo>
                <a:lnTo>
                  <a:pt x="1036" y="2424"/>
                </a:lnTo>
                <a:lnTo>
                  <a:pt x="1034" y="2439"/>
                </a:lnTo>
                <a:lnTo>
                  <a:pt x="1032" y="2455"/>
                </a:lnTo>
                <a:lnTo>
                  <a:pt x="1030" y="2472"/>
                </a:lnTo>
                <a:lnTo>
                  <a:pt x="1030" y="2488"/>
                </a:lnTo>
                <a:lnTo>
                  <a:pt x="1029" y="2505"/>
                </a:lnTo>
                <a:lnTo>
                  <a:pt x="1029" y="2540"/>
                </a:lnTo>
                <a:lnTo>
                  <a:pt x="1029" y="2558"/>
                </a:lnTo>
                <a:lnTo>
                  <a:pt x="1030" y="2575"/>
                </a:lnTo>
                <a:lnTo>
                  <a:pt x="1032" y="2611"/>
                </a:lnTo>
                <a:lnTo>
                  <a:pt x="1035" y="2646"/>
                </a:lnTo>
                <a:lnTo>
                  <a:pt x="1040" y="2680"/>
                </a:lnTo>
                <a:lnTo>
                  <a:pt x="1049" y="2745"/>
                </a:lnTo>
                <a:lnTo>
                  <a:pt x="1060" y="2805"/>
                </a:lnTo>
                <a:lnTo>
                  <a:pt x="1065" y="2833"/>
                </a:lnTo>
                <a:lnTo>
                  <a:pt x="1071" y="2857"/>
                </a:lnTo>
                <a:lnTo>
                  <a:pt x="1079" y="2896"/>
                </a:lnTo>
                <a:lnTo>
                  <a:pt x="857" y="2896"/>
                </a:lnTo>
                <a:lnTo>
                  <a:pt x="846" y="2868"/>
                </a:lnTo>
                <a:lnTo>
                  <a:pt x="834" y="2836"/>
                </a:lnTo>
                <a:lnTo>
                  <a:pt x="824" y="2802"/>
                </a:lnTo>
                <a:lnTo>
                  <a:pt x="812" y="2764"/>
                </a:lnTo>
                <a:lnTo>
                  <a:pt x="800" y="2726"/>
                </a:lnTo>
                <a:lnTo>
                  <a:pt x="789" y="2685"/>
                </a:lnTo>
                <a:lnTo>
                  <a:pt x="778" y="2641"/>
                </a:lnTo>
                <a:lnTo>
                  <a:pt x="768" y="2596"/>
                </a:lnTo>
                <a:lnTo>
                  <a:pt x="765" y="2572"/>
                </a:lnTo>
                <a:lnTo>
                  <a:pt x="760" y="2548"/>
                </a:lnTo>
                <a:lnTo>
                  <a:pt x="758" y="2524"/>
                </a:lnTo>
                <a:lnTo>
                  <a:pt x="754" y="2500"/>
                </a:lnTo>
                <a:lnTo>
                  <a:pt x="752" y="2475"/>
                </a:lnTo>
                <a:lnTo>
                  <a:pt x="749" y="2449"/>
                </a:lnTo>
                <a:lnTo>
                  <a:pt x="748" y="2424"/>
                </a:lnTo>
                <a:lnTo>
                  <a:pt x="747" y="2397"/>
                </a:lnTo>
                <a:lnTo>
                  <a:pt x="746" y="2371"/>
                </a:lnTo>
                <a:lnTo>
                  <a:pt x="747" y="2344"/>
                </a:lnTo>
                <a:lnTo>
                  <a:pt x="747" y="2317"/>
                </a:lnTo>
                <a:lnTo>
                  <a:pt x="748" y="2289"/>
                </a:lnTo>
                <a:lnTo>
                  <a:pt x="750" y="2262"/>
                </a:lnTo>
                <a:lnTo>
                  <a:pt x="754" y="2234"/>
                </a:lnTo>
                <a:lnTo>
                  <a:pt x="758" y="2206"/>
                </a:lnTo>
                <a:lnTo>
                  <a:pt x="762" y="2178"/>
                </a:lnTo>
                <a:lnTo>
                  <a:pt x="766" y="2156"/>
                </a:lnTo>
                <a:lnTo>
                  <a:pt x="770" y="2145"/>
                </a:lnTo>
                <a:lnTo>
                  <a:pt x="772" y="2134"/>
                </a:lnTo>
                <a:lnTo>
                  <a:pt x="776" y="2124"/>
                </a:lnTo>
                <a:lnTo>
                  <a:pt x="779" y="2112"/>
                </a:lnTo>
                <a:lnTo>
                  <a:pt x="789" y="2089"/>
                </a:lnTo>
                <a:lnTo>
                  <a:pt x="798" y="2065"/>
                </a:lnTo>
                <a:lnTo>
                  <a:pt x="809" y="2041"/>
                </a:lnTo>
                <a:lnTo>
                  <a:pt x="821" y="2017"/>
                </a:lnTo>
                <a:lnTo>
                  <a:pt x="834" y="1993"/>
                </a:lnTo>
                <a:lnTo>
                  <a:pt x="849" y="1968"/>
                </a:lnTo>
                <a:lnTo>
                  <a:pt x="863" y="1944"/>
                </a:lnTo>
                <a:lnTo>
                  <a:pt x="878" y="1919"/>
                </a:lnTo>
                <a:lnTo>
                  <a:pt x="894" y="1895"/>
                </a:lnTo>
                <a:lnTo>
                  <a:pt x="910" y="1869"/>
                </a:lnTo>
                <a:lnTo>
                  <a:pt x="927" y="1845"/>
                </a:lnTo>
                <a:lnTo>
                  <a:pt x="944" y="1821"/>
                </a:lnTo>
                <a:lnTo>
                  <a:pt x="960" y="1797"/>
                </a:lnTo>
                <a:lnTo>
                  <a:pt x="995" y="1752"/>
                </a:lnTo>
                <a:lnTo>
                  <a:pt x="1029" y="1709"/>
                </a:lnTo>
                <a:lnTo>
                  <a:pt x="1061" y="1669"/>
                </a:lnTo>
                <a:lnTo>
                  <a:pt x="1091" y="1633"/>
                </a:lnTo>
                <a:lnTo>
                  <a:pt x="1118" y="1601"/>
                </a:lnTo>
                <a:lnTo>
                  <a:pt x="1142" y="1573"/>
                </a:lnTo>
                <a:lnTo>
                  <a:pt x="1174" y="1536"/>
                </a:lnTo>
                <a:lnTo>
                  <a:pt x="1196" y="1511"/>
                </a:lnTo>
                <a:lnTo>
                  <a:pt x="1222" y="1481"/>
                </a:lnTo>
                <a:lnTo>
                  <a:pt x="1282" y="1409"/>
                </a:lnTo>
                <a:lnTo>
                  <a:pt x="1352" y="1325"/>
                </a:lnTo>
                <a:lnTo>
                  <a:pt x="1427" y="1235"/>
                </a:lnTo>
                <a:lnTo>
                  <a:pt x="1503" y="1142"/>
                </a:lnTo>
                <a:lnTo>
                  <a:pt x="1574" y="1054"/>
                </a:lnTo>
                <a:lnTo>
                  <a:pt x="1638" y="973"/>
                </a:lnTo>
                <a:lnTo>
                  <a:pt x="1666" y="938"/>
                </a:lnTo>
                <a:lnTo>
                  <a:pt x="1690" y="907"/>
                </a:lnTo>
                <a:lnTo>
                  <a:pt x="1702" y="890"/>
                </a:lnTo>
                <a:lnTo>
                  <a:pt x="1714" y="875"/>
                </a:lnTo>
                <a:lnTo>
                  <a:pt x="1725" y="859"/>
                </a:lnTo>
                <a:lnTo>
                  <a:pt x="1734" y="844"/>
                </a:lnTo>
                <a:lnTo>
                  <a:pt x="1743" y="828"/>
                </a:lnTo>
                <a:lnTo>
                  <a:pt x="1751" y="814"/>
                </a:lnTo>
                <a:lnTo>
                  <a:pt x="1758" y="799"/>
                </a:lnTo>
                <a:lnTo>
                  <a:pt x="1766" y="785"/>
                </a:lnTo>
                <a:lnTo>
                  <a:pt x="1772" y="772"/>
                </a:lnTo>
                <a:lnTo>
                  <a:pt x="1776" y="757"/>
                </a:lnTo>
                <a:lnTo>
                  <a:pt x="1781" y="744"/>
                </a:lnTo>
                <a:lnTo>
                  <a:pt x="1785" y="731"/>
                </a:lnTo>
                <a:lnTo>
                  <a:pt x="1787" y="718"/>
                </a:lnTo>
                <a:lnTo>
                  <a:pt x="1790" y="704"/>
                </a:lnTo>
                <a:lnTo>
                  <a:pt x="1791" y="691"/>
                </a:lnTo>
                <a:lnTo>
                  <a:pt x="1792" y="679"/>
                </a:lnTo>
                <a:lnTo>
                  <a:pt x="1792" y="666"/>
                </a:lnTo>
                <a:lnTo>
                  <a:pt x="1792" y="654"/>
                </a:lnTo>
                <a:lnTo>
                  <a:pt x="1791" y="641"/>
                </a:lnTo>
                <a:lnTo>
                  <a:pt x="1790" y="629"/>
                </a:lnTo>
                <a:lnTo>
                  <a:pt x="1787" y="616"/>
                </a:lnTo>
                <a:lnTo>
                  <a:pt x="1784" y="604"/>
                </a:lnTo>
                <a:lnTo>
                  <a:pt x="1782" y="598"/>
                </a:lnTo>
                <a:lnTo>
                  <a:pt x="1780" y="592"/>
                </a:lnTo>
                <a:lnTo>
                  <a:pt x="1776" y="578"/>
                </a:lnTo>
                <a:lnTo>
                  <a:pt x="1767" y="554"/>
                </a:lnTo>
                <a:lnTo>
                  <a:pt x="1761" y="541"/>
                </a:lnTo>
                <a:lnTo>
                  <a:pt x="1755" y="529"/>
                </a:lnTo>
                <a:lnTo>
                  <a:pt x="1740" y="503"/>
                </a:lnTo>
                <a:lnTo>
                  <a:pt x="1725" y="476"/>
                </a:lnTo>
                <a:lnTo>
                  <a:pt x="1726" y="475"/>
                </a:lnTo>
                <a:lnTo>
                  <a:pt x="1731" y="472"/>
                </a:lnTo>
                <a:lnTo>
                  <a:pt x="1749" y="458"/>
                </a:lnTo>
                <a:lnTo>
                  <a:pt x="1800" y="415"/>
                </a:lnTo>
                <a:lnTo>
                  <a:pt x="1875" y="352"/>
                </a:lnTo>
                <a:close/>
                <a:moveTo>
                  <a:pt x="1641" y="3193"/>
                </a:moveTo>
                <a:lnTo>
                  <a:pt x="1258" y="3193"/>
                </a:lnTo>
                <a:lnTo>
                  <a:pt x="1228" y="3103"/>
                </a:lnTo>
                <a:lnTo>
                  <a:pt x="1214" y="3056"/>
                </a:lnTo>
                <a:lnTo>
                  <a:pt x="1206" y="3032"/>
                </a:lnTo>
                <a:lnTo>
                  <a:pt x="1199" y="3008"/>
                </a:lnTo>
                <a:lnTo>
                  <a:pt x="1186" y="2959"/>
                </a:lnTo>
                <a:lnTo>
                  <a:pt x="1173" y="2909"/>
                </a:lnTo>
                <a:lnTo>
                  <a:pt x="1167" y="2884"/>
                </a:lnTo>
                <a:lnTo>
                  <a:pt x="1162" y="2859"/>
                </a:lnTo>
                <a:lnTo>
                  <a:pt x="1156" y="2834"/>
                </a:lnTo>
                <a:lnTo>
                  <a:pt x="1152" y="2809"/>
                </a:lnTo>
                <a:lnTo>
                  <a:pt x="1148" y="2784"/>
                </a:lnTo>
                <a:lnTo>
                  <a:pt x="1144" y="2758"/>
                </a:lnTo>
                <a:lnTo>
                  <a:pt x="1142" y="2733"/>
                </a:lnTo>
                <a:lnTo>
                  <a:pt x="1139" y="2708"/>
                </a:lnTo>
                <a:lnTo>
                  <a:pt x="1138" y="2683"/>
                </a:lnTo>
                <a:lnTo>
                  <a:pt x="1137" y="2658"/>
                </a:lnTo>
                <a:lnTo>
                  <a:pt x="1137" y="2634"/>
                </a:lnTo>
                <a:lnTo>
                  <a:pt x="1137" y="2608"/>
                </a:lnTo>
                <a:lnTo>
                  <a:pt x="1139" y="2584"/>
                </a:lnTo>
                <a:lnTo>
                  <a:pt x="1142" y="2559"/>
                </a:lnTo>
                <a:lnTo>
                  <a:pt x="1144" y="2535"/>
                </a:lnTo>
                <a:lnTo>
                  <a:pt x="1149" y="2511"/>
                </a:lnTo>
                <a:lnTo>
                  <a:pt x="1154" y="2488"/>
                </a:lnTo>
                <a:lnTo>
                  <a:pt x="1160" y="2464"/>
                </a:lnTo>
                <a:lnTo>
                  <a:pt x="1167" y="2442"/>
                </a:lnTo>
                <a:lnTo>
                  <a:pt x="1175" y="2419"/>
                </a:lnTo>
                <a:lnTo>
                  <a:pt x="1186" y="2395"/>
                </a:lnTo>
                <a:lnTo>
                  <a:pt x="1198" y="2370"/>
                </a:lnTo>
                <a:lnTo>
                  <a:pt x="1212" y="2343"/>
                </a:lnTo>
                <a:lnTo>
                  <a:pt x="1229" y="2318"/>
                </a:lnTo>
                <a:lnTo>
                  <a:pt x="1247" y="2290"/>
                </a:lnTo>
                <a:lnTo>
                  <a:pt x="1266" y="2264"/>
                </a:lnTo>
                <a:lnTo>
                  <a:pt x="1288" y="2235"/>
                </a:lnTo>
                <a:lnTo>
                  <a:pt x="1311" y="2208"/>
                </a:lnTo>
                <a:lnTo>
                  <a:pt x="1335" y="2179"/>
                </a:lnTo>
                <a:lnTo>
                  <a:pt x="1360" y="2150"/>
                </a:lnTo>
                <a:lnTo>
                  <a:pt x="1386" y="2120"/>
                </a:lnTo>
                <a:lnTo>
                  <a:pt x="1414" y="2090"/>
                </a:lnTo>
                <a:lnTo>
                  <a:pt x="1470" y="2030"/>
                </a:lnTo>
                <a:lnTo>
                  <a:pt x="1532" y="1969"/>
                </a:lnTo>
                <a:lnTo>
                  <a:pt x="1594" y="1907"/>
                </a:lnTo>
                <a:lnTo>
                  <a:pt x="1658" y="1844"/>
                </a:lnTo>
                <a:lnTo>
                  <a:pt x="1786" y="1718"/>
                </a:lnTo>
                <a:lnTo>
                  <a:pt x="1850" y="1656"/>
                </a:lnTo>
                <a:lnTo>
                  <a:pt x="1911" y="1593"/>
                </a:lnTo>
                <a:lnTo>
                  <a:pt x="1941" y="1562"/>
                </a:lnTo>
                <a:lnTo>
                  <a:pt x="1970" y="1532"/>
                </a:lnTo>
                <a:lnTo>
                  <a:pt x="1998" y="1501"/>
                </a:lnTo>
                <a:lnTo>
                  <a:pt x="2026" y="1471"/>
                </a:lnTo>
                <a:lnTo>
                  <a:pt x="2054" y="1436"/>
                </a:lnTo>
                <a:lnTo>
                  <a:pt x="2079" y="1401"/>
                </a:lnTo>
                <a:lnTo>
                  <a:pt x="2091" y="1386"/>
                </a:lnTo>
                <a:lnTo>
                  <a:pt x="2102" y="1369"/>
                </a:lnTo>
                <a:lnTo>
                  <a:pt x="2112" y="1353"/>
                </a:lnTo>
                <a:lnTo>
                  <a:pt x="2123" y="1338"/>
                </a:lnTo>
                <a:lnTo>
                  <a:pt x="2141" y="1308"/>
                </a:lnTo>
                <a:lnTo>
                  <a:pt x="2156" y="1278"/>
                </a:lnTo>
                <a:lnTo>
                  <a:pt x="2169" y="1249"/>
                </a:lnTo>
                <a:lnTo>
                  <a:pt x="2174" y="1235"/>
                </a:lnTo>
                <a:lnTo>
                  <a:pt x="2178" y="1220"/>
                </a:lnTo>
                <a:lnTo>
                  <a:pt x="2182" y="1206"/>
                </a:lnTo>
                <a:lnTo>
                  <a:pt x="2186" y="1193"/>
                </a:lnTo>
                <a:lnTo>
                  <a:pt x="2187" y="1178"/>
                </a:lnTo>
                <a:lnTo>
                  <a:pt x="2189" y="1164"/>
                </a:lnTo>
                <a:lnTo>
                  <a:pt x="2189" y="1151"/>
                </a:lnTo>
                <a:lnTo>
                  <a:pt x="2189" y="1136"/>
                </a:lnTo>
                <a:lnTo>
                  <a:pt x="2189" y="1122"/>
                </a:lnTo>
                <a:lnTo>
                  <a:pt x="2187" y="1108"/>
                </a:lnTo>
                <a:lnTo>
                  <a:pt x="2184" y="1093"/>
                </a:lnTo>
                <a:lnTo>
                  <a:pt x="2182" y="1079"/>
                </a:lnTo>
                <a:lnTo>
                  <a:pt x="2177" y="1064"/>
                </a:lnTo>
                <a:lnTo>
                  <a:pt x="2172" y="1050"/>
                </a:lnTo>
                <a:lnTo>
                  <a:pt x="2168" y="1036"/>
                </a:lnTo>
                <a:lnTo>
                  <a:pt x="2160" y="1020"/>
                </a:lnTo>
                <a:lnTo>
                  <a:pt x="2153" y="1006"/>
                </a:lnTo>
                <a:lnTo>
                  <a:pt x="2145" y="990"/>
                </a:lnTo>
                <a:lnTo>
                  <a:pt x="2297" y="864"/>
                </a:lnTo>
                <a:lnTo>
                  <a:pt x="2312" y="877"/>
                </a:lnTo>
                <a:lnTo>
                  <a:pt x="2327" y="893"/>
                </a:lnTo>
                <a:lnTo>
                  <a:pt x="2342" y="908"/>
                </a:lnTo>
                <a:lnTo>
                  <a:pt x="2355" y="926"/>
                </a:lnTo>
                <a:lnTo>
                  <a:pt x="2369" y="944"/>
                </a:lnTo>
                <a:lnTo>
                  <a:pt x="2382" y="964"/>
                </a:lnTo>
                <a:lnTo>
                  <a:pt x="2394" y="984"/>
                </a:lnTo>
                <a:lnTo>
                  <a:pt x="2406" y="1006"/>
                </a:lnTo>
                <a:lnTo>
                  <a:pt x="2417" y="1028"/>
                </a:lnTo>
                <a:lnTo>
                  <a:pt x="2428" y="1051"/>
                </a:lnTo>
                <a:lnTo>
                  <a:pt x="2439" y="1074"/>
                </a:lnTo>
                <a:lnTo>
                  <a:pt x="2447" y="1098"/>
                </a:lnTo>
                <a:lnTo>
                  <a:pt x="2456" y="1123"/>
                </a:lnTo>
                <a:lnTo>
                  <a:pt x="2464" y="1148"/>
                </a:lnTo>
                <a:lnTo>
                  <a:pt x="2470" y="1174"/>
                </a:lnTo>
                <a:lnTo>
                  <a:pt x="2476" y="1200"/>
                </a:lnTo>
                <a:lnTo>
                  <a:pt x="2481" y="1225"/>
                </a:lnTo>
                <a:lnTo>
                  <a:pt x="2482" y="1238"/>
                </a:lnTo>
                <a:lnTo>
                  <a:pt x="2484" y="1251"/>
                </a:lnTo>
                <a:lnTo>
                  <a:pt x="2487" y="1278"/>
                </a:lnTo>
                <a:lnTo>
                  <a:pt x="2488" y="1304"/>
                </a:lnTo>
                <a:lnTo>
                  <a:pt x="2488" y="1331"/>
                </a:lnTo>
                <a:lnTo>
                  <a:pt x="2488" y="1357"/>
                </a:lnTo>
                <a:lnTo>
                  <a:pt x="2486" y="1383"/>
                </a:lnTo>
                <a:lnTo>
                  <a:pt x="2482" y="1410"/>
                </a:lnTo>
                <a:lnTo>
                  <a:pt x="2477" y="1435"/>
                </a:lnTo>
                <a:lnTo>
                  <a:pt x="2471" y="1461"/>
                </a:lnTo>
                <a:lnTo>
                  <a:pt x="2466" y="1473"/>
                </a:lnTo>
                <a:lnTo>
                  <a:pt x="2463" y="1485"/>
                </a:lnTo>
                <a:lnTo>
                  <a:pt x="2458" y="1499"/>
                </a:lnTo>
                <a:lnTo>
                  <a:pt x="2453" y="1511"/>
                </a:lnTo>
                <a:lnTo>
                  <a:pt x="2442" y="1535"/>
                </a:lnTo>
                <a:lnTo>
                  <a:pt x="2430" y="1557"/>
                </a:lnTo>
                <a:lnTo>
                  <a:pt x="2423" y="1569"/>
                </a:lnTo>
                <a:lnTo>
                  <a:pt x="2416" y="1580"/>
                </a:lnTo>
                <a:lnTo>
                  <a:pt x="2400" y="1602"/>
                </a:lnTo>
                <a:lnTo>
                  <a:pt x="2361" y="1653"/>
                </a:lnTo>
                <a:lnTo>
                  <a:pt x="2320" y="1703"/>
                </a:lnTo>
                <a:lnTo>
                  <a:pt x="2277" y="1752"/>
                </a:lnTo>
                <a:lnTo>
                  <a:pt x="2256" y="1777"/>
                </a:lnTo>
                <a:lnTo>
                  <a:pt x="2234" y="1801"/>
                </a:lnTo>
                <a:lnTo>
                  <a:pt x="2189" y="1851"/>
                </a:lnTo>
                <a:lnTo>
                  <a:pt x="2141" y="1903"/>
                </a:lnTo>
                <a:lnTo>
                  <a:pt x="2039" y="2013"/>
                </a:lnTo>
                <a:lnTo>
                  <a:pt x="1988" y="2069"/>
                </a:lnTo>
                <a:lnTo>
                  <a:pt x="1934" y="2124"/>
                </a:lnTo>
                <a:lnTo>
                  <a:pt x="1824" y="2236"/>
                </a:lnTo>
                <a:lnTo>
                  <a:pt x="1766" y="2298"/>
                </a:lnTo>
                <a:lnTo>
                  <a:pt x="1704" y="2362"/>
                </a:lnTo>
                <a:lnTo>
                  <a:pt x="1673" y="2397"/>
                </a:lnTo>
                <a:lnTo>
                  <a:pt x="1641" y="2433"/>
                </a:lnTo>
                <a:lnTo>
                  <a:pt x="1607" y="2472"/>
                </a:lnTo>
                <a:lnTo>
                  <a:pt x="1571" y="2511"/>
                </a:lnTo>
                <a:lnTo>
                  <a:pt x="1565" y="2520"/>
                </a:lnTo>
                <a:lnTo>
                  <a:pt x="1559" y="2527"/>
                </a:lnTo>
                <a:lnTo>
                  <a:pt x="1548" y="2545"/>
                </a:lnTo>
                <a:lnTo>
                  <a:pt x="1544" y="2553"/>
                </a:lnTo>
                <a:lnTo>
                  <a:pt x="1539" y="2562"/>
                </a:lnTo>
                <a:lnTo>
                  <a:pt x="1530" y="2581"/>
                </a:lnTo>
                <a:lnTo>
                  <a:pt x="1528" y="2590"/>
                </a:lnTo>
                <a:lnTo>
                  <a:pt x="1524" y="2600"/>
                </a:lnTo>
                <a:lnTo>
                  <a:pt x="1522" y="2610"/>
                </a:lnTo>
                <a:lnTo>
                  <a:pt x="1520" y="2620"/>
                </a:lnTo>
                <a:lnTo>
                  <a:pt x="1516" y="2641"/>
                </a:lnTo>
                <a:lnTo>
                  <a:pt x="1515" y="2652"/>
                </a:lnTo>
                <a:lnTo>
                  <a:pt x="1514" y="2662"/>
                </a:lnTo>
                <a:lnTo>
                  <a:pt x="1514" y="2684"/>
                </a:lnTo>
                <a:lnTo>
                  <a:pt x="1514" y="2707"/>
                </a:lnTo>
                <a:lnTo>
                  <a:pt x="1514" y="2730"/>
                </a:lnTo>
                <a:lnTo>
                  <a:pt x="1516" y="2752"/>
                </a:lnTo>
                <a:lnTo>
                  <a:pt x="1520" y="2775"/>
                </a:lnTo>
                <a:lnTo>
                  <a:pt x="1523" y="2799"/>
                </a:lnTo>
                <a:lnTo>
                  <a:pt x="1527" y="2822"/>
                </a:lnTo>
                <a:lnTo>
                  <a:pt x="1533" y="2846"/>
                </a:lnTo>
                <a:lnTo>
                  <a:pt x="1538" y="2870"/>
                </a:lnTo>
                <a:lnTo>
                  <a:pt x="1545" y="2894"/>
                </a:lnTo>
                <a:lnTo>
                  <a:pt x="1558" y="2941"/>
                </a:lnTo>
                <a:lnTo>
                  <a:pt x="1572" y="2987"/>
                </a:lnTo>
                <a:lnTo>
                  <a:pt x="1588" y="3033"/>
                </a:lnTo>
                <a:lnTo>
                  <a:pt x="1617" y="3118"/>
                </a:lnTo>
                <a:lnTo>
                  <a:pt x="1630" y="3157"/>
                </a:lnTo>
                <a:lnTo>
                  <a:pt x="1641" y="3193"/>
                </a:lnTo>
                <a:close/>
                <a:moveTo>
                  <a:pt x="2080" y="3193"/>
                </a:moveTo>
                <a:lnTo>
                  <a:pt x="1755" y="3193"/>
                </a:lnTo>
                <a:lnTo>
                  <a:pt x="1749" y="3171"/>
                </a:lnTo>
                <a:lnTo>
                  <a:pt x="1743" y="3148"/>
                </a:lnTo>
                <a:lnTo>
                  <a:pt x="1730" y="3104"/>
                </a:lnTo>
                <a:lnTo>
                  <a:pt x="1702" y="3015"/>
                </a:lnTo>
                <a:lnTo>
                  <a:pt x="1688" y="2971"/>
                </a:lnTo>
                <a:lnTo>
                  <a:pt x="1676" y="2926"/>
                </a:lnTo>
                <a:lnTo>
                  <a:pt x="1670" y="2904"/>
                </a:lnTo>
                <a:lnTo>
                  <a:pt x="1665" y="2881"/>
                </a:lnTo>
                <a:lnTo>
                  <a:pt x="1660" y="2859"/>
                </a:lnTo>
                <a:lnTo>
                  <a:pt x="1656" y="2836"/>
                </a:lnTo>
                <a:lnTo>
                  <a:pt x="1653" y="2810"/>
                </a:lnTo>
                <a:lnTo>
                  <a:pt x="1649" y="2785"/>
                </a:lnTo>
                <a:lnTo>
                  <a:pt x="1648" y="2761"/>
                </a:lnTo>
                <a:lnTo>
                  <a:pt x="1647" y="2738"/>
                </a:lnTo>
                <a:lnTo>
                  <a:pt x="1647" y="2716"/>
                </a:lnTo>
                <a:lnTo>
                  <a:pt x="1648" y="2696"/>
                </a:lnTo>
                <a:lnTo>
                  <a:pt x="1650" y="2676"/>
                </a:lnTo>
                <a:lnTo>
                  <a:pt x="1654" y="2655"/>
                </a:lnTo>
                <a:lnTo>
                  <a:pt x="1656" y="2646"/>
                </a:lnTo>
                <a:lnTo>
                  <a:pt x="1660" y="2636"/>
                </a:lnTo>
                <a:lnTo>
                  <a:pt x="1667" y="2618"/>
                </a:lnTo>
                <a:lnTo>
                  <a:pt x="1671" y="2608"/>
                </a:lnTo>
                <a:lnTo>
                  <a:pt x="1676" y="2599"/>
                </a:lnTo>
                <a:lnTo>
                  <a:pt x="1686" y="2581"/>
                </a:lnTo>
                <a:lnTo>
                  <a:pt x="1698" y="2562"/>
                </a:lnTo>
                <a:lnTo>
                  <a:pt x="1713" y="2542"/>
                </a:lnTo>
                <a:lnTo>
                  <a:pt x="1728" y="2523"/>
                </a:lnTo>
                <a:lnTo>
                  <a:pt x="1748" y="2504"/>
                </a:lnTo>
                <a:lnTo>
                  <a:pt x="1762" y="2490"/>
                </a:lnTo>
                <a:lnTo>
                  <a:pt x="1778" y="2474"/>
                </a:lnTo>
                <a:lnTo>
                  <a:pt x="1812" y="2443"/>
                </a:lnTo>
                <a:lnTo>
                  <a:pt x="1850" y="2410"/>
                </a:lnTo>
                <a:lnTo>
                  <a:pt x="1892" y="2377"/>
                </a:lnTo>
                <a:lnTo>
                  <a:pt x="1935" y="2342"/>
                </a:lnTo>
                <a:lnTo>
                  <a:pt x="1979" y="2306"/>
                </a:lnTo>
                <a:lnTo>
                  <a:pt x="2070" y="2235"/>
                </a:lnTo>
                <a:lnTo>
                  <a:pt x="2159" y="2166"/>
                </a:lnTo>
                <a:lnTo>
                  <a:pt x="2200" y="2132"/>
                </a:lnTo>
                <a:lnTo>
                  <a:pt x="2238" y="2101"/>
                </a:lnTo>
                <a:lnTo>
                  <a:pt x="2273" y="2071"/>
                </a:lnTo>
                <a:lnTo>
                  <a:pt x="2303" y="2043"/>
                </a:lnTo>
                <a:lnTo>
                  <a:pt x="2330" y="2018"/>
                </a:lnTo>
                <a:lnTo>
                  <a:pt x="2339" y="2006"/>
                </a:lnTo>
                <a:lnTo>
                  <a:pt x="2349" y="1995"/>
                </a:lnTo>
                <a:lnTo>
                  <a:pt x="2355" y="1986"/>
                </a:lnTo>
                <a:lnTo>
                  <a:pt x="2362" y="1976"/>
                </a:lnTo>
                <a:lnTo>
                  <a:pt x="2367" y="1968"/>
                </a:lnTo>
                <a:lnTo>
                  <a:pt x="2372" y="1958"/>
                </a:lnTo>
                <a:lnTo>
                  <a:pt x="2376" y="1949"/>
                </a:lnTo>
                <a:lnTo>
                  <a:pt x="2380" y="1939"/>
                </a:lnTo>
                <a:lnTo>
                  <a:pt x="2382" y="1929"/>
                </a:lnTo>
                <a:lnTo>
                  <a:pt x="2385" y="1920"/>
                </a:lnTo>
                <a:lnTo>
                  <a:pt x="2387" y="1910"/>
                </a:lnTo>
                <a:lnTo>
                  <a:pt x="2390" y="1901"/>
                </a:lnTo>
                <a:lnTo>
                  <a:pt x="2392" y="1883"/>
                </a:lnTo>
                <a:lnTo>
                  <a:pt x="2392" y="1865"/>
                </a:lnTo>
                <a:lnTo>
                  <a:pt x="2392" y="1848"/>
                </a:lnTo>
                <a:lnTo>
                  <a:pt x="2391" y="1832"/>
                </a:lnTo>
                <a:lnTo>
                  <a:pt x="2390" y="1818"/>
                </a:lnTo>
                <a:lnTo>
                  <a:pt x="2387" y="1805"/>
                </a:lnTo>
                <a:lnTo>
                  <a:pt x="2385" y="1794"/>
                </a:lnTo>
                <a:lnTo>
                  <a:pt x="2381" y="1778"/>
                </a:lnTo>
                <a:lnTo>
                  <a:pt x="2379" y="1773"/>
                </a:lnTo>
                <a:lnTo>
                  <a:pt x="2454" y="1711"/>
                </a:lnTo>
                <a:lnTo>
                  <a:pt x="2529" y="1649"/>
                </a:lnTo>
                <a:lnTo>
                  <a:pt x="2546" y="1669"/>
                </a:lnTo>
                <a:lnTo>
                  <a:pt x="2553" y="1679"/>
                </a:lnTo>
                <a:lnTo>
                  <a:pt x="2561" y="1689"/>
                </a:lnTo>
                <a:lnTo>
                  <a:pt x="2574" y="1711"/>
                </a:lnTo>
                <a:lnTo>
                  <a:pt x="2582" y="1722"/>
                </a:lnTo>
                <a:lnTo>
                  <a:pt x="2588" y="1733"/>
                </a:lnTo>
                <a:lnTo>
                  <a:pt x="2600" y="1755"/>
                </a:lnTo>
                <a:lnTo>
                  <a:pt x="2609" y="1778"/>
                </a:lnTo>
                <a:lnTo>
                  <a:pt x="2619" y="1801"/>
                </a:lnTo>
                <a:lnTo>
                  <a:pt x="2626" y="1824"/>
                </a:lnTo>
                <a:lnTo>
                  <a:pt x="2633" y="1847"/>
                </a:lnTo>
                <a:lnTo>
                  <a:pt x="2638" y="1871"/>
                </a:lnTo>
                <a:lnTo>
                  <a:pt x="2643" y="1893"/>
                </a:lnTo>
                <a:lnTo>
                  <a:pt x="2645" y="1917"/>
                </a:lnTo>
                <a:lnTo>
                  <a:pt x="2648" y="1940"/>
                </a:lnTo>
                <a:lnTo>
                  <a:pt x="2649" y="1963"/>
                </a:lnTo>
                <a:lnTo>
                  <a:pt x="2649" y="1986"/>
                </a:lnTo>
                <a:lnTo>
                  <a:pt x="2649" y="2009"/>
                </a:lnTo>
                <a:lnTo>
                  <a:pt x="2646" y="2031"/>
                </a:lnTo>
                <a:lnTo>
                  <a:pt x="2644" y="2053"/>
                </a:lnTo>
                <a:lnTo>
                  <a:pt x="2640" y="2075"/>
                </a:lnTo>
                <a:lnTo>
                  <a:pt x="2636" y="2096"/>
                </a:lnTo>
                <a:lnTo>
                  <a:pt x="2631" y="2116"/>
                </a:lnTo>
                <a:lnTo>
                  <a:pt x="2625" y="2137"/>
                </a:lnTo>
                <a:lnTo>
                  <a:pt x="2618" y="2157"/>
                </a:lnTo>
                <a:lnTo>
                  <a:pt x="2609" y="2175"/>
                </a:lnTo>
                <a:lnTo>
                  <a:pt x="2601" y="2194"/>
                </a:lnTo>
                <a:lnTo>
                  <a:pt x="2592" y="2211"/>
                </a:lnTo>
                <a:lnTo>
                  <a:pt x="2583" y="2228"/>
                </a:lnTo>
                <a:lnTo>
                  <a:pt x="2572" y="2244"/>
                </a:lnTo>
                <a:lnTo>
                  <a:pt x="2561" y="2258"/>
                </a:lnTo>
                <a:lnTo>
                  <a:pt x="2549" y="2272"/>
                </a:lnTo>
                <a:lnTo>
                  <a:pt x="2537" y="2284"/>
                </a:lnTo>
                <a:lnTo>
                  <a:pt x="2530" y="2290"/>
                </a:lnTo>
                <a:lnTo>
                  <a:pt x="2524" y="2296"/>
                </a:lnTo>
                <a:lnTo>
                  <a:pt x="2429" y="2377"/>
                </a:lnTo>
                <a:lnTo>
                  <a:pt x="2309" y="2480"/>
                </a:lnTo>
                <a:lnTo>
                  <a:pt x="2277" y="2508"/>
                </a:lnTo>
                <a:lnTo>
                  <a:pt x="2244" y="2536"/>
                </a:lnTo>
                <a:lnTo>
                  <a:pt x="2181" y="2594"/>
                </a:lnTo>
                <a:lnTo>
                  <a:pt x="2150" y="2623"/>
                </a:lnTo>
                <a:lnTo>
                  <a:pt x="2120" y="2650"/>
                </a:lnTo>
                <a:lnTo>
                  <a:pt x="2090" y="2679"/>
                </a:lnTo>
                <a:lnTo>
                  <a:pt x="2062" y="2706"/>
                </a:lnTo>
                <a:lnTo>
                  <a:pt x="2037" y="2732"/>
                </a:lnTo>
                <a:lnTo>
                  <a:pt x="2026" y="2744"/>
                </a:lnTo>
                <a:lnTo>
                  <a:pt x="2018" y="2755"/>
                </a:lnTo>
                <a:lnTo>
                  <a:pt x="2009" y="2764"/>
                </a:lnTo>
                <a:lnTo>
                  <a:pt x="2003" y="2774"/>
                </a:lnTo>
                <a:lnTo>
                  <a:pt x="1998" y="2784"/>
                </a:lnTo>
                <a:lnTo>
                  <a:pt x="1995" y="2793"/>
                </a:lnTo>
                <a:lnTo>
                  <a:pt x="1994" y="2798"/>
                </a:lnTo>
                <a:lnTo>
                  <a:pt x="1994" y="2803"/>
                </a:lnTo>
                <a:lnTo>
                  <a:pt x="1992" y="2814"/>
                </a:lnTo>
                <a:lnTo>
                  <a:pt x="1992" y="2827"/>
                </a:lnTo>
                <a:lnTo>
                  <a:pt x="1994" y="2840"/>
                </a:lnTo>
                <a:lnTo>
                  <a:pt x="1995" y="2854"/>
                </a:lnTo>
                <a:lnTo>
                  <a:pt x="1998" y="2872"/>
                </a:lnTo>
                <a:lnTo>
                  <a:pt x="2007" y="2912"/>
                </a:lnTo>
                <a:lnTo>
                  <a:pt x="2025" y="2986"/>
                </a:lnTo>
                <a:lnTo>
                  <a:pt x="2044" y="3063"/>
                </a:lnTo>
                <a:lnTo>
                  <a:pt x="2063" y="3134"/>
                </a:lnTo>
                <a:lnTo>
                  <a:pt x="2080" y="3193"/>
                </a:lnTo>
                <a:close/>
                <a:moveTo>
                  <a:pt x="657" y="2306"/>
                </a:moveTo>
                <a:lnTo>
                  <a:pt x="641" y="2282"/>
                </a:lnTo>
                <a:lnTo>
                  <a:pt x="626" y="2259"/>
                </a:lnTo>
                <a:lnTo>
                  <a:pt x="612" y="2235"/>
                </a:lnTo>
                <a:lnTo>
                  <a:pt x="599" y="2211"/>
                </a:lnTo>
                <a:lnTo>
                  <a:pt x="587" y="2187"/>
                </a:lnTo>
                <a:lnTo>
                  <a:pt x="576" y="2163"/>
                </a:lnTo>
                <a:lnTo>
                  <a:pt x="567" y="2138"/>
                </a:lnTo>
                <a:lnTo>
                  <a:pt x="557" y="2114"/>
                </a:lnTo>
                <a:lnTo>
                  <a:pt x="549" y="2089"/>
                </a:lnTo>
                <a:lnTo>
                  <a:pt x="542" y="2064"/>
                </a:lnTo>
                <a:lnTo>
                  <a:pt x="536" y="2037"/>
                </a:lnTo>
                <a:lnTo>
                  <a:pt x="533" y="2024"/>
                </a:lnTo>
                <a:lnTo>
                  <a:pt x="531" y="2011"/>
                </a:lnTo>
                <a:lnTo>
                  <a:pt x="526" y="1983"/>
                </a:lnTo>
                <a:lnTo>
                  <a:pt x="521" y="1956"/>
                </a:lnTo>
                <a:lnTo>
                  <a:pt x="519" y="1926"/>
                </a:lnTo>
                <a:lnTo>
                  <a:pt x="516" y="1897"/>
                </a:lnTo>
                <a:lnTo>
                  <a:pt x="515" y="1880"/>
                </a:lnTo>
                <a:lnTo>
                  <a:pt x="515" y="1863"/>
                </a:lnTo>
                <a:lnTo>
                  <a:pt x="515" y="1847"/>
                </a:lnTo>
                <a:lnTo>
                  <a:pt x="515" y="1830"/>
                </a:lnTo>
                <a:lnTo>
                  <a:pt x="516" y="1813"/>
                </a:lnTo>
                <a:lnTo>
                  <a:pt x="518" y="1796"/>
                </a:lnTo>
                <a:lnTo>
                  <a:pt x="521" y="1764"/>
                </a:lnTo>
                <a:lnTo>
                  <a:pt x="526" y="1731"/>
                </a:lnTo>
                <a:lnTo>
                  <a:pt x="532" y="1699"/>
                </a:lnTo>
                <a:lnTo>
                  <a:pt x="539" y="1668"/>
                </a:lnTo>
                <a:lnTo>
                  <a:pt x="548" y="1637"/>
                </a:lnTo>
                <a:lnTo>
                  <a:pt x="557" y="1605"/>
                </a:lnTo>
                <a:lnTo>
                  <a:pt x="568" y="1574"/>
                </a:lnTo>
                <a:lnTo>
                  <a:pt x="580" y="1543"/>
                </a:lnTo>
                <a:lnTo>
                  <a:pt x="593" y="1513"/>
                </a:lnTo>
                <a:lnTo>
                  <a:pt x="608" y="1483"/>
                </a:lnTo>
                <a:lnTo>
                  <a:pt x="622" y="1453"/>
                </a:lnTo>
                <a:lnTo>
                  <a:pt x="638" y="1423"/>
                </a:lnTo>
                <a:lnTo>
                  <a:pt x="654" y="1394"/>
                </a:lnTo>
                <a:lnTo>
                  <a:pt x="671" y="1364"/>
                </a:lnTo>
                <a:lnTo>
                  <a:pt x="689" y="1335"/>
                </a:lnTo>
                <a:lnTo>
                  <a:pt x="707" y="1305"/>
                </a:lnTo>
                <a:lnTo>
                  <a:pt x="726" y="1277"/>
                </a:lnTo>
                <a:lnTo>
                  <a:pt x="766" y="1219"/>
                </a:lnTo>
                <a:lnTo>
                  <a:pt x="806" y="1163"/>
                </a:lnTo>
                <a:lnTo>
                  <a:pt x="848" y="1105"/>
                </a:lnTo>
                <a:lnTo>
                  <a:pt x="888" y="1049"/>
                </a:lnTo>
                <a:lnTo>
                  <a:pt x="930" y="991"/>
                </a:lnTo>
                <a:lnTo>
                  <a:pt x="971" y="935"/>
                </a:lnTo>
                <a:lnTo>
                  <a:pt x="1107" y="745"/>
                </a:lnTo>
                <a:lnTo>
                  <a:pt x="1168" y="658"/>
                </a:lnTo>
                <a:lnTo>
                  <a:pt x="1223" y="576"/>
                </a:lnTo>
                <a:lnTo>
                  <a:pt x="1248" y="538"/>
                </a:lnTo>
                <a:lnTo>
                  <a:pt x="1271" y="502"/>
                </a:lnTo>
                <a:lnTo>
                  <a:pt x="1292" y="468"/>
                </a:lnTo>
                <a:lnTo>
                  <a:pt x="1310" y="437"/>
                </a:lnTo>
                <a:lnTo>
                  <a:pt x="1325" y="408"/>
                </a:lnTo>
                <a:lnTo>
                  <a:pt x="1337" y="382"/>
                </a:lnTo>
                <a:lnTo>
                  <a:pt x="1342" y="370"/>
                </a:lnTo>
                <a:lnTo>
                  <a:pt x="1347" y="358"/>
                </a:lnTo>
                <a:lnTo>
                  <a:pt x="1350" y="347"/>
                </a:lnTo>
                <a:lnTo>
                  <a:pt x="1353" y="337"/>
                </a:lnTo>
                <a:lnTo>
                  <a:pt x="1355" y="323"/>
                </a:lnTo>
                <a:lnTo>
                  <a:pt x="1356" y="309"/>
                </a:lnTo>
                <a:lnTo>
                  <a:pt x="1356" y="294"/>
                </a:lnTo>
                <a:lnTo>
                  <a:pt x="1356" y="280"/>
                </a:lnTo>
                <a:lnTo>
                  <a:pt x="1355" y="265"/>
                </a:lnTo>
                <a:lnTo>
                  <a:pt x="1353" y="252"/>
                </a:lnTo>
                <a:lnTo>
                  <a:pt x="1350" y="238"/>
                </a:lnTo>
                <a:lnTo>
                  <a:pt x="1347" y="223"/>
                </a:lnTo>
                <a:lnTo>
                  <a:pt x="1344" y="210"/>
                </a:lnTo>
                <a:lnTo>
                  <a:pt x="1340" y="197"/>
                </a:lnTo>
                <a:lnTo>
                  <a:pt x="1331" y="172"/>
                </a:lnTo>
                <a:lnTo>
                  <a:pt x="1322" y="149"/>
                </a:lnTo>
                <a:lnTo>
                  <a:pt x="1313" y="129"/>
                </a:lnTo>
                <a:lnTo>
                  <a:pt x="1384" y="69"/>
                </a:lnTo>
                <a:lnTo>
                  <a:pt x="1436" y="25"/>
                </a:lnTo>
                <a:lnTo>
                  <a:pt x="1455" y="10"/>
                </a:lnTo>
                <a:lnTo>
                  <a:pt x="1467" y="0"/>
                </a:lnTo>
                <a:lnTo>
                  <a:pt x="1485" y="18"/>
                </a:lnTo>
                <a:lnTo>
                  <a:pt x="1502" y="36"/>
                </a:lnTo>
                <a:lnTo>
                  <a:pt x="1517" y="54"/>
                </a:lnTo>
                <a:lnTo>
                  <a:pt x="1533" y="73"/>
                </a:lnTo>
                <a:lnTo>
                  <a:pt x="1540" y="83"/>
                </a:lnTo>
                <a:lnTo>
                  <a:pt x="1546" y="93"/>
                </a:lnTo>
                <a:lnTo>
                  <a:pt x="1559" y="113"/>
                </a:lnTo>
                <a:lnTo>
                  <a:pt x="1571" y="133"/>
                </a:lnTo>
                <a:lnTo>
                  <a:pt x="1582" y="154"/>
                </a:lnTo>
                <a:lnTo>
                  <a:pt x="1592" y="174"/>
                </a:lnTo>
                <a:lnTo>
                  <a:pt x="1601" y="196"/>
                </a:lnTo>
                <a:lnTo>
                  <a:pt x="1608" y="217"/>
                </a:lnTo>
                <a:lnTo>
                  <a:pt x="1616" y="239"/>
                </a:lnTo>
                <a:lnTo>
                  <a:pt x="1622" y="262"/>
                </a:lnTo>
                <a:lnTo>
                  <a:pt x="1628" y="283"/>
                </a:lnTo>
                <a:lnTo>
                  <a:pt x="1631" y="306"/>
                </a:lnTo>
                <a:lnTo>
                  <a:pt x="1635" y="329"/>
                </a:lnTo>
                <a:lnTo>
                  <a:pt x="1637" y="351"/>
                </a:lnTo>
                <a:lnTo>
                  <a:pt x="1638" y="373"/>
                </a:lnTo>
                <a:lnTo>
                  <a:pt x="1640" y="396"/>
                </a:lnTo>
                <a:lnTo>
                  <a:pt x="1640" y="419"/>
                </a:lnTo>
                <a:lnTo>
                  <a:pt x="1638" y="442"/>
                </a:lnTo>
                <a:lnTo>
                  <a:pt x="1636" y="464"/>
                </a:lnTo>
                <a:lnTo>
                  <a:pt x="1634" y="486"/>
                </a:lnTo>
                <a:lnTo>
                  <a:pt x="1630" y="509"/>
                </a:lnTo>
                <a:lnTo>
                  <a:pt x="1626" y="530"/>
                </a:lnTo>
                <a:lnTo>
                  <a:pt x="1622" y="553"/>
                </a:lnTo>
                <a:lnTo>
                  <a:pt x="1616" y="575"/>
                </a:lnTo>
                <a:lnTo>
                  <a:pt x="1610" y="596"/>
                </a:lnTo>
                <a:lnTo>
                  <a:pt x="1602" y="617"/>
                </a:lnTo>
                <a:lnTo>
                  <a:pt x="1594" y="638"/>
                </a:lnTo>
                <a:lnTo>
                  <a:pt x="1586" y="659"/>
                </a:lnTo>
                <a:lnTo>
                  <a:pt x="1577" y="679"/>
                </a:lnTo>
                <a:lnTo>
                  <a:pt x="1566" y="702"/>
                </a:lnTo>
                <a:lnTo>
                  <a:pt x="1554" y="725"/>
                </a:lnTo>
                <a:lnTo>
                  <a:pt x="1541" y="748"/>
                </a:lnTo>
                <a:lnTo>
                  <a:pt x="1528" y="770"/>
                </a:lnTo>
                <a:lnTo>
                  <a:pt x="1515" y="793"/>
                </a:lnTo>
                <a:lnTo>
                  <a:pt x="1500" y="817"/>
                </a:lnTo>
                <a:lnTo>
                  <a:pt x="1469" y="865"/>
                </a:lnTo>
                <a:lnTo>
                  <a:pt x="1437" y="913"/>
                </a:lnTo>
                <a:lnTo>
                  <a:pt x="1402" y="962"/>
                </a:lnTo>
                <a:lnTo>
                  <a:pt x="1366" y="1012"/>
                </a:lnTo>
                <a:lnTo>
                  <a:pt x="1328" y="1061"/>
                </a:lnTo>
                <a:lnTo>
                  <a:pt x="1250" y="1163"/>
                </a:lnTo>
                <a:lnTo>
                  <a:pt x="1168" y="1265"/>
                </a:lnTo>
                <a:lnTo>
                  <a:pt x="1086" y="1369"/>
                </a:lnTo>
                <a:lnTo>
                  <a:pt x="1047" y="1422"/>
                </a:lnTo>
                <a:lnTo>
                  <a:pt x="1007" y="1475"/>
                </a:lnTo>
                <a:lnTo>
                  <a:pt x="968" y="1527"/>
                </a:lnTo>
                <a:lnTo>
                  <a:pt x="930" y="1580"/>
                </a:lnTo>
                <a:lnTo>
                  <a:pt x="893" y="1633"/>
                </a:lnTo>
                <a:lnTo>
                  <a:pt x="858" y="1686"/>
                </a:lnTo>
                <a:lnTo>
                  <a:pt x="826" y="1739"/>
                </a:lnTo>
                <a:lnTo>
                  <a:pt x="810" y="1765"/>
                </a:lnTo>
                <a:lnTo>
                  <a:pt x="795" y="1791"/>
                </a:lnTo>
                <a:lnTo>
                  <a:pt x="780" y="1818"/>
                </a:lnTo>
                <a:lnTo>
                  <a:pt x="766" y="1844"/>
                </a:lnTo>
                <a:lnTo>
                  <a:pt x="753" y="1871"/>
                </a:lnTo>
                <a:lnTo>
                  <a:pt x="741" y="1897"/>
                </a:lnTo>
                <a:lnTo>
                  <a:pt x="729" y="1923"/>
                </a:lnTo>
                <a:lnTo>
                  <a:pt x="718" y="1950"/>
                </a:lnTo>
                <a:lnTo>
                  <a:pt x="707" y="1975"/>
                </a:lnTo>
                <a:lnTo>
                  <a:pt x="698" y="2001"/>
                </a:lnTo>
                <a:lnTo>
                  <a:pt x="689" y="2028"/>
                </a:lnTo>
                <a:lnTo>
                  <a:pt x="681" y="2053"/>
                </a:lnTo>
                <a:lnTo>
                  <a:pt x="674" y="2079"/>
                </a:lnTo>
                <a:lnTo>
                  <a:pt x="668" y="2104"/>
                </a:lnTo>
                <a:lnTo>
                  <a:pt x="663" y="2130"/>
                </a:lnTo>
                <a:lnTo>
                  <a:pt x="659" y="2156"/>
                </a:lnTo>
                <a:lnTo>
                  <a:pt x="656" y="2181"/>
                </a:lnTo>
                <a:lnTo>
                  <a:pt x="653" y="2206"/>
                </a:lnTo>
                <a:lnTo>
                  <a:pt x="653" y="2232"/>
                </a:lnTo>
                <a:lnTo>
                  <a:pt x="653" y="2257"/>
                </a:lnTo>
                <a:lnTo>
                  <a:pt x="654" y="2282"/>
                </a:lnTo>
                <a:lnTo>
                  <a:pt x="657" y="2306"/>
                </a:lnTo>
                <a:close/>
                <a:moveTo>
                  <a:pt x="1857" y="7179"/>
                </a:moveTo>
                <a:lnTo>
                  <a:pt x="1308" y="7179"/>
                </a:lnTo>
                <a:lnTo>
                  <a:pt x="1308" y="6458"/>
                </a:lnTo>
                <a:lnTo>
                  <a:pt x="1308" y="5737"/>
                </a:lnTo>
                <a:lnTo>
                  <a:pt x="1308" y="5016"/>
                </a:lnTo>
                <a:lnTo>
                  <a:pt x="1308" y="4296"/>
                </a:lnTo>
                <a:lnTo>
                  <a:pt x="1316" y="4299"/>
                </a:lnTo>
                <a:lnTo>
                  <a:pt x="1354" y="4308"/>
                </a:lnTo>
                <a:lnTo>
                  <a:pt x="1390" y="4318"/>
                </a:lnTo>
                <a:lnTo>
                  <a:pt x="1425" y="4326"/>
                </a:lnTo>
                <a:lnTo>
                  <a:pt x="1458" y="4332"/>
                </a:lnTo>
                <a:lnTo>
                  <a:pt x="1491" y="4337"/>
                </a:lnTo>
                <a:lnTo>
                  <a:pt x="1506" y="4340"/>
                </a:lnTo>
                <a:lnTo>
                  <a:pt x="1522" y="4342"/>
                </a:lnTo>
                <a:lnTo>
                  <a:pt x="1552" y="4344"/>
                </a:lnTo>
                <a:lnTo>
                  <a:pt x="1582" y="4346"/>
                </a:lnTo>
                <a:lnTo>
                  <a:pt x="1613" y="4346"/>
                </a:lnTo>
                <a:lnTo>
                  <a:pt x="1643" y="4343"/>
                </a:lnTo>
                <a:lnTo>
                  <a:pt x="1674" y="4340"/>
                </a:lnTo>
                <a:lnTo>
                  <a:pt x="1707" y="4335"/>
                </a:lnTo>
                <a:lnTo>
                  <a:pt x="1722" y="4332"/>
                </a:lnTo>
                <a:lnTo>
                  <a:pt x="1739" y="4329"/>
                </a:lnTo>
                <a:lnTo>
                  <a:pt x="1774" y="4320"/>
                </a:lnTo>
                <a:lnTo>
                  <a:pt x="1811" y="4311"/>
                </a:lnTo>
                <a:lnTo>
                  <a:pt x="1850" y="4299"/>
                </a:lnTo>
                <a:lnTo>
                  <a:pt x="1857" y="4296"/>
                </a:lnTo>
                <a:lnTo>
                  <a:pt x="1857" y="5016"/>
                </a:lnTo>
                <a:lnTo>
                  <a:pt x="1857" y="5737"/>
                </a:lnTo>
                <a:lnTo>
                  <a:pt x="1857" y="6458"/>
                </a:lnTo>
                <a:lnTo>
                  <a:pt x="1857" y="7179"/>
                </a:lnTo>
                <a:close/>
                <a:moveTo>
                  <a:pt x="1582" y="4163"/>
                </a:moveTo>
                <a:lnTo>
                  <a:pt x="1548" y="4163"/>
                </a:lnTo>
                <a:lnTo>
                  <a:pt x="1515" y="4162"/>
                </a:lnTo>
                <a:lnTo>
                  <a:pt x="1482" y="4161"/>
                </a:lnTo>
                <a:lnTo>
                  <a:pt x="1449" y="4158"/>
                </a:lnTo>
                <a:lnTo>
                  <a:pt x="1416" y="4156"/>
                </a:lnTo>
                <a:lnTo>
                  <a:pt x="1384" y="4152"/>
                </a:lnTo>
                <a:lnTo>
                  <a:pt x="1352" y="4149"/>
                </a:lnTo>
                <a:lnTo>
                  <a:pt x="1320" y="4144"/>
                </a:lnTo>
                <a:lnTo>
                  <a:pt x="1288" y="4139"/>
                </a:lnTo>
                <a:lnTo>
                  <a:pt x="1257" y="4134"/>
                </a:lnTo>
                <a:lnTo>
                  <a:pt x="1226" y="4128"/>
                </a:lnTo>
                <a:lnTo>
                  <a:pt x="1194" y="4121"/>
                </a:lnTo>
                <a:lnTo>
                  <a:pt x="1163" y="4114"/>
                </a:lnTo>
                <a:lnTo>
                  <a:pt x="1133" y="4107"/>
                </a:lnTo>
                <a:lnTo>
                  <a:pt x="1103" y="4098"/>
                </a:lnTo>
                <a:lnTo>
                  <a:pt x="1073" y="4090"/>
                </a:lnTo>
                <a:lnTo>
                  <a:pt x="1043" y="4082"/>
                </a:lnTo>
                <a:lnTo>
                  <a:pt x="1014" y="4072"/>
                </a:lnTo>
                <a:lnTo>
                  <a:pt x="984" y="4062"/>
                </a:lnTo>
                <a:lnTo>
                  <a:pt x="956" y="4052"/>
                </a:lnTo>
                <a:lnTo>
                  <a:pt x="899" y="4030"/>
                </a:lnTo>
                <a:lnTo>
                  <a:pt x="870" y="4018"/>
                </a:lnTo>
                <a:lnTo>
                  <a:pt x="843" y="4006"/>
                </a:lnTo>
                <a:lnTo>
                  <a:pt x="815" y="3993"/>
                </a:lnTo>
                <a:lnTo>
                  <a:pt x="789" y="3981"/>
                </a:lnTo>
                <a:lnTo>
                  <a:pt x="735" y="3953"/>
                </a:lnTo>
                <a:lnTo>
                  <a:pt x="683" y="3926"/>
                </a:lnTo>
                <a:lnTo>
                  <a:pt x="657" y="3911"/>
                </a:lnTo>
                <a:lnTo>
                  <a:pt x="632" y="3896"/>
                </a:lnTo>
                <a:lnTo>
                  <a:pt x="582" y="3866"/>
                </a:lnTo>
                <a:lnTo>
                  <a:pt x="557" y="3849"/>
                </a:lnTo>
                <a:lnTo>
                  <a:pt x="533" y="3833"/>
                </a:lnTo>
                <a:lnTo>
                  <a:pt x="510" y="3816"/>
                </a:lnTo>
                <a:lnTo>
                  <a:pt x="486" y="3800"/>
                </a:lnTo>
                <a:lnTo>
                  <a:pt x="464" y="3783"/>
                </a:lnTo>
                <a:lnTo>
                  <a:pt x="441" y="3766"/>
                </a:lnTo>
                <a:lnTo>
                  <a:pt x="396" y="3730"/>
                </a:lnTo>
                <a:lnTo>
                  <a:pt x="353" y="3694"/>
                </a:lnTo>
                <a:lnTo>
                  <a:pt x="312" y="3657"/>
                </a:lnTo>
                <a:lnTo>
                  <a:pt x="292" y="3639"/>
                </a:lnTo>
                <a:lnTo>
                  <a:pt x="272" y="3620"/>
                </a:lnTo>
                <a:lnTo>
                  <a:pt x="252" y="3601"/>
                </a:lnTo>
                <a:lnTo>
                  <a:pt x="233" y="3581"/>
                </a:lnTo>
                <a:lnTo>
                  <a:pt x="196" y="3542"/>
                </a:lnTo>
                <a:lnTo>
                  <a:pt x="161" y="3503"/>
                </a:lnTo>
                <a:lnTo>
                  <a:pt x="143" y="3483"/>
                </a:lnTo>
                <a:lnTo>
                  <a:pt x="126" y="3463"/>
                </a:lnTo>
                <a:lnTo>
                  <a:pt x="94" y="3423"/>
                </a:lnTo>
                <a:lnTo>
                  <a:pt x="63" y="3382"/>
                </a:lnTo>
                <a:lnTo>
                  <a:pt x="34" y="3341"/>
                </a:lnTo>
                <a:lnTo>
                  <a:pt x="20" y="3321"/>
                </a:lnTo>
                <a:lnTo>
                  <a:pt x="6" y="3301"/>
                </a:lnTo>
                <a:lnTo>
                  <a:pt x="0" y="3291"/>
                </a:lnTo>
                <a:lnTo>
                  <a:pt x="791" y="3291"/>
                </a:lnTo>
                <a:lnTo>
                  <a:pt x="1582" y="3291"/>
                </a:lnTo>
                <a:lnTo>
                  <a:pt x="2373" y="3291"/>
                </a:lnTo>
                <a:lnTo>
                  <a:pt x="3164" y="3291"/>
                </a:lnTo>
                <a:lnTo>
                  <a:pt x="3158" y="3299"/>
                </a:lnTo>
                <a:lnTo>
                  <a:pt x="3125" y="3350"/>
                </a:lnTo>
                <a:lnTo>
                  <a:pt x="3092" y="3399"/>
                </a:lnTo>
                <a:lnTo>
                  <a:pt x="3074" y="3423"/>
                </a:lnTo>
                <a:lnTo>
                  <a:pt x="3056" y="3447"/>
                </a:lnTo>
                <a:lnTo>
                  <a:pt x="3020" y="3493"/>
                </a:lnTo>
                <a:lnTo>
                  <a:pt x="3000" y="3515"/>
                </a:lnTo>
                <a:lnTo>
                  <a:pt x="2981" y="3538"/>
                </a:lnTo>
                <a:lnTo>
                  <a:pt x="2943" y="3581"/>
                </a:lnTo>
                <a:lnTo>
                  <a:pt x="2922" y="3603"/>
                </a:lnTo>
                <a:lnTo>
                  <a:pt x="2902" y="3623"/>
                </a:lnTo>
                <a:lnTo>
                  <a:pt x="2882" y="3644"/>
                </a:lnTo>
                <a:lnTo>
                  <a:pt x="2861" y="3664"/>
                </a:lnTo>
                <a:lnTo>
                  <a:pt x="2818" y="3704"/>
                </a:lnTo>
                <a:lnTo>
                  <a:pt x="2796" y="3722"/>
                </a:lnTo>
                <a:lnTo>
                  <a:pt x="2774" y="3741"/>
                </a:lnTo>
                <a:lnTo>
                  <a:pt x="2752" y="3759"/>
                </a:lnTo>
                <a:lnTo>
                  <a:pt x="2729" y="3777"/>
                </a:lnTo>
                <a:lnTo>
                  <a:pt x="2684" y="3812"/>
                </a:lnTo>
                <a:lnTo>
                  <a:pt x="2660" y="3828"/>
                </a:lnTo>
                <a:lnTo>
                  <a:pt x="2637" y="3845"/>
                </a:lnTo>
                <a:lnTo>
                  <a:pt x="2588" y="3876"/>
                </a:lnTo>
                <a:lnTo>
                  <a:pt x="2564" y="3892"/>
                </a:lnTo>
                <a:lnTo>
                  <a:pt x="2540" y="3906"/>
                </a:lnTo>
                <a:lnTo>
                  <a:pt x="2514" y="3921"/>
                </a:lnTo>
                <a:lnTo>
                  <a:pt x="2489" y="3935"/>
                </a:lnTo>
                <a:lnTo>
                  <a:pt x="2464" y="3950"/>
                </a:lnTo>
                <a:lnTo>
                  <a:pt x="2439" y="3963"/>
                </a:lnTo>
                <a:lnTo>
                  <a:pt x="2386" y="3988"/>
                </a:lnTo>
                <a:lnTo>
                  <a:pt x="2361" y="4000"/>
                </a:lnTo>
                <a:lnTo>
                  <a:pt x="2333" y="4012"/>
                </a:lnTo>
                <a:lnTo>
                  <a:pt x="2280" y="4034"/>
                </a:lnTo>
                <a:lnTo>
                  <a:pt x="2253" y="4044"/>
                </a:lnTo>
                <a:lnTo>
                  <a:pt x="2226" y="4054"/>
                </a:lnTo>
                <a:lnTo>
                  <a:pt x="2199" y="4064"/>
                </a:lnTo>
                <a:lnTo>
                  <a:pt x="2171" y="4073"/>
                </a:lnTo>
                <a:lnTo>
                  <a:pt x="2115" y="4090"/>
                </a:lnTo>
                <a:lnTo>
                  <a:pt x="2087" y="4097"/>
                </a:lnTo>
                <a:lnTo>
                  <a:pt x="2058" y="4106"/>
                </a:lnTo>
                <a:lnTo>
                  <a:pt x="2030" y="4112"/>
                </a:lnTo>
                <a:lnTo>
                  <a:pt x="2001" y="4119"/>
                </a:lnTo>
                <a:lnTo>
                  <a:pt x="1943" y="4131"/>
                </a:lnTo>
                <a:lnTo>
                  <a:pt x="1884" y="4140"/>
                </a:lnTo>
                <a:lnTo>
                  <a:pt x="1824" y="4149"/>
                </a:lnTo>
                <a:lnTo>
                  <a:pt x="1766" y="4155"/>
                </a:lnTo>
                <a:lnTo>
                  <a:pt x="1704" y="4160"/>
                </a:lnTo>
                <a:lnTo>
                  <a:pt x="1674" y="4162"/>
                </a:lnTo>
                <a:lnTo>
                  <a:pt x="1643" y="4163"/>
                </a:lnTo>
                <a:lnTo>
                  <a:pt x="1582" y="41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0135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Half Picture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64ACFC97-E08E-9599-60AA-48EEB4A8D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092533" cy="6858000"/>
          </a:xfrm>
          <a:custGeom>
            <a:avLst/>
            <a:gdLst>
              <a:gd name="connsiteX0" fmla="*/ 0 w 6092533"/>
              <a:gd name="connsiteY0" fmla="*/ 0 h 6858000"/>
              <a:gd name="connsiteX1" fmla="*/ 335359 w 6092533"/>
              <a:gd name="connsiteY1" fmla="*/ 0 h 6858000"/>
              <a:gd name="connsiteX2" fmla="*/ 479376 w 6092533"/>
              <a:gd name="connsiteY2" fmla="*/ 0 h 6858000"/>
              <a:gd name="connsiteX3" fmla="*/ 1055344 w 6092533"/>
              <a:gd name="connsiteY3" fmla="*/ 0 h 6858000"/>
              <a:gd name="connsiteX4" fmla="*/ 1343471 w 6092533"/>
              <a:gd name="connsiteY4" fmla="*/ 0 h 6858000"/>
              <a:gd name="connsiteX5" fmla="*/ 2351584 w 6092533"/>
              <a:gd name="connsiteY5" fmla="*/ 0 h 6858000"/>
              <a:gd name="connsiteX6" fmla="*/ 4987704 w 6092533"/>
              <a:gd name="connsiteY6" fmla="*/ 0 h 6858000"/>
              <a:gd name="connsiteX7" fmla="*/ 5889029 w 6092533"/>
              <a:gd name="connsiteY7" fmla="*/ 0 h 6858000"/>
              <a:gd name="connsiteX8" fmla="*/ 5891016 w 6092533"/>
              <a:gd name="connsiteY8" fmla="*/ 4172 h 6858000"/>
              <a:gd name="connsiteX9" fmla="*/ 5910461 w 6092533"/>
              <a:gd name="connsiteY9" fmla="*/ 39526 h 6858000"/>
              <a:gd name="connsiteX10" fmla="*/ 5928137 w 6092533"/>
              <a:gd name="connsiteY10" fmla="*/ 76648 h 6858000"/>
              <a:gd name="connsiteX11" fmla="*/ 5944047 w 6092533"/>
              <a:gd name="connsiteY11" fmla="*/ 113770 h 6858000"/>
              <a:gd name="connsiteX12" fmla="*/ 5958188 w 6092533"/>
              <a:gd name="connsiteY12" fmla="*/ 150891 h 6858000"/>
              <a:gd name="connsiteX13" fmla="*/ 5972330 w 6092533"/>
              <a:gd name="connsiteY13" fmla="*/ 188013 h 6858000"/>
              <a:gd name="connsiteX14" fmla="*/ 5986472 w 6092533"/>
              <a:gd name="connsiteY14" fmla="*/ 226902 h 6858000"/>
              <a:gd name="connsiteX15" fmla="*/ 5998845 w 6092533"/>
              <a:gd name="connsiteY15" fmla="*/ 264024 h 6858000"/>
              <a:gd name="connsiteX16" fmla="*/ 6011219 w 6092533"/>
              <a:gd name="connsiteY16" fmla="*/ 302913 h 6858000"/>
              <a:gd name="connsiteX17" fmla="*/ 6032431 w 6092533"/>
              <a:gd name="connsiteY17" fmla="*/ 378924 h 6858000"/>
              <a:gd name="connsiteX18" fmla="*/ 6041270 w 6092533"/>
              <a:gd name="connsiteY18" fmla="*/ 417813 h 6858000"/>
              <a:gd name="connsiteX19" fmla="*/ 6050108 w 6092533"/>
              <a:gd name="connsiteY19" fmla="*/ 456703 h 6858000"/>
              <a:gd name="connsiteX20" fmla="*/ 6064250 w 6092533"/>
              <a:gd name="connsiteY20" fmla="*/ 534482 h 6858000"/>
              <a:gd name="connsiteX21" fmla="*/ 6071321 w 6092533"/>
              <a:gd name="connsiteY21" fmla="*/ 575139 h 6858000"/>
              <a:gd name="connsiteX22" fmla="*/ 6076624 w 6092533"/>
              <a:gd name="connsiteY22" fmla="*/ 614028 h 6858000"/>
              <a:gd name="connsiteX23" fmla="*/ 6080159 w 6092533"/>
              <a:gd name="connsiteY23" fmla="*/ 652917 h 6858000"/>
              <a:gd name="connsiteX24" fmla="*/ 6085462 w 6092533"/>
              <a:gd name="connsiteY24" fmla="*/ 691807 h 6858000"/>
              <a:gd name="connsiteX25" fmla="*/ 6090765 w 6092533"/>
              <a:gd name="connsiteY25" fmla="*/ 771353 h 6858000"/>
              <a:gd name="connsiteX26" fmla="*/ 6092533 w 6092533"/>
              <a:gd name="connsiteY26" fmla="*/ 850899 h 6858000"/>
              <a:gd name="connsiteX27" fmla="*/ 6092533 w 6092533"/>
              <a:gd name="connsiteY27" fmla="*/ 891556 h 6858000"/>
              <a:gd name="connsiteX28" fmla="*/ 6092533 w 6092533"/>
              <a:gd name="connsiteY28" fmla="*/ 932213 h 6858000"/>
              <a:gd name="connsiteX29" fmla="*/ 6090765 w 6092533"/>
              <a:gd name="connsiteY29" fmla="*/ 971103 h 6858000"/>
              <a:gd name="connsiteX30" fmla="*/ 6088998 w 6092533"/>
              <a:gd name="connsiteY30" fmla="*/ 1009992 h 6858000"/>
              <a:gd name="connsiteX31" fmla="*/ 6085462 w 6092533"/>
              <a:gd name="connsiteY31" fmla="*/ 1050649 h 6858000"/>
              <a:gd name="connsiteX32" fmla="*/ 6083695 w 6092533"/>
              <a:gd name="connsiteY32" fmla="*/ 1089538 h 6858000"/>
              <a:gd name="connsiteX33" fmla="*/ 6073088 w 6092533"/>
              <a:gd name="connsiteY33" fmla="*/ 1167317 h 6858000"/>
              <a:gd name="connsiteX34" fmla="*/ 6062482 w 6092533"/>
              <a:gd name="connsiteY34" fmla="*/ 1246863 h 6858000"/>
              <a:gd name="connsiteX35" fmla="*/ 6055412 w 6092533"/>
              <a:gd name="connsiteY35" fmla="*/ 1285753 h 6858000"/>
              <a:gd name="connsiteX36" fmla="*/ 6048341 w 6092533"/>
              <a:gd name="connsiteY36" fmla="*/ 1322874 h 6858000"/>
              <a:gd name="connsiteX37" fmla="*/ 6030664 w 6092533"/>
              <a:gd name="connsiteY37" fmla="*/ 1400653 h 6858000"/>
              <a:gd name="connsiteX38" fmla="*/ 6021825 w 6092533"/>
              <a:gd name="connsiteY38" fmla="*/ 1437775 h 6858000"/>
              <a:gd name="connsiteX39" fmla="*/ 6011219 w 6092533"/>
              <a:gd name="connsiteY39" fmla="*/ 1476664 h 6858000"/>
              <a:gd name="connsiteX40" fmla="*/ 5988239 w 6092533"/>
              <a:gd name="connsiteY40" fmla="*/ 1550907 h 6858000"/>
              <a:gd name="connsiteX41" fmla="*/ 5975866 w 6092533"/>
              <a:gd name="connsiteY41" fmla="*/ 1588029 h 6858000"/>
              <a:gd name="connsiteX42" fmla="*/ 5963491 w 6092533"/>
              <a:gd name="connsiteY42" fmla="*/ 1625151 h 6858000"/>
              <a:gd name="connsiteX43" fmla="*/ 5951117 w 6092533"/>
              <a:gd name="connsiteY43" fmla="*/ 1662272 h 6858000"/>
              <a:gd name="connsiteX44" fmla="*/ 5936976 w 6092533"/>
              <a:gd name="connsiteY44" fmla="*/ 1699394 h 6858000"/>
              <a:gd name="connsiteX45" fmla="*/ 5922834 w 6092533"/>
              <a:gd name="connsiteY45" fmla="*/ 1734748 h 6858000"/>
              <a:gd name="connsiteX46" fmla="*/ 5906925 w 6092533"/>
              <a:gd name="connsiteY46" fmla="*/ 1770102 h 6858000"/>
              <a:gd name="connsiteX47" fmla="*/ 5889249 w 6092533"/>
              <a:gd name="connsiteY47" fmla="*/ 1805456 h 6858000"/>
              <a:gd name="connsiteX48" fmla="*/ 5873339 w 6092533"/>
              <a:gd name="connsiteY48" fmla="*/ 1840810 h 6858000"/>
              <a:gd name="connsiteX49" fmla="*/ 5834449 w 6092533"/>
              <a:gd name="connsiteY49" fmla="*/ 1920356 h 6858000"/>
              <a:gd name="connsiteX50" fmla="*/ 5793792 w 6092533"/>
              <a:gd name="connsiteY50" fmla="*/ 1999902 h 6858000"/>
              <a:gd name="connsiteX51" fmla="*/ 5749600 w 6092533"/>
              <a:gd name="connsiteY51" fmla="*/ 2079449 h 6858000"/>
              <a:gd name="connsiteX52" fmla="*/ 5703640 w 6092533"/>
              <a:gd name="connsiteY52" fmla="*/ 2160763 h 6858000"/>
              <a:gd name="connsiteX53" fmla="*/ 5655912 w 6092533"/>
              <a:gd name="connsiteY53" fmla="*/ 2242077 h 6858000"/>
              <a:gd name="connsiteX54" fmla="*/ 5604649 w 6092533"/>
              <a:gd name="connsiteY54" fmla="*/ 2325159 h 6858000"/>
              <a:gd name="connsiteX55" fmla="*/ 5551619 w 6092533"/>
              <a:gd name="connsiteY55" fmla="*/ 2406473 h 6858000"/>
              <a:gd name="connsiteX56" fmla="*/ 5496819 w 6092533"/>
              <a:gd name="connsiteY56" fmla="*/ 2491322 h 6858000"/>
              <a:gd name="connsiteX57" fmla="*/ 5442021 w 6092533"/>
              <a:gd name="connsiteY57" fmla="*/ 2574404 h 6858000"/>
              <a:gd name="connsiteX58" fmla="*/ 5383687 w 6092533"/>
              <a:gd name="connsiteY58" fmla="*/ 2659254 h 6858000"/>
              <a:gd name="connsiteX59" fmla="*/ 5323585 w 6092533"/>
              <a:gd name="connsiteY59" fmla="*/ 2744103 h 6858000"/>
              <a:gd name="connsiteX60" fmla="*/ 5261717 w 6092533"/>
              <a:gd name="connsiteY60" fmla="*/ 2828952 h 6858000"/>
              <a:gd name="connsiteX61" fmla="*/ 5199846 w 6092533"/>
              <a:gd name="connsiteY61" fmla="*/ 2915570 h 6858000"/>
              <a:gd name="connsiteX62" fmla="*/ 5134441 w 6092533"/>
              <a:gd name="connsiteY62" fmla="*/ 3002187 h 6858000"/>
              <a:gd name="connsiteX63" fmla="*/ 5003633 w 6092533"/>
              <a:gd name="connsiteY63" fmla="*/ 3177189 h 6858000"/>
              <a:gd name="connsiteX64" fmla="*/ 4867519 w 6092533"/>
              <a:gd name="connsiteY64" fmla="*/ 3352191 h 6858000"/>
              <a:gd name="connsiteX65" fmla="*/ 4729639 w 6092533"/>
              <a:gd name="connsiteY65" fmla="*/ 3530728 h 6858000"/>
              <a:gd name="connsiteX66" fmla="*/ 4446807 w 6092533"/>
              <a:gd name="connsiteY66" fmla="*/ 3891338 h 6858000"/>
              <a:gd name="connsiteX67" fmla="*/ 4303624 w 6092533"/>
              <a:gd name="connsiteY67" fmla="*/ 4073411 h 6858000"/>
              <a:gd name="connsiteX68" fmla="*/ 4160440 w 6092533"/>
              <a:gd name="connsiteY68" fmla="*/ 4255484 h 6858000"/>
              <a:gd name="connsiteX69" fmla="*/ 4020792 w 6092533"/>
              <a:gd name="connsiteY69" fmla="*/ 4439324 h 6858000"/>
              <a:gd name="connsiteX70" fmla="*/ 3950084 w 6092533"/>
              <a:gd name="connsiteY70" fmla="*/ 4531245 h 6858000"/>
              <a:gd name="connsiteX71" fmla="*/ 3881144 w 6092533"/>
              <a:gd name="connsiteY71" fmla="*/ 4623165 h 6858000"/>
              <a:gd name="connsiteX72" fmla="*/ 3812204 w 6092533"/>
              <a:gd name="connsiteY72" fmla="*/ 4715085 h 6858000"/>
              <a:gd name="connsiteX73" fmla="*/ 3745032 w 6092533"/>
              <a:gd name="connsiteY73" fmla="*/ 4807005 h 6858000"/>
              <a:gd name="connsiteX74" fmla="*/ 3677859 w 6092533"/>
              <a:gd name="connsiteY74" fmla="*/ 4898926 h 6858000"/>
              <a:gd name="connsiteX75" fmla="*/ 3612454 w 6092533"/>
              <a:gd name="connsiteY75" fmla="*/ 4990846 h 6858000"/>
              <a:gd name="connsiteX76" fmla="*/ 3548817 w 6092533"/>
              <a:gd name="connsiteY76" fmla="*/ 5084534 h 6858000"/>
              <a:gd name="connsiteX77" fmla="*/ 3485180 w 6092533"/>
              <a:gd name="connsiteY77" fmla="*/ 5176454 h 6858000"/>
              <a:gd name="connsiteX78" fmla="*/ 3425079 w 6092533"/>
              <a:gd name="connsiteY78" fmla="*/ 5268374 h 6858000"/>
              <a:gd name="connsiteX79" fmla="*/ 3363209 w 6092533"/>
              <a:gd name="connsiteY79" fmla="*/ 5362062 h 6858000"/>
              <a:gd name="connsiteX80" fmla="*/ 3304875 w 6092533"/>
              <a:gd name="connsiteY80" fmla="*/ 5453983 h 6858000"/>
              <a:gd name="connsiteX81" fmla="*/ 3246541 w 6092533"/>
              <a:gd name="connsiteY81" fmla="*/ 5545903 h 6858000"/>
              <a:gd name="connsiteX82" fmla="*/ 3191742 w 6092533"/>
              <a:gd name="connsiteY82" fmla="*/ 5637823 h 6858000"/>
              <a:gd name="connsiteX83" fmla="*/ 3138712 w 6092533"/>
              <a:gd name="connsiteY83" fmla="*/ 5731511 h 6858000"/>
              <a:gd name="connsiteX84" fmla="*/ 3089216 w 6092533"/>
              <a:gd name="connsiteY84" fmla="*/ 5823431 h 6858000"/>
              <a:gd name="connsiteX85" fmla="*/ 3039721 w 6092533"/>
              <a:gd name="connsiteY85" fmla="*/ 5915351 h 6858000"/>
              <a:gd name="connsiteX86" fmla="*/ 2993760 w 6092533"/>
              <a:gd name="connsiteY86" fmla="*/ 6007272 h 6858000"/>
              <a:gd name="connsiteX87" fmla="*/ 2949568 w 6092533"/>
              <a:gd name="connsiteY87" fmla="*/ 6099192 h 6858000"/>
              <a:gd name="connsiteX88" fmla="*/ 2907143 w 6092533"/>
              <a:gd name="connsiteY88" fmla="*/ 6191112 h 6858000"/>
              <a:gd name="connsiteX89" fmla="*/ 2868254 w 6092533"/>
              <a:gd name="connsiteY89" fmla="*/ 6281265 h 6858000"/>
              <a:gd name="connsiteX90" fmla="*/ 2832900 w 6092533"/>
              <a:gd name="connsiteY90" fmla="*/ 6373185 h 6858000"/>
              <a:gd name="connsiteX91" fmla="*/ 2799314 w 6092533"/>
              <a:gd name="connsiteY91" fmla="*/ 6465105 h 6858000"/>
              <a:gd name="connsiteX92" fmla="*/ 2767495 w 6092533"/>
              <a:gd name="connsiteY92" fmla="*/ 6557025 h 6858000"/>
              <a:gd name="connsiteX93" fmla="*/ 2740980 w 6092533"/>
              <a:gd name="connsiteY93" fmla="*/ 6647178 h 6858000"/>
              <a:gd name="connsiteX94" fmla="*/ 2716232 w 6092533"/>
              <a:gd name="connsiteY94" fmla="*/ 6737331 h 6858000"/>
              <a:gd name="connsiteX95" fmla="*/ 2695020 w 6092533"/>
              <a:gd name="connsiteY95" fmla="*/ 6827483 h 6858000"/>
              <a:gd name="connsiteX96" fmla="*/ 2688916 w 6092533"/>
              <a:gd name="connsiteY96" fmla="*/ 6858000 h 6858000"/>
              <a:gd name="connsiteX97" fmla="*/ 2495600 w 6092533"/>
              <a:gd name="connsiteY97" fmla="*/ 6858000 h 6858000"/>
              <a:gd name="connsiteX98" fmla="*/ 2309228 w 6092533"/>
              <a:gd name="connsiteY98" fmla="*/ 6858000 h 6858000"/>
              <a:gd name="connsiteX99" fmla="*/ 0 w 6092533"/>
              <a:gd name="connsiteY99" fmla="*/ 6858000 h 6858000"/>
              <a:gd name="connsiteX100" fmla="*/ 0 w 6092533"/>
              <a:gd name="connsiteY100" fmla="*/ 6669088 h 6858000"/>
              <a:gd name="connsiteX101" fmla="*/ 0 w 6092533"/>
              <a:gd name="connsiteY101" fmla="*/ 630932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6092533" h="6858000">
                <a:moveTo>
                  <a:pt x="0" y="0"/>
                </a:moveTo>
                <a:lnTo>
                  <a:pt x="335359" y="0"/>
                </a:lnTo>
                <a:lnTo>
                  <a:pt x="479376" y="0"/>
                </a:lnTo>
                <a:lnTo>
                  <a:pt x="1055344" y="0"/>
                </a:lnTo>
                <a:lnTo>
                  <a:pt x="1343471" y="0"/>
                </a:lnTo>
                <a:lnTo>
                  <a:pt x="2351584" y="0"/>
                </a:lnTo>
                <a:lnTo>
                  <a:pt x="4987704" y="0"/>
                </a:lnTo>
                <a:lnTo>
                  <a:pt x="5889029" y="0"/>
                </a:lnTo>
                <a:lnTo>
                  <a:pt x="5891016" y="4172"/>
                </a:lnTo>
                <a:lnTo>
                  <a:pt x="5910461" y="39526"/>
                </a:lnTo>
                <a:lnTo>
                  <a:pt x="5928137" y="76648"/>
                </a:lnTo>
                <a:lnTo>
                  <a:pt x="5944047" y="113770"/>
                </a:lnTo>
                <a:lnTo>
                  <a:pt x="5958188" y="150891"/>
                </a:lnTo>
                <a:lnTo>
                  <a:pt x="5972330" y="188013"/>
                </a:lnTo>
                <a:lnTo>
                  <a:pt x="5986472" y="226902"/>
                </a:lnTo>
                <a:lnTo>
                  <a:pt x="5998845" y="264024"/>
                </a:lnTo>
                <a:lnTo>
                  <a:pt x="6011219" y="302913"/>
                </a:lnTo>
                <a:lnTo>
                  <a:pt x="6032431" y="378924"/>
                </a:lnTo>
                <a:lnTo>
                  <a:pt x="6041270" y="417813"/>
                </a:lnTo>
                <a:lnTo>
                  <a:pt x="6050108" y="456703"/>
                </a:lnTo>
                <a:lnTo>
                  <a:pt x="6064250" y="534482"/>
                </a:lnTo>
                <a:lnTo>
                  <a:pt x="6071321" y="575139"/>
                </a:lnTo>
                <a:lnTo>
                  <a:pt x="6076624" y="614028"/>
                </a:lnTo>
                <a:lnTo>
                  <a:pt x="6080159" y="652917"/>
                </a:lnTo>
                <a:lnTo>
                  <a:pt x="6085462" y="691807"/>
                </a:lnTo>
                <a:lnTo>
                  <a:pt x="6090765" y="771353"/>
                </a:lnTo>
                <a:lnTo>
                  <a:pt x="6092533" y="850899"/>
                </a:lnTo>
                <a:lnTo>
                  <a:pt x="6092533" y="891556"/>
                </a:lnTo>
                <a:lnTo>
                  <a:pt x="6092533" y="932213"/>
                </a:lnTo>
                <a:lnTo>
                  <a:pt x="6090765" y="971103"/>
                </a:lnTo>
                <a:lnTo>
                  <a:pt x="6088998" y="1009992"/>
                </a:lnTo>
                <a:lnTo>
                  <a:pt x="6085462" y="1050649"/>
                </a:lnTo>
                <a:lnTo>
                  <a:pt x="6083695" y="1089538"/>
                </a:lnTo>
                <a:lnTo>
                  <a:pt x="6073088" y="1167317"/>
                </a:lnTo>
                <a:lnTo>
                  <a:pt x="6062482" y="1246863"/>
                </a:lnTo>
                <a:lnTo>
                  <a:pt x="6055412" y="1285753"/>
                </a:lnTo>
                <a:lnTo>
                  <a:pt x="6048341" y="1322874"/>
                </a:lnTo>
                <a:lnTo>
                  <a:pt x="6030664" y="1400653"/>
                </a:lnTo>
                <a:lnTo>
                  <a:pt x="6021825" y="1437775"/>
                </a:lnTo>
                <a:lnTo>
                  <a:pt x="6011219" y="1476664"/>
                </a:lnTo>
                <a:lnTo>
                  <a:pt x="5988239" y="1550907"/>
                </a:lnTo>
                <a:lnTo>
                  <a:pt x="5975866" y="1588029"/>
                </a:lnTo>
                <a:lnTo>
                  <a:pt x="5963491" y="1625151"/>
                </a:lnTo>
                <a:lnTo>
                  <a:pt x="5951117" y="1662272"/>
                </a:lnTo>
                <a:lnTo>
                  <a:pt x="5936976" y="1699394"/>
                </a:lnTo>
                <a:lnTo>
                  <a:pt x="5922834" y="1734748"/>
                </a:lnTo>
                <a:lnTo>
                  <a:pt x="5906925" y="1770102"/>
                </a:lnTo>
                <a:lnTo>
                  <a:pt x="5889249" y="1805456"/>
                </a:lnTo>
                <a:lnTo>
                  <a:pt x="5873339" y="1840810"/>
                </a:lnTo>
                <a:lnTo>
                  <a:pt x="5834449" y="1920356"/>
                </a:lnTo>
                <a:lnTo>
                  <a:pt x="5793792" y="1999902"/>
                </a:lnTo>
                <a:lnTo>
                  <a:pt x="5749600" y="2079449"/>
                </a:lnTo>
                <a:lnTo>
                  <a:pt x="5703640" y="2160763"/>
                </a:lnTo>
                <a:lnTo>
                  <a:pt x="5655912" y="2242077"/>
                </a:lnTo>
                <a:lnTo>
                  <a:pt x="5604649" y="2325159"/>
                </a:lnTo>
                <a:lnTo>
                  <a:pt x="5551619" y="2406473"/>
                </a:lnTo>
                <a:lnTo>
                  <a:pt x="5496819" y="2491322"/>
                </a:lnTo>
                <a:lnTo>
                  <a:pt x="5442021" y="2574404"/>
                </a:lnTo>
                <a:lnTo>
                  <a:pt x="5383687" y="2659254"/>
                </a:lnTo>
                <a:lnTo>
                  <a:pt x="5323585" y="2744103"/>
                </a:lnTo>
                <a:lnTo>
                  <a:pt x="5261717" y="2828952"/>
                </a:lnTo>
                <a:lnTo>
                  <a:pt x="5199846" y="2915570"/>
                </a:lnTo>
                <a:lnTo>
                  <a:pt x="5134441" y="3002187"/>
                </a:lnTo>
                <a:lnTo>
                  <a:pt x="5003633" y="3177189"/>
                </a:lnTo>
                <a:lnTo>
                  <a:pt x="4867519" y="3352191"/>
                </a:lnTo>
                <a:lnTo>
                  <a:pt x="4729639" y="3530728"/>
                </a:lnTo>
                <a:lnTo>
                  <a:pt x="4446807" y="3891338"/>
                </a:lnTo>
                <a:lnTo>
                  <a:pt x="4303624" y="4073411"/>
                </a:lnTo>
                <a:lnTo>
                  <a:pt x="4160440" y="4255484"/>
                </a:lnTo>
                <a:lnTo>
                  <a:pt x="4020792" y="4439324"/>
                </a:lnTo>
                <a:lnTo>
                  <a:pt x="3950084" y="4531245"/>
                </a:lnTo>
                <a:lnTo>
                  <a:pt x="3881144" y="4623165"/>
                </a:lnTo>
                <a:lnTo>
                  <a:pt x="3812204" y="4715085"/>
                </a:lnTo>
                <a:lnTo>
                  <a:pt x="3745032" y="4807005"/>
                </a:lnTo>
                <a:lnTo>
                  <a:pt x="3677859" y="4898926"/>
                </a:lnTo>
                <a:lnTo>
                  <a:pt x="3612454" y="4990846"/>
                </a:lnTo>
                <a:lnTo>
                  <a:pt x="3548817" y="5084534"/>
                </a:lnTo>
                <a:lnTo>
                  <a:pt x="3485180" y="5176454"/>
                </a:lnTo>
                <a:lnTo>
                  <a:pt x="3425079" y="5268374"/>
                </a:lnTo>
                <a:lnTo>
                  <a:pt x="3363209" y="5362062"/>
                </a:lnTo>
                <a:lnTo>
                  <a:pt x="3304875" y="5453983"/>
                </a:lnTo>
                <a:lnTo>
                  <a:pt x="3246541" y="5545903"/>
                </a:lnTo>
                <a:lnTo>
                  <a:pt x="3191742" y="5637823"/>
                </a:lnTo>
                <a:lnTo>
                  <a:pt x="3138712" y="5731511"/>
                </a:lnTo>
                <a:lnTo>
                  <a:pt x="3089216" y="5823431"/>
                </a:lnTo>
                <a:lnTo>
                  <a:pt x="3039721" y="5915351"/>
                </a:lnTo>
                <a:lnTo>
                  <a:pt x="2993760" y="6007272"/>
                </a:lnTo>
                <a:lnTo>
                  <a:pt x="2949568" y="6099192"/>
                </a:lnTo>
                <a:lnTo>
                  <a:pt x="2907143" y="6191112"/>
                </a:lnTo>
                <a:lnTo>
                  <a:pt x="2868254" y="6281265"/>
                </a:lnTo>
                <a:lnTo>
                  <a:pt x="2832900" y="6373185"/>
                </a:lnTo>
                <a:lnTo>
                  <a:pt x="2799314" y="6465105"/>
                </a:lnTo>
                <a:lnTo>
                  <a:pt x="2767495" y="6557025"/>
                </a:lnTo>
                <a:lnTo>
                  <a:pt x="2740980" y="6647178"/>
                </a:lnTo>
                <a:lnTo>
                  <a:pt x="2716232" y="6737331"/>
                </a:lnTo>
                <a:lnTo>
                  <a:pt x="2695020" y="6827483"/>
                </a:lnTo>
                <a:lnTo>
                  <a:pt x="2688916" y="6858000"/>
                </a:lnTo>
                <a:lnTo>
                  <a:pt x="2495600" y="6858000"/>
                </a:lnTo>
                <a:lnTo>
                  <a:pt x="2309228" y="6858000"/>
                </a:lnTo>
                <a:lnTo>
                  <a:pt x="0" y="6858000"/>
                </a:lnTo>
                <a:lnTo>
                  <a:pt x="0" y="6669088"/>
                </a:lnTo>
                <a:lnTo>
                  <a:pt x="0" y="630932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wrap="square">
            <a:noAutofit/>
          </a:bodyPr>
          <a:lstStyle>
            <a:lvl1pPr marL="0" indent="0" algn="l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672063" y="1773238"/>
            <a:ext cx="4896049" cy="108096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8705ABBA-42AE-28C6-340E-9FD442E80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2064" y="2996952"/>
            <a:ext cx="4896048" cy="31688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233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l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A38093-ADEF-4186-B183-F189E8EE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FEBA6D0-4C69-1898-7D11-48792D237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173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and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BB10F241-A7A8-F0C2-EEB5-E9C64FFC8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l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349451"/>
            <a:ext cx="10944224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DC195ED-F8E6-0076-F167-763CA71B4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2461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and Picture Ne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A8504763-0F82-BADA-39D1-A4DBB0BCF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l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349451"/>
            <a:ext cx="10944224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E576B48-7759-CE0C-3FC1-2284ECA29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15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38093-ADEF-4186-B183-F189E8EE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35665-A412-4858-82BF-B092FC41CFF7}" type="datetime1">
              <a:rPr lang="fi-FI" smtClean="0"/>
              <a:t>19.1.2026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5990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990C-8331-4DA1-97FF-1E3F516B1243}" type="datetime1">
              <a:rPr lang="fi-FI" smtClean="0"/>
              <a:t>19.1.2026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521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31D3040-EC68-41B6-B426-75D972819FB0}" type="datetime1">
              <a:rPr lang="fi-FI" smtClean="0"/>
              <a:t>19.1.2026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659A81E-C5A2-8646-3414-B785C9C76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  <a:solidFill>
            <a:schemeClr val="bg1"/>
          </a:solidFill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445C5A7-9EB3-87B8-D215-FF7EA0B986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C682EF3D-D64D-6665-E630-993DE9AA17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2FE4BFBE-F179-F473-2471-4A9F50EE97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7" name="Freeform 17">
            <a:hlinkClick r:id="rId2" tooltip="Facebook"/>
            <a:extLst>
              <a:ext uri="{FF2B5EF4-FFF2-40B4-BE49-F238E27FC236}">
                <a16:creationId xmlns:a16="http://schemas.microsoft.com/office/drawing/2014/main" id="{DAD9F2AB-4B93-B5F1-1CD6-A6F683BE52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23174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Freeform 18">
            <a:hlinkClick r:id="rId3" tooltip="LinkedIn"/>
            <a:extLst>
              <a:ext uri="{FF2B5EF4-FFF2-40B4-BE49-F238E27FC236}">
                <a16:creationId xmlns:a16="http://schemas.microsoft.com/office/drawing/2014/main" id="{DF8D5BF9-8F4C-4F91-104A-B117F42FC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95233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Freeform 19">
            <a:hlinkClick r:id="rId4" tooltip="YouTube"/>
            <a:extLst>
              <a:ext uri="{FF2B5EF4-FFF2-40B4-BE49-F238E27FC236}">
                <a16:creationId xmlns:a16="http://schemas.microsoft.com/office/drawing/2014/main" id="{1BE74E94-7932-C6A2-DEA4-E0E6F4A1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31234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Freeform 6">
            <a:hlinkClick r:id="rId5" tooltip="Instagram"/>
            <a:extLst>
              <a:ext uri="{FF2B5EF4-FFF2-40B4-BE49-F238E27FC236}">
                <a16:creationId xmlns:a16="http://schemas.microsoft.com/office/drawing/2014/main" id="{DE66983C-67C5-AEF5-89F1-802FB980C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59216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6" name="Freeform 21">
            <a:hlinkClick r:id="rId6" tooltip="TikTok"/>
            <a:extLst>
              <a:ext uri="{FF2B5EF4-FFF2-40B4-BE49-F238E27FC236}">
                <a16:creationId xmlns:a16="http://schemas.microsoft.com/office/drawing/2014/main" id="{7E4F9FA0-AF7C-B35A-2029-3FDEC005B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672384" y="5013176"/>
            <a:ext cx="287873" cy="288000"/>
          </a:xfrm>
          <a:custGeom>
            <a:avLst/>
            <a:gdLst>
              <a:gd name="T0" fmla="*/ 1585 w 2269"/>
              <a:gd name="T1" fmla="*/ 641 h 2270"/>
              <a:gd name="T2" fmla="*/ 1526 w 2269"/>
              <a:gd name="T3" fmla="*/ 583 h 2270"/>
              <a:gd name="T4" fmla="*/ 1478 w 2269"/>
              <a:gd name="T5" fmla="*/ 507 h 2270"/>
              <a:gd name="T6" fmla="*/ 1450 w 2269"/>
              <a:gd name="T7" fmla="*/ 428 h 2270"/>
              <a:gd name="T8" fmla="*/ 1443 w 2269"/>
              <a:gd name="T9" fmla="*/ 347 h 2270"/>
              <a:gd name="T10" fmla="*/ 1170 w 2269"/>
              <a:gd name="T11" fmla="*/ 1439 h 2270"/>
              <a:gd name="T12" fmla="*/ 1158 w 2269"/>
              <a:gd name="T13" fmla="*/ 1503 h 2270"/>
              <a:gd name="T14" fmla="*/ 1117 w 2269"/>
              <a:gd name="T15" fmla="*/ 1576 h 2270"/>
              <a:gd name="T16" fmla="*/ 1064 w 2269"/>
              <a:gd name="T17" fmla="*/ 1624 h 2270"/>
              <a:gd name="T18" fmla="*/ 983 w 2269"/>
              <a:gd name="T19" fmla="*/ 1657 h 2270"/>
              <a:gd name="T20" fmla="*/ 916 w 2269"/>
              <a:gd name="T21" fmla="*/ 1660 h 2270"/>
              <a:gd name="T22" fmla="*/ 850 w 2269"/>
              <a:gd name="T23" fmla="*/ 1643 h 2270"/>
              <a:gd name="T24" fmla="*/ 793 w 2269"/>
              <a:gd name="T25" fmla="*/ 1608 h 2270"/>
              <a:gd name="T26" fmla="*/ 749 w 2269"/>
              <a:gd name="T27" fmla="*/ 1559 h 2270"/>
              <a:gd name="T28" fmla="*/ 720 w 2269"/>
              <a:gd name="T29" fmla="*/ 1498 h 2270"/>
              <a:gd name="T30" fmla="*/ 709 w 2269"/>
              <a:gd name="T31" fmla="*/ 1429 h 2270"/>
              <a:gd name="T32" fmla="*/ 720 w 2269"/>
              <a:gd name="T33" fmla="*/ 1361 h 2270"/>
              <a:gd name="T34" fmla="*/ 749 w 2269"/>
              <a:gd name="T35" fmla="*/ 1300 h 2270"/>
              <a:gd name="T36" fmla="*/ 793 w 2269"/>
              <a:gd name="T37" fmla="*/ 1251 h 2270"/>
              <a:gd name="T38" fmla="*/ 850 w 2269"/>
              <a:gd name="T39" fmla="*/ 1216 h 2270"/>
              <a:gd name="T40" fmla="*/ 904 w 2269"/>
              <a:gd name="T41" fmla="*/ 1201 h 2270"/>
              <a:gd name="T42" fmla="*/ 984 w 2269"/>
              <a:gd name="T43" fmla="*/ 1202 h 2270"/>
              <a:gd name="T44" fmla="*/ 984 w 2269"/>
              <a:gd name="T45" fmla="*/ 929 h 2270"/>
              <a:gd name="T46" fmla="*/ 892 w 2269"/>
              <a:gd name="T47" fmla="*/ 930 h 2270"/>
              <a:gd name="T48" fmla="*/ 791 w 2269"/>
              <a:gd name="T49" fmla="*/ 952 h 2270"/>
              <a:gd name="T50" fmla="*/ 719 w 2269"/>
              <a:gd name="T51" fmla="*/ 981 h 2270"/>
              <a:gd name="T52" fmla="*/ 630 w 2269"/>
              <a:gd name="T53" fmla="*/ 1037 h 2270"/>
              <a:gd name="T54" fmla="*/ 578 w 2269"/>
              <a:gd name="T55" fmla="*/ 1086 h 2270"/>
              <a:gd name="T56" fmla="*/ 528 w 2269"/>
              <a:gd name="T57" fmla="*/ 1150 h 2270"/>
              <a:gd name="T58" fmla="*/ 481 w 2269"/>
              <a:gd name="T59" fmla="*/ 1237 h 2270"/>
              <a:gd name="T60" fmla="*/ 450 w 2269"/>
              <a:gd name="T61" fmla="*/ 1351 h 2270"/>
              <a:gd name="T62" fmla="*/ 444 w 2269"/>
              <a:gd name="T63" fmla="*/ 1460 h 2270"/>
              <a:gd name="T64" fmla="*/ 463 w 2269"/>
              <a:gd name="T65" fmla="*/ 1568 h 2270"/>
              <a:gd name="T66" fmla="*/ 501 w 2269"/>
              <a:gd name="T67" fmla="*/ 1664 h 2270"/>
              <a:gd name="T68" fmla="*/ 547 w 2269"/>
              <a:gd name="T69" fmla="*/ 1736 h 2270"/>
              <a:gd name="T70" fmla="*/ 632 w 2269"/>
              <a:gd name="T71" fmla="*/ 1823 h 2270"/>
              <a:gd name="T72" fmla="*/ 727 w 2269"/>
              <a:gd name="T73" fmla="*/ 1883 h 2270"/>
              <a:gd name="T74" fmla="*/ 854 w 2269"/>
              <a:gd name="T75" fmla="*/ 1923 h 2270"/>
              <a:gd name="T76" fmla="*/ 937 w 2269"/>
              <a:gd name="T77" fmla="*/ 1931 h 2270"/>
              <a:gd name="T78" fmla="*/ 1049 w 2269"/>
              <a:gd name="T79" fmla="*/ 1920 h 2270"/>
              <a:gd name="T80" fmla="*/ 1151 w 2269"/>
              <a:gd name="T81" fmla="*/ 1886 h 2270"/>
              <a:gd name="T82" fmla="*/ 1251 w 2269"/>
              <a:gd name="T83" fmla="*/ 1824 h 2270"/>
              <a:gd name="T84" fmla="*/ 1319 w 2269"/>
              <a:gd name="T85" fmla="*/ 1760 h 2270"/>
              <a:gd name="T86" fmla="*/ 1392 w 2269"/>
              <a:gd name="T87" fmla="*/ 1648 h 2270"/>
              <a:gd name="T88" fmla="*/ 1426 w 2269"/>
              <a:gd name="T89" fmla="*/ 1557 h 2270"/>
              <a:gd name="T90" fmla="*/ 1443 w 2269"/>
              <a:gd name="T91" fmla="*/ 1447 h 2270"/>
              <a:gd name="T92" fmla="*/ 1535 w 2269"/>
              <a:gd name="T93" fmla="*/ 929 h 2270"/>
              <a:gd name="T94" fmla="*/ 1653 w 2269"/>
              <a:gd name="T95" fmla="*/ 972 h 2270"/>
              <a:gd name="T96" fmla="*/ 1786 w 2269"/>
              <a:gd name="T97" fmla="*/ 993 h 2270"/>
              <a:gd name="T98" fmla="*/ 1789 w 2269"/>
              <a:gd name="T99" fmla="*/ 724 h 2270"/>
              <a:gd name="T100" fmla="*/ 1674 w 2269"/>
              <a:gd name="T101" fmla="*/ 695 h 2270"/>
              <a:gd name="T102" fmla="*/ 1702 w 2269"/>
              <a:gd name="T103" fmla="*/ 0 h 2270"/>
              <a:gd name="T104" fmla="*/ 1702 w 2269"/>
              <a:gd name="T105" fmla="*/ 2270 h 2270"/>
              <a:gd name="T106" fmla="*/ 0 w 2269"/>
              <a:gd name="T107" fmla="*/ 568 h 2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69" h="2270">
                <a:moveTo>
                  <a:pt x="1648" y="683"/>
                </a:moveTo>
                <a:lnTo>
                  <a:pt x="1632" y="674"/>
                </a:lnTo>
                <a:lnTo>
                  <a:pt x="1617" y="664"/>
                </a:lnTo>
                <a:lnTo>
                  <a:pt x="1606" y="657"/>
                </a:lnTo>
                <a:lnTo>
                  <a:pt x="1596" y="649"/>
                </a:lnTo>
                <a:lnTo>
                  <a:pt x="1585" y="641"/>
                </a:lnTo>
                <a:lnTo>
                  <a:pt x="1575" y="633"/>
                </a:lnTo>
                <a:lnTo>
                  <a:pt x="1565" y="624"/>
                </a:lnTo>
                <a:lnTo>
                  <a:pt x="1555" y="615"/>
                </a:lnTo>
                <a:lnTo>
                  <a:pt x="1546" y="606"/>
                </a:lnTo>
                <a:lnTo>
                  <a:pt x="1537" y="596"/>
                </a:lnTo>
                <a:lnTo>
                  <a:pt x="1526" y="583"/>
                </a:lnTo>
                <a:lnTo>
                  <a:pt x="1516" y="571"/>
                </a:lnTo>
                <a:lnTo>
                  <a:pt x="1507" y="557"/>
                </a:lnTo>
                <a:lnTo>
                  <a:pt x="1499" y="544"/>
                </a:lnTo>
                <a:lnTo>
                  <a:pt x="1491" y="531"/>
                </a:lnTo>
                <a:lnTo>
                  <a:pt x="1484" y="519"/>
                </a:lnTo>
                <a:lnTo>
                  <a:pt x="1478" y="507"/>
                </a:lnTo>
                <a:lnTo>
                  <a:pt x="1472" y="495"/>
                </a:lnTo>
                <a:lnTo>
                  <a:pt x="1467" y="483"/>
                </a:lnTo>
                <a:lnTo>
                  <a:pt x="1463" y="471"/>
                </a:lnTo>
                <a:lnTo>
                  <a:pt x="1459" y="460"/>
                </a:lnTo>
                <a:lnTo>
                  <a:pt x="1456" y="449"/>
                </a:lnTo>
                <a:lnTo>
                  <a:pt x="1450" y="428"/>
                </a:lnTo>
                <a:lnTo>
                  <a:pt x="1446" y="409"/>
                </a:lnTo>
                <a:lnTo>
                  <a:pt x="1444" y="394"/>
                </a:lnTo>
                <a:lnTo>
                  <a:pt x="1443" y="381"/>
                </a:lnTo>
                <a:lnTo>
                  <a:pt x="1442" y="370"/>
                </a:lnTo>
                <a:lnTo>
                  <a:pt x="1442" y="360"/>
                </a:lnTo>
                <a:lnTo>
                  <a:pt x="1443" y="347"/>
                </a:lnTo>
                <a:lnTo>
                  <a:pt x="1443" y="342"/>
                </a:lnTo>
                <a:lnTo>
                  <a:pt x="1171" y="342"/>
                </a:lnTo>
                <a:lnTo>
                  <a:pt x="1171" y="870"/>
                </a:lnTo>
                <a:lnTo>
                  <a:pt x="1171" y="1397"/>
                </a:lnTo>
                <a:lnTo>
                  <a:pt x="1170" y="1418"/>
                </a:lnTo>
                <a:lnTo>
                  <a:pt x="1170" y="1439"/>
                </a:lnTo>
                <a:lnTo>
                  <a:pt x="1170" y="1444"/>
                </a:lnTo>
                <a:lnTo>
                  <a:pt x="1170" y="1447"/>
                </a:lnTo>
                <a:lnTo>
                  <a:pt x="1168" y="1461"/>
                </a:lnTo>
                <a:lnTo>
                  <a:pt x="1166" y="1475"/>
                </a:lnTo>
                <a:lnTo>
                  <a:pt x="1162" y="1489"/>
                </a:lnTo>
                <a:lnTo>
                  <a:pt x="1158" y="1503"/>
                </a:lnTo>
                <a:lnTo>
                  <a:pt x="1153" y="1516"/>
                </a:lnTo>
                <a:lnTo>
                  <a:pt x="1148" y="1529"/>
                </a:lnTo>
                <a:lnTo>
                  <a:pt x="1141" y="1542"/>
                </a:lnTo>
                <a:lnTo>
                  <a:pt x="1134" y="1554"/>
                </a:lnTo>
                <a:lnTo>
                  <a:pt x="1125" y="1565"/>
                </a:lnTo>
                <a:lnTo>
                  <a:pt x="1117" y="1576"/>
                </a:lnTo>
                <a:lnTo>
                  <a:pt x="1112" y="1582"/>
                </a:lnTo>
                <a:lnTo>
                  <a:pt x="1108" y="1587"/>
                </a:lnTo>
                <a:lnTo>
                  <a:pt x="1098" y="1597"/>
                </a:lnTo>
                <a:lnTo>
                  <a:pt x="1087" y="1607"/>
                </a:lnTo>
                <a:lnTo>
                  <a:pt x="1076" y="1615"/>
                </a:lnTo>
                <a:lnTo>
                  <a:pt x="1064" y="1624"/>
                </a:lnTo>
                <a:lnTo>
                  <a:pt x="1052" y="1631"/>
                </a:lnTo>
                <a:lnTo>
                  <a:pt x="1039" y="1638"/>
                </a:lnTo>
                <a:lnTo>
                  <a:pt x="1025" y="1644"/>
                </a:lnTo>
                <a:lnTo>
                  <a:pt x="1012" y="1649"/>
                </a:lnTo>
                <a:lnTo>
                  <a:pt x="998" y="1653"/>
                </a:lnTo>
                <a:lnTo>
                  <a:pt x="983" y="1657"/>
                </a:lnTo>
                <a:lnTo>
                  <a:pt x="969" y="1659"/>
                </a:lnTo>
                <a:lnTo>
                  <a:pt x="961" y="1660"/>
                </a:lnTo>
                <a:lnTo>
                  <a:pt x="954" y="1660"/>
                </a:lnTo>
                <a:lnTo>
                  <a:pt x="939" y="1661"/>
                </a:lnTo>
                <a:lnTo>
                  <a:pt x="927" y="1661"/>
                </a:lnTo>
                <a:lnTo>
                  <a:pt x="916" y="1660"/>
                </a:lnTo>
                <a:lnTo>
                  <a:pt x="904" y="1658"/>
                </a:lnTo>
                <a:lnTo>
                  <a:pt x="893" y="1656"/>
                </a:lnTo>
                <a:lnTo>
                  <a:pt x="882" y="1654"/>
                </a:lnTo>
                <a:lnTo>
                  <a:pt x="871" y="1650"/>
                </a:lnTo>
                <a:lnTo>
                  <a:pt x="860" y="1647"/>
                </a:lnTo>
                <a:lnTo>
                  <a:pt x="850" y="1643"/>
                </a:lnTo>
                <a:lnTo>
                  <a:pt x="840" y="1638"/>
                </a:lnTo>
                <a:lnTo>
                  <a:pt x="830" y="1633"/>
                </a:lnTo>
                <a:lnTo>
                  <a:pt x="820" y="1627"/>
                </a:lnTo>
                <a:lnTo>
                  <a:pt x="811" y="1621"/>
                </a:lnTo>
                <a:lnTo>
                  <a:pt x="802" y="1615"/>
                </a:lnTo>
                <a:lnTo>
                  <a:pt x="793" y="1608"/>
                </a:lnTo>
                <a:lnTo>
                  <a:pt x="785" y="1601"/>
                </a:lnTo>
                <a:lnTo>
                  <a:pt x="777" y="1593"/>
                </a:lnTo>
                <a:lnTo>
                  <a:pt x="769" y="1585"/>
                </a:lnTo>
                <a:lnTo>
                  <a:pt x="762" y="1577"/>
                </a:lnTo>
                <a:lnTo>
                  <a:pt x="755" y="1568"/>
                </a:lnTo>
                <a:lnTo>
                  <a:pt x="749" y="1559"/>
                </a:lnTo>
                <a:lnTo>
                  <a:pt x="743" y="1549"/>
                </a:lnTo>
                <a:lnTo>
                  <a:pt x="737" y="1540"/>
                </a:lnTo>
                <a:lnTo>
                  <a:pt x="732" y="1530"/>
                </a:lnTo>
                <a:lnTo>
                  <a:pt x="727" y="1519"/>
                </a:lnTo>
                <a:lnTo>
                  <a:pt x="723" y="1509"/>
                </a:lnTo>
                <a:lnTo>
                  <a:pt x="720" y="1498"/>
                </a:lnTo>
                <a:lnTo>
                  <a:pt x="717" y="1487"/>
                </a:lnTo>
                <a:lnTo>
                  <a:pt x="714" y="1476"/>
                </a:lnTo>
                <a:lnTo>
                  <a:pt x="712" y="1465"/>
                </a:lnTo>
                <a:lnTo>
                  <a:pt x="711" y="1453"/>
                </a:lnTo>
                <a:lnTo>
                  <a:pt x="710" y="1441"/>
                </a:lnTo>
                <a:lnTo>
                  <a:pt x="709" y="1429"/>
                </a:lnTo>
                <a:lnTo>
                  <a:pt x="710" y="1417"/>
                </a:lnTo>
                <a:lnTo>
                  <a:pt x="711" y="1406"/>
                </a:lnTo>
                <a:lnTo>
                  <a:pt x="712" y="1394"/>
                </a:lnTo>
                <a:lnTo>
                  <a:pt x="714" y="1383"/>
                </a:lnTo>
                <a:lnTo>
                  <a:pt x="717" y="1371"/>
                </a:lnTo>
                <a:lnTo>
                  <a:pt x="720" y="1361"/>
                </a:lnTo>
                <a:lnTo>
                  <a:pt x="723" y="1350"/>
                </a:lnTo>
                <a:lnTo>
                  <a:pt x="727" y="1339"/>
                </a:lnTo>
                <a:lnTo>
                  <a:pt x="732" y="1329"/>
                </a:lnTo>
                <a:lnTo>
                  <a:pt x="737" y="1319"/>
                </a:lnTo>
                <a:lnTo>
                  <a:pt x="743" y="1309"/>
                </a:lnTo>
                <a:lnTo>
                  <a:pt x="749" y="1300"/>
                </a:lnTo>
                <a:lnTo>
                  <a:pt x="755" y="1291"/>
                </a:lnTo>
                <a:lnTo>
                  <a:pt x="762" y="1282"/>
                </a:lnTo>
                <a:lnTo>
                  <a:pt x="769" y="1274"/>
                </a:lnTo>
                <a:lnTo>
                  <a:pt x="777" y="1266"/>
                </a:lnTo>
                <a:lnTo>
                  <a:pt x="785" y="1258"/>
                </a:lnTo>
                <a:lnTo>
                  <a:pt x="793" y="1251"/>
                </a:lnTo>
                <a:lnTo>
                  <a:pt x="802" y="1244"/>
                </a:lnTo>
                <a:lnTo>
                  <a:pt x="811" y="1237"/>
                </a:lnTo>
                <a:lnTo>
                  <a:pt x="820" y="1231"/>
                </a:lnTo>
                <a:lnTo>
                  <a:pt x="830" y="1226"/>
                </a:lnTo>
                <a:lnTo>
                  <a:pt x="840" y="1221"/>
                </a:lnTo>
                <a:lnTo>
                  <a:pt x="850" y="1216"/>
                </a:lnTo>
                <a:lnTo>
                  <a:pt x="860" y="1212"/>
                </a:lnTo>
                <a:lnTo>
                  <a:pt x="871" y="1208"/>
                </a:lnTo>
                <a:lnTo>
                  <a:pt x="876" y="1207"/>
                </a:lnTo>
                <a:lnTo>
                  <a:pt x="882" y="1205"/>
                </a:lnTo>
                <a:lnTo>
                  <a:pt x="893" y="1203"/>
                </a:lnTo>
                <a:lnTo>
                  <a:pt x="904" y="1201"/>
                </a:lnTo>
                <a:lnTo>
                  <a:pt x="916" y="1199"/>
                </a:lnTo>
                <a:lnTo>
                  <a:pt x="927" y="1198"/>
                </a:lnTo>
                <a:lnTo>
                  <a:pt x="939" y="1198"/>
                </a:lnTo>
                <a:lnTo>
                  <a:pt x="957" y="1199"/>
                </a:lnTo>
                <a:lnTo>
                  <a:pt x="975" y="1201"/>
                </a:lnTo>
                <a:lnTo>
                  <a:pt x="984" y="1202"/>
                </a:lnTo>
                <a:lnTo>
                  <a:pt x="993" y="1204"/>
                </a:lnTo>
                <a:lnTo>
                  <a:pt x="1001" y="1206"/>
                </a:lnTo>
                <a:lnTo>
                  <a:pt x="1010" y="1209"/>
                </a:lnTo>
                <a:lnTo>
                  <a:pt x="1010" y="932"/>
                </a:lnTo>
                <a:lnTo>
                  <a:pt x="997" y="930"/>
                </a:lnTo>
                <a:lnTo>
                  <a:pt x="984" y="929"/>
                </a:lnTo>
                <a:lnTo>
                  <a:pt x="971" y="928"/>
                </a:lnTo>
                <a:lnTo>
                  <a:pt x="958" y="928"/>
                </a:lnTo>
                <a:lnTo>
                  <a:pt x="932" y="928"/>
                </a:lnTo>
                <a:lnTo>
                  <a:pt x="919" y="928"/>
                </a:lnTo>
                <a:lnTo>
                  <a:pt x="905" y="929"/>
                </a:lnTo>
                <a:lnTo>
                  <a:pt x="892" y="930"/>
                </a:lnTo>
                <a:lnTo>
                  <a:pt x="880" y="932"/>
                </a:lnTo>
                <a:lnTo>
                  <a:pt x="854" y="936"/>
                </a:lnTo>
                <a:lnTo>
                  <a:pt x="828" y="941"/>
                </a:lnTo>
                <a:lnTo>
                  <a:pt x="816" y="944"/>
                </a:lnTo>
                <a:lnTo>
                  <a:pt x="803" y="948"/>
                </a:lnTo>
                <a:lnTo>
                  <a:pt x="791" y="952"/>
                </a:lnTo>
                <a:lnTo>
                  <a:pt x="779" y="956"/>
                </a:lnTo>
                <a:lnTo>
                  <a:pt x="766" y="960"/>
                </a:lnTo>
                <a:lnTo>
                  <a:pt x="754" y="965"/>
                </a:lnTo>
                <a:lnTo>
                  <a:pt x="742" y="970"/>
                </a:lnTo>
                <a:lnTo>
                  <a:pt x="730" y="975"/>
                </a:lnTo>
                <a:lnTo>
                  <a:pt x="719" y="981"/>
                </a:lnTo>
                <a:lnTo>
                  <a:pt x="707" y="987"/>
                </a:lnTo>
                <a:lnTo>
                  <a:pt x="696" y="993"/>
                </a:lnTo>
                <a:lnTo>
                  <a:pt x="684" y="1000"/>
                </a:lnTo>
                <a:lnTo>
                  <a:pt x="662" y="1014"/>
                </a:lnTo>
                <a:lnTo>
                  <a:pt x="641" y="1029"/>
                </a:lnTo>
                <a:lnTo>
                  <a:pt x="630" y="1037"/>
                </a:lnTo>
                <a:lnTo>
                  <a:pt x="620" y="1046"/>
                </a:lnTo>
                <a:lnTo>
                  <a:pt x="611" y="1053"/>
                </a:lnTo>
                <a:lnTo>
                  <a:pt x="603" y="1061"/>
                </a:lnTo>
                <a:lnTo>
                  <a:pt x="595" y="1069"/>
                </a:lnTo>
                <a:lnTo>
                  <a:pt x="586" y="1078"/>
                </a:lnTo>
                <a:lnTo>
                  <a:pt x="578" y="1086"/>
                </a:lnTo>
                <a:lnTo>
                  <a:pt x="571" y="1095"/>
                </a:lnTo>
                <a:lnTo>
                  <a:pt x="563" y="1104"/>
                </a:lnTo>
                <a:lnTo>
                  <a:pt x="556" y="1113"/>
                </a:lnTo>
                <a:lnTo>
                  <a:pt x="548" y="1122"/>
                </a:lnTo>
                <a:lnTo>
                  <a:pt x="541" y="1131"/>
                </a:lnTo>
                <a:lnTo>
                  <a:pt x="528" y="1150"/>
                </a:lnTo>
                <a:lnTo>
                  <a:pt x="515" y="1169"/>
                </a:lnTo>
                <a:lnTo>
                  <a:pt x="504" y="1190"/>
                </a:lnTo>
                <a:lnTo>
                  <a:pt x="498" y="1200"/>
                </a:lnTo>
                <a:lnTo>
                  <a:pt x="494" y="1207"/>
                </a:lnTo>
                <a:lnTo>
                  <a:pt x="490" y="1216"/>
                </a:lnTo>
                <a:lnTo>
                  <a:pt x="481" y="1237"/>
                </a:lnTo>
                <a:lnTo>
                  <a:pt x="471" y="1263"/>
                </a:lnTo>
                <a:lnTo>
                  <a:pt x="466" y="1278"/>
                </a:lnTo>
                <a:lnTo>
                  <a:pt x="462" y="1295"/>
                </a:lnTo>
                <a:lnTo>
                  <a:pt x="457" y="1312"/>
                </a:lnTo>
                <a:lnTo>
                  <a:pt x="453" y="1331"/>
                </a:lnTo>
                <a:lnTo>
                  <a:pt x="450" y="1351"/>
                </a:lnTo>
                <a:lnTo>
                  <a:pt x="447" y="1372"/>
                </a:lnTo>
                <a:lnTo>
                  <a:pt x="445" y="1395"/>
                </a:lnTo>
                <a:lnTo>
                  <a:pt x="443" y="1419"/>
                </a:lnTo>
                <a:lnTo>
                  <a:pt x="443" y="1432"/>
                </a:lnTo>
                <a:lnTo>
                  <a:pt x="443" y="1446"/>
                </a:lnTo>
                <a:lnTo>
                  <a:pt x="444" y="1460"/>
                </a:lnTo>
                <a:lnTo>
                  <a:pt x="445" y="1473"/>
                </a:lnTo>
                <a:lnTo>
                  <a:pt x="448" y="1500"/>
                </a:lnTo>
                <a:lnTo>
                  <a:pt x="450" y="1513"/>
                </a:lnTo>
                <a:lnTo>
                  <a:pt x="453" y="1525"/>
                </a:lnTo>
                <a:lnTo>
                  <a:pt x="458" y="1548"/>
                </a:lnTo>
                <a:lnTo>
                  <a:pt x="463" y="1568"/>
                </a:lnTo>
                <a:lnTo>
                  <a:pt x="468" y="1586"/>
                </a:lnTo>
                <a:lnTo>
                  <a:pt x="473" y="1600"/>
                </a:lnTo>
                <a:lnTo>
                  <a:pt x="481" y="1621"/>
                </a:lnTo>
                <a:lnTo>
                  <a:pt x="488" y="1637"/>
                </a:lnTo>
                <a:lnTo>
                  <a:pt x="496" y="1655"/>
                </a:lnTo>
                <a:lnTo>
                  <a:pt x="501" y="1664"/>
                </a:lnTo>
                <a:lnTo>
                  <a:pt x="507" y="1674"/>
                </a:lnTo>
                <a:lnTo>
                  <a:pt x="512" y="1684"/>
                </a:lnTo>
                <a:lnTo>
                  <a:pt x="518" y="1694"/>
                </a:lnTo>
                <a:lnTo>
                  <a:pt x="532" y="1716"/>
                </a:lnTo>
                <a:lnTo>
                  <a:pt x="539" y="1726"/>
                </a:lnTo>
                <a:lnTo>
                  <a:pt x="547" y="1736"/>
                </a:lnTo>
                <a:lnTo>
                  <a:pt x="559" y="1752"/>
                </a:lnTo>
                <a:lnTo>
                  <a:pt x="573" y="1767"/>
                </a:lnTo>
                <a:lnTo>
                  <a:pt x="587" y="1782"/>
                </a:lnTo>
                <a:lnTo>
                  <a:pt x="602" y="1796"/>
                </a:lnTo>
                <a:lnTo>
                  <a:pt x="617" y="1810"/>
                </a:lnTo>
                <a:lnTo>
                  <a:pt x="632" y="1823"/>
                </a:lnTo>
                <a:lnTo>
                  <a:pt x="648" y="1836"/>
                </a:lnTo>
                <a:lnTo>
                  <a:pt x="665" y="1848"/>
                </a:lnTo>
                <a:lnTo>
                  <a:pt x="690" y="1863"/>
                </a:lnTo>
                <a:lnTo>
                  <a:pt x="702" y="1870"/>
                </a:lnTo>
                <a:lnTo>
                  <a:pt x="715" y="1877"/>
                </a:lnTo>
                <a:lnTo>
                  <a:pt x="727" y="1883"/>
                </a:lnTo>
                <a:lnTo>
                  <a:pt x="740" y="1889"/>
                </a:lnTo>
                <a:lnTo>
                  <a:pt x="764" y="1899"/>
                </a:lnTo>
                <a:lnTo>
                  <a:pt x="788" y="1907"/>
                </a:lnTo>
                <a:lnTo>
                  <a:pt x="811" y="1914"/>
                </a:lnTo>
                <a:lnTo>
                  <a:pt x="833" y="1919"/>
                </a:lnTo>
                <a:lnTo>
                  <a:pt x="854" y="1923"/>
                </a:lnTo>
                <a:lnTo>
                  <a:pt x="873" y="1926"/>
                </a:lnTo>
                <a:lnTo>
                  <a:pt x="890" y="1929"/>
                </a:lnTo>
                <a:lnTo>
                  <a:pt x="906" y="1930"/>
                </a:lnTo>
                <a:lnTo>
                  <a:pt x="919" y="1931"/>
                </a:lnTo>
                <a:lnTo>
                  <a:pt x="929" y="1931"/>
                </a:lnTo>
                <a:lnTo>
                  <a:pt x="937" y="1931"/>
                </a:lnTo>
                <a:lnTo>
                  <a:pt x="944" y="1931"/>
                </a:lnTo>
                <a:lnTo>
                  <a:pt x="973" y="1930"/>
                </a:lnTo>
                <a:lnTo>
                  <a:pt x="995" y="1929"/>
                </a:lnTo>
                <a:lnTo>
                  <a:pt x="1007" y="1927"/>
                </a:lnTo>
                <a:lnTo>
                  <a:pt x="1020" y="1925"/>
                </a:lnTo>
                <a:lnTo>
                  <a:pt x="1049" y="1920"/>
                </a:lnTo>
                <a:lnTo>
                  <a:pt x="1065" y="1916"/>
                </a:lnTo>
                <a:lnTo>
                  <a:pt x="1081" y="1912"/>
                </a:lnTo>
                <a:lnTo>
                  <a:pt x="1097" y="1907"/>
                </a:lnTo>
                <a:lnTo>
                  <a:pt x="1115" y="1901"/>
                </a:lnTo>
                <a:lnTo>
                  <a:pt x="1133" y="1894"/>
                </a:lnTo>
                <a:lnTo>
                  <a:pt x="1151" y="1886"/>
                </a:lnTo>
                <a:lnTo>
                  <a:pt x="1171" y="1876"/>
                </a:lnTo>
                <a:lnTo>
                  <a:pt x="1189" y="1866"/>
                </a:lnTo>
                <a:lnTo>
                  <a:pt x="1206" y="1855"/>
                </a:lnTo>
                <a:lnTo>
                  <a:pt x="1222" y="1845"/>
                </a:lnTo>
                <a:lnTo>
                  <a:pt x="1237" y="1834"/>
                </a:lnTo>
                <a:lnTo>
                  <a:pt x="1251" y="1824"/>
                </a:lnTo>
                <a:lnTo>
                  <a:pt x="1264" y="1813"/>
                </a:lnTo>
                <a:lnTo>
                  <a:pt x="1275" y="1804"/>
                </a:lnTo>
                <a:lnTo>
                  <a:pt x="1285" y="1795"/>
                </a:lnTo>
                <a:lnTo>
                  <a:pt x="1294" y="1786"/>
                </a:lnTo>
                <a:lnTo>
                  <a:pt x="1308" y="1772"/>
                </a:lnTo>
                <a:lnTo>
                  <a:pt x="1319" y="1760"/>
                </a:lnTo>
                <a:lnTo>
                  <a:pt x="1333" y="1742"/>
                </a:lnTo>
                <a:lnTo>
                  <a:pt x="1346" y="1725"/>
                </a:lnTo>
                <a:lnTo>
                  <a:pt x="1359" y="1706"/>
                </a:lnTo>
                <a:lnTo>
                  <a:pt x="1371" y="1687"/>
                </a:lnTo>
                <a:lnTo>
                  <a:pt x="1382" y="1667"/>
                </a:lnTo>
                <a:lnTo>
                  <a:pt x="1392" y="1648"/>
                </a:lnTo>
                <a:lnTo>
                  <a:pt x="1402" y="1627"/>
                </a:lnTo>
                <a:lnTo>
                  <a:pt x="1410" y="1607"/>
                </a:lnTo>
                <a:lnTo>
                  <a:pt x="1415" y="1595"/>
                </a:lnTo>
                <a:lnTo>
                  <a:pt x="1419" y="1582"/>
                </a:lnTo>
                <a:lnTo>
                  <a:pt x="1422" y="1569"/>
                </a:lnTo>
                <a:lnTo>
                  <a:pt x="1426" y="1557"/>
                </a:lnTo>
                <a:lnTo>
                  <a:pt x="1431" y="1532"/>
                </a:lnTo>
                <a:lnTo>
                  <a:pt x="1436" y="1507"/>
                </a:lnTo>
                <a:lnTo>
                  <a:pt x="1438" y="1496"/>
                </a:lnTo>
                <a:lnTo>
                  <a:pt x="1439" y="1485"/>
                </a:lnTo>
                <a:lnTo>
                  <a:pt x="1441" y="1464"/>
                </a:lnTo>
                <a:lnTo>
                  <a:pt x="1443" y="1447"/>
                </a:lnTo>
                <a:lnTo>
                  <a:pt x="1443" y="1433"/>
                </a:lnTo>
                <a:lnTo>
                  <a:pt x="1443" y="874"/>
                </a:lnTo>
                <a:lnTo>
                  <a:pt x="1490" y="905"/>
                </a:lnTo>
                <a:lnTo>
                  <a:pt x="1502" y="912"/>
                </a:lnTo>
                <a:lnTo>
                  <a:pt x="1516" y="919"/>
                </a:lnTo>
                <a:lnTo>
                  <a:pt x="1535" y="929"/>
                </a:lnTo>
                <a:lnTo>
                  <a:pt x="1558" y="939"/>
                </a:lnTo>
                <a:lnTo>
                  <a:pt x="1571" y="945"/>
                </a:lnTo>
                <a:lnTo>
                  <a:pt x="1586" y="950"/>
                </a:lnTo>
                <a:lnTo>
                  <a:pt x="1618" y="962"/>
                </a:lnTo>
                <a:lnTo>
                  <a:pt x="1635" y="967"/>
                </a:lnTo>
                <a:lnTo>
                  <a:pt x="1653" y="972"/>
                </a:lnTo>
                <a:lnTo>
                  <a:pt x="1680" y="979"/>
                </a:lnTo>
                <a:lnTo>
                  <a:pt x="1695" y="981"/>
                </a:lnTo>
                <a:lnTo>
                  <a:pt x="1709" y="984"/>
                </a:lnTo>
                <a:lnTo>
                  <a:pt x="1737" y="988"/>
                </a:lnTo>
                <a:lnTo>
                  <a:pt x="1763" y="991"/>
                </a:lnTo>
                <a:lnTo>
                  <a:pt x="1786" y="993"/>
                </a:lnTo>
                <a:lnTo>
                  <a:pt x="1804" y="994"/>
                </a:lnTo>
                <a:lnTo>
                  <a:pt x="1820" y="995"/>
                </a:lnTo>
                <a:lnTo>
                  <a:pt x="1820" y="724"/>
                </a:lnTo>
                <a:lnTo>
                  <a:pt x="1813" y="725"/>
                </a:lnTo>
                <a:lnTo>
                  <a:pt x="1806" y="725"/>
                </a:lnTo>
                <a:lnTo>
                  <a:pt x="1789" y="724"/>
                </a:lnTo>
                <a:lnTo>
                  <a:pt x="1769" y="722"/>
                </a:lnTo>
                <a:lnTo>
                  <a:pt x="1748" y="718"/>
                </a:lnTo>
                <a:lnTo>
                  <a:pt x="1724" y="712"/>
                </a:lnTo>
                <a:lnTo>
                  <a:pt x="1712" y="708"/>
                </a:lnTo>
                <a:lnTo>
                  <a:pt x="1700" y="704"/>
                </a:lnTo>
                <a:lnTo>
                  <a:pt x="1674" y="695"/>
                </a:lnTo>
                <a:lnTo>
                  <a:pt x="1661" y="689"/>
                </a:lnTo>
                <a:lnTo>
                  <a:pt x="1648" y="68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69" y="0"/>
                </a:lnTo>
                <a:lnTo>
                  <a:pt x="2269" y="568"/>
                </a:lnTo>
                <a:lnTo>
                  <a:pt x="2269" y="1135"/>
                </a:lnTo>
                <a:lnTo>
                  <a:pt x="2269" y="1703"/>
                </a:lnTo>
                <a:lnTo>
                  <a:pt x="2269" y="2270"/>
                </a:lnTo>
                <a:lnTo>
                  <a:pt x="1702" y="2270"/>
                </a:lnTo>
                <a:lnTo>
                  <a:pt x="1135" y="2270"/>
                </a:lnTo>
                <a:lnTo>
                  <a:pt x="567" y="2270"/>
                </a:lnTo>
                <a:lnTo>
                  <a:pt x="0" y="2270"/>
                </a:lnTo>
                <a:lnTo>
                  <a:pt x="0" y="1703"/>
                </a:lnTo>
                <a:lnTo>
                  <a:pt x="0" y="1135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3028EC-2584-8824-F404-BDB8B0AA1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548C32EF-7994-E37D-969C-D9E33FEA1ED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6858C214-C1E1-D54A-B5EF-B9BB021B8AF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7248BEC4-AA28-3EEE-1D1D-B04639ACE4C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8C0F061-B29B-15F3-EFDF-2040D1931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669360"/>
            <a:ext cx="12192000" cy="188639"/>
            <a:chOff x="2207568" y="692696"/>
            <a:chExt cx="2304256" cy="57606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CE08CFA-307E-6F32-FBAC-1C0EB118D833}"/>
                </a:ext>
              </a:extLst>
            </p:cNvPr>
            <p:cNvSpPr/>
            <p:nvPr userDrawn="1"/>
          </p:nvSpPr>
          <p:spPr>
            <a:xfrm>
              <a:off x="2783632" y="692696"/>
              <a:ext cx="576064" cy="5760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ED62DCA-5604-2DFF-B5DF-563B44B8CA0A}"/>
                </a:ext>
              </a:extLst>
            </p:cNvPr>
            <p:cNvSpPr/>
            <p:nvPr userDrawn="1"/>
          </p:nvSpPr>
          <p:spPr>
            <a:xfrm>
              <a:off x="3359696" y="692696"/>
              <a:ext cx="576064" cy="5760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8AF6B40-1D79-F9A9-14D5-860D07A4453D}"/>
                </a:ext>
              </a:extLst>
            </p:cNvPr>
            <p:cNvSpPr/>
            <p:nvPr userDrawn="1"/>
          </p:nvSpPr>
          <p:spPr>
            <a:xfrm>
              <a:off x="3935760" y="692696"/>
              <a:ext cx="576064" cy="5760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010FB97-2D5A-BD25-B8C8-C54E16175CBE}"/>
                </a:ext>
              </a:extLst>
            </p:cNvPr>
            <p:cNvSpPr/>
            <p:nvPr userDrawn="1"/>
          </p:nvSpPr>
          <p:spPr>
            <a:xfrm>
              <a:off x="2207568" y="692696"/>
              <a:ext cx="576064" cy="5760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</p:grpSp>
      <p:sp>
        <p:nvSpPr>
          <p:cNvPr id="23" name="Freeform 16">
            <a:hlinkClick r:id="rId7" tooltip="Twitter"/>
            <a:extLst>
              <a:ext uri="{FF2B5EF4-FFF2-40B4-BE49-F238E27FC236}">
                <a16:creationId xmlns:a16="http://schemas.microsoft.com/office/drawing/2014/main" id="{2902CFA5-353D-114D-72A8-1157F0985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312024" y="5013176"/>
            <a:ext cx="288000" cy="288000"/>
          </a:xfrm>
          <a:custGeom>
            <a:avLst/>
            <a:gdLst>
              <a:gd name="T0" fmla="*/ 1215 w 2806"/>
              <a:gd name="T1" fmla="*/ 2154 h 2806"/>
              <a:gd name="T2" fmla="*/ 1391 w 2806"/>
              <a:gd name="T3" fmla="*/ 2115 h 2806"/>
              <a:gd name="T4" fmla="*/ 1549 w 2806"/>
              <a:gd name="T5" fmla="*/ 2052 h 2806"/>
              <a:gd name="T6" fmla="*/ 1690 w 2806"/>
              <a:gd name="T7" fmla="*/ 1968 h 2806"/>
              <a:gd name="T8" fmla="*/ 1813 w 2806"/>
              <a:gd name="T9" fmla="*/ 1866 h 2806"/>
              <a:gd name="T10" fmla="*/ 1917 w 2806"/>
              <a:gd name="T11" fmla="*/ 1747 h 2806"/>
              <a:gd name="T12" fmla="*/ 2002 w 2806"/>
              <a:gd name="T13" fmla="*/ 1618 h 2806"/>
              <a:gd name="T14" fmla="*/ 2069 w 2806"/>
              <a:gd name="T15" fmla="*/ 1479 h 2806"/>
              <a:gd name="T16" fmla="*/ 2115 w 2806"/>
              <a:gd name="T17" fmla="*/ 1336 h 2806"/>
              <a:gd name="T18" fmla="*/ 2144 w 2806"/>
              <a:gd name="T19" fmla="*/ 1166 h 2806"/>
              <a:gd name="T20" fmla="*/ 2148 w 2806"/>
              <a:gd name="T21" fmla="*/ 1022 h 2806"/>
              <a:gd name="T22" fmla="*/ 2264 w 2806"/>
              <a:gd name="T23" fmla="*/ 918 h 2806"/>
              <a:gd name="T24" fmla="*/ 2340 w 2806"/>
              <a:gd name="T25" fmla="*/ 822 h 2806"/>
              <a:gd name="T26" fmla="*/ 2176 w 2806"/>
              <a:gd name="T27" fmla="*/ 873 h 2806"/>
              <a:gd name="T28" fmla="*/ 2175 w 2806"/>
              <a:gd name="T29" fmla="*/ 842 h 2806"/>
              <a:gd name="T30" fmla="*/ 2242 w 2806"/>
              <a:gd name="T31" fmla="*/ 764 h 2806"/>
              <a:gd name="T32" fmla="*/ 2288 w 2806"/>
              <a:gd name="T33" fmla="*/ 670 h 2806"/>
              <a:gd name="T34" fmla="*/ 2139 w 2806"/>
              <a:gd name="T35" fmla="*/ 738 h 2806"/>
              <a:gd name="T36" fmla="*/ 2016 w 2806"/>
              <a:gd name="T37" fmla="*/ 737 h 2806"/>
              <a:gd name="T38" fmla="*/ 1919 w 2806"/>
              <a:gd name="T39" fmla="*/ 674 h 2806"/>
              <a:gd name="T40" fmla="*/ 1804 w 2806"/>
              <a:gd name="T41" fmla="*/ 644 h 2806"/>
              <a:gd name="T42" fmla="*/ 1685 w 2806"/>
              <a:gd name="T43" fmla="*/ 649 h 2806"/>
              <a:gd name="T44" fmla="*/ 1580 w 2806"/>
              <a:gd name="T45" fmla="*/ 689 h 2806"/>
              <a:gd name="T46" fmla="*/ 1491 w 2806"/>
              <a:gd name="T47" fmla="*/ 754 h 2806"/>
              <a:gd name="T48" fmla="*/ 1425 w 2806"/>
              <a:gd name="T49" fmla="*/ 844 h 2806"/>
              <a:gd name="T50" fmla="*/ 1391 w 2806"/>
              <a:gd name="T51" fmla="*/ 930 h 2806"/>
              <a:gd name="T52" fmla="*/ 1380 w 2806"/>
              <a:gd name="T53" fmla="*/ 1049 h 2806"/>
              <a:gd name="T54" fmla="*/ 1329 w 2806"/>
              <a:gd name="T55" fmla="*/ 1110 h 2806"/>
              <a:gd name="T56" fmla="*/ 1157 w 2806"/>
              <a:gd name="T57" fmla="*/ 1077 h 2806"/>
              <a:gd name="T58" fmla="*/ 995 w 2806"/>
              <a:gd name="T59" fmla="*/ 1019 h 2806"/>
              <a:gd name="T60" fmla="*/ 846 w 2806"/>
              <a:gd name="T61" fmla="*/ 938 h 2806"/>
              <a:gd name="T62" fmla="*/ 713 w 2806"/>
              <a:gd name="T63" fmla="*/ 835 h 2806"/>
              <a:gd name="T64" fmla="*/ 596 w 2806"/>
              <a:gd name="T65" fmla="*/ 712 h 2806"/>
              <a:gd name="T66" fmla="*/ 558 w 2806"/>
              <a:gd name="T67" fmla="*/ 804 h 2806"/>
              <a:gd name="T68" fmla="*/ 544 w 2806"/>
              <a:gd name="T69" fmla="*/ 892 h 2806"/>
              <a:gd name="T70" fmla="*/ 549 w 2806"/>
              <a:gd name="T71" fmla="*/ 967 h 2806"/>
              <a:gd name="T72" fmla="*/ 577 w 2806"/>
              <a:gd name="T73" fmla="*/ 1058 h 2806"/>
              <a:gd name="T74" fmla="*/ 630 w 2806"/>
              <a:gd name="T75" fmla="*/ 1148 h 2806"/>
              <a:gd name="T76" fmla="*/ 704 w 2806"/>
              <a:gd name="T77" fmla="*/ 1225 h 2806"/>
              <a:gd name="T78" fmla="*/ 603 w 2806"/>
              <a:gd name="T79" fmla="*/ 1205 h 2806"/>
              <a:gd name="T80" fmla="*/ 542 w 2806"/>
              <a:gd name="T81" fmla="*/ 1200 h 2806"/>
              <a:gd name="T82" fmla="*/ 559 w 2806"/>
              <a:gd name="T83" fmla="*/ 1299 h 2806"/>
              <a:gd name="T84" fmla="*/ 601 w 2806"/>
              <a:gd name="T85" fmla="*/ 1388 h 2806"/>
              <a:gd name="T86" fmla="*/ 652 w 2806"/>
              <a:gd name="T87" fmla="*/ 1451 h 2806"/>
              <a:gd name="T88" fmla="*/ 728 w 2806"/>
              <a:gd name="T89" fmla="*/ 1512 h 2806"/>
              <a:gd name="T90" fmla="*/ 818 w 2806"/>
              <a:gd name="T91" fmla="*/ 1551 h 2806"/>
              <a:gd name="T92" fmla="*/ 775 w 2806"/>
              <a:gd name="T93" fmla="*/ 1571 h 2806"/>
              <a:gd name="T94" fmla="*/ 682 w 2806"/>
              <a:gd name="T95" fmla="*/ 1580 h 2806"/>
              <a:gd name="T96" fmla="*/ 721 w 2806"/>
              <a:gd name="T97" fmla="*/ 1659 h 2806"/>
              <a:gd name="T98" fmla="*/ 777 w 2806"/>
              <a:gd name="T99" fmla="*/ 1727 h 2806"/>
              <a:gd name="T100" fmla="*/ 848 w 2806"/>
              <a:gd name="T101" fmla="*/ 1779 h 2806"/>
              <a:gd name="T102" fmla="*/ 929 w 2806"/>
              <a:gd name="T103" fmla="*/ 1816 h 2806"/>
              <a:gd name="T104" fmla="*/ 1036 w 2806"/>
              <a:gd name="T105" fmla="*/ 1832 h 2806"/>
              <a:gd name="T106" fmla="*/ 930 w 2806"/>
              <a:gd name="T107" fmla="*/ 1901 h 2806"/>
              <a:gd name="T108" fmla="*/ 770 w 2806"/>
              <a:gd name="T109" fmla="*/ 1968 h 2806"/>
              <a:gd name="T110" fmla="*/ 625 w 2806"/>
              <a:gd name="T111" fmla="*/ 1994 h 2806"/>
              <a:gd name="T112" fmla="*/ 489 w 2806"/>
              <a:gd name="T113" fmla="*/ 1994 h 2806"/>
              <a:gd name="T114" fmla="*/ 600 w 2806"/>
              <a:gd name="T115" fmla="*/ 2065 h 2806"/>
              <a:gd name="T116" fmla="*/ 819 w 2806"/>
              <a:gd name="T117" fmla="*/ 2138 h 2806"/>
              <a:gd name="T118" fmla="*/ 935 w 2806"/>
              <a:gd name="T119" fmla="*/ 2158 h 2806"/>
              <a:gd name="T120" fmla="*/ 0 w 2806"/>
              <a:gd name="T121" fmla="*/ 0 h 2806"/>
              <a:gd name="T122" fmla="*/ 2806 w 2806"/>
              <a:gd name="T123" fmla="*/ 1403 h 2806"/>
              <a:gd name="T124" fmla="*/ 0 w 2806"/>
              <a:gd name="T125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6" h="2806">
                <a:moveTo>
                  <a:pt x="1055" y="2164"/>
                </a:moveTo>
                <a:lnTo>
                  <a:pt x="1089" y="2164"/>
                </a:lnTo>
                <a:lnTo>
                  <a:pt x="1121" y="2162"/>
                </a:lnTo>
                <a:lnTo>
                  <a:pt x="1153" y="2160"/>
                </a:lnTo>
                <a:lnTo>
                  <a:pt x="1184" y="2158"/>
                </a:lnTo>
                <a:lnTo>
                  <a:pt x="1215" y="2154"/>
                </a:lnTo>
                <a:lnTo>
                  <a:pt x="1246" y="2149"/>
                </a:lnTo>
                <a:lnTo>
                  <a:pt x="1276" y="2144"/>
                </a:lnTo>
                <a:lnTo>
                  <a:pt x="1305" y="2138"/>
                </a:lnTo>
                <a:lnTo>
                  <a:pt x="1335" y="2132"/>
                </a:lnTo>
                <a:lnTo>
                  <a:pt x="1364" y="2124"/>
                </a:lnTo>
                <a:lnTo>
                  <a:pt x="1391" y="2115"/>
                </a:lnTo>
                <a:lnTo>
                  <a:pt x="1419" y="2107"/>
                </a:lnTo>
                <a:lnTo>
                  <a:pt x="1446" y="2097"/>
                </a:lnTo>
                <a:lnTo>
                  <a:pt x="1472" y="2087"/>
                </a:lnTo>
                <a:lnTo>
                  <a:pt x="1498" y="2076"/>
                </a:lnTo>
                <a:lnTo>
                  <a:pt x="1524" y="2065"/>
                </a:lnTo>
                <a:lnTo>
                  <a:pt x="1549" y="2052"/>
                </a:lnTo>
                <a:lnTo>
                  <a:pt x="1574" y="2040"/>
                </a:lnTo>
                <a:lnTo>
                  <a:pt x="1599" y="2026"/>
                </a:lnTo>
                <a:lnTo>
                  <a:pt x="1622" y="2013"/>
                </a:lnTo>
                <a:lnTo>
                  <a:pt x="1646" y="1998"/>
                </a:lnTo>
                <a:lnTo>
                  <a:pt x="1668" y="1983"/>
                </a:lnTo>
                <a:lnTo>
                  <a:pt x="1690" y="1968"/>
                </a:lnTo>
                <a:lnTo>
                  <a:pt x="1712" y="1952"/>
                </a:lnTo>
                <a:lnTo>
                  <a:pt x="1733" y="1936"/>
                </a:lnTo>
                <a:lnTo>
                  <a:pt x="1753" y="1919"/>
                </a:lnTo>
                <a:lnTo>
                  <a:pt x="1774" y="1901"/>
                </a:lnTo>
                <a:lnTo>
                  <a:pt x="1794" y="1883"/>
                </a:lnTo>
                <a:lnTo>
                  <a:pt x="1813" y="1866"/>
                </a:lnTo>
                <a:lnTo>
                  <a:pt x="1831" y="1847"/>
                </a:lnTo>
                <a:lnTo>
                  <a:pt x="1850" y="1827"/>
                </a:lnTo>
                <a:lnTo>
                  <a:pt x="1867" y="1807"/>
                </a:lnTo>
                <a:lnTo>
                  <a:pt x="1884" y="1788"/>
                </a:lnTo>
                <a:lnTo>
                  <a:pt x="1900" y="1768"/>
                </a:lnTo>
                <a:lnTo>
                  <a:pt x="1917" y="1747"/>
                </a:lnTo>
                <a:lnTo>
                  <a:pt x="1933" y="1727"/>
                </a:lnTo>
                <a:lnTo>
                  <a:pt x="1947" y="1705"/>
                </a:lnTo>
                <a:lnTo>
                  <a:pt x="1962" y="1684"/>
                </a:lnTo>
                <a:lnTo>
                  <a:pt x="1976" y="1661"/>
                </a:lnTo>
                <a:lnTo>
                  <a:pt x="1990" y="1640"/>
                </a:lnTo>
                <a:lnTo>
                  <a:pt x="2002" y="1618"/>
                </a:lnTo>
                <a:lnTo>
                  <a:pt x="2014" y="1595"/>
                </a:lnTo>
                <a:lnTo>
                  <a:pt x="2027" y="1572"/>
                </a:lnTo>
                <a:lnTo>
                  <a:pt x="2038" y="1549"/>
                </a:lnTo>
                <a:lnTo>
                  <a:pt x="2048" y="1526"/>
                </a:lnTo>
                <a:lnTo>
                  <a:pt x="2059" y="1503"/>
                </a:lnTo>
                <a:lnTo>
                  <a:pt x="2069" y="1479"/>
                </a:lnTo>
                <a:lnTo>
                  <a:pt x="2077" y="1456"/>
                </a:lnTo>
                <a:lnTo>
                  <a:pt x="2086" y="1432"/>
                </a:lnTo>
                <a:lnTo>
                  <a:pt x="2093" y="1408"/>
                </a:lnTo>
                <a:lnTo>
                  <a:pt x="2101" y="1384"/>
                </a:lnTo>
                <a:lnTo>
                  <a:pt x="2108" y="1361"/>
                </a:lnTo>
                <a:lnTo>
                  <a:pt x="2115" y="1336"/>
                </a:lnTo>
                <a:lnTo>
                  <a:pt x="2121" y="1312"/>
                </a:lnTo>
                <a:lnTo>
                  <a:pt x="2126" y="1288"/>
                </a:lnTo>
                <a:lnTo>
                  <a:pt x="2131" y="1263"/>
                </a:lnTo>
                <a:lnTo>
                  <a:pt x="2136" y="1239"/>
                </a:lnTo>
                <a:lnTo>
                  <a:pt x="2138" y="1215"/>
                </a:lnTo>
                <a:lnTo>
                  <a:pt x="2144" y="1166"/>
                </a:lnTo>
                <a:lnTo>
                  <a:pt x="2147" y="1143"/>
                </a:lnTo>
                <a:lnTo>
                  <a:pt x="2148" y="1118"/>
                </a:lnTo>
                <a:lnTo>
                  <a:pt x="2148" y="1095"/>
                </a:lnTo>
                <a:lnTo>
                  <a:pt x="2149" y="1071"/>
                </a:lnTo>
                <a:lnTo>
                  <a:pt x="2148" y="1046"/>
                </a:lnTo>
                <a:lnTo>
                  <a:pt x="2148" y="1022"/>
                </a:lnTo>
                <a:lnTo>
                  <a:pt x="2175" y="1001"/>
                </a:lnTo>
                <a:lnTo>
                  <a:pt x="2189" y="990"/>
                </a:lnTo>
                <a:lnTo>
                  <a:pt x="2202" y="978"/>
                </a:lnTo>
                <a:lnTo>
                  <a:pt x="2228" y="955"/>
                </a:lnTo>
                <a:lnTo>
                  <a:pt x="2252" y="930"/>
                </a:lnTo>
                <a:lnTo>
                  <a:pt x="2264" y="918"/>
                </a:lnTo>
                <a:lnTo>
                  <a:pt x="2275" y="904"/>
                </a:lnTo>
                <a:lnTo>
                  <a:pt x="2288" y="892"/>
                </a:lnTo>
                <a:lnTo>
                  <a:pt x="2299" y="878"/>
                </a:lnTo>
                <a:lnTo>
                  <a:pt x="2320" y="851"/>
                </a:lnTo>
                <a:lnTo>
                  <a:pt x="2330" y="836"/>
                </a:lnTo>
                <a:lnTo>
                  <a:pt x="2340" y="822"/>
                </a:lnTo>
                <a:lnTo>
                  <a:pt x="2314" y="834"/>
                </a:lnTo>
                <a:lnTo>
                  <a:pt x="2286" y="844"/>
                </a:lnTo>
                <a:lnTo>
                  <a:pt x="2259" y="852"/>
                </a:lnTo>
                <a:lnTo>
                  <a:pt x="2232" y="861"/>
                </a:lnTo>
                <a:lnTo>
                  <a:pt x="2205" y="867"/>
                </a:lnTo>
                <a:lnTo>
                  <a:pt x="2176" y="873"/>
                </a:lnTo>
                <a:lnTo>
                  <a:pt x="2148" y="878"/>
                </a:lnTo>
                <a:lnTo>
                  <a:pt x="2118" y="883"/>
                </a:lnTo>
                <a:lnTo>
                  <a:pt x="2133" y="873"/>
                </a:lnTo>
                <a:lnTo>
                  <a:pt x="2148" y="863"/>
                </a:lnTo>
                <a:lnTo>
                  <a:pt x="2162" y="853"/>
                </a:lnTo>
                <a:lnTo>
                  <a:pt x="2175" y="842"/>
                </a:lnTo>
                <a:lnTo>
                  <a:pt x="2188" y="830"/>
                </a:lnTo>
                <a:lnTo>
                  <a:pt x="2200" y="818"/>
                </a:lnTo>
                <a:lnTo>
                  <a:pt x="2211" y="805"/>
                </a:lnTo>
                <a:lnTo>
                  <a:pt x="2222" y="792"/>
                </a:lnTo>
                <a:lnTo>
                  <a:pt x="2232" y="778"/>
                </a:lnTo>
                <a:lnTo>
                  <a:pt x="2242" y="764"/>
                </a:lnTo>
                <a:lnTo>
                  <a:pt x="2252" y="749"/>
                </a:lnTo>
                <a:lnTo>
                  <a:pt x="2261" y="735"/>
                </a:lnTo>
                <a:lnTo>
                  <a:pt x="2268" y="719"/>
                </a:lnTo>
                <a:lnTo>
                  <a:pt x="2275" y="702"/>
                </a:lnTo>
                <a:lnTo>
                  <a:pt x="2282" y="686"/>
                </a:lnTo>
                <a:lnTo>
                  <a:pt x="2288" y="670"/>
                </a:lnTo>
                <a:lnTo>
                  <a:pt x="2259" y="686"/>
                </a:lnTo>
                <a:lnTo>
                  <a:pt x="2231" y="701"/>
                </a:lnTo>
                <a:lnTo>
                  <a:pt x="2201" y="715"/>
                </a:lnTo>
                <a:lnTo>
                  <a:pt x="2170" y="727"/>
                </a:lnTo>
                <a:lnTo>
                  <a:pt x="2155" y="732"/>
                </a:lnTo>
                <a:lnTo>
                  <a:pt x="2139" y="738"/>
                </a:lnTo>
                <a:lnTo>
                  <a:pt x="2108" y="748"/>
                </a:lnTo>
                <a:lnTo>
                  <a:pt x="2092" y="752"/>
                </a:lnTo>
                <a:lnTo>
                  <a:pt x="2076" y="756"/>
                </a:lnTo>
                <a:lnTo>
                  <a:pt x="2044" y="763"/>
                </a:lnTo>
                <a:lnTo>
                  <a:pt x="2030" y="749"/>
                </a:lnTo>
                <a:lnTo>
                  <a:pt x="2016" y="737"/>
                </a:lnTo>
                <a:lnTo>
                  <a:pt x="2001" y="725"/>
                </a:lnTo>
                <a:lnTo>
                  <a:pt x="1986" y="712"/>
                </a:lnTo>
                <a:lnTo>
                  <a:pt x="1970" y="702"/>
                </a:lnTo>
                <a:lnTo>
                  <a:pt x="1954" y="693"/>
                </a:lnTo>
                <a:lnTo>
                  <a:pt x="1936" y="683"/>
                </a:lnTo>
                <a:lnTo>
                  <a:pt x="1919" y="674"/>
                </a:lnTo>
                <a:lnTo>
                  <a:pt x="1900" y="667"/>
                </a:lnTo>
                <a:lnTo>
                  <a:pt x="1882" y="660"/>
                </a:lnTo>
                <a:lnTo>
                  <a:pt x="1863" y="655"/>
                </a:lnTo>
                <a:lnTo>
                  <a:pt x="1844" y="650"/>
                </a:lnTo>
                <a:lnTo>
                  <a:pt x="1824" y="647"/>
                </a:lnTo>
                <a:lnTo>
                  <a:pt x="1804" y="644"/>
                </a:lnTo>
                <a:lnTo>
                  <a:pt x="1784" y="643"/>
                </a:lnTo>
                <a:lnTo>
                  <a:pt x="1763" y="642"/>
                </a:lnTo>
                <a:lnTo>
                  <a:pt x="1743" y="642"/>
                </a:lnTo>
                <a:lnTo>
                  <a:pt x="1724" y="644"/>
                </a:lnTo>
                <a:lnTo>
                  <a:pt x="1705" y="647"/>
                </a:lnTo>
                <a:lnTo>
                  <a:pt x="1685" y="649"/>
                </a:lnTo>
                <a:lnTo>
                  <a:pt x="1667" y="654"/>
                </a:lnTo>
                <a:lnTo>
                  <a:pt x="1649" y="659"/>
                </a:lnTo>
                <a:lnTo>
                  <a:pt x="1631" y="665"/>
                </a:lnTo>
                <a:lnTo>
                  <a:pt x="1613" y="672"/>
                </a:lnTo>
                <a:lnTo>
                  <a:pt x="1596" y="680"/>
                </a:lnTo>
                <a:lnTo>
                  <a:pt x="1580" y="689"/>
                </a:lnTo>
                <a:lnTo>
                  <a:pt x="1564" y="698"/>
                </a:lnTo>
                <a:lnTo>
                  <a:pt x="1548" y="707"/>
                </a:lnTo>
                <a:lnTo>
                  <a:pt x="1533" y="719"/>
                </a:lnTo>
                <a:lnTo>
                  <a:pt x="1518" y="730"/>
                </a:lnTo>
                <a:lnTo>
                  <a:pt x="1505" y="742"/>
                </a:lnTo>
                <a:lnTo>
                  <a:pt x="1491" y="754"/>
                </a:lnTo>
                <a:lnTo>
                  <a:pt x="1479" y="768"/>
                </a:lnTo>
                <a:lnTo>
                  <a:pt x="1466" y="782"/>
                </a:lnTo>
                <a:lnTo>
                  <a:pt x="1455" y="796"/>
                </a:lnTo>
                <a:lnTo>
                  <a:pt x="1444" y="811"/>
                </a:lnTo>
                <a:lnTo>
                  <a:pt x="1434" y="827"/>
                </a:lnTo>
                <a:lnTo>
                  <a:pt x="1425" y="844"/>
                </a:lnTo>
                <a:lnTo>
                  <a:pt x="1420" y="851"/>
                </a:lnTo>
                <a:lnTo>
                  <a:pt x="1417" y="860"/>
                </a:lnTo>
                <a:lnTo>
                  <a:pt x="1409" y="877"/>
                </a:lnTo>
                <a:lnTo>
                  <a:pt x="1402" y="894"/>
                </a:lnTo>
                <a:lnTo>
                  <a:pt x="1396" y="912"/>
                </a:lnTo>
                <a:lnTo>
                  <a:pt x="1391" y="930"/>
                </a:lnTo>
                <a:lnTo>
                  <a:pt x="1387" y="949"/>
                </a:lnTo>
                <a:lnTo>
                  <a:pt x="1383" y="967"/>
                </a:lnTo>
                <a:lnTo>
                  <a:pt x="1381" y="987"/>
                </a:lnTo>
                <a:lnTo>
                  <a:pt x="1380" y="1007"/>
                </a:lnTo>
                <a:lnTo>
                  <a:pt x="1378" y="1027"/>
                </a:lnTo>
                <a:lnTo>
                  <a:pt x="1380" y="1049"/>
                </a:lnTo>
                <a:lnTo>
                  <a:pt x="1381" y="1060"/>
                </a:lnTo>
                <a:lnTo>
                  <a:pt x="1381" y="1071"/>
                </a:lnTo>
                <a:lnTo>
                  <a:pt x="1385" y="1092"/>
                </a:lnTo>
                <a:lnTo>
                  <a:pt x="1388" y="1113"/>
                </a:lnTo>
                <a:lnTo>
                  <a:pt x="1359" y="1112"/>
                </a:lnTo>
                <a:lnTo>
                  <a:pt x="1329" y="1110"/>
                </a:lnTo>
                <a:lnTo>
                  <a:pt x="1300" y="1106"/>
                </a:lnTo>
                <a:lnTo>
                  <a:pt x="1271" y="1101"/>
                </a:lnTo>
                <a:lnTo>
                  <a:pt x="1242" y="1096"/>
                </a:lnTo>
                <a:lnTo>
                  <a:pt x="1214" y="1091"/>
                </a:lnTo>
                <a:lnTo>
                  <a:pt x="1185" y="1085"/>
                </a:lnTo>
                <a:lnTo>
                  <a:pt x="1157" y="1077"/>
                </a:lnTo>
                <a:lnTo>
                  <a:pt x="1130" y="1069"/>
                </a:lnTo>
                <a:lnTo>
                  <a:pt x="1101" y="1060"/>
                </a:lnTo>
                <a:lnTo>
                  <a:pt x="1075" y="1051"/>
                </a:lnTo>
                <a:lnTo>
                  <a:pt x="1048" y="1041"/>
                </a:lnTo>
                <a:lnTo>
                  <a:pt x="1021" y="1030"/>
                </a:lnTo>
                <a:lnTo>
                  <a:pt x="995" y="1019"/>
                </a:lnTo>
                <a:lnTo>
                  <a:pt x="970" y="1007"/>
                </a:lnTo>
                <a:lnTo>
                  <a:pt x="944" y="994"/>
                </a:lnTo>
                <a:lnTo>
                  <a:pt x="919" y="981"/>
                </a:lnTo>
                <a:lnTo>
                  <a:pt x="895" y="967"/>
                </a:lnTo>
                <a:lnTo>
                  <a:pt x="870" y="952"/>
                </a:lnTo>
                <a:lnTo>
                  <a:pt x="846" y="938"/>
                </a:lnTo>
                <a:lnTo>
                  <a:pt x="823" y="921"/>
                </a:lnTo>
                <a:lnTo>
                  <a:pt x="801" y="905"/>
                </a:lnTo>
                <a:lnTo>
                  <a:pt x="777" y="888"/>
                </a:lnTo>
                <a:lnTo>
                  <a:pt x="756" y="871"/>
                </a:lnTo>
                <a:lnTo>
                  <a:pt x="734" y="853"/>
                </a:lnTo>
                <a:lnTo>
                  <a:pt x="713" y="835"/>
                </a:lnTo>
                <a:lnTo>
                  <a:pt x="692" y="815"/>
                </a:lnTo>
                <a:lnTo>
                  <a:pt x="672" y="795"/>
                </a:lnTo>
                <a:lnTo>
                  <a:pt x="652" y="775"/>
                </a:lnTo>
                <a:lnTo>
                  <a:pt x="634" y="754"/>
                </a:lnTo>
                <a:lnTo>
                  <a:pt x="615" y="733"/>
                </a:lnTo>
                <a:lnTo>
                  <a:pt x="596" y="712"/>
                </a:lnTo>
                <a:lnTo>
                  <a:pt x="585" y="735"/>
                </a:lnTo>
                <a:lnTo>
                  <a:pt x="580" y="746"/>
                </a:lnTo>
                <a:lnTo>
                  <a:pt x="574" y="757"/>
                </a:lnTo>
                <a:lnTo>
                  <a:pt x="565" y="780"/>
                </a:lnTo>
                <a:lnTo>
                  <a:pt x="562" y="792"/>
                </a:lnTo>
                <a:lnTo>
                  <a:pt x="558" y="804"/>
                </a:lnTo>
                <a:lnTo>
                  <a:pt x="556" y="816"/>
                </a:lnTo>
                <a:lnTo>
                  <a:pt x="553" y="829"/>
                </a:lnTo>
                <a:lnTo>
                  <a:pt x="548" y="853"/>
                </a:lnTo>
                <a:lnTo>
                  <a:pt x="547" y="866"/>
                </a:lnTo>
                <a:lnTo>
                  <a:pt x="546" y="879"/>
                </a:lnTo>
                <a:lnTo>
                  <a:pt x="544" y="892"/>
                </a:lnTo>
                <a:lnTo>
                  <a:pt x="544" y="905"/>
                </a:lnTo>
                <a:lnTo>
                  <a:pt x="544" y="918"/>
                </a:lnTo>
                <a:lnTo>
                  <a:pt x="546" y="930"/>
                </a:lnTo>
                <a:lnTo>
                  <a:pt x="547" y="942"/>
                </a:lnTo>
                <a:lnTo>
                  <a:pt x="548" y="955"/>
                </a:lnTo>
                <a:lnTo>
                  <a:pt x="549" y="967"/>
                </a:lnTo>
                <a:lnTo>
                  <a:pt x="552" y="978"/>
                </a:lnTo>
                <a:lnTo>
                  <a:pt x="557" y="1002"/>
                </a:lnTo>
                <a:lnTo>
                  <a:pt x="561" y="1013"/>
                </a:lnTo>
                <a:lnTo>
                  <a:pt x="564" y="1025"/>
                </a:lnTo>
                <a:lnTo>
                  <a:pt x="572" y="1048"/>
                </a:lnTo>
                <a:lnTo>
                  <a:pt x="577" y="1058"/>
                </a:lnTo>
                <a:lnTo>
                  <a:pt x="582" y="1069"/>
                </a:lnTo>
                <a:lnTo>
                  <a:pt x="591" y="1090"/>
                </a:lnTo>
                <a:lnTo>
                  <a:pt x="604" y="1110"/>
                </a:lnTo>
                <a:lnTo>
                  <a:pt x="610" y="1119"/>
                </a:lnTo>
                <a:lnTo>
                  <a:pt x="616" y="1129"/>
                </a:lnTo>
                <a:lnTo>
                  <a:pt x="630" y="1148"/>
                </a:lnTo>
                <a:lnTo>
                  <a:pt x="646" y="1165"/>
                </a:lnTo>
                <a:lnTo>
                  <a:pt x="662" y="1181"/>
                </a:lnTo>
                <a:lnTo>
                  <a:pt x="679" y="1197"/>
                </a:lnTo>
                <a:lnTo>
                  <a:pt x="697" y="1212"/>
                </a:lnTo>
                <a:lnTo>
                  <a:pt x="715" y="1226"/>
                </a:lnTo>
                <a:lnTo>
                  <a:pt x="704" y="1225"/>
                </a:lnTo>
                <a:lnTo>
                  <a:pt x="692" y="1223"/>
                </a:lnTo>
                <a:lnTo>
                  <a:pt x="669" y="1221"/>
                </a:lnTo>
                <a:lnTo>
                  <a:pt x="658" y="1220"/>
                </a:lnTo>
                <a:lnTo>
                  <a:pt x="647" y="1217"/>
                </a:lnTo>
                <a:lnTo>
                  <a:pt x="625" y="1211"/>
                </a:lnTo>
                <a:lnTo>
                  <a:pt x="603" y="1205"/>
                </a:lnTo>
                <a:lnTo>
                  <a:pt x="582" y="1196"/>
                </a:lnTo>
                <a:lnTo>
                  <a:pt x="562" y="1187"/>
                </a:lnTo>
                <a:lnTo>
                  <a:pt x="552" y="1183"/>
                </a:lnTo>
                <a:lnTo>
                  <a:pt x="542" y="1178"/>
                </a:lnTo>
                <a:lnTo>
                  <a:pt x="542" y="1183"/>
                </a:lnTo>
                <a:lnTo>
                  <a:pt x="542" y="1200"/>
                </a:lnTo>
                <a:lnTo>
                  <a:pt x="543" y="1217"/>
                </a:lnTo>
                <a:lnTo>
                  <a:pt x="544" y="1233"/>
                </a:lnTo>
                <a:lnTo>
                  <a:pt x="548" y="1251"/>
                </a:lnTo>
                <a:lnTo>
                  <a:pt x="551" y="1267"/>
                </a:lnTo>
                <a:lnTo>
                  <a:pt x="556" y="1283"/>
                </a:lnTo>
                <a:lnTo>
                  <a:pt x="559" y="1299"/>
                </a:lnTo>
                <a:lnTo>
                  <a:pt x="565" y="1315"/>
                </a:lnTo>
                <a:lnTo>
                  <a:pt x="572" y="1330"/>
                </a:lnTo>
                <a:lnTo>
                  <a:pt x="578" y="1345"/>
                </a:lnTo>
                <a:lnTo>
                  <a:pt x="585" y="1359"/>
                </a:lnTo>
                <a:lnTo>
                  <a:pt x="593" y="1374"/>
                </a:lnTo>
                <a:lnTo>
                  <a:pt x="601" y="1388"/>
                </a:lnTo>
                <a:lnTo>
                  <a:pt x="610" y="1402"/>
                </a:lnTo>
                <a:lnTo>
                  <a:pt x="620" y="1414"/>
                </a:lnTo>
                <a:lnTo>
                  <a:pt x="625" y="1421"/>
                </a:lnTo>
                <a:lnTo>
                  <a:pt x="630" y="1428"/>
                </a:lnTo>
                <a:lnTo>
                  <a:pt x="641" y="1440"/>
                </a:lnTo>
                <a:lnTo>
                  <a:pt x="652" y="1451"/>
                </a:lnTo>
                <a:lnTo>
                  <a:pt x="663" y="1462"/>
                </a:lnTo>
                <a:lnTo>
                  <a:pt x="676" y="1473"/>
                </a:lnTo>
                <a:lnTo>
                  <a:pt x="688" y="1483"/>
                </a:lnTo>
                <a:lnTo>
                  <a:pt x="700" y="1493"/>
                </a:lnTo>
                <a:lnTo>
                  <a:pt x="714" y="1503"/>
                </a:lnTo>
                <a:lnTo>
                  <a:pt x="728" y="1512"/>
                </a:lnTo>
                <a:lnTo>
                  <a:pt x="741" y="1519"/>
                </a:lnTo>
                <a:lnTo>
                  <a:pt x="756" y="1526"/>
                </a:lnTo>
                <a:lnTo>
                  <a:pt x="771" y="1534"/>
                </a:lnTo>
                <a:lnTo>
                  <a:pt x="786" y="1540"/>
                </a:lnTo>
                <a:lnTo>
                  <a:pt x="802" y="1546"/>
                </a:lnTo>
                <a:lnTo>
                  <a:pt x="818" y="1551"/>
                </a:lnTo>
                <a:lnTo>
                  <a:pt x="834" y="1555"/>
                </a:lnTo>
                <a:lnTo>
                  <a:pt x="850" y="1559"/>
                </a:lnTo>
                <a:lnTo>
                  <a:pt x="825" y="1565"/>
                </a:lnTo>
                <a:lnTo>
                  <a:pt x="801" y="1569"/>
                </a:lnTo>
                <a:lnTo>
                  <a:pt x="787" y="1570"/>
                </a:lnTo>
                <a:lnTo>
                  <a:pt x="775" y="1571"/>
                </a:lnTo>
                <a:lnTo>
                  <a:pt x="749" y="1572"/>
                </a:lnTo>
                <a:lnTo>
                  <a:pt x="730" y="1572"/>
                </a:lnTo>
                <a:lnTo>
                  <a:pt x="711" y="1571"/>
                </a:lnTo>
                <a:lnTo>
                  <a:pt x="694" y="1569"/>
                </a:lnTo>
                <a:lnTo>
                  <a:pt x="677" y="1565"/>
                </a:lnTo>
                <a:lnTo>
                  <a:pt x="682" y="1580"/>
                </a:lnTo>
                <a:lnTo>
                  <a:pt x="687" y="1593"/>
                </a:lnTo>
                <a:lnTo>
                  <a:pt x="693" y="1607"/>
                </a:lnTo>
                <a:lnTo>
                  <a:pt x="699" y="1621"/>
                </a:lnTo>
                <a:lnTo>
                  <a:pt x="705" y="1634"/>
                </a:lnTo>
                <a:lnTo>
                  <a:pt x="713" y="1647"/>
                </a:lnTo>
                <a:lnTo>
                  <a:pt x="721" y="1659"/>
                </a:lnTo>
                <a:lnTo>
                  <a:pt x="730" y="1671"/>
                </a:lnTo>
                <a:lnTo>
                  <a:pt x="739" y="1682"/>
                </a:lnTo>
                <a:lnTo>
                  <a:pt x="747" y="1695"/>
                </a:lnTo>
                <a:lnTo>
                  <a:pt x="757" y="1706"/>
                </a:lnTo>
                <a:lnTo>
                  <a:pt x="767" y="1716"/>
                </a:lnTo>
                <a:lnTo>
                  <a:pt x="777" y="1727"/>
                </a:lnTo>
                <a:lnTo>
                  <a:pt x="788" y="1737"/>
                </a:lnTo>
                <a:lnTo>
                  <a:pt x="799" y="1745"/>
                </a:lnTo>
                <a:lnTo>
                  <a:pt x="812" y="1755"/>
                </a:lnTo>
                <a:lnTo>
                  <a:pt x="823" y="1764"/>
                </a:lnTo>
                <a:lnTo>
                  <a:pt x="835" y="1771"/>
                </a:lnTo>
                <a:lnTo>
                  <a:pt x="848" y="1779"/>
                </a:lnTo>
                <a:lnTo>
                  <a:pt x="861" y="1786"/>
                </a:lnTo>
                <a:lnTo>
                  <a:pt x="874" y="1794"/>
                </a:lnTo>
                <a:lnTo>
                  <a:pt x="887" y="1800"/>
                </a:lnTo>
                <a:lnTo>
                  <a:pt x="901" y="1806"/>
                </a:lnTo>
                <a:lnTo>
                  <a:pt x="916" y="1811"/>
                </a:lnTo>
                <a:lnTo>
                  <a:pt x="929" y="1816"/>
                </a:lnTo>
                <a:lnTo>
                  <a:pt x="944" y="1820"/>
                </a:lnTo>
                <a:lnTo>
                  <a:pt x="974" y="1826"/>
                </a:lnTo>
                <a:lnTo>
                  <a:pt x="989" y="1828"/>
                </a:lnTo>
                <a:lnTo>
                  <a:pt x="1005" y="1831"/>
                </a:lnTo>
                <a:lnTo>
                  <a:pt x="1020" y="1832"/>
                </a:lnTo>
                <a:lnTo>
                  <a:pt x="1036" y="1832"/>
                </a:lnTo>
                <a:lnTo>
                  <a:pt x="1011" y="1851"/>
                </a:lnTo>
                <a:lnTo>
                  <a:pt x="997" y="1861"/>
                </a:lnTo>
                <a:lnTo>
                  <a:pt x="985" y="1869"/>
                </a:lnTo>
                <a:lnTo>
                  <a:pt x="971" y="1878"/>
                </a:lnTo>
                <a:lnTo>
                  <a:pt x="958" y="1885"/>
                </a:lnTo>
                <a:lnTo>
                  <a:pt x="930" y="1901"/>
                </a:lnTo>
                <a:lnTo>
                  <a:pt x="903" y="1916"/>
                </a:lnTo>
                <a:lnTo>
                  <a:pt x="874" y="1930"/>
                </a:lnTo>
                <a:lnTo>
                  <a:pt x="845" y="1942"/>
                </a:lnTo>
                <a:lnTo>
                  <a:pt x="815" y="1953"/>
                </a:lnTo>
                <a:lnTo>
                  <a:pt x="784" y="1963"/>
                </a:lnTo>
                <a:lnTo>
                  <a:pt x="770" y="1968"/>
                </a:lnTo>
                <a:lnTo>
                  <a:pt x="754" y="1972"/>
                </a:lnTo>
                <a:lnTo>
                  <a:pt x="723" y="1979"/>
                </a:lnTo>
                <a:lnTo>
                  <a:pt x="690" y="1986"/>
                </a:lnTo>
                <a:lnTo>
                  <a:pt x="658" y="1990"/>
                </a:lnTo>
                <a:lnTo>
                  <a:pt x="641" y="1993"/>
                </a:lnTo>
                <a:lnTo>
                  <a:pt x="625" y="1994"/>
                </a:lnTo>
                <a:lnTo>
                  <a:pt x="591" y="1997"/>
                </a:lnTo>
                <a:lnTo>
                  <a:pt x="575" y="1997"/>
                </a:lnTo>
                <a:lnTo>
                  <a:pt x="558" y="1997"/>
                </a:lnTo>
                <a:lnTo>
                  <a:pt x="535" y="1997"/>
                </a:lnTo>
                <a:lnTo>
                  <a:pt x="512" y="1995"/>
                </a:lnTo>
                <a:lnTo>
                  <a:pt x="489" y="1994"/>
                </a:lnTo>
                <a:lnTo>
                  <a:pt x="466" y="1992"/>
                </a:lnTo>
                <a:lnTo>
                  <a:pt x="499" y="2012"/>
                </a:lnTo>
                <a:lnTo>
                  <a:pt x="532" y="2030"/>
                </a:lnTo>
                <a:lnTo>
                  <a:pt x="548" y="2039"/>
                </a:lnTo>
                <a:lnTo>
                  <a:pt x="565" y="2047"/>
                </a:lnTo>
                <a:lnTo>
                  <a:pt x="600" y="2065"/>
                </a:lnTo>
                <a:lnTo>
                  <a:pt x="635" y="2080"/>
                </a:lnTo>
                <a:lnTo>
                  <a:pt x="671" y="2094"/>
                </a:lnTo>
                <a:lnTo>
                  <a:pt x="707" y="2107"/>
                </a:lnTo>
                <a:lnTo>
                  <a:pt x="744" y="2119"/>
                </a:lnTo>
                <a:lnTo>
                  <a:pt x="781" y="2129"/>
                </a:lnTo>
                <a:lnTo>
                  <a:pt x="819" y="2138"/>
                </a:lnTo>
                <a:lnTo>
                  <a:pt x="838" y="2143"/>
                </a:lnTo>
                <a:lnTo>
                  <a:pt x="857" y="2146"/>
                </a:lnTo>
                <a:lnTo>
                  <a:pt x="876" y="2149"/>
                </a:lnTo>
                <a:lnTo>
                  <a:pt x="896" y="2153"/>
                </a:lnTo>
                <a:lnTo>
                  <a:pt x="916" y="2155"/>
                </a:lnTo>
                <a:lnTo>
                  <a:pt x="935" y="2158"/>
                </a:lnTo>
                <a:lnTo>
                  <a:pt x="975" y="2161"/>
                </a:lnTo>
                <a:lnTo>
                  <a:pt x="995" y="2162"/>
                </a:lnTo>
                <a:lnTo>
                  <a:pt x="1015" y="2164"/>
                </a:lnTo>
                <a:lnTo>
                  <a:pt x="1036" y="2164"/>
                </a:lnTo>
                <a:lnTo>
                  <a:pt x="1055" y="2164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1"/>
                </a:lnTo>
                <a:lnTo>
                  <a:pt x="2806" y="1403"/>
                </a:lnTo>
                <a:lnTo>
                  <a:pt x="2806" y="2104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4" name="Freeform 17">
            <a:hlinkClick r:id="rId2" tooltip="Facebook"/>
            <a:extLst>
              <a:ext uri="{FF2B5EF4-FFF2-40B4-BE49-F238E27FC236}">
                <a16:creationId xmlns:a16="http://schemas.microsoft.com/office/drawing/2014/main" id="{49D215C5-DA37-9B44-C039-925E56C72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23142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5" name="Freeform 18">
            <a:hlinkClick r:id="rId3" tooltip="LinkedIn"/>
            <a:extLst>
              <a:ext uri="{FF2B5EF4-FFF2-40B4-BE49-F238E27FC236}">
                <a16:creationId xmlns:a16="http://schemas.microsoft.com/office/drawing/2014/main" id="{91101618-2055-1FC6-AA88-C5417EBF6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95201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6" name="Freeform 19">
            <a:hlinkClick r:id="rId4" tooltip="YouTube"/>
            <a:extLst>
              <a:ext uri="{FF2B5EF4-FFF2-40B4-BE49-F238E27FC236}">
                <a16:creationId xmlns:a16="http://schemas.microsoft.com/office/drawing/2014/main" id="{2504B3D4-1FCD-F416-4BF6-86A02C84B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667206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7" name="Freeform 6">
            <a:hlinkClick r:id="rId5" tooltip="Instagram"/>
            <a:extLst>
              <a:ext uri="{FF2B5EF4-FFF2-40B4-BE49-F238E27FC236}">
                <a16:creationId xmlns:a16="http://schemas.microsoft.com/office/drawing/2014/main" id="{16BF67F0-9BE0-FC16-2D29-D3ACEE62BE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559184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135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  <a:solidFill>
            <a:schemeClr val="accent1"/>
          </a:solidFill>
        </p:grpSpPr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8" name="Freeform 17">
            <a:hlinkClick r:id="rId2" tooltip="Facebook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23174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9" name="Freeform 18">
            <a:hlinkClick r:id="rId3" tooltip="LinkedIn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95233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0" name="Freeform 19">
            <a:hlinkClick r:id="rId4" tooltip="YouTube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31234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1" name="Freeform 6">
            <a:hlinkClick r:id="rId5" tooltip="Instagram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59216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5" name="Freeform 21">
            <a:hlinkClick r:id="rId6" tooltip="TikTok"/>
            <a:extLst>
              <a:ext uri="{FF2B5EF4-FFF2-40B4-BE49-F238E27FC236}">
                <a16:creationId xmlns:a16="http://schemas.microsoft.com/office/drawing/2014/main" id="{61261DC5-6681-30A9-1D18-CFA01291D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672384" y="5013176"/>
            <a:ext cx="287873" cy="288000"/>
          </a:xfrm>
          <a:custGeom>
            <a:avLst/>
            <a:gdLst>
              <a:gd name="T0" fmla="*/ 1585 w 2269"/>
              <a:gd name="T1" fmla="*/ 641 h 2270"/>
              <a:gd name="T2" fmla="*/ 1526 w 2269"/>
              <a:gd name="T3" fmla="*/ 583 h 2270"/>
              <a:gd name="T4" fmla="*/ 1478 w 2269"/>
              <a:gd name="T5" fmla="*/ 507 h 2270"/>
              <a:gd name="T6" fmla="*/ 1450 w 2269"/>
              <a:gd name="T7" fmla="*/ 428 h 2270"/>
              <a:gd name="T8" fmla="*/ 1443 w 2269"/>
              <a:gd name="T9" fmla="*/ 347 h 2270"/>
              <a:gd name="T10" fmla="*/ 1170 w 2269"/>
              <a:gd name="T11" fmla="*/ 1439 h 2270"/>
              <a:gd name="T12" fmla="*/ 1158 w 2269"/>
              <a:gd name="T13" fmla="*/ 1503 h 2270"/>
              <a:gd name="T14" fmla="*/ 1117 w 2269"/>
              <a:gd name="T15" fmla="*/ 1576 h 2270"/>
              <a:gd name="T16" fmla="*/ 1064 w 2269"/>
              <a:gd name="T17" fmla="*/ 1624 h 2270"/>
              <a:gd name="T18" fmla="*/ 983 w 2269"/>
              <a:gd name="T19" fmla="*/ 1657 h 2270"/>
              <a:gd name="T20" fmla="*/ 916 w 2269"/>
              <a:gd name="T21" fmla="*/ 1660 h 2270"/>
              <a:gd name="T22" fmla="*/ 850 w 2269"/>
              <a:gd name="T23" fmla="*/ 1643 h 2270"/>
              <a:gd name="T24" fmla="*/ 793 w 2269"/>
              <a:gd name="T25" fmla="*/ 1608 h 2270"/>
              <a:gd name="T26" fmla="*/ 749 w 2269"/>
              <a:gd name="T27" fmla="*/ 1559 h 2270"/>
              <a:gd name="T28" fmla="*/ 720 w 2269"/>
              <a:gd name="T29" fmla="*/ 1498 h 2270"/>
              <a:gd name="T30" fmla="*/ 709 w 2269"/>
              <a:gd name="T31" fmla="*/ 1429 h 2270"/>
              <a:gd name="T32" fmla="*/ 720 w 2269"/>
              <a:gd name="T33" fmla="*/ 1361 h 2270"/>
              <a:gd name="T34" fmla="*/ 749 w 2269"/>
              <a:gd name="T35" fmla="*/ 1300 h 2270"/>
              <a:gd name="T36" fmla="*/ 793 w 2269"/>
              <a:gd name="T37" fmla="*/ 1251 h 2270"/>
              <a:gd name="T38" fmla="*/ 850 w 2269"/>
              <a:gd name="T39" fmla="*/ 1216 h 2270"/>
              <a:gd name="T40" fmla="*/ 904 w 2269"/>
              <a:gd name="T41" fmla="*/ 1201 h 2270"/>
              <a:gd name="T42" fmla="*/ 984 w 2269"/>
              <a:gd name="T43" fmla="*/ 1202 h 2270"/>
              <a:gd name="T44" fmla="*/ 984 w 2269"/>
              <a:gd name="T45" fmla="*/ 929 h 2270"/>
              <a:gd name="T46" fmla="*/ 892 w 2269"/>
              <a:gd name="T47" fmla="*/ 930 h 2270"/>
              <a:gd name="T48" fmla="*/ 791 w 2269"/>
              <a:gd name="T49" fmla="*/ 952 h 2270"/>
              <a:gd name="T50" fmla="*/ 719 w 2269"/>
              <a:gd name="T51" fmla="*/ 981 h 2270"/>
              <a:gd name="T52" fmla="*/ 630 w 2269"/>
              <a:gd name="T53" fmla="*/ 1037 h 2270"/>
              <a:gd name="T54" fmla="*/ 578 w 2269"/>
              <a:gd name="T55" fmla="*/ 1086 h 2270"/>
              <a:gd name="T56" fmla="*/ 528 w 2269"/>
              <a:gd name="T57" fmla="*/ 1150 h 2270"/>
              <a:gd name="T58" fmla="*/ 481 w 2269"/>
              <a:gd name="T59" fmla="*/ 1237 h 2270"/>
              <a:gd name="T60" fmla="*/ 450 w 2269"/>
              <a:gd name="T61" fmla="*/ 1351 h 2270"/>
              <a:gd name="T62" fmla="*/ 444 w 2269"/>
              <a:gd name="T63" fmla="*/ 1460 h 2270"/>
              <a:gd name="T64" fmla="*/ 463 w 2269"/>
              <a:gd name="T65" fmla="*/ 1568 h 2270"/>
              <a:gd name="T66" fmla="*/ 501 w 2269"/>
              <a:gd name="T67" fmla="*/ 1664 h 2270"/>
              <a:gd name="T68" fmla="*/ 547 w 2269"/>
              <a:gd name="T69" fmla="*/ 1736 h 2270"/>
              <a:gd name="T70" fmla="*/ 632 w 2269"/>
              <a:gd name="T71" fmla="*/ 1823 h 2270"/>
              <a:gd name="T72" fmla="*/ 727 w 2269"/>
              <a:gd name="T73" fmla="*/ 1883 h 2270"/>
              <a:gd name="T74" fmla="*/ 854 w 2269"/>
              <a:gd name="T75" fmla="*/ 1923 h 2270"/>
              <a:gd name="T76" fmla="*/ 937 w 2269"/>
              <a:gd name="T77" fmla="*/ 1931 h 2270"/>
              <a:gd name="T78" fmla="*/ 1049 w 2269"/>
              <a:gd name="T79" fmla="*/ 1920 h 2270"/>
              <a:gd name="T80" fmla="*/ 1151 w 2269"/>
              <a:gd name="T81" fmla="*/ 1886 h 2270"/>
              <a:gd name="T82" fmla="*/ 1251 w 2269"/>
              <a:gd name="T83" fmla="*/ 1824 h 2270"/>
              <a:gd name="T84" fmla="*/ 1319 w 2269"/>
              <a:gd name="T85" fmla="*/ 1760 h 2270"/>
              <a:gd name="T86" fmla="*/ 1392 w 2269"/>
              <a:gd name="T87" fmla="*/ 1648 h 2270"/>
              <a:gd name="T88" fmla="*/ 1426 w 2269"/>
              <a:gd name="T89" fmla="*/ 1557 h 2270"/>
              <a:gd name="T90" fmla="*/ 1443 w 2269"/>
              <a:gd name="T91" fmla="*/ 1447 h 2270"/>
              <a:gd name="T92" fmla="*/ 1535 w 2269"/>
              <a:gd name="T93" fmla="*/ 929 h 2270"/>
              <a:gd name="T94" fmla="*/ 1653 w 2269"/>
              <a:gd name="T95" fmla="*/ 972 h 2270"/>
              <a:gd name="T96" fmla="*/ 1786 w 2269"/>
              <a:gd name="T97" fmla="*/ 993 h 2270"/>
              <a:gd name="T98" fmla="*/ 1789 w 2269"/>
              <a:gd name="T99" fmla="*/ 724 h 2270"/>
              <a:gd name="T100" fmla="*/ 1674 w 2269"/>
              <a:gd name="T101" fmla="*/ 695 h 2270"/>
              <a:gd name="T102" fmla="*/ 1702 w 2269"/>
              <a:gd name="T103" fmla="*/ 0 h 2270"/>
              <a:gd name="T104" fmla="*/ 1702 w 2269"/>
              <a:gd name="T105" fmla="*/ 2270 h 2270"/>
              <a:gd name="T106" fmla="*/ 0 w 2269"/>
              <a:gd name="T107" fmla="*/ 568 h 2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69" h="2270">
                <a:moveTo>
                  <a:pt x="1648" y="683"/>
                </a:moveTo>
                <a:lnTo>
                  <a:pt x="1632" y="674"/>
                </a:lnTo>
                <a:lnTo>
                  <a:pt x="1617" y="664"/>
                </a:lnTo>
                <a:lnTo>
                  <a:pt x="1606" y="657"/>
                </a:lnTo>
                <a:lnTo>
                  <a:pt x="1596" y="649"/>
                </a:lnTo>
                <a:lnTo>
                  <a:pt x="1585" y="641"/>
                </a:lnTo>
                <a:lnTo>
                  <a:pt x="1575" y="633"/>
                </a:lnTo>
                <a:lnTo>
                  <a:pt x="1565" y="624"/>
                </a:lnTo>
                <a:lnTo>
                  <a:pt x="1555" y="615"/>
                </a:lnTo>
                <a:lnTo>
                  <a:pt x="1546" y="606"/>
                </a:lnTo>
                <a:lnTo>
                  <a:pt x="1537" y="596"/>
                </a:lnTo>
                <a:lnTo>
                  <a:pt x="1526" y="583"/>
                </a:lnTo>
                <a:lnTo>
                  <a:pt x="1516" y="571"/>
                </a:lnTo>
                <a:lnTo>
                  <a:pt x="1507" y="557"/>
                </a:lnTo>
                <a:lnTo>
                  <a:pt x="1499" y="544"/>
                </a:lnTo>
                <a:lnTo>
                  <a:pt x="1491" y="531"/>
                </a:lnTo>
                <a:lnTo>
                  <a:pt x="1484" y="519"/>
                </a:lnTo>
                <a:lnTo>
                  <a:pt x="1478" y="507"/>
                </a:lnTo>
                <a:lnTo>
                  <a:pt x="1472" y="495"/>
                </a:lnTo>
                <a:lnTo>
                  <a:pt x="1467" y="483"/>
                </a:lnTo>
                <a:lnTo>
                  <a:pt x="1463" y="471"/>
                </a:lnTo>
                <a:lnTo>
                  <a:pt x="1459" y="460"/>
                </a:lnTo>
                <a:lnTo>
                  <a:pt x="1456" y="449"/>
                </a:lnTo>
                <a:lnTo>
                  <a:pt x="1450" y="428"/>
                </a:lnTo>
                <a:lnTo>
                  <a:pt x="1446" y="409"/>
                </a:lnTo>
                <a:lnTo>
                  <a:pt x="1444" y="394"/>
                </a:lnTo>
                <a:lnTo>
                  <a:pt x="1443" y="381"/>
                </a:lnTo>
                <a:lnTo>
                  <a:pt x="1442" y="370"/>
                </a:lnTo>
                <a:lnTo>
                  <a:pt x="1442" y="360"/>
                </a:lnTo>
                <a:lnTo>
                  <a:pt x="1443" y="347"/>
                </a:lnTo>
                <a:lnTo>
                  <a:pt x="1443" y="342"/>
                </a:lnTo>
                <a:lnTo>
                  <a:pt x="1171" y="342"/>
                </a:lnTo>
                <a:lnTo>
                  <a:pt x="1171" y="870"/>
                </a:lnTo>
                <a:lnTo>
                  <a:pt x="1171" y="1397"/>
                </a:lnTo>
                <a:lnTo>
                  <a:pt x="1170" y="1418"/>
                </a:lnTo>
                <a:lnTo>
                  <a:pt x="1170" y="1439"/>
                </a:lnTo>
                <a:lnTo>
                  <a:pt x="1170" y="1444"/>
                </a:lnTo>
                <a:lnTo>
                  <a:pt x="1170" y="1447"/>
                </a:lnTo>
                <a:lnTo>
                  <a:pt x="1168" y="1461"/>
                </a:lnTo>
                <a:lnTo>
                  <a:pt x="1166" y="1475"/>
                </a:lnTo>
                <a:lnTo>
                  <a:pt x="1162" y="1489"/>
                </a:lnTo>
                <a:lnTo>
                  <a:pt x="1158" y="1503"/>
                </a:lnTo>
                <a:lnTo>
                  <a:pt x="1153" y="1516"/>
                </a:lnTo>
                <a:lnTo>
                  <a:pt x="1148" y="1529"/>
                </a:lnTo>
                <a:lnTo>
                  <a:pt x="1141" y="1542"/>
                </a:lnTo>
                <a:lnTo>
                  <a:pt x="1134" y="1554"/>
                </a:lnTo>
                <a:lnTo>
                  <a:pt x="1125" y="1565"/>
                </a:lnTo>
                <a:lnTo>
                  <a:pt x="1117" y="1576"/>
                </a:lnTo>
                <a:lnTo>
                  <a:pt x="1112" y="1582"/>
                </a:lnTo>
                <a:lnTo>
                  <a:pt x="1108" y="1587"/>
                </a:lnTo>
                <a:lnTo>
                  <a:pt x="1098" y="1597"/>
                </a:lnTo>
                <a:lnTo>
                  <a:pt x="1087" y="1607"/>
                </a:lnTo>
                <a:lnTo>
                  <a:pt x="1076" y="1615"/>
                </a:lnTo>
                <a:lnTo>
                  <a:pt x="1064" y="1624"/>
                </a:lnTo>
                <a:lnTo>
                  <a:pt x="1052" y="1631"/>
                </a:lnTo>
                <a:lnTo>
                  <a:pt x="1039" y="1638"/>
                </a:lnTo>
                <a:lnTo>
                  <a:pt x="1025" y="1644"/>
                </a:lnTo>
                <a:lnTo>
                  <a:pt x="1012" y="1649"/>
                </a:lnTo>
                <a:lnTo>
                  <a:pt x="998" y="1653"/>
                </a:lnTo>
                <a:lnTo>
                  <a:pt x="983" y="1657"/>
                </a:lnTo>
                <a:lnTo>
                  <a:pt x="969" y="1659"/>
                </a:lnTo>
                <a:lnTo>
                  <a:pt x="961" y="1660"/>
                </a:lnTo>
                <a:lnTo>
                  <a:pt x="954" y="1660"/>
                </a:lnTo>
                <a:lnTo>
                  <a:pt x="939" y="1661"/>
                </a:lnTo>
                <a:lnTo>
                  <a:pt x="927" y="1661"/>
                </a:lnTo>
                <a:lnTo>
                  <a:pt x="916" y="1660"/>
                </a:lnTo>
                <a:lnTo>
                  <a:pt x="904" y="1658"/>
                </a:lnTo>
                <a:lnTo>
                  <a:pt x="893" y="1656"/>
                </a:lnTo>
                <a:lnTo>
                  <a:pt x="882" y="1654"/>
                </a:lnTo>
                <a:lnTo>
                  <a:pt x="871" y="1650"/>
                </a:lnTo>
                <a:lnTo>
                  <a:pt x="860" y="1647"/>
                </a:lnTo>
                <a:lnTo>
                  <a:pt x="850" y="1643"/>
                </a:lnTo>
                <a:lnTo>
                  <a:pt x="840" y="1638"/>
                </a:lnTo>
                <a:lnTo>
                  <a:pt x="830" y="1633"/>
                </a:lnTo>
                <a:lnTo>
                  <a:pt x="820" y="1627"/>
                </a:lnTo>
                <a:lnTo>
                  <a:pt x="811" y="1621"/>
                </a:lnTo>
                <a:lnTo>
                  <a:pt x="802" y="1615"/>
                </a:lnTo>
                <a:lnTo>
                  <a:pt x="793" y="1608"/>
                </a:lnTo>
                <a:lnTo>
                  <a:pt x="785" y="1601"/>
                </a:lnTo>
                <a:lnTo>
                  <a:pt x="777" y="1593"/>
                </a:lnTo>
                <a:lnTo>
                  <a:pt x="769" y="1585"/>
                </a:lnTo>
                <a:lnTo>
                  <a:pt x="762" y="1577"/>
                </a:lnTo>
                <a:lnTo>
                  <a:pt x="755" y="1568"/>
                </a:lnTo>
                <a:lnTo>
                  <a:pt x="749" y="1559"/>
                </a:lnTo>
                <a:lnTo>
                  <a:pt x="743" y="1549"/>
                </a:lnTo>
                <a:lnTo>
                  <a:pt x="737" y="1540"/>
                </a:lnTo>
                <a:lnTo>
                  <a:pt x="732" y="1530"/>
                </a:lnTo>
                <a:lnTo>
                  <a:pt x="727" y="1519"/>
                </a:lnTo>
                <a:lnTo>
                  <a:pt x="723" y="1509"/>
                </a:lnTo>
                <a:lnTo>
                  <a:pt x="720" y="1498"/>
                </a:lnTo>
                <a:lnTo>
                  <a:pt x="717" y="1487"/>
                </a:lnTo>
                <a:lnTo>
                  <a:pt x="714" y="1476"/>
                </a:lnTo>
                <a:lnTo>
                  <a:pt x="712" y="1465"/>
                </a:lnTo>
                <a:lnTo>
                  <a:pt x="711" y="1453"/>
                </a:lnTo>
                <a:lnTo>
                  <a:pt x="710" y="1441"/>
                </a:lnTo>
                <a:lnTo>
                  <a:pt x="709" y="1429"/>
                </a:lnTo>
                <a:lnTo>
                  <a:pt x="710" y="1417"/>
                </a:lnTo>
                <a:lnTo>
                  <a:pt x="711" y="1406"/>
                </a:lnTo>
                <a:lnTo>
                  <a:pt x="712" y="1394"/>
                </a:lnTo>
                <a:lnTo>
                  <a:pt x="714" y="1383"/>
                </a:lnTo>
                <a:lnTo>
                  <a:pt x="717" y="1371"/>
                </a:lnTo>
                <a:lnTo>
                  <a:pt x="720" y="1361"/>
                </a:lnTo>
                <a:lnTo>
                  <a:pt x="723" y="1350"/>
                </a:lnTo>
                <a:lnTo>
                  <a:pt x="727" y="1339"/>
                </a:lnTo>
                <a:lnTo>
                  <a:pt x="732" y="1329"/>
                </a:lnTo>
                <a:lnTo>
                  <a:pt x="737" y="1319"/>
                </a:lnTo>
                <a:lnTo>
                  <a:pt x="743" y="1309"/>
                </a:lnTo>
                <a:lnTo>
                  <a:pt x="749" y="1300"/>
                </a:lnTo>
                <a:lnTo>
                  <a:pt x="755" y="1291"/>
                </a:lnTo>
                <a:lnTo>
                  <a:pt x="762" y="1282"/>
                </a:lnTo>
                <a:lnTo>
                  <a:pt x="769" y="1274"/>
                </a:lnTo>
                <a:lnTo>
                  <a:pt x="777" y="1266"/>
                </a:lnTo>
                <a:lnTo>
                  <a:pt x="785" y="1258"/>
                </a:lnTo>
                <a:lnTo>
                  <a:pt x="793" y="1251"/>
                </a:lnTo>
                <a:lnTo>
                  <a:pt x="802" y="1244"/>
                </a:lnTo>
                <a:lnTo>
                  <a:pt x="811" y="1237"/>
                </a:lnTo>
                <a:lnTo>
                  <a:pt x="820" y="1231"/>
                </a:lnTo>
                <a:lnTo>
                  <a:pt x="830" y="1226"/>
                </a:lnTo>
                <a:lnTo>
                  <a:pt x="840" y="1221"/>
                </a:lnTo>
                <a:lnTo>
                  <a:pt x="850" y="1216"/>
                </a:lnTo>
                <a:lnTo>
                  <a:pt x="860" y="1212"/>
                </a:lnTo>
                <a:lnTo>
                  <a:pt x="871" y="1208"/>
                </a:lnTo>
                <a:lnTo>
                  <a:pt x="876" y="1207"/>
                </a:lnTo>
                <a:lnTo>
                  <a:pt x="882" y="1205"/>
                </a:lnTo>
                <a:lnTo>
                  <a:pt x="893" y="1203"/>
                </a:lnTo>
                <a:lnTo>
                  <a:pt x="904" y="1201"/>
                </a:lnTo>
                <a:lnTo>
                  <a:pt x="916" y="1199"/>
                </a:lnTo>
                <a:lnTo>
                  <a:pt x="927" y="1198"/>
                </a:lnTo>
                <a:lnTo>
                  <a:pt x="939" y="1198"/>
                </a:lnTo>
                <a:lnTo>
                  <a:pt x="957" y="1199"/>
                </a:lnTo>
                <a:lnTo>
                  <a:pt x="975" y="1201"/>
                </a:lnTo>
                <a:lnTo>
                  <a:pt x="984" y="1202"/>
                </a:lnTo>
                <a:lnTo>
                  <a:pt x="993" y="1204"/>
                </a:lnTo>
                <a:lnTo>
                  <a:pt x="1001" y="1206"/>
                </a:lnTo>
                <a:lnTo>
                  <a:pt x="1010" y="1209"/>
                </a:lnTo>
                <a:lnTo>
                  <a:pt x="1010" y="932"/>
                </a:lnTo>
                <a:lnTo>
                  <a:pt x="997" y="930"/>
                </a:lnTo>
                <a:lnTo>
                  <a:pt x="984" y="929"/>
                </a:lnTo>
                <a:lnTo>
                  <a:pt x="971" y="928"/>
                </a:lnTo>
                <a:lnTo>
                  <a:pt x="958" y="928"/>
                </a:lnTo>
                <a:lnTo>
                  <a:pt x="932" y="928"/>
                </a:lnTo>
                <a:lnTo>
                  <a:pt x="919" y="928"/>
                </a:lnTo>
                <a:lnTo>
                  <a:pt x="905" y="929"/>
                </a:lnTo>
                <a:lnTo>
                  <a:pt x="892" y="930"/>
                </a:lnTo>
                <a:lnTo>
                  <a:pt x="880" y="932"/>
                </a:lnTo>
                <a:lnTo>
                  <a:pt x="854" y="936"/>
                </a:lnTo>
                <a:lnTo>
                  <a:pt x="828" y="941"/>
                </a:lnTo>
                <a:lnTo>
                  <a:pt x="816" y="944"/>
                </a:lnTo>
                <a:lnTo>
                  <a:pt x="803" y="948"/>
                </a:lnTo>
                <a:lnTo>
                  <a:pt x="791" y="952"/>
                </a:lnTo>
                <a:lnTo>
                  <a:pt x="779" y="956"/>
                </a:lnTo>
                <a:lnTo>
                  <a:pt x="766" y="960"/>
                </a:lnTo>
                <a:lnTo>
                  <a:pt x="754" y="965"/>
                </a:lnTo>
                <a:lnTo>
                  <a:pt x="742" y="970"/>
                </a:lnTo>
                <a:lnTo>
                  <a:pt x="730" y="975"/>
                </a:lnTo>
                <a:lnTo>
                  <a:pt x="719" y="981"/>
                </a:lnTo>
                <a:lnTo>
                  <a:pt x="707" y="987"/>
                </a:lnTo>
                <a:lnTo>
                  <a:pt x="696" y="993"/>
                </a:lnTo>
                <a:lnTo>
                  <a:pt x="684" y="1000"/>
                </a:lnTo>
                <a:lnTo>
                  <a:pt x="662" y="1014"/>
                </a:lnTo>
                <a:lnTo>
                  <a:pt x="641" y="1029"/>
                </a:lnTo>
                <a:lnTo>
                  <a:pt x="630" y="1037"/>
                </a:lnTo>
                <a:lnTo>
                  <a:pt x="620" y="1046"/>
                </a:lnTo>
                <a:lnTo>
                  <a:pt x="611" y="1053"/>
                </a:lnTo>
                <a:lnTo>
                  <a:pt x="603" y="1061"/>
                </a:lnTo>
                <a:lnTo>
                  <a:pt x="595" y="1069"/>
                </a:lnTo>
                <a:lnTo>
                  <a:pt x="586" y="1078"/>
                </a:lnTo>
                <a:lnTo>
                  <a:pt x="578" y="1086"/>
                </a:lnTo>
                <a:lnTo>
                  <a:pt x="571" y="1095"/>
                </a:lnTo>
                <a:lnTo>
                  <a:pt x="563" y="1104"/>
                </a:lnTo>
                <a:lnTo>
                  <a:pt x="556" y="1113"/>
                </a:lnTo>
                <a:lnTo>
                  <a:pt x="548" y="1122"/>
                </a:lnTo>
                <a:lnTo>
                  <a:pt x="541" y="1131"/>
                </a:lnTo>
                <a:lnTo>
                  <a:pt x="528" y="1150"/>
                </a:lnTo>
                <a:lnTo>
                  <a:pt x="515" y="1169"/>
                </a:lnTo>
                <a:lnTo>
                  <a:pt x="504" y="1190"/>
                </a:lnTo>
                <a:lnTo>
                  <a:pt x="498" y="1200"/>
                </a:lnTo>
                <a:lnTo>
                  <a:pt x="494" y="1207"/>
                </a:lnTo>
                <a:lnTo>
                  <a:pt x="490" y="1216"/>
                </a:lnTo>
                <a:lnTo>
                  <a:pt x="481" y="1237"/>
                </a:lnTo>
                <a:lnTo>
                  <a:pt x="471" y="1263"/>
                </a:lnTo>
                <a:lnTo>
                  <a:pt x="466" y="1278"/>
                </a:lnTo>
                <a:lnTo>
                  <a:pt x="462" y="1295"/>
                </a:lnTo>
                <a:lnTo>
                  <a:pt x="457" y="1312"/>
                </a:lnTo>
                <a:lnTo>
                  <a:pt x="453" y="1331"/>
                </a:lnTo>
                <a:lnTo>
                  <a:pt x="450" y="1351"/>
                </a:lnTo>
                <a:lnTo>
                  <a:pt x="447" y="1372"/>
                </a:lnTo>
                <a:lnTo>
                  <a:pt x="445" y="1395"/>
                </a:lnTo>
                <a:lnTo>
                  <a:pt x="443" y="1419"/>
                </a:lnTo>
                <a:lnTo>
                  <a:pt x="443" y="1432"/>
                </a:lnTo>
                <a:lnTo>
                  <a:pt x="443" y="1446"/>
                </a:lnTo>
                <a:lnTo>
                  <a:pt x="444" y="1460"/>
                </a:lnTo>
                <a:lnTo>
                  <a:pt x="445" y="1473"/>
                </a:lnTo>
                <a:lnTo>
                  <a:pt x="448" y="1500"/>
                </a:lnTo>
                <a:lnTo>
                  <a:pt x="450" y="1513"/>
                </a:lnTo>
                <a:lnTo>
                  <a:pt x="453" y="1525"/>
                </a:lnTo>
                <a:lnTo>
                  <a:pt x="458" y="1548"/>
                </a:lnTo>
                <a:lnTo>
                  <a:pt x="463" y="1568"/>
                </a:lnTo>
                <a:lnTo>
                  <a:pt x="468" y="1586"/>
                </a:lnTo>
                <a:lnTo>
                  <a:pt x="473" y="1600"/>
                </a:lnTo>
                <a:lnTo>
                  <a:pt x="481" y="1621"/>
                </a:lnTo>
                <a:lnTo>
                  <a:pt x="488" y="1637"/>
                </a:lnTo>
                <a:lnTo>
                  <a:pt x="496" y="1655"/>
                </a:lnTo>
                <a:lnTo>
                  <a:pt x="501" y="1664"/>
                </a:lnTo>
                <a:lnTo>
                  <a:pt x="507" y="1674"/>
                </a:lnTo>
                <a:lnTo>
                  <a:pt x="512" y="1684"/>
                </a:lnTo>
                <a:lnTo>
                  <a:pt x="518" y="1694"/>
                </a:lnTo>
                <a:lnTo>
                  <a:pt x="532" y="1716"/>
                </a:lnTo>
                <a:lnTo>
                  <a:pt x="539" y="1726"/>
                </a:lnTo>
                <a:lnTo>
                  <a:pt x="547" y="1736"/>
                </a:lnTo>
                <a:lnTo>
                  <a:pt x="559" y="1752"/>
                </a:lnTo>
                <a:lnTo>
                  <a:pt x="573" y="1767"/>
                </a:lnTo>
                <a:lnTo>
                  <a:pt x="587" y="1782"/>
                </a:lnTo>
                <a:lnTo>
                  <a:pt x="602" y="1796"/>
                </a:lnTo>
                <a:lnTo>
                  <a:pt x="617" y="1810"/>
                </a:lnTo>
                <a:lnTo>
                  <a:pt x="632" y="1823"/>
                </a:lnTo>
                <a:lnTo>
                  <a:pt x="648" y="1836"/>
                </a:lnTo>
                <a:lnTo>
                  <a:pt x="665" y="1848"/>
                </a:lnTo>
                <a:lnTo>
                  <a:pt x="690" y="1863"/>
                </a:lnTo>
                <a:lnTo>
                  <a:pt x="702" y="1870"/>
                </a:lnTo>
                <a:lnTo>
                  <a:pt x="715" y="1877"/>
                </a:lnTo>
                <a:lnTo>
                  <a:pt x="727" y="1883"/>
                </a:lnTo>
                <a:lnTo>
                  <a:pt x="740" y="1889"/>
                </a:lnTo>
                <a:lnTo>
                  <a:pt x="764" y="1899"/>
                </a:lnTo>
                <a:lnTo>
                  <a:pt x="788" y="1907"/>
                </a:lnTo>
                <a:lnTo>
                  <a:pt x="811" y="1914"/>
                </a:lnTo>
                <a:lnTo>
                  <a:pt x="833" y="1919"/>
                </a:lnTo>
                <a:lnTo>
                  <a:pt x="854" y="1923"/>
                </a:lnTo>
                <a:lnTo>
                  <a:pt x="873" y="1926"/>
                </a:lnTo>
                <a:lnTo>
                  <a:pt x="890" y="1929"/>
                </a:lnTo>
                <a:lnTo>
                  <a:pt x="906" y="1930"/>
                </a:lnTo>
                <a:lnTo>
                  <a:pt x="919" y="1931"/>
                </a:lnTo>
                <a:lnTo>
                  <a:pt x="929" y="1931"/>
                </a:lnTo>
                <a:lnTo>
                  <a:pt x="937" y="1931"/>
                </a:lnTo>
                <a:lnTo>
                  <a:pt x="944" y="1931"/>
                </a:lnTo>
                <a:lnTo>
                  <a:pt x="973" y="1930"/>
                </a:lnTo>
                <a:lnTo>
                  <a:pt x="995" y="1929"/>
                </a:lnTo>
                <a:lnTo>
                  <a:pt x="1007" y="1927"/>
                </a:lnTo>
                <a:lnTo>
                  <a:pt x="1020" y="1925"/>
                </a:lnTo>
                <a:lnTo>
                  <a:pt x="1049" y="1920"/>
                </a:lnTo>
                <a:lnTo>
                  <a:pt x="1065" y="1916"/>
                </a:lnTo>
                <a:lnTo>
                  <a:pt x="1081" y="1912"/>
                </a:lnTo>
                <a:lnTo>
                  <a:pt x="1097" y="1907"/>
                </a:lnTo>
                <a:lnTo>
                  <a:pt x="1115" y="1901"/>
                </a:lnTo>
                <a:lnTo>
                  <a:pt x="1133" y="1894"/>
                </a:lnTo>
                <a:lnTo>
                  <a:pt x="1151" y="1886"/>
                </a:lnTo>
                <a:lnTo>
                  <a:pt x="1171" y="1876"/>
                </a:lnTo>
                <a:lnTo>
                  <a:pt x="1189" y="1866"/>
                </a:lnTo>
                <a:lnTo>
                  <a:pt x="1206" y="1855"/>
                </a:lnTo>
                <a:lnTo>
                  <a:pt x="1222" y="1845"/>
                </a:lnTo>
                <a:lnTo>
                  <a:pt x="1237" y="1834"/>
                </a:lnTo>
                <a:lnTo>
                  <a:pt x="1251" y="1824"/>
                </a:lnTo>
                <a:lnTo>
                  <a:pt x="1264" y="1813"/>
                </a:lnTo>
                <a:lnTo>
                  <a:pt x="1275" y="1804"/>
                </a:lnTo>
                <a:lnTo>
                  <a:pt x="1285" y="1795"/>
                </a:lnTo>
                <a:lnTo>
                  <a:pt x="1294" y="1786"/>
                </a:lnTo>
                <a:lnTo>
                  <a:pt x="1308" y="1772"/>
                </a:lnTo>
                <a:lnTo>
                  <a:pt x="1319" y="1760"/>
                </a:lnTo>
                <a:lnTo>
                  <a:pt x="1333" y="1742"/>
                </a:lnTo>
                <a:lnTo>
                  <a:pt x="1346" y="1725"/>
                </a:lnTo>
                <a:lnTo>
                  <a:pt x="1359" y="1706"/>
                </a:lnTo>
                <a:lnTo>
                  <a:pt x="1371" y="1687"/>
                </a:lnTo>
                <a:lnTo>
                  <a:pt x="1382" y="1667"/>
                </a:lnTo>
                <a:lnTo>
                  <a:pt x="1392" y="1648"/>
                </a:lnTo>
                <a:lnTo>
                  <a:pt x="1402" y="1627"/>
                </a:lnTo>
                <a:lnTo>
                  <a:pt x="1410" y="1607"/>
                </a:lnTo>
                <a:lnTo>
                  <a:pt x="1415" y="1595"/>
                </a:lnTo>
                <a:lnTo>
                  <a:pt x="1419" y="1582"/>
                </a:lnTo>
                <a:lnTo>
                  <a:pt x="1422" y="1569"/>
                </a:lnTo>
                <a:lnTo>
                  <a:pt x="1426" y="1557"/>
                </a:lnTo>
                <a:lnTo>
                  <a:pt x="1431" y="1532"/>
                </a:lnTo>
                <a:lnTo>
                  <a:pt x="1436" y="1507"/>
                </a:lnTo>
                <a:lnTo>
                  <a:pt x="1438" y="1496"/>
                </a:lnTo>
                <a:lnTo>
                  <a:pt x="1439" y="1485"/>
                </a:lnTo>
                <a:lnTo>
                  <a:pt x="1441" y="1464"/>
                </a:lnTo>
                <a:lnTo>
                  <a:pt x="1443" y="1447"/>
                </a:lnTo>
                <a:lnTo>
                  <a:pt x="1443" y="1433"/>
                </a:lnTo>
                <a:lnTo>
                  <a:pt x="1443" y="874"/>
                </a:lnTo>
                <a:lnTo>
                  <a:pt x="1490" y="905"/>
                </a:lnTo>
                <a:lnTo>
                  <a:pt x="1502" y="912"/>
                </a:lnTo>
                <a:lnTo>
                  <a:pt x="1516" y="919"/>
                </a:lnTo>
                <a:lnTo>
                  <a:pt x="1535" y="929"/>
                </a:lnTo>
                <a:lnTo>
                  <a:pt x="1558" y="939"/>
                </a:lnTo>
                <a:lnTo>
                  <a:pt x="1571" y="945"/>
                </a:lnTo>
                <a:lnTo>
                  <a:pt x="1586" y="950"/>
                </a:lnTo>
                <a:lnTo>
                  <a:pt x="1618" y="962"/>
                </a:lnTo>
                <a:lnTo>
                  <a:pt x="1635" y="967"/>
                </a:lnTo>
                <a:lnTo>
                  <a:pt x="1653" y="972"/>
                </a:lnTo>
                <a:lnTo>
                  <a:pt x="1680" y="979"/>
                </a:lnTo>
                <a:lnTo>
                  <a:pt x="1695" y="981"/>
                </a:lnTo>
                <a:lnTo>
                  <a:pt x="1709" y="984"/>
                </a:lnTo>
                <a:lnTo>
                  <a:pt x="1737" y="988"/>
                </a:lnTo>
                <a:lnTo>
                  <a:pt x="1763" y="991"/>
                </a:lnTo>
                <a:lnTo>
                  <a:pt x="1786" y="993"/>
                </a:lnTo>
                <a:lnTo>
                  <a:pt x="1804" y="994"/>
                </a:lnTo>
                <a:lnTo>
                  <a:pt x="1820" y="995"/>
                </a:lnTo>
                <a:lnTo>
                  <a:pt x="1820" y="724"/>
                </a:lnTo>
                <a:lnTo>
                  <a:pt x="1813" y="725"/>
                </a:lnTo>
                <a:lnTo>
                  <a:pt x="1806" y="725"/>
                </a:lnTo>
                <a:lnTo>
                  <a:pt x="1789" y="724"/>
                </a:lnTo>
                <a:lnTo>
                  <a:pt x="1769" y="722"/>
                </a:lnTo>
                <a:lnTo>
                  <a:pt x="1748" y="718"/>
                </a:lnTo>
                <a:lnTo>
                  <a:pt x="1724" y="712"/>
                </a:lnTo>
                <a:lnTo>
                  <a:pt x="1712" y="708"/>
                </a:lnTo>
                <a:lnTo>
                  <a:pt x="1700" y="704"/>
                </a:lnTo>
                <a:lnTo>
                  <a:pt x="1674" y="695"/>
                </a:lnTo>
                <a:lnTo>
                  <a:pt x="1661" y="689"/>
                </a:lnTo>
                <a:lnTo>
                  <a:pt x="1648" y="68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69" y="0"/>
                </a:lnTo>
                <a:lnTo>
                  <a:pt x="2269" y="568"/>
                </a:lnTo>
                <a:lnTo>
                  <a:pt x="2269" y="1135"/>
                </a:lnTo>
                <a:lnTo>
                  <a:pt x="2269" y="1703"/>
                </a:lnTo>
                <a:lnTo>
                  <a:pt x="2269" y="2270"/>
                </a:lnTo>
                <a:lnTo>
                  <a:pt x="1702" y="2270"/>
                </a:lnTo>
                <a:lnTo>
                  <a:pt x="1135" y="2270"/>
                </a:lnTo>
                <a:lnTo>
                  <a:pt x="567" y="2270"/>
                </a:lnTo>
                <a:lnTo>
                  <a:pt x="0" y="2270"/>
                </a:lnTo>
                <a:lnTo>
                  <a:pt x="0" y="1703"/>
                </a:lnTo>
                <a:lnTo>
                  <a:pt x="0" y="1135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9937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2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E057119-D07F-EA05-F1F2-BC2F1F455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03712" y="0"/>
            <a:ext cx="8688289" cy="6858000"/>
          </a:xfrm>
          <a:custGeom>
            <a:avLst/>
            <a:gdLst>
              <a:gd name="connsiteX0" fmla="*/ 8688288 w 8688289"/>
              <a:gd name="connsiteY0" fmla="*/ 4328128 h 6858000"/>
              <a:gd name="connsiteX1" fmla="*/ 8688288 w 8688289"/>
              <a:gd name="connsiteY1" fmla="*/ 6858000 h 6858000"/>
              <a:gd name="connsiteX2" fmla="*/ 6155182 w 8688289"/>
              <a:gd name="connsiteY2" fmla="*/ 6858000 h 6858000"/>
              <a:gd name="connsiteX3" fmla="*/ 6180380 w 8688289"/>
              <a:gd name="connsiteY3" fmla="*/ 6830469 h 6858000"/>
              <a:gd name="connsiteX4" fmla="*/ 6375147 w 8688289"/>
              <a:gd name="connsiteY4" fmla="*/ 6625268 h 6858000"/>
              <a:gd name="connsiteX5" fmla="*/ 6573392 w 8688289"/>
              <a:gd name="connsiteY5" fmla="*/ 6416589 h 6858000"/>
              <a:gd name="connsiteX6" fmla="*/ 6778594 w 8688289"/>
              <a:gd name="connsiteY6" fmla="*/ 6207910 h 6858000"/>
              <a:gd name="connsiteX7" fmla="*/ 6987273 w 8688289"/>
              <a:gd name="connsiteY7" fmla="*/ 5992275 h 6858000"/>
              <a:gd name="connsiteX8" fmla="*/ 7202908 w 8688289"/>
              <a:gd name="connsiteY8" fmla="*/ 5780117 h 6858000"/>
              <a:gd name="connsiteX9" fmla="*/ 7422021 w 8688289"/>
              <a:gd name="connsiteY9" fmla="*/ 5564482 h 6858000"/>
              <a:gd name="connsiteX10" fmla="*/ 7860247 w 8688289"/>
              <a:gd name="connsiteY10" fmla="*/ 5133213 h 6858000"/>
              <a:gd name="connsiteX11" fmla="*/ 8305429 w 8688289"/>
              <a:gd name="connsiteY11" fmla="*/ 4701942 h 6858000"/>
              <a:gd name="connsiteX12" fmla="*/ 7032922 w 8688289"/>
              <a:gd name="connsiteY12" fmla="*/ 0 h 6858000"/>
              <a:gd name="connsiteX13" fmla="*/ 8688289 w 8688289"/>
              <a:gd name="connsiteY13" fmla="*/ 0 h 6858000"/>
              <a:gd name="connsiteX14" fmla="*/ 8688289 w 8688289"/>
              <a:gd name="connsiteY14" fmla="*/ 2405427 h 6858000"/>
              <a:gd name="connsiteX15" fmla="*/ 8611494 w 8688289"/>
              <a:gd name="connsiteY15" fmla="*/ 2503855 h 6858000"/>
              <a:gd name="connsiteX16" fmla="*/ 8489765 w 8688289"/>
              <a:gd name="connsiteY16" fmla="*/ 2653408 h 6858000"/>
              <a:gd name="connsiteX17" fmla="*/ 8371513 w 8688289"/>
              <a:gd name="connsiteY17" fmla="*/ 2802961 h 6858000"/>
              <a:gd name="connsiteX18" fmla="*/ 8138488 w 8688289"/>
              <a:gd name="connsiteY18" fmla="*/ 3088156 h 6858000"/>
              <a:gd name="connsiteX19" fmla="*/ 7919375 w 8688289"/>
              <a:gd name="connsiteY19" fmla="*/ 3355961 h 6858000"/>
              <a:gd name="connsiteX20" fmla="*/ 7710695 w 8688289"/>
              <a:gd name="connsiteY20" fmla="*/ 3599420 h 6858000"/>
              <a:gd name="connsiteX21" fmla="*/ 7362897 w 8688289"/>
              <a:gd name="connsiteY21" fmla="*/ 4013300 h 6858000"/>
              <a:gd name="connsiteX22" fmla="*/ 7220299 w 8688289"/>
              <a:gd name="connsiteY22" fmla="*/ 4176765 h 6858000"/>
              <a:gd name="connsiteX23" fmla="*/ 7164652 w 8688289"/>
              <a:gd name="connsiteY23" fmla="*/ 4242847 h 6858000"/>
              <a:gd name="connsiteX24" fmla="*/ 7112482 w 8688289"/>
              <a:gd name="connsiteY24" fmla="*/ 4305451 h 6858000"/>
              <a:gd name="connsiteX25" fmla="*/ 7032489 w 8688289"/>
              <a:gd name="connsiteY25" fmla="*/ 4399356 h 6858000"/>
              <a:gd name="connsiteX26" fmla="*/ 6945539 w 8688289"/>
              <a:gd name="connsiteY26" fmla="*/ 4503696 h 6858000"/>
              <a:gd name="connsiteX27" fmla="*/ 6740337 w 8688289"/>
              <a:gd name="connsiteY27" fmla="*/ 4733243 h 6858000"/>
              <a:gd name="connsiteX28" fmla="*/ 6510791 w 8688289"/>
              <a:gd name="connsiteY28" fmla="*/ 4990614 h 6858000"/>
              <a:gd name="connsiteX29" fmla="*/ 6260375 w 8688289"/>
              <a:gd name="connsiteY29" fmla="*/ 5268852 h 6858000"/>
              <a:gd name="connsiteX30" fmla="*/ 5992571 w 8688289"/>
              <a:gd name="connsiteY30" fmla="*/ 5564481 h 6858000"/>
              <a:gd name="connsiteX31" fmla="*/ 5717810 w 8688289"/>
              <a:gd name="connsiteY31" fmla="*/ 5874022 h 6858000"/>
              <a:gd name="connsiteX32" fmla="*/ 5436093 w 8688289"/>
              <a:gd name="connsiteY32" fmla="*/ 6200952 h 6858000"/>
              <a:gd name="connsiteX33" fmla="*/ 5293495 w 8688289"/>
              <a:gd name="connsiteY33" fmla="*/ 6364418 h 6858000"/>
              <a:gd name="connsiteX34" fmla="*/ 5154376 w 8688289"/>
              <a:gd name="connsiteY34" fmla="*/ 6531361 h 6858000"/>
              <a:gd name="connsiteX35" fmla="*/ 5015257 w 8688289"/>
              <a:gd name="connsiteY35" fmla="*/ 6698304 h 6858000"/>
              <a:gd name="connsiteX36" fmla="*/ 4885504 w 8688289"/>
              <a:gd name="connsiteY36" fmla="*/ 6858000 h 6858000"/>
              <a:gd name="connsiteX37" fmla="*/ 1863258 w 8688289"/>
              <a:gd name="connsiteY37" fmla="*/ 6858000 h 6858000"/>
              <a:gd name="connsiteX38" fmla="*/ 1878114 w 8688289"/>
              <a:gd name="connsiteY38" fmla="*/ 6820034 h 6858000"/>
              <a:gd name="connsiteX39" fmla="*/ 1909416 w 8688289"/>
              <a:gd name="connsiteY39" fmla="*/ 6736562 h 6858000"/>
              <a:gd name="connsiteX40" fmla="*/ 1947674 w 8688289"/>
              <a:gd name="connsiteY40" fmla="*/ 6656568 h 6858000"/>
              <a:gd name="connsiteX41" fmla="*/ 2020711 w 8688289"/>
              <a:gd name="connsiteY41" fmla="*/ 6493103 h 6858000"/>
              <a:gd name="connsiteX42" fmla="*/ 2104183 w 8688289"/>
              <a:gd name="connsiteY42" fmla="*/ 6326160 h 6858000"/>
              <a:gd name="connsiteX43" fmla="*/ 2194611 w 8688289"/>
              <a:gd name="connsiteY43" fmla="*/ 6152261 h 6858000"/>
              <a:gd name="connsiteX44" fmla="*/ 2243303 w 8688289"/>
              <a:gd name="connsiteY44" fmla="*/ 6068789 h 6858000"/>
              <a:gd name="connsiteX45" fmla="*/ 2291994 w 8688289"/>
              <a:gd name="connsiteY45" fmla="*/ 5985317 h 6858000"/>
              <a:gd name="connsiteX46" fmla="*/ 2340686 w 8688289"/>
              <a:gd name="connsiteY46" fmla="*/ 5898368 h 6858000"/>
              <a:gd name="connsiteX47" fmla="*/ 2392856 w 8688289"/>
              <a:gd name="connsiteY47" fmla="*/ 5814896 h 6858000"/>
              <a:gd name="connsiteX48" fmla="*/ 2441548 w 8688289"/>
              <a:gd name="connsiteY48" fmla="*/ 5727946 h 6858000"/>
              <a:gd name="connsiteX49" fmla="*/ 2500673 w 8688289"/>
              <a:gd name="connsiteY49" fmla="*/ 5644475 h 6858000"/>
              <a:gd name="connsiteX50" fmla="*/ 2608491 w 8688289"/>
              <a:gd name="connsiteY50" fmla="*/ 5474054 h 6858000"/>
              <a:gd name="connsiteX51" fmla="*/ 2664139 w 8688289"/>
              <a:gd name="connsiteY51" fmla="*/ 5390582 h 6858000"/>
              <a:gd name="connsiteX52" fmla="*/ 2719786 w 8688289"/>
              <a:gd name="connsiteY52" fmla="*/ 5307110 h 6858000"/>
              <a:gd name="connsiteX53" fmla="*/ 2834560 w 8688289"/>
              <a:gd name="connsiteY53" fmla="*/ 5140167 h 6858000"/>
              <a:gd name="connsiteX54" fmla="*/ 2949334 w 8688289"/>
              <a:gd name="connsiteY54" fmla="*/ 4976702 h 6858000"/>
              <a:gd name="connsiteX55" fmla="*/ 3067585 w 8688289"/>
              <a:gd name="connsiteY55" fmla="*/ 4813236 h 6858000"/>
              <a:gd name="connsiteX56" fmla="*/ 3185837 w 8688289"/>
              <a:gd name="connsiteY56" fmla="*/ 4656727 h 6858000"/>
              <a:gd name="connsiteX57" fmla="*/ 3300610 w 8688289"/>
              <a:gd name="connsiteY57" fmla="*/ 4500218 h 6858000"/>
              <a:gd name="connsiteX58" fmla="*/ 3359736 w 8688289"/>
              <a:gd name="connsiteY58" fmla="*/ 4423702 h 6858000"/>
              <a:gd name="connsiteX59" fmla="*/ 3418862 w 8688289"/>
              <a:gd name="connsiteY59" fmla="*/ 4350664 h 6858000"/>
              <a:gd name="connsiteX60" fmla="*/ 3533635 w 8688289"/>
              <a:gd name="connsiteY60" fmla="*/ 4204589 h 6858000"/>
              <a:gd name="connsiteX61" fmla="*/ 3644931 w 8688289"/>
              <a:gd name="connsiteY61" fmla="*/ 4061992 h 6858000"/>
              <a:gd name="connsiteX62" fmla="*/ 3752748 w 8688289"/>
              <a:gd name="connsiteY62" fmla="*/ 3926350 h 6858000"/>
              <a:gd name="connsiteX63" fmla="*/ 3860566 w 8688289"/>
              <a:gd name="connsiteY63" fmla="*/ 3797665 h 6858000"/>
              <a:gd name="connsiteX64" fmla="*/ 3961427 w 8688289"/>
              <a:gd name="connsiteY64" fmla="*/ 3675935 h 6858000"/>
              <a:gd name="connsiteX65" fmla="*/ 4149238 w 8688289"/>
              <a:gd name="connsiteY65" fmla="*/ 3456822 h 6858000"/>
              <a:gd name="connsiteX66" fmla="*/ 4309226 w 8688289"/>
              <a:gd name="connsiteY66" fmla="*/ 3269011 h 6858000"/>
              <a:gd name="connsiteX67" fmla="*/ 4535295 w 8688289"/>
              <a:gd name="connsiteY67" fmla="*/ 3011640 h 6858000"/>
              <a:gd name="connsiteX68" fmla="*/ 4684848 w 8688289"/>
              <a:gd name="connsiteY68" fmla="*/ 2837741 h 6858000"/>
              <a:gd name="connsiteX69" fmla="*/ 4862226 w 8688289"/>
              <a:gd name="connsiteY69" fmla="*/ 2632540 h 6858000"/>
              <a:gd name="connsiteX70" fmla="*/ 5279584 w 8688289"/>
              <a:gd name="connsiteY70" fmla="*/ 2138666 h 6858000"/>
              <a:gd name="connsiteX71" fmla="*/ 5512609 w 8688289"/>
              <a:gd name="connsiteY71" fmla="*/ 1860427 h 6858000"/>
              <a:gd name="connsiteX72" fmla="*/ 5759546 w 8688289"/>
              <a:gd name="connsiteY72" fmla="*/ 1561321 h 6858000"/>
              <a:gd name="connsiteX73" fmla="*/ 6270809 w 8688289"/>
              <a:gd name="connsiteY73" fmla="*/ 938761 h 6858000"/>
              <a:gd name="connsiteX74" fmla="*/ 6531659 w 8688289"/>
              <a:gd name="connsiteY74" fmla="*/ 618787 h 6858000"/>
              <a:gd name="connsiteX75" fmla="*/ 6789029 w 8688289"/>
              <a:gd name="connsiteY75" fmla="*/ 302290 h 6858000"/>
              <a:gd name="connsiteX76" fmla="*/ 2320585 w 8688289"/>
              <a:gd name="connsiteY76" fmla="*/ 0 h 6858000"/>
              <a:gd name="connsiteX77" fmla="*/ 5394900 w 8688289"/>
              <a:gd name="connsiteY77" fmla="*/ 0 h 6858000"/>
              <a:gd name="connsiteX78" fmla="*/ 5324796 w 8688289"/>
              <a:gd name="connsiteY78" fmla="*/ 90134 h 6858000"/>
              <a:gd name="connsiteX79" fmla="*/ 5053513 w 8688289"/>
              <a:gd name="connsiteY79" fmla="*/ 441409 h 6858000"/>
              <a:gd name="connsiteX80" fmla="*/ 4497036 w 8688289"/>
              <a:gd name="connsiteY80" fmla="*/ 1150919 h 6858000"/>
              <a:gd name="connsiteX81" fmla="*/ 4215319 w 8688289"/>
              <a:gd name="connsiteY81" fmla="*/ 1509151 h 6858000"/>
              <a:gd name="connsiteX82" fmla="*/ 3933602 w 8688289"/>
              <a:gd name="connsiteY82" fmla="*/ 1867384 h 6858000"/>
              <a:gd name="connsiteX83" fmla="*/ 3658841 w 8688289"/>
              <a:gd name="connsiteY83" fmla="*/ 2229094 h 6858000"/>
              <a:gd name="connsiteX84" fmla="*/ 3519722 w 8688289"/>
              <a:gd name="connsiteY84" fmla="*/ 2409949 h 6858000"/>
              <a:gd name="connsiteX85" fmla="*/ 3384080 w 8688289"/>
              <a:gd name="connsiteY85" fmla="*/ 2590805 h 6858000"/>
              <a:gd name="connsiteX86" fmla="*/ 3248439 w 8688289"/>
              <a:gd name="connsiteY86" fmla="*/ 2771660 h 6858000"/>
              <a:gd name="connsiteX87" fmla="*/ 3116275 w 8688289"/>
              <a:gd name="connsiteY87" fmla="*/ 2952515 h 6858000"/>
              <a:gd name="connsiteX88" fmla="*/ 2984112 w 8688289"/>
              <a:gd name="connsiteY88" fmla="*/ 3133370 h 6858000"/>
              <a:gd name="connsiteX89" fmla="*/ 2855426 w 8688289"/>
              <a:gd name="connsiteY89" fmla="*/ 3314225 h 6858000"/>
              <a:gd name="connsiteX90" fmla="*/ 2730219 w 8688289"/>
              <a:gd name="connsiteY90" fmla="*/ 3498559 h 6858000"/>
              <a:gd name="connsiteX91" fmla="*/ 2605011 w 8688289"/>
              <a:gd name="connsiteY91" fmla="*/ 3679414 h 6858000"/>
              <a:gd name="connsiteX92" fmla="*/ 2486760 w 8688289"/>
              <a:gd name="connsiteY92" fmla="*/ 3860269 h 6858000"/>
              <a:gd name="connsiteX93" fmla="*/ 2365030 w 8688289"/>
              <a:gd name="connsiteY93" fmla="*/ 4044602 h 6858000"/>
              <a:gd name="connsiteX94" fmla="*/ 2250257 w 8688289"/>
              <a:gd name="connsiteY94" fmla="*/ 4225458 h 6858000"/>
              <a:gd name="connsiteX95" fmla="*/ 2135483 w 8688289"/>
              <a:gd name="connsiteY95" fmla="*/ 4406313 h 6858000"/>
              <a:gd name="connsiteX96" fmla="*/ 2027666 w 8688289"/>
              <a:gd name="connsiteY96" fmla="*/ 4587168 h 6858000"/>
              <a:gd name="connsiteX97" fmla="*/ 1923326 w 8688289"/>
              <a:gd name="connsiteY97" fmla="*/ 4771501 h 6858000"/>
              <a:gd name="connsiteX98" fmla="*/ 1825943 w 8688289"/>
              <a:gd name="connsiteY98" fmla="*/ 4952356 h 6858000"/>
              <a:gd name="connsiteX99" fmla="*/ 1728559 w 8688289"/>
              <a:gd name="connsiteY99" fmla="*/ 5133212 h 6858000"/>
              <a:gd name="connsiteX100" fmla="*/ 1638131 w 8688289"/>
              <a:gd name="connsiteY100" fmla="*/ 5314067 h 6858000"/>
              <a:gd name="connsiteX101" fmla="*/ 1551182 w 8688289"/>
              <a:gd name="connsiteY101" fmla="*/ 5494922 h 6858000"/>
              <a:gd name="connsiteX102" fmla="*/ 1467710 w 8688289"/>
              <a:gd name="connsiteY102" fmla="*/ 5675777 h 6858000"/>
              <a:gd name="connsiteX103" fmla="*/ 1391194 w 8688289"/>
              <a:gd name="connsiteY103" fmla="*/ 5853155 h 6858000"/>
              <a:gd name="connsiteX104" fmla="*/ 1321635 w 8688289"/>
              <a:gd name="connsiteY104" fmla="*/ 6034010 h 6858000"/>
              <a:gd name="connsiteX105" fmla="*/ 1255553 w 8688289"/>
              <a:gd name="connsiteY105" fmla="*/ 6214865 h 6858000"/>
              <a:gd name="connsiteX106" fmla="*/ 1192949 w 8688289"/>
              <a:gd name="connsiteY106" fmla="*/ 6395720 h 6858000"/>
              <a:gd name="connsiteX107" fmla="*/ 1140779 w 8688289"/>
              <a:gd name="connsiteY107" fmla="*/ 6573097 h 6858000"/>
              <a:gd name="connsiteX108" fmla="*/ 1092088 w 8688289"/>
              <a:gd name="connsiteY108" fmla="*/ 6750475 h 6858000"/>
              <a:gd name="connsiteX109" fmla="*/ 1066788 w 8688289"/>
              <a:gd name="connsiteY109" fmla="*/ 6858000 h 6858000"/>
              <a:gd name="connsiteX110" fmla="*/ 248652 w 8688289"/>
              <a:gd name="connsiteY110" fmla="*/ 6858000 h 6858000"/>
              <a:gd name="connsiteX111" fmla="*/ 236503 w 8688289"/>
              <a:gd name="connsiteY111" fmla="*/ 6820034 h 6858000"/>
              <a:gd name="connsiteX112" fmla="*/ 208680 w 8688289"/>
              <a:gd name="connsiteY112" fmla="*/ 6729607 h 6858000"/>
              <a:gd name="connsiteX113" fmla="*/ 184333 w 8688289"/>
              <a:gd name="connsiteY113" fmla="*/ 6642657 h 6858000"/>
              <a:gd name="connsiteX114" fmla="*/ 163466 w 8688289"/>
              <a:gd name="connsiteY114" fmla="*/ 6552230 h 6858000"/>
              <a:gd name="connsiteX115" fmla="*/ 142598 w 8688289"/>
              <a:gd name="connsiteY115" fmla="*/ 6465280 h 6858000"/>
              <a:gd name="connsiteX116" fmla="*/ 121730 w 8688289"/>
              <a:gd name="connsiteY116" fmla="*/ 6371374 h 6858000"/>
              <a:gd name="connsiteX117" fmla="*/ 104340 w 8688289"/>
              <a:gd name="connsiteY117" fmla="*/ 6280947 h 6858000"/>
              <a:gd name="connsiteX118" fmla="*/ 86950 w 8688289"/>
              <a:gd name="connsiteY118" fmla="*/ 6187041 h 6858000"/>
              <a:gd name="connsiteX119" fmla="*/ 73038 w 8688289"/>
              <a:gd name="connsiteY119" fmla="*/ 6089658 h 6858000"/>
              <a:gd name="connsiteX120" fmla="*/ 59126 w 8688289"/>
              <a:gd name="connsiteY120" fmla="*/ 5992274 h 6858000"/>
              <a:gd name="connsiteX121" fmla="*/ 45214 w 8688289"/>
              <a:gd name="connsiteY121" fmla="*/ 5894890 h 6858000"/>
              <a:gd name="connsiteX122" fmla="*/ 34780 w 8688289"/>
              <a:gd name="connsiteY122" fmla="*/ 5797507 h 6858000"/>
              <a:gd name="connsiteX123" fmla="*/ 24346 w 8688289"/>
              <a:gd name="connsiteY123" fmla="*/ 5696645 h 6858000"/>
              <a:gd name="connsiteX124" fmla="*/ 17390 w 8688289"/>
              <a:gd name="connsiteY124" fmla="*/ 5595784 h 6858000"/>
              <a:gd name="connsiteX125" fmla="*/ 10434 w 8688289"/>
              <a:gd name="connsiteY125" fmla="*/ 5491444 h 6858000"/>
              <a:gd name="connsiteX126" fmla="*/ 3478 w 8688289"/>
              <a:gd name="connsiteY126" fmla="*/ 5376671 h 6858000"/>
              <a:gd name="connsiteX127" fmla="*/ 0 w 8688289"/>
              <a:gd name="connsiteY127" fmla="*/ 5261897 h 6858000"/>
              <a:gd name="connsiteX128" fmla="*/ 0 w 8688289"/>
              <a:gd name="connsiteY128" fmla="*/ 5147124 h 6858000"/>
              <a:gd name="connsiteX129" fmla="*/ 3478 w 8688289"/>
              <a:gd name="connsiteY129" fmla="*/ 5032350 h 6858000"/>
              <a:gd name="connsiteX130" fmla="*/ 6956 w 8688289"/>
              <a:gd name="connsiteY130" fmla="*/ 4917577 h 6858000"/>
              <a:gd name="connsiteX131" fmla="*/ 17390 w 8688289"/>
              <a:gd name="connsiteY131" fmla="*/ 4802803 h 6858000"/>
              <a:gd name="connsiteX132" fmla="*/ 27824 w 8688289"/>
              <a:gd name="connsiteY132" fmla="*/ 4691508 h 6858000"/>
              <a:gd name="connsiteX133" fmla="*/ 38258 w 8688289"/>
              <a:gd name="connsiteY133" fmla="*/ 4580212 h 6858000"/>
              <a:gd name="connsiteX134" fmla="*/ 55648 w 8688289"/>
              <a:gd name="connsiteY134" fmla="*/ 4468916 h 6858000"/>
              <a:gd name="connsiteX135" fmla="*/ 73038 w 8688289"/>
              <a:gd name="connsiteY135" fmla="*/ 4357621 h 6858000"/>
              <a:gd name="connsiteX136" fmla="*/ 90428 w 8688289"/>
              <a:gd name="connsiteY136" fmla="*/ 4246325 h 6858000"/>
              <a:gd name="connsiteX137" fmla="*/ 114774 w 8688289"/>
              <a:gd name="connsiteY137" fmla="*/ 4135030 h 6858000"/>
              <a:gd name="connsiteX138" fmla="*/ 139120 w 8688289"/>
              <a:gd name="connsiteY138" fmla="*/ 4027212 h 6858000"/>
              <a:gd name="connsiteX139" fmla="*/ 163466 w 8688289"/>
              <a:gd name="connsiteY139" fmla="*/ 3919395 h 6858000"/>
              <a:gd name="connsiteX140" fmla="*/ 194768 w 8688289"/>
              <a:gd name="connsiteY140" fmla="*/ 3811577 h 6858000"/>
              <a:gd name="connsiteX141" fmla="*/ 226069 w 8688289"/>
              <a:gd name="connsiteY141" fmla="*/ 3703760 h 6858000"/>
              <a:gd name="connsiteX142" fmla="*/ 257371 w 8688289"/>
              <a:gd name="connsiteY142" fmla="*/ 3595942 h 6858000"/>
              <a:gd name="connsiteX143" fmla="*/ 292151 w 8688289"/>
              <a:gd name="connsiteY143" fmla="*/ 3488125 h 6858000"/>
              <a:gd name="connsiteX144" fmla="*/ 330409 w 8688289"/>
              <a:gd name="connsiteY144" fmla="*/ 3380307 h 6858000"/>
              <a:gd name="connsiteX145" fmla="*/ 368667 w 8688289"/>
              <a:gd name="connsiteY145" fmla="*/ 3275968 h 6858000"/>
              <a:gd name="connsiteX146" fmla="*/ 406925 w 8688289"/>
              <a:gd name="connsiteY146" fmla="*/ 3171628 h 6858000"/>
              <a:gd name="connsiteX147" fmla="*/ 448660 w 8688289"/>
              <a:gd name="connsiteY147" fmla="*/ 3063811 h 6858000"/>
              <a:gd name="connsiteX148" fmla="*/ 493874 w 8688289"/>
              <a:gd name="connsiteY148" fmla="*/ 2959471 h 6858000"/>
              <a:gd name="connsiteX149" fmla="*/ 539088 w 8688289"/>
              <a:gd name="connsiteY149" fmla="*/ 2855131 h 6858000"/>
              <a:gd name="connsiteX150" fmla="*/ 636472 w 8688289"/>
              <a:gd name="connsiteY150" fmla="*/ 2649930 h 6858000"/>
              <a:gd name="connsiteX151" fmla="*/ 737333 w 8688289"/>
              <a:gd name="connsiteY151" fmla="*/ 2441251 h 6858000"/>
              <a:gd name="connsiteX152" fmla="*/ 789503 w 8688289"/>
              <a:gd name="connsiteY152" fmla="*/ 2340390 h 6858000"/>
              <a:gd name="connsiteX153" fmla="*/ 845151 w 8688289"/>
              <a:gd name="connsiteY153" fmla="*/ 2239528 h 6858000"/>
              <a:gd name="connsiteX154" fmla="*/ 900798 w 8688289"/>
              <a:gd name="connsiteY154" fmla="*/ 2135188 h 6858000"/>
              <a:gd name="connsiteX155" fmla="*/ 959924 w 8688289"/>
              <a:gd name="connsiteY155" fmla="*/ 2034327 h 6858000"/>
              <a:gd name="connsiteX156" fmla="*/ 1015572 w 8688289"/>
              <a:gd name="connsiteY156" fmla="*/ 1933465 h 6858000"/>
              <a:gd name="connsiteX157" fmla="*/ 1074698 w 8688289"/>
              <a:gd name="connsiteY157" fmla="*/ 1832604 h 6858000"/>
              <a:gd name="connsiteX158" fmla="*/ 1196427 w 8688289"/>
              <a:gd name="connsiteY158" fmla="*/ 1630881 h 6858000"/>
              <a:gd name="connsiteX159" fmla="*/ 1325113 w 8688289"/>
              <a:gd name="connsiteY159" fmla="*/ 1432635 h 6858000"/>
              <a:gd name="connsiteX160" fmla="*/ 1453798 w 8688289"/>
              <a:gd name="connsiteY160" fmla="*/ 1230912 h 6858000"/>
              <a:gd name="connsiteX161" fmla="*/ 1585962 w 8688289"/>
              <a:gd name="connsiteY161" fmla="*/ 1032667 h 6858000"/>
              <a:gd name="connsiteX162" fmla="*/ 1655521 w 8688289"/>
              <a:gd name="connsiteY162" fmla="*/ 935284 h 6858000"/>
              <a:gd name="connsiteX163" fmla="*/ 1721603 w 8688289"/>
              <a:gd name="connsiteY163" fmla="*/ 837900 h 6858000"/>
              <a:gd name="connsiteX164" fmla="*/ 1999842 w 8688289"/>
              <a:gd name="connsiteY164" fmla="*/ 437932 h 6858000"/>
              <a:gd name="connsiteX165" fmla="*/ 2285037 w 8688289"/>
              <a:gd name="connsiteY1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8688289" h="6858000">
                <a:moveTo>
                  <a:pt x="8688288" y="4328128"/>
                </a:moveTo>
                <a:lnTo>
                  <a:pt x="8688288" y="6858000"/>
                </a:lnTo>
                <a:lnTo>
                  <a:pt x="6155182" y="6858000"/>
                </a:lnTo>
                <a:lnTo>
                  <a:pt x="6180380" y="6830469"/>
                </a:lnTo>
                <a:lnTo>
                  <a:pt x="6375147" y="6625268"/>
                </a:lnTo>
                <a:lnTo>
                  <a:pt x="6573392" y="6416589"/>
                </a:lnTo>
                <a:lnTo>
                  <a:pt x="6778594" y="6207910"/>
                </a:lnTo>
                <a:lnTo>
                  <a:pt x="6987273" y="5992275"/>
                </a:lnTo>
                <a:lnTo>
                  <a:pt x="7202908" y="5780117"/>
                </a:lnTo>
                <a:lnTo>
                  <a:pt x="7422021" y="5564482"/>
                </a:lnTo>
                <a:lnTo>
                  <a:pt x="7860247" y="5133213"/>
                </a:lnTo>
                <a:lnTo>
                  <a:pt x="8305429" y="4701942"/>
                </a:lnTo>
                <a:close/>
                <a:moveTo>
                  <a:pt x="7032922" y="0"/>
                </a:moveTo>
                <a:lnTo>
                  <a:pt x="8688289" y="0"/>
                </a:lnTo>
                <a:lnTo>
                  <a:pt x="8688289" y="2405427"/>
                </a:lnTo>
                <a:lnTo>
                  <a:pt x="8611494" y="2503855"/>
                </a:lnTo>
                <a:lnTo>
                  <a:pt x="8489765" y="2653408"/>
                </a:lnTo>
                <a:lnTo>
                  <a:pt x="8371513" y="2802961"/>
                </a:lnTo>
                <a:lnTo>
                  <a:pt x="8138488" y="3088156"/>
                </a:lnTo>
                <a:lnTo>
                  <a:pt x="7919375" y="3355961"/>
                </a:lnTo>
                <a:lnTo>
                  <a:pt x="7710695" y="3599420"/>
                </a:lnTo>
                <a:lnTo>
                  <a:pt x="7362897" y="4013300"/>
                </a:lnTo>
                <a:lnTo>
                  <a:pt x="7220299" y="4176765"/>
                </a:lnTo>
                <a:lnTo>
                  <a:pt x="7164652" y="4242847"/>
                </a:lnTo>
                <a:lnTo>
                  <a:pt x="7112482" y="4305451"/>
                </a:lnTo>
                <a:lnTo>
                  <a:pt x="7032489" y="4399356"/>
                </a:lnTo>
                <a:lnTo>
                  <a:pt x="6945539" y="4503696"/>
                </a:lnTo>
                <a:lnTo>
                  <a:pt x="6740337" y="4733243"/>
                </a:lnTo>
                <a:lnTo>
                  <a:pt x="6510791" y="4990614"/>
                </a:lnTo>
                <a:lnTo>
                  <a:pt x="6260375" y="5268852"/>
                </a:lnTo>
                <a:lnTo>
                  <a:pt x="5992571" y="5564481"/>
                </a:lnTo>
                <a:lnTo>
                  <a:pt x="5717810" y="5874022"/>
                </a:lnTo>
                <a:lnTo>
                  <a:pt x="5436093" y="6200952"/>
                </a:lnTo>
                <a:lnTo>
                  <a:pt x="5293495" y="6364418"/>
                </a:lnTo>
                <a:lnTo>
                  <a:pt x="5154376" y="6531361"/>
                </a:lnTo>
                <a:lnTo>
                  <a:pt x="5015257" y="6698304"/>
                </a:lnTo>
                <a:lnTo>
                  <a:pt x="4885504" y="6858000"/>
                </a:lnTo>
                <a:lnTo>
                  <a:pt x="1863258" y="6858000"/>
                </a:lnTo>
                <a:lnTo>
                  <a:pt x="1878114" y="6820034"/>
                </a:lnTo>
                <a:lnTo>
                  <a:pt x="1909416" y="6736562"/>
                </a:lnTo>
                <a:lnTo>
                  <a:pt x="1947674" y="6656568"/>
                </a:lnTo>
                <a:lnTo>
                  <a:pt x="2020711" y="6493103"/>
                </a:lnTo>
                <a:lnTo>
                  <a:pt x="2104183" y="6326160"/>
                </a:lnTo>
                <a:lnTo>
                  <a:pt x="2194611" y="6152261"/>
                </a:lnTo>
                <a:lnTo>
                  <a:pt x="2243303" y="6068789"/>
                </a:lnTo>
                <a:lnTo>
                  <a:pt x="2291994" y="5985317"/>
                </a:lnTo>
                <a:lnTo>
                  <a:pt x="2340686" y="5898368"/>
                </a:lnTo>
                <a:lnTo>
                  <a:pt x="2392856" y="5814896"/>
                </a:lnTo>
                <a:lnTo>
                  <a:pt x="2441548" y="5727946"/>
                </a:lnTo>
                <a:lnTo>
                  <a:pt x="2500673" y="5644475"/>
                </a:lnTo>
                <a:lnTo>
                  <a:pt x="2608491" y="5474054"/>
                </a:lnTo>
                <a:lnTo>
                  <a:pt x="2664139" y="5390582"/>
                </a:lnTo>
                <a:lnTo>
                  <a:pt x="2719786" y="5307110"/>
                </a:lnTo>
                <a:lnTo>
                  <a:pt x="2834560" y="5140167"/>
                </a:lnTo>
                <a:lnTo>
                  <a:pt x="2949334" y="4976702"/>
                </a:lnTo>
                <a:lnTo>
                  <a:pt x="3067585" y="4813236"/>
                </a:lnTo>
                <a:lnTo>
                  <a:pt x="3185837" y="4656727"/>
                </a:lnTo>
                <a:lnTo>
                  <a:pt x="3300610" y="4500218"/>
                </a:lnTo>
                <a:lnTo>
                  <a:pt x="3359736" y="4423702"/>
                </a:lnTo>
                <a:lnTo>
                  <a:pt x="3418862" y="4350664"/>
                </a:lnTo>
                <a:lnTo>
                  <a:pt x="3533635" y="4204589"/>
                </a:lnTo>
                <a:lnTo>
                  <a:pt x="3644931" y="4061992"/>
                </a:lnTo>
                <a:lnTo>
                  <a:pt x="3752748" y="3926350"/>
                </a:lnTo>
                <a:lnTo>
                  <a:pt x="3860566" y="3797665"/>
                </a:lnTo>
                <a:lnTo>
                  <a:pt x="3961427" y="3675935"/>
                </a:lnTo>
                <a:lnTo>
                  <a:pt x="4149238" y="3456822"/>
                </a:lnTo>
                <a:lnTo>
                  <a:pt x="4309226" y="3269011"/>
                </a:lnTo>
                <a:lnTo>
                  <a:pt x="4535295" y="3011640"/>
                </a:lnTo>
                <a:lnTo>
                  <a:pt x="4684848" y="2837741"/>
                </a:lnTo>
                <a:lnTo>
                  <a:pt x="4862226" y="2632540"/>
                </a:lnTo>
                <a:lnTo>
                  <a:pt x="5279584" y="2138666"/>
                </a:lnTo>
                <a:lnTo>
                  <a:pt x="5512609" y="1860427"/>
                </a:lnTo>
                <a:lnTo>
                  <a:pt x="5759546" y="1561321"/>
                </a:lnTo>
                <a:lnTo>
                  <a:pt x="6270809" y="938761"/>
                </a:lnTo>
                <a:lnTo>
                  <a:pt x="6531659" y="618787"/>
                </a:lnTo>
                <a:lnTo>
                  <a:pt x="6789029" y="302290"/>
                </a:lnTo>
                <a:close/>
                <a:moveTo>
                  <a:pt x="2320585" y="0"/>
                </a:moveTo>
                <a:lnTo>
                  <a:pt x="5394900" y="0"/>
                </a:lnTo>
                <a:lnTo>
                  <a:pt x="5324796" y="90134"/>
                </a:lnTo>
                <a:lnTo>
                  <a:pt x="5053513" y="441409"/>
                </a:lnTo>
                <a:lnTo>
                  <a:pt x="4497036" y="1150919"/>
                </a:lnTo>
                <a:lnTo>
                  <a:pt x="4215319" y="1509151"/>
                </a:lnTo>
                <a:lnTo>
                  <a:pt x="3933602" y="1867384"/>
                </a:lnTo>
                <a:lnTo>
                  <a:pt x="3658841" y="2229094"/>
                </a:lnTo>
                <a:lnTo>
                  <a:pt x="3519722" y="2409949"/>
                </a:lnTo>
                <a:lnTo>
                  <a:pt x="3384080" y="2590805"/>
                </a:lnTo>
                <a:lnTo>
                  <a:pt x="3248439" y="2771660"/>
                </a:lnTo>
                <a:lnTo>
                  <a:pt x="3116275" y="2952515"/>
                </a:lnTo>
                <a:lnTo>
                  <a:pt x="2984112" y="3133370"/>
                </a:lnTo>
                <a:lnTo>
                  <a:pt x="2855426" y="3314225"/>
                </a:lnTo>
                <a:lnTo>
                  <a:pt x="2730219" y="3498559"/>
                </a:lnTo>
                <a:lnTo>
                  <a:pt x="2605011" y="3679414"/>
                </a:lnTo>
                <a:lnTo>
                  <a:pt x="2486760" y="3860269"/>
                </a:lnTo>
                <a:lnTo>
                  <a:pt x="2365030" y="4044602"/>
                </a:lnTo>
                <a:lnTo>
                  <a:pt x="2250257" y="4225458"/>
                </a:lnTo>
                <a:lnTo>
                  <a:pt x="2135483" y="4406313"/>
                </a:lnTo>
                <a:lnTo>
                  <a:pt x="2027666" y="4587168"/>
                </a:lnTo>
                <a:lnTo>
                  <a:pt x="1923326" y="4771501"/>
                </a:lnTo>
                <a:lnTo>
                  <a:pt x="1825943" y="4952356"/>
                </a:lnTo>
                <a:lnTo>
                  <a:pt x="1728559" y="5133212"/>
                </a:lnTo>
                <a:lnTo>
                  <a:pt x="1638131" y="5314067"/>
                </a:lnTo>
                <a:lnTo>
                  <a:pt x="1551182" y="5494922"/>
                </a:lnTo>
                <a:lnTo>
                  <a:pt x="1467710" y="5675777"/>
                </a:lnTo>
                <a:lnTo>
                  <a:pt x="1391194" y="5853155"/>
                </a:lnTo>
                <a:lnTo>
                  <a:pt x="1321635" y="6034010"/>
                </a:lnTo>
                <a:lnTo>
                  <a:pt x="1255553" y="6214865"/>
                </a:lnTo>
                <a:lnTo>
                  <a:pt x="1192949" y="6395720"/>
                </a:lnTo>
                <a:lnTo>
                  <a:pt x="1140779" y="6573097"/>
                </a:lnTo>
                <a:lnTo>
                  <a:pt x="1092088" y="6750475"/>
                </a:lnTo>
                <a:lnTo>
                  <a:pt x="1066788" y="6858000"/>
                </a:lnTo>
                <a:lnTo>
                  <a:pt x="248652" y="6858000"/>
                </a:lnTo>
                <a:lnTo>
                  <a:pt x="236503" y="6820034"/>
                </a:lnTo>
                <a:lnTo>
                  <a:pt x="208680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8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7" y="3275968"/>
                </a:lnTo>
                <a:lnTo>
                  <a:pt x="406925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2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1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8" y="1832604"/>
                </a:lnTo>
                <a:lnTo>
                  <a:pt x="1196427" y="1630881"/>
                </a:lnTo>
                <a:lnTo>
                  <a:pt x="1325113" y="1432635"/>
                </a:lnTo>
                <a:lnTo>
                  <a:pt x="1453798" y="1230912"/>
                </a:lnTo>
                <a:lnTo>
                  <a:pt x="1585962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7" y="48398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89AFCF6-5AED-9A88-4A13-596D3CC91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0" y="476672"/>
            <a:ext cx="2353395" cy="936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E55BEAE4-2DF0-6F52-0CF1-A065D9BAC5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93C9357D-361C-2702-AE44-56849554DC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6DCC547A-06FA-F7AE-3A90-1A093F0646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624935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2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E057119-D07F-EA05-F1F2-BC2F1F455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03712" y="0"/>
            <a:ext cx="8688289" cy="6858000"/>
          </a:xfrm>
          <a:custGeom>
            <a:avLst/>
            <a:gdLst>
              <a:gd name="connsiteX0" fmla="*/ 8688288 w 8688289"/>
              <a:gd name="connsiteY0" fmla="*/ 4328128 h 6858000"/>
              <a:gd name="connsiteX1" fmla="*/ 8688288 w 8688289"/>
              <a:gd name="connsiteY1" fmla="*/ 6858000 h 6858000"/>
              <a:gd name="connsiteX2" fmla="*/ 6155182 w 8688289"/>
              <a:gd name="connsiteY2" fmla="*/ 6858000 h 6858000"/>
              <a:gd name="connsiteX3" fmla="*/ 6180380 w 8688289"/>
              <a:gd name="connsiteY3" fmla="*/ 6830469 h 6858000"/>
              <a:gd name="connsiteX4" fmla="*/ 6375147 w 8688289"/>
              <a:gd name="connsiteY4" fmla="*/ 6625268 h 6858000"/>
              <a:gd name="connsiteX5" fmla="*/ 6573392 w 8688289"/>
              <a:gd name="connsiteY5" fmla="*/ 6416589 h 6858000"/>
              <a:gd name="connsiteX6" fmla="*/ 6778594 w 8688289"/>
              <a:gd name="connsiteY6" fmla="*/ 6207910 h 6858000"/>
              <a:gd name="connsiteX7" fmla="*/ 6987273 w 8688289"/>
              <a:gd name="connsiteY7" fmla="*/ 5992275 h 6858000"/>
              <a:gd name="connsiteX8" fmla="*/ 7202908 w 8688289"/>
              <a:gd name="connsiteY8" fmla="*/ 5780117 h 6858000"/>
              <a:gd name="connsiteX9" fmla="*/ 7422021 w 8688289"/>
              <a:gd name="connsiteY9" fmla="*/ 5564482 h 6858000"/>
              <a:gd name="connsiteX10" fmla="*/ 7860247 w 8688289"/>
              <a:gd name="connsiteY10" fmla="*/ 5133213 h 6858000"/>
              <a:gd name="connsiteX11" fmla="*/ 8305429 w 8688289"/>
              <a:gd name="connsiteY11" fmla="*/ 4701942 h 6858000"/>
              <a:gd name="connsiteX12" fmla="*/ 7032922 w 8688289"/>
              <a:gd name="connsiteY12" fmla="*/ 0 h 6858000"/>
              <a:gd name="connsiteX13" fmla="*/ 8688289 w 8688289"/>
              <a:gd name="connsiteY13" fmla="*/ 0 h 6858000"/>
              <a:gd name="connsiteX14" fmla="*/ 8688289 w 8688289"/>
              <a:gd name="connsiteY14" fmla="*/ 2405427 h 6858000"/>
              <a:gd name="connsiteX15" fmla="*/ 8611494 w 8688289"/>
              <a:gd name="connsiteY15" fmla="*/ 2503855 h 6858000"/>
              <a:gd name="connsiteX16" fmla="*/ 8489765 w 8688289"/>
              <a:gd name="connsiteY16" fmla="*/ 2653408 h 6858000"/>
              <a:gd name="connsiteX17" fmla="*/ 8371513 w 8688289"/>
              <a:gd name="connsiteY17" fmla="*/ 2802961 h 6858000"/>
              <a:gd name="connsiteX18" fmla="*/ 8138488 w 8688289"/>
              <a:gd name="connsiteY18" fmla="*/ 3088156 h 6858000"/>
              <a:gd name="connsiteX19" fmla="*/ 7919375 w 8688289"/>
              <a:gd name="connsiteY19" fmla="*/ 3355961 h 6858000"/>
              <a:gd name="connsiteX20" fmla="*/ 7710695 w 8688289"/>
              <a:gd name="connsiteY20" fmla="*/ 3599420 h 6858000"/>
              <a:gd name="connsiteX21" fmla="*/ 7362897 w 8688289"/>
              <a:gd name="connsiteY21" fmla="*/ 4013300 h 6858000"/>
              <a:gd name="connsiteX22" fmla="*/ 7220299 w 8688289"/>
              <a:gd name="connsiteY22" fmla="*/ 4176765 h 6858000"/>
              <a:gd name="connsiteX23" fmla="*/ 7164652 w 8688289"/>
              <a:gd name="connsiteY23" fmla="*/ 4242847 h 6858000"/>
              <a:gd name="connsiteX24" fmla="*/ 7112482 w 8688289"/>
              <a:gd name="connsiteY24" fmla="*/ 4305451 h 6858000"/>
              <a:gd name="connsiteX25" fmla="*/ 7032489 w 8688289"/>
              <a:gd name="connsiteY25" fmla="*/ 4399356 h 6858000"/>
              <a:gd name="connsiteX26" fmla="*/ 6945539 w 8688289"/>
              <a:gd name="connsiteY26" fmla="*/ 4503696 h 6858000"/>
              <a:gd name="connsiteX27" fmla="*/ 6740337 w 8688289"/>
              <a:gd name="connsiteY27" fmla="*/ 4733243 h 6858000"/>
              <a:gd name="connsiteX28" fmla="*/ 6510791 w 8688289"/>
              <a:gd name="connsiteY28" fmla="*/ 4990614 h 6858000"/>
              <a:gd name="connsiteX29" fmla="*/ 6260375 w 8688289"/>
              <a:gd name="connsiteY29" fmla="*/ 5268852 h 6858000"/>
              <a:gd name="connsiteX30" fmla="*/ 5992571 w 8688289"/>
              <a:gd name="connsiteY30" fmla="*/ 5564481 h 6858000"/>
              <a:gd name="connsiteX31" fmla="*/ 5717810 w 8688289"/>
              <a:gd name="connsiteY31" fmla="*/ 5874022 h 6858000"/>
              <a:gd name="connsiteX32" fmla="*/ 5436093 w 8688289"/>
              <a:gd name="connsiteY32" fmla="*/ 6200952 h 6858000"/>
              <a:gd name="connsiteX33" fmla="*/ 5293495 w 8688289"/>
              <a:gd name="connsiteY33" fmla="*/ 6364418 h 6858000"/>
              <a:gd name="connsiteX34" fmla="*/ 5154376 w 8688289"/>
              <a:gd name="connsiteY34" fmla="*/ 6531361 h 6858000"/>
              <a:gd name="connsiteX35" fmla="*/ 5015257 w 8688289"/>
              <a:gd name="connsiteY35" fmla="*/ 6698304 h 6858000"/>
              <a:gd name="connsiteX36" fmla="*/ 4885504 w 8688289"/>
              <a:gd name="connsiteY36" fmla="*/ 6858000 h 6858000"/>
              <a:gd name="connsiteX37" fmla="*/ 1863258 w 8688289"/>
              <a:gd name="connsiteY37" fmla="*/ 6858000 h 6858000"/>
              <a:gd name="connsiteX38" fmla="*/ 1878114 w 8688289"/>
              <a:gd name="connsiteY38" fmla="*/ 6820034 h 6858000"/>
              <a:gd name="connsiteX39" fmla="*/ 1909416 w 8688289"/>
              <a:gd name="connsiteY39" fmla="*/ 6736562 h 6858000"/>
              <a:gd name="connsiteX40" fmla="*/ 1947674 w 8688289"/>
              <a:gd name="connsiteY40" fmla="*/ 6656568 h 6858000"/>
              <a:gd name="connsiteX41" fmla="*/ 2020711 w 8688289"/>
              <a:gd name="connsiteY41" fmla="*/ 6493103 h 6858000"/>
              <a:gd name="connsiteX42" fmla="*/ 2104183 w 8688289"/>
              <a:gd name="connsiteY42" fmla="*/ 6326160 h 6858000"/>
              <a:gd name="connsiteX43" fmla="*/ 2194611 w 8688289"/>
              <a:gd name="connsiteY43" fmla="*/ 6152261 h 6858000"/>
              <a:gd name="connsiteX44" fmla="*/ 2243303 w 8688289"/>
              <a:gd name="connsiteY44" fmla="*/ 6068789 h 6858000"/>
              <a:gd name="connsiteX45" fmla="*/ 2291994 w 8688289"/>
              <a:gd name="connsiteY45" fmla="*/ 5985317 h 6858000"/>
              <a:gd name="connsiteX46" fmla="*/ 2340686 w 8688289"/>
              <a:gd name="connsiteY46" fmla="*/ 5898368 h 6858000"/>
              <a:gd name="connsiteX47" fmla="*/ 2392856 w 8688289"/>
              <a:gd name="connsiteY47" fmla="*/ 5814896 h 6858000"/>
              <a:gd name="connsiteX48" fmla="*/ 2441548 w 8688289"/>
              <a:gd name="connsiteY48" fmla="*/ 5727946 h 6858000"/>
              <a:gd name="connsiteX49" fmla="*/ 2500673 w 8688289"/>
              <a:gd name="connsiteY49" fmla="*/ 5644475 h 6858000"/>
              <a:gd name="connsiteX50" fmla="*/ 2608491 w 8688289"/>
              <a:gd name="connsiteY50" fmla="*/ 5474054 h 6858000"/>
              <a:gd name="connsiteX51" fmla="*/ 2664139 w 8688289"/>
              <a:gd name="connsiteY51" fmla="*/ 5390582 h 6858000"/>
              <a:gd name="connsiteX52" fmla="*/ 2719786 w 8688289"/>
              <a:gd name="connsiteY52" fmla="*/ 5307110 h 6858000"/>
              <a:gd name="connsiteX53" fmla="*/ 2834560 w 8688289"/>
              <a:gd name="connsiteY53" fmla="*/ 5140167 h 6858000"/>
              <a:gd name="connsiteX54" fmla="*/ 2949334 w 8688289"/>
              <a:gd name="connsiteY54" fmla="*/ 4976702 h 6858000"/>
              <a:gd name="connsiteX55" fmla="*/ 3067585 w 8688289"/>
              <a:gd name="connsiteY55" fmla="*/ 4813236 h 6858000"/>
              <a:gd name="connsiteX56" fmla="*/ 3185837 w 8688289"/>
              <a:gd name="connsiteY56" fmla="*/ 4656727 h 6858000"/>
              <a:gd name="connsiteX57" fmla="*/ 3300610 w 8688289"/>
              <a:gd name="connsiteY57" fmla="*/ 4500218 h 6858000"/>
              <a:gd name="connsiteX58" fmla="*/ 3359736 w 8688289"/>
              <a:gd name="connsiteY58" fmla="*/ 4423702 h 6858000"/>
              <a:gd name="connsiteX59" fmla="*/ 3418862 w 8688289"/>
              <a:gd name="connsiteY59" fmla="*/ 4350664 h 6858000"/>
              <a:gd name="connsiteX60" fmla="*/ 3533635 w 8688289"/>
              <a:gd name="connsiteY60" fmla="*/ 4204589 h 6858000"/>
              <a:gd name="connsiteX61" fmla="*/ 3644931 w 8688289"/>
              <a:gd name="connsiteY61" fmla="*/ 4061992 h 6858000"/>
              <a:gd name="connsiteX62" fmla="*/ 3752748 w 8688289"/>
              <a:gd name="connsiteY62" fmla="*/ 3926350 h 6858000"/>
              <a:gd name="connsiteX63" fmla="*/ 3860566 w 8688289"/>
              <a:gd name="connsiteY63" fmla="*/ 3797665 h 6858000"/>
              <a:gd name="connsiteX64" fmla="*/ 3961427 w 8688289"/>
              <a:gd name="connsiteY64" fmla="*/ 3675935 h 6858000"/>
              <a:gd name="connsiteX65" fmla="*/ 4149238 w 8688289"/>
              <a:gd name="connsiteY65" fmla="*/ 3456822 h 6858000"/>
              <a:gd name="connsiteX66" fmla="*/ 4309226 w 8688289"/>
              <a:gd name="connsiteY66" fmla="*/ 3269011 h 6858000"/>
              <a:gd name="connsiteX67" fmla="*/ 4535295 w 8688289"/>
              <a:gd name="connsiteY67" fmla="*/ 3011640 h 6858000"/>
              <a:gd name="connsiteX68" fmla="*/ 4684848 w 8688289"/>
              <a:gd name="connsiteY68" fmla="*/ 2837741 h 6858000"/>
              <a:gd name="connsiteX69" fmla="*/ 4862226 w 8688289"/>
              <a:gd name="connsiteY69" fmla="*/ 2632540 h 6858000"/>
              <a:gd name="connsiteX70" fmla="*/ 5279584 w 8688289"/>
              <a:gd name="connsiteY70" fmla="*/ 2138666 h 6858000"/>
              <a:gd name="connsiteX71" fmla="*/ 5512609 w 8688289"/>
              <a:gd name="connsiteY71" fmla="*/ 1860427 h 6858000"/>
              <a:gd name="connsiteX72" fmla="*/ 5759546 w 8688289"/>
              <a:gd name="connsiteY72" fmla="*/ 1561321 h 6858000"/>
              <a:gd name="connsiteX73" fmla="*/ 6270809 w 8688289"/>
              <a:gd name="connsiteY73" fmla="*/ 938761 h 6858000"/>
              <a:gd name="connsiteX74" fmla="*/ 6531659 w 8688289"/>
              <a:gd name="connsiteY74" fmla="*/ 618787 h 6858000"/>
              <a:gd name="connsiteX75" fmla="*/ 6789029 w 8688289"/>
              <a:gd name="connsiteY75" fmla="*/ 302290 h 6858000"/>
              <a:gd name="connsiteX76" fmla="*/ 2320585 w 8688289"/>
              <a:gd name="connsiteY76" fmla="*/ 0 h 6858000"/>
              <a:gd name="connsiteX77" fmla="*/ 5394900 w 8688289"/>
              <a:gd name="connsiteY77" fmla="*/ 0 h 6858000"/>
              <a:gd name="connsiteX78" fmla="*/ 5324796 w 8688289"/>
              <a:gd name="connsiteY78" fmla="*/ 90134 h 6858000"/>
              <a:gd name="connsiteX79" fmla="*/ 5053513 w 8688289"/>
              <a:gd name="connsiteY79" fmla="*/ 441409 h 6858000"/>
              <a:gd name="connsiteX80" fmla="*/ 4497036 w 8688289"/>
              <a:gd name="connsiteY80" fmla="*/ 1150919 h 6858000"/>
              <a:gd name="connsiteX81" fmla="*/ 4215319 w 8688289"/>
              <a:gd name="connsiteY81" fmla="*/ 1509151 h 6858000"/>
              <a:gd name="connsiteX82" fmla="*/ 3933602 w 8688289"/>
              <a:gd name="connsiteY82" fmla="*/ 1867384 h 6858000"/>
              <a:gd name="connsiteX83" fmla="*/ 3658841 w 8688289"/>
              <a:gd name="connsiteY83" fmla="*/ 2229094 h 6858000"/>
              <a:gd name="connsiteX84" fmla="*/ 3519722 w 8688289"/>
              <a:gd name="connsiteY84" fmla="*/ 2409949 h 6858000"/>
              <a:gd name="connsiteX85" fmla="*/ 3384080 w 8688289"/>
              <a:gd name="connsiteY85" fmla="*/ 2590805 h 6858000"/>
              <a:gd name="connsiteX86" fmla="*/ 3248439 w 8688289"/>
              <a:gd name="connsiteY86" fmla="*/ 2771660 h 6858000"/>
              <a:gd name="connsiteX87" fmla="*/ 3116275 w 8688289"/>
              <a:gd name="connsiteY87" fmla="*/ 2952515 h 6858000"/>
              <a:gd name="connsiteX88" fmla="*/ 2984112 w 8688289"/>
              <a:gd name="connsiteY88" fmla="*/ 3133370 h 6858000"/>
              <a:gd name="connsiteX89" fmla="*/ 2855426 w 8688289"/>
              <a:gd name="connsiteY89" fmla="*/ 3314225 h 6858000"/>
              <a:gd name="connsiteX90" fmla="*/ 2730219 w 8688289"/>
              <a:gd name="connsiteY90" fmla="*/ 3498559 h 6858000"/>
              <a:gd name="connsiteX91" fmla="*/ 2605011 w 8688289"/>
              <a:gd name="connsiteY91" fmla="*/ 3679414 h 6858000"/>
              <a:gd name="connsiteX92" fmla="*/ 2486760 w 8688289"/>
              <a:gd name="connsiteY92" fmla="*/ 3860269 h 6858000"/>
              <a:gd name="connsiteX93" fmla="*/ 2365030 w 8688289"/>
              <a:gd name="connsiteY93" fmla="*/ 4044602 h 6858000"/>
              <a:gd name="connsiteX94" fmla="*/ 2250257 w 8688289"/>
              <a:gd name="connsiteY94" fmla="*/ 4225458 h 6858000"/>
              <a:gd name="connsiteX95" fmla="*/ 2135483 w 8688289"/>
              <a:gd name="connsiteY95" fmla="*/ 4406313 h 6858000"/>
              <a:gd name="connsiteX96" fmla="*/ 2027666 w 8688289"/>
              <a:gd name="connsiteY96" fmla="*/ 4587168 h 6858000"/>
              <a:gd name="connsiteX97" fmla="*/ 1923326 w 8688289"/>
              <a:gd name="connsiteY97" fmla="*/ 4771501 h 6858000"/>
              <a:gd name="connsiteX98" fmla="*/ 1825943 w 8688289"/>
              <a:gd name="connsiteY98" fmla="*/ 4952356 h 6858000"/>
              <a:gd name="connsiteX99" fmla="*/ 1728559 w 8688289"/>
              <a:gd name="connsiteY99" fmla="*/ 5133212 h 6858000"/>
              <a:gd name="connsiteX100" fmla="*/ 1638131 w 8688289"/>
              <a:gd name="connsiteY100" fmla="*/ 5314067 h 6858000"/>
              <a:gd name="connsiteX101" fmla="*/ 1551182 w 8688289"/>
              <a:gd name="connsiteY101" fmla="*/ 5494922 h 6858000"/>
              <a:gd name="connsiteX102" fmla="*/ 1467710 w 8688289"/>
              <a:gd name="connsiteY102" fmla="*/ 5675777 h 6858000"/>
              <a:gd name="connsiteX103" fmla="*/ 1391194 w 8688289"/>
              <a:gd name="connsiteY103" fmla="*/ 5853155 h 6858000"/>
              <a:gd name="connsiteX104" fmla="*/ 1321635 w 8688289"/>
              <a:gd name="connsiteY104" fmla="*/ 6034010 h 6858000"/>
              <a:gd name="connsiteX105" fmla="*/ 1255553 w 8688289"/>
              <a:gd name="connsiteY105" fmla="*/ 6214865 h 6858000"/>
              <a:gd name="connsiteX106" fmla="*/ 1192949 w 8688289"/>
              <a:gd name="connsiteY106" fmla="*/ 6395720 h 6858000"/>
              <a:gd name="connsiteX107" fmla="*/ 1140779 w 8688289"/>
              <a:gd name="connsiteY107" fmla="*/ 6573097 h 6858000"/>
              <a:gd name="connsiteX108" fmla="*/ 1092088 w 8688289"/>
              <a:gd name="connsiteY108" fmla="*/ 6750475 h 6858000"/>
              <a:gd name="connsiteX109" fmla="*/ 1066788 w 8688289"/>
              <a:gd name="connsiteY109" fmla="*/ 6858000 h 6858000"/>
              <a:gd name="connsiteX110" fmla="*/ 248652 w 8688289"/>
              <a:gd name="connsiteY110" fmla="*/ 6858000 h 6858000"/>
              <a:gd name="connsiteX111" fmla="*/ 236503 w 8688289"/>
              <a:gd name="connsiteY111" fmla="*/ 6820034 h 6858000"/>
              <a:gd name="connsiteX112" fmla="*/ 208680 w 8688289"/>
              <a:gd name="connsiteY112" fmla="*/ 6729607 h 6858000"/>
              <a:gd name="connsiteX113" fmla="*/ 184333 w 8688289"/>
              <a:gd name="connsiteY113" fmla="*/ 6642657 h 6858000"/>
              <a:gd name="connsiteX114" fmla="*/ 163466 w 8688289"/>
              <a:gd name="connsiteY114" fmla="*/ 6552230 h 6858000"/>
              <a:gd name="connsiteX115" fmla="*/ 142598 w 8688289"/>
              <a:gd name="connsiteY115" fmla="*/ 6465280 h 6858000"/>
              <a:gd name="connsiteX116" fmla="*/ 121730 w 8688289"/>
              <a:gd name="connsiteY116" fmla="*/ 6371374 h 6858000"/>
              <a:gd name="connsiteX117" fmla="*/ 104340 w 8688289"/>
              <a:gd name="connsiteY117" fmla="*/ 6280947 h 6858000"/>
              <a:gd name="connsiteX118" fmla="*/ 86950 w 8688289"/>
              <a:gd name="connsiteY118" fmla="*/ 6187041 h 6858000"/>
              <a:gd name="connsiteX119" fmla="*/ 73038 w 8688289"/>
              <a:gd name="connsiteY119" fmla="*/ 6089658 h 6858000"/>
              <a:gd name="connsiteX120" fmla="*/ 59126 w 8688289"/>
              <a:gd name="connsiteY120" fmla="*/ 5992274 h 6858000"/>
              <a:gd name="connsiteX121" fmla="*/ 45214 w 8688289"/>
              <a:gd name="connsiteY121" fmla="*/ 5894890 h 6858000"/>
              <a:gd name="connsiteX122" fmla="*/ 34780 w 8688289"/>
              <a:gd name="connsiteY122" fmla="*/ 5797507 h 6858000"/>
              <a:gd name="connsiteX123" fmla="*/ 24346 w 8688289"/>
              <a:gd name="connsiteY123" fmla="*/ 5696645 h 6858000"/>
              <a:gd name="connsiteX124" fmla="*/ 17390 w 8688289"/>
              <a:gd name="connsiteY124" fmla="*/ 5595784 h 6858000"/>
              <a:gd name="connsiteX125" fmla="*/ 10434 w 8688289"/>
              <a:gd name="connsiteY125" fmla="*/ 5491444 h 6858000"/>
              <a:gd name="connsiteX126" fmla="*/ 3478 w 8688289"/>
              <a:gd name="connsiteY126" fmla="*/ 5376671 h 6858000"/>
              <a:gd name="connsiteX127" fmla="*/ 0 w 8688289"/>
              <a:gd name="connsiteY127" fmla="*/ 5261897 h 6858000"/>
              <a:gd name="connsiteX128" fmla="*/ 0 w 8688289"/>
              <a:gd name="connsiteY128" fmla="*/ 5147124 h 6858000"/>
              <a:gd name="connsiteX129" fmla="*/ 3478 w 8688289"/>
              <a:gd name="connsiteY129" fmla="*/ 5032350 h 6858000"/>
              <a:gd name="connsiteX130" fmla="*/ 6956 w 8688289"/>
              <a:gd name="connsiteY130" fmla="*/ 4917577 h 6858000"/>
              <a:gd name="connsiteX131" fmla="*/ 17390 w 8688289"/>
              <a:gd name="connsiteY131" fmla="*/ 4802803 h 6858000"/>
              <a:gd name="connsiteX132" fmla="*/ 27824 w 8688289"/>
              <a:gd name="connsiteY132" fmla="*/ 4691508 h 6858000"/>
              <a:gd name="connsiteX133" fmla="*/ 38258 w 8688289"/>
              <a:gd name="connsiteY133" fmla="*/ 4580212 h 6858000"/>
              <a:gd name="connsiteX134" fmla="*/ 55648 w 8688289"/>
              <a:gd name="connsiteY134" fmla="*/ 4468916 h 6858000"/>
              <a:gd name="connsiteX135" fmla="*/ 73038 w 8688289"/>
              <a:gd name="connsiteY135" fmla="*/ 4357621 h 6858000"/>
              <a:gd name="connsiteX136" fmla="*/ 90428 w 8688289"/>
              <a:gd name="connsiteY136" fmla="*/ 4246325 h 6858000"/>
              <a:gd name="connsiteX137" fmla="*/ 114774 w 8688289"/>
              <a:gd name="connsiteY137" fmla="*/ 4135030 h 6858000"/>
              <a:gd name="connsiteX138" fmla="*/ 139120 w 8688289"/>
              <a:gd name="connsiteY138" fmla="*/ 4027212 h 6858000"/>
              <a:gd name="connsiteX139" fmla="*/ 163466 w 8688289"/>
              <a:gd name="connsiteY139" fmla="*/ 3919395 h 6858000"/>
              <a:gd name="connsiteX140" fmla="*/ 194768 w 8688289"/>
              <a:gd name="connsiteY140" fmla="*/ 3811577 h 6858000"/>
              <a:gd name="connsiteX141" fmla="*/ 226069 w 8688289"/>
              <a:gd name="connsiteY141" fmla="*/ 3703760 h 6858000"/>
              <a:gd name="connsiteX142" fmla="*/ 257371 w 8688289"/>
              <a:gd name="connsiteY142" fmla="*/ 3595942 h 6858000"/>
              <a:gd name="connsiteX143" fmla="*/ 292151 w 8688289"/>
              <a:gd name="connsiteY143" fmla="*/ 3488125 h 6858000"/>
              <a:gd name="connsiteX144" fmla="*/ 330409 w 8688289"/>
              <a:gd name="connsiteY144" fmla="*/ 3380307 h 6858000"/>
              <a:gd name="connsiteX145" fmla="*/ 368667 w 8688289"/>
              <a:gd name="connsiteY145" fmla="*/ 3275968 h 6858000"/>
              <a:gd name="connsiteX146" fmla="*/ 406925 w 8688289"/>
              <a:gd name="connsiteY146" fmla="*/ 3171628 h 6858000"/>
              <a:gd name="connsiteX147" fmla="*/ 448660 w 8688289"/>
              <a:gd name="connsiteY147" fmla="*/ 3063811 h 6858000"/>
              <a:gd name="connsiteX148" fmla="*/ 493874 w 8688289"/>
              <a:gd name="connsiteY148" fmla="*/ 2959471 h 6858000"/>
              <a:gd name="connsiteX149" fmla="*/ 539088 w 8688289"/>
              <a:gd name="connsiteY149" fmla="*/ 2855131 h 6858000"/>
              <a:gd name="connsiteX150" fmla="*/ 636472 w 8688289"/>
              <a:gd name="connsiteY150" fmla="*/ 2649930 h 6858000"/>
              <a:gd name="connsiteX151" fmla="*/ 737333 w 8688289"/>
              <a:gd name="connsiteY151" fmla="*/ 2441251 h 6858000"/>
              <a:gd name="connsiteX152" fmla="*/ 789503 w 8688289"/>
              <a:gd name="connsiteY152" fmla="*/ 2340390 h 6858000"/>
              <a:gd name="connsiteX153" fmla="*/ 845151 w 8688289"/>
              <a:gd name="connsiteY153" fmla="*/ 2239528 h 6858000"/>
              <a:gd name="connsiteX154" fmla="*/ 900798 w 8688289"/>
              <a:gd name="connsiteY154" fmla="*/ 2135188 h 6858000"/>
              <a:gd name="connsiteX155" fmla="*/ 959924 w 8688289"/>
              <a:gd name="connsiteY155" fmla="*/ 2034327 h 6858000"/>
              <a:gd name="connsiteX156" fmla="*/ 1015572 w 8688289"/>
              <a:gd name="connsiteY156" fmla="*/ 1933465 h 6858000"/>
              <a:gd name="connsiteX157" fmla="*/ 1074698 w 8688289"/>
              <a:gd name="connsiteY157" fmla="*/ 1832604 h 6858000"/>
              <a:gd name="connsiteX158" fmla="*/ 1196427 w 8688289"/>
              <a:gd name="connsiteY158" fmla="*/ 1630881 h 6858000"/>
              <a:gd name="connsiteX159" fmla="*/ 1325113 w 8688289"/>
              <a:gd name="connsiteY159" fmla="*/ 1432635 h 6858000"/>
              <a:gd name="connsiteX160" fmla="*/ 1453798 w 8688289"/>
              <a:gd name="connsiteY160" fmla="*/ 1230912 h 6858000"/>
              <a:gd name="connsiteX161" fmla="*/ 1585962 w 8688289"/>
              <a:gd name="connsiteY161" fmla="*/ 1032667 h 6858000"/>
              <a:gd name="connsiteX162" fmla="*/ 1655521 w 8688289"/>
              <a:gd name="connsiteY162" fmla="*/ 935284 h 6858000"/>
              <a:gd name="connsiteX163" fmla="*/ 1721603 w 8688289"/>
              <a:gd name="connsiteY163" fmla="*/ 837900 h 6858000"/>
              <a:gd name="connsiteX164" fmla="*/ 1999842 w 8688289"/>
              <a:gd name="connsiteY164" fmla="*/ 437932 h 6858000"/>
              <a:gd name="connsiteX165" fmla="*/ 2285037 w 8688289"/>
              <a:gd name="connsiteY1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8688289" h="6858000">
                <a:moveTo>
                  <a:pt x="8688288" y="4328128"/>
                </a:moveTo>
                <a:lnTo>
                  <a:pt x="8688288" y="6858000"/>
                </a:lnTo>
                <a:lnTo>
                  <a:pt x="6155182" y="6858000"/>
                </a:lnTo>
                <a:lnTo>
                  <a:pt x="6180380" y="6830469"/>
                </a:lnTo>
                <a:lnTo>
                  <a:pt x="6375147" y="6625268"/>
                </a:lnTo>
                <a:lnTo>
                  <a:pt x="6573392" y="6416589"/>
                </a:lnTo>
                <a:lnTo>
                  <a:pt x="6778594" y="6207910"/>
                </a:lnTo>
                <a:lnTo>
                  <a:pt x="6987273" y="5992275"/>
                </a:lnTo>
                <a:lnTo>
                  <a:pt x="7202908" y="5780117"/>
                </a:lnTo>
                <a:lnTo>
                  <a:pt x="7422021" y="5564482"/>
                </a:lnTo>
                <a:lnTo>
                  <a:pt x="7860247" y="5133213"/>
                </a:lnTo>
                <a:lnTo>
                  <a:pt x="8305429" y="4701942"/>
                </a:lnTo>
                <a:close/>
                <a:moveTo>
                  <a:pt x="7032922" y="0"/>
                </a:moveTo>
                <a:lnTo>
                  <a:pt x="8688289" y="0"/>
                </a:lnTo>
                <a:lnTo>
                  <a:pt x="8688289" y="2405427"/>
                </a:lnTo>
                <a:lnTo>
                  <a:pt x="8611494" y="2503855"/>
                </a:lnTo>
                <a:lnTo>
                  <a:pt x="8489765" y="2653408"/>
                </a:lnTo>
                <a:lnTo>
                  <a:pt x="8371513" y="2802961"/>
                </a:lnTo>
                <a:lnTo>
                  <a:pt x="8138488" y="3088156"/>
                </a:lnTo>
                <a:lnTo>
                  <a:pt x="7919375" y="3355961"/>
                </a:lnTo>
                <a:lnTo>
                  <a:pt x="7710695" y="3599420"/>
                </a:lnTo>
                <a:lnTo>
                  <a:pt x="7362897" y="4013300"/>
                </a:lnTo>
                <a:lnTo>
                  <a:pt x="7220299" y="4176765"/>
                </a:lnTo>
                <a:lnTo>
                  <a:pt x="7164652" y="4242847"/>
                </a:lnTo>
                <a:lnTo>
                  <a:pt x="7112482" y="4305451"/>
                </a:lnTo>
                <a:lnTo>
                  <a:pt x="7032489" y="4399356"/>
                </a:lnTo>
                <a:lnTo>
                  <a:pt x="6945539" y="4503696"/>
                </a:lnTo>
                <a:lnTo>
                  <a:pt x="6740337" y="4733243"/>
                </a:lnTo>
                <a:lnTo>
                  <a:pt x="6510791" y="4990614"/>
                </a:lnTo>
                <a:lnTo>
                  <a:pt x="6260375" y="5268852"/>
                </a:lnTo>
                <a:lnTo>
                  <a:pt x="5992571" y="5564481"/>
                </a:lnTo>
                <a:lnTo>
                  <a:pt x="5717810" y="5874022"/>
                </a:lnTo>
                <a:lnTo>
                  <a:pt x="5436093" y="6200952"/>
                </a:lnTo>
                <a:lnTo>
                  <a:pt x="5293495" y="6364418"/>
                </a:lnTo>
                <a:lnTo>
                  <a:pt x="5154376" y="6531361"/>
                </a:lnTo>
                <a:lnTo>
                  <a:pt x="5015257" y="6698304"/>
                </a:lnTo>
                <a:lnTo>
                  <a:pt x="4885504" y="6858000"/>
                </a:lnTo>
                <a:lnTo>
                  <a:pt x="1863258" y="6858000"/>
                </a:lnTo>
                <a:lnTo>
                  <a:pt x="1878114" y="6820034"/>
                </a:lnTo>
                <a:lnTo>
                  <a:pt x="1909416" y="6736562"/>
                </a:lnTo>
                <a:lnTo>
                  <a:pt x="1947674" y="6656568"/>
                </a:lnTo>
                <a:lnTo>
                  <a:pt x="2020711" y="6493103"/>
                </a:lnTo>
                <a:lnTo>
                  <a:pt x="2104183" y="6326160"/>
                </a:lnTo>
                <a:lnTo>
                  <a:pt x="2194611" y="6152261"/>
                </a:lnTo>
                <a:lnTo>
                  <a:pt x="2243303" y="6068789"/>
                </a:lnTo>
                <a:lnTo>
                  <a:pt x="2291994" y="5985317"/>
                </a:lnTo>
                <a:lnTo>
                  <a:pt x="2340686" y="5898368"/>
                </a:lnTo>
                <a:lnTo>
                  <a:pt x="2392856" y="5814896"/>
                </a:lnTo>
                <a:lnTo>
                  <a:pt x="2441548" y="5727946"/>
                </a:lnTo>
                <a:lnTo>
                  <a:pt x="2500673" y="5644475"/>
                </a:lnTo>
                <a:lnTo>
                  <a:pt x="2608491" y="5474054"/>
                </a:lnTo>
                <a:lnTo>
                  <a:pt x="2664139" y="5390582"/>
                </a:lnTo>
                <a:lnTo>
                  <a:pt x="2719786" y="5307110"/>
                </a:lnTo>
                <a:lnTo>
                  <a:pt x="2834560" y="5140167"/>
                </a:lnTo>
                <a:lnTo>
                  <a:pt x="2949334" y="4976702"/>
                </a:lnTo>
                <a:lnTo>
                  <a:pt x="3067585" y="4813236"/>
                </a:lnTo>
                <a:lnTo>
                  <a:pt x="3185837" y="4656727"/>
                </a:lnTo>
                <a:lnTo>
                  <a:pt x="3300610" y="4500218"/>
                </a:lnTo>
                <a:lnTo>
                  <a:pt x="3359736" y="4423702"/>
                </a:lnTo>
                <a:lnTo>
                  <a:pt x="3418862" y="4350664"/>
                </a:lnTo>
                <a:lnTo>
                  <a:pt x="3533635" y="4204589"/>
                </a:lnTo>
                <a:lnTo>
                  <a:pt x="3644931" y="4061992"/>
                </a:lnTo>
                <a:lnTo>
                  <a:pt x="3752748" y="3926350"/>
                </a:lnTo>
                <a:lnTo>
                  <a:pt x="3860566" y="3797665"/>
                </a:lnTo>
                <a:lnTo>
                  <a:pt x="3961427" y="3675935"/>
                </a:lnTo>
                <a:lnTo>
                  <a:pt x="4149238" y="3456822"/>
                </a:lnTo>
                <a:lnTo>
                  <a:pt x="4309226" y="3269011"/>
                </a:lnTo>
                <a:lnTo>
                  <a:pt x="4535295" y="3011640"/>
                </a:lnTo>
                <a:lnTo>
                  <a:pt x="4684848" y="2837741"/>
                </a:lnTo>
                <a:lnTo>
                  <a:pt x="4862226" y="2632540"/>
                </a:lnTo>
                <a:lnTo>
                  <a:pt x="5279584" y="2138666"/>
                </a:lnTo>
                <a:lnTo>
                  <a:pt x="5512609" y="1860427"/>
                </a:lnTo>
                <a:lnTo>
                  <a:pt x="5759546" y="1561321"/>
                </a:lnTo>
                <a:lnTo>
                  <a:pt x="6270809" y="938761"/>
                </a:lnTo>
                <a:lnTo>
                  <a:pt x="6531659" y="618787"/>
                </a:lnTo>
                <a:lnTo>
                  <a:pt x="6789029" y="302290"/>
                </a:lnTo>
                <a:close/>
                <a:moveTo>
                  <a:pt x="2320585" y="0"/>
                </a:moveTo>
                <a:lnTo>
                  <a:pt x="5394900" y="0"/>
                </a:lnTo>
                <a:lnTo>
                  <a:pt x="5324796" y="90134"/>
                </a:lnTo>
                <a:lnTo>
                  <a:pt x="5053513" y="441409"/>
                </a:lnTo>
                <a:lnTo>
                  <a:pt x="4497036" y="1150919"/>
                </a:lnTo>
                <a:lnTo>
                  <a:pt x="4215319" y="1509151"/>
                </a:lnTo>
                <a:lnTo>
                  <a:pt x="3933602" y="1867384"/>
                </a:lnTo>
                <a:lnTo>
                  <a:pt x="3658841" y="2229094"/>
                </a:lnTo>
                <a:lnTo>
                  <a:pt x="3519722" y="2409949"/>
                </a:lnTo>
                <a:lnTo>
                  <a:pt x="3384080" y="2590805"/>
                </a:lnTo>
                <a:lnTo>
                  <a:pt x="3248439" y="2771660"/>
                </a:lnTo>
                <a:lnTo>
                  <a:pt x="3116275" y="2952515"/>
                </a:lnTo>
                <a:lnTo>
                  <a:pt x="2984112" y="3133370"/>
                </a:lnTo>
                <a:lnTo>
                  <a:pt x="2855426" y="3314225"/>
                </a:lnTo>
                <a:lnTo>
                  <a:pt x="2730219" y="3498559"/>
                </a:lnTo>
                <a:lnTo>
                  <a:pt x="2605011" y="3679414"/>
                </a:lnTo>
                <a:lnTo>
                  <a:pt x="2486760" y="3860269"/>
                </a:lnTo>
                <a:lnTo>
                  <a:pt x="2365030" y="4044602"/>
                </a:lnTo>
                <a:lnTo>
                  <a:pt x="2250257" y="4225458"/>
                </a:lnTo>
                <a:lnTo>
                  <a:pt x="2135483" y="4406313"/>
                </a:lnTo>
                <a:lnTo>
                  <a:pt x="2027666" y="4587168"/>
                </a:lnTo>
                <a:lnTo>
                  <a:pt x="1923326" y="4771501"/>
                </a:lnTo>
                <a:lnTo>
                  <a:pt x="1825943" y="4952356"/>
                </a:lnTo>
                <a:lnTo>
                  <a:pt x="1728559" y="5133212"/>
                </a:lnTo>
                <a:lnTo>
                  <a:pt x="1638131" y="5314067"/>
                </a:lnTo>
                <a:lnTo>
                  <a:pt x="1551182" y="5494922"/>
                </a:lnTo>
                <a:lnTo>
                  <a:pt x="1467710" y="5675777"/>
                </a:lnTo>
                <a:lnTo>
                  <a:pt x="1391194" y="5853155"/>
                </a:lnTo>
                <a:lnTo>
                  <a:pt x="1321635" y="6034010"/>
                </a:lnTo>
                <a:lnTo>
                  <a:pt x="1255553" y="6214865"/>
                </a:lnTo>
                <a:lnTo>
                  <a:pt x="1192949" y="6395720"/>
                </a:lnTo>
                <a:lnTo>
                  <a:pt x="1140779" y="6573097"/>
                </a:lnTo>
                <a:lnTo>
                  <a:pt x="1092088" y="6750475"/>
                </a:lnTo>
                <a:lnTo>
                  <a:pt x="1066788" y="6858000"/>
                </a:lnTo>
                <a:lnTo>
                  <a:pt x="248652" y="6858000"/>
                </a:lnTo>
                <a:lnTo>
                  <a:pt x="236503" y="6820034"/>
                </a:lnTo>
                <a:lnTo>
                  <a:pt x="208680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8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7" y="3275968"/>
                </a:lnTo>
                <a:lnTo>
                  <a:pt x="406925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2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1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8" y="1832604"/>
                </a:lnTo>
                <a:lnTo>
                  <a:pt x="1196427" y="1630881"/>
                </a:lnTo>
                <a:lnTo>
                  <a:pt x="1325113" y="1432635"/>
                </a:lnTo>
                <a:lnTo>
                  <a:pt x="1453798" y="1230912"/>
                </a:lnTo>
                <a:lnTo>
                  <a:pt x="1585962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7" y="48398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F9E1514-77AC-237D-55D9-DFBEE85FF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0" y="476672"/>
            <a:ext cx="2353395" cy="936000"/>
            <a:chOff x="911225" y="260350"/>
            <a:chExt cx="4183063" cy="1663700"/>
          </a:xfrm>
          <a:solidFill>
            <a:schemeClr val="accent1"/>
          </a:solidFill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F0E36BB-BBC1-E040-DA8C-2138DB4E9E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566E919-F51F-823C-4232-8C855258E7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EBCD1A8-6EFF-EA63-1F2E-D604762C52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94489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 Header Picture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59896" y="0"/>
            <a:ext cx="7032104" cy="6858000"/>
          </a:xfrm>
          <a:custGeom>
            <a:avLst/>
            <a:gdLst/>
            <a:ahLst/>
            <a:cxnLst/>
            <a:rect l="l" t="t" r="r" b="b"/>
            <a:pathLst>
              <a:path w="7032104" h="6858000">
                <a:moveTo>
                  <a:pt x="1872208" y="0"/>
                </a:moveTo>
                <a:lnTo>
                  <a:pt x="7032104" y="0"/>
                </a:lnTo>
                <a:lnTo>
                  <a:pt x="7032104" y="6858000"/>
                </a:lnTo>
                <a:lnTo>
                  <a:pt x="0" y="6858000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2"/>
          </a:solidFill>
        </p:spPr>
        <p:txBody>
          <a:bodyPr/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3444F-85E1-4DC9-8EA2-A919F80CF21D}" type="datetime1">
              <a:rPr lang="fi-FI" smtClean="0"/>
              <a:t>19.1.2026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28604" y="476672"/>
            <a:ext cx="1538760" cy="612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14" name="Freeform 6"/>
            <p:cNvSpPr>
              <a:spLocks noEditPoints="1"/>
            </p:cNvSpPr>
            <p:nvPr userDrawn="1"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 userDrawn="1"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 userDrawn="1"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2132856"/>
            <a:ext cx="4319587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7" y="4436690"/>
            <a:ext cx="4319587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65848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26" Type="http://schemas.openxmlformats.org/officeDocument/2006/relationships/slideLayout" Target="../slideLayouts/slideLayout62.xml"/><Relationship Id="rId39" Type="http://schemas.openxmlformats.org/officeDocument/2006/relationships/slideLayout" Target="../slideLayouts/slideLayout75.xml"/><Relationship Id="rId21" Type="http://schemas.openxmlformats.org/officeDocument/2006/relationships/slideLayout" Target="../slideLayouts/slideLayout57.xml"/><Relationship Id="rId34" Type="http://schemas.openxmlformats.org/officeDocument/2006/relationships/slideLayout" Target="../slideLayouts/slideLayout70.xml"/><Relationship Id="rId42" Type="http://schemas.openxmlformats.org/officeDocument/2006/relationships/slideLayout" Target="../slideLayouts/slideLayout78.xml"/><Relationship Id="rId47" Type="http://schemas.openxmlformats.org/officeDocument/2006/relationships/slideLayout" Target="../slideLayouts/slideLayout83.xml"/><Relationship Id="rId50" Type="http://schemas.openxmlformats.org/officeDocument/2006/relationships/slideLayout" Target="../slideLayouts/slideLayout86.xml"/><Relationship Id="rId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9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47.xml"/><Relationship Id="rId24" Type="http://schemas.openxmlformats.org/officeDocument/2006/relationships/slideLayout" Target="../slideLayouts/slideLayout60.xml"/><Relationship Id="rId32" Type="http://schemas.openxmlformats.org/officeDocument/2006/relationships/slideLayout" Target="../slideLayouts/slideLayout68.xml"/><Relationship Id="rId37" Type="http://schemas.openxmlformats.org/officeDocument/2006/relationships/slideLayout" Target="../slideLayouts/slideLayout73.xml"/><Relationship Id="rId40" Type="http://schemas.openxmlformats.org/officeDocument/2006/relationships/slideLayout" Target="../slideLayouts/slideLayout76.xml"/><Relationship Id="rId45" Type="http://schemas.openxmlformats.org/officeDocument/2006/relationships/slideLayout" Target="../slideLayouts/slideLayout81.xml"/><Relationship Id="rId53" Type="http://schemas.openxmlformats.org/officeDocument/2006/relationships/theme" Target="../theme/theme2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31" Type="http://schemas.openxmlformats.org/officeDocument/2006/relationships/slideLayout" Target="../slideLayouts/slideLayout67.xml"/><Relationship Id="rId44" Type="http://schemas.openxmlformats.org/officeDocument/2006/relationships/slideLayout" Target="../slideLayouts/slideLayout80.xml"/><Relationship Id="rId52" Type="http://schemas.openxmlformats.org/officeDocument/2006/relationships/slideLayout" Target="../slideLayouts/slideLayout88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Relationship Id="rId27" Type="http://schemas.openxmlformats.org/officeDocument/2006/relationships/slideLayout" Target="../slideLayouts/slideLayout63.xml"/><Relationship Id="rId30" Type="http://schemas.openxmlformats.org/officeDocument/2006/relationships/slideLayout" Target="../slideLayouts/slideLayout66.xml"/><Relationship Id="rId35" Type="http://schemas.openxmlformats.org/officeDocument/2006/relationships/slideLayout" Target="../slideLayouts/slideLayout71.xml"/><Relationship Id="rId43" Type="http://schemas.openxmlformats.org/officeDocument/2006/relationships/slideLayout" Target="../slideLayouts/slideLayout79.xml"/><Relationship Id="rId48" Type="http://schemas.openxmlformats.org/officeDocument/2006/relationships/slideLayout" Target="../slideLayouts/slideLayout84.xml"/><Relationship Id="rId8" Type="http://schemas.openxmlformats.org/officeDocument/2006/relationships/slideLayout" Target="../slideLayouts/slideLayout44.xml"/><Relationship Id="rId51" Type="http://schemas.openxmlformats.org/officeDocument/2006/relationships/slideLayout" Target="../slideLayouts/slideLayout87.xml"/><Relationship Id="rId3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slideLayout" Target="../slideLayouts/slideLayout61.xml"/><Relationship Id="rId33" Type="http://schemas.openxmlformats.org/officeDocument/2006/relationships/slideLayout" Target="../slideLayouts/slideLayout69.xml"/><Relationship Id="rId38" Type="http://schemas.openxmlformats.org/officeDocument/2006/relationships/slideLayout" Target="../slideLayouts/slideLayout74.xml"/><Relationship Id="rId4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56.xml"/><Relationship Id="rId41" Type="http://schemas.openxmlformats.org/officeDocument/2006/relationships/slideLayout" Target="../slideLayouts/slideLayout77.xml"/><Relationship Id="rId54" Type="http://schemas.openxmlformats.org/officeDocument/2006/relationships/image" Target="../media/image1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28" Type="http://schemas.openxmlformats.org/officeDocument/2006/relationships/slideLayout" Target="../slideLayouts/slideLayout64.xml"/><Relationship Id="rId36" Type="http://schemas.openxmlformats.org/officeDocument/2006/relationships/slideLayout" Target="../slideLayouts/slideLayout72.xml"/><Relationship Id="rId49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84E26E-2C1B-47B8-96CF-EBFB23877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71" y="476250"/>
            <a:ext cx="10369103" cy="108054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3D799-2C68-4BBD-80F0-4448AC6E5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5638" y="1773239"/>
            <a:ext cx="11233150" cy="43926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9AB8C-3488-4A3F-940D-B8E97D0147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4472" y="6381328"/>
            <a:ext cx="936104" cy="21647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 b="0" i="0" cap="all" spc="50" baseline="0">
                <a:solidFill>
                  <a:schemeClr val="tx2"/>
                </a:solidFill>
                <a:latin typeface="+mj-lt"/>
              </a:defRPr>
            </a:lvl1pPr>
          </a:lstStyle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8E9E1-C972-497D-AF9A-7A5F005A27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0" y="6381328"/>
            <a:ext cx="4248472" cy="21647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 b="0" i="0" cap="all" spc="5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D12E0-B73B-476D-AC37-50C99E25F4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0576" y="6381551"/>
            <a:ext cx="431998" cy="2158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 b="0" i="0" cap="all" spc="50" baseline="0">
                <a:solidFill>
                  <a:schemeClr val="tx2"/>
                </a:solidFill>
                <a:latin typeface="+mj-lt"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669360"/>
            <a:ext cx="12192000" cy="1886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grpSp>
        <p:nvGrpSpPr>
          <p:cNvPr id="22" name="Group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79376" y="0"/>
            <a:ext cx="575968" cy="1268760"/>
            <a:chOff x="5372826" y="1844824"/>
            <a:chExt cx="1457091" cy="3209730"/>
          </a:xfrm>
        </p:grpSpPr>
        <p:sp>
          <p:nvSpPr>
            <p:cNvPr id="15" name="Rectangle 14"/>
            <p:cNvSpPr/>
            <p:nvPr userDrawn="1"/>
          </p:nvSpPr>
          <p:spPr>
            <a:xfrm>
              <a:off x="5372826" y="1844824"/>
              <a:ext cx="1457091" cy="32097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i-FI"/>
            </a:p>
          </p:txBody>
        </p:sp>
        <p:sp>
          <p:nvSpPr>
            <p:cNvPr id="14" name="Freeform 6"/>
            <p:cNvSpPr>
              <a:spLocks noChangeAspect="1" noEditPoints="1"/>
            </p:cNvSpPr>
            <p:nvPr userDrawn="1"/>
          </p:nvSpPr>
          <p:spPr bwMode="auto">
            <a:xfrm>
              <a:off x="5760666" y="3050717"/>
              <a:ext cx="681408" cy="1548248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1" name="(c)" hidden="1"/>
          <p:cNvSpPr txBox="1"/>
          <p:nvPr userDrawn="1"/>
        </p:nvSpPr>
        <p:spPr>
          <a:xfrm>
            <a:off x="12031551" y="6877509"/>
            <a:ext cx="157094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i-FI" sz="200" dirty="0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 dirty="0">
                <a:solidFill>
                  <a:schemeClr val="bg1"/>
                </a:solidFill>
                <a:latin typeface="+mn-lt"/>
              </a:rPr>
              <a:t> jyo</a:t>
            </a:r>
            <a:endParaRPr lang="en-GB" sz="200" dirty="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(logo)" descr="Z:\GRW (grow)\logot\copyright_grow.png" hidden="1"/>
          <p:cNvPicPr>
            <a:picLocks noChangeAspect="1" noChangeArrowheads="1"/>
          </p:cNvPicPr>
          <p:nvPr userDrawn="1"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" y="-50286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6378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50" r:id="rId5"/>
    <p:sldLayoutId id="2147483674" r:id="rId6"/>
    <p:sldLayoutId id="2147483663" r:id="rId7"/>
    <p:sldLayoutId id="2147483651" r:id="rId8"/>
    <p:sldLayoutId id="2147483664" r:id="rId9"/>
    <p:sldLayoutId id="2147483667" r:id="rId10"/>
    <p:sldLayoutId id="2147483665" r:id="rId11"/>
    <p:sldLayoutId id="2147483666" r:id="rId12"/>
    <p:sldLayoutId id="2147483652" r:id="rId13"/>
    <p:sldLayoutId id="2147483653" r:id="rId14"/>
    <p:sldLayoutId id="2147483668" r:id="rId15"/>
    <p:sldLayoutId id="2147483670" r:id="rId16"/>
    <p:sldLayoutId id="2147483671" r:id="rId17"/>
    <p:sldLayoutId id="2147483672" r:id="rId18"/>
    <p:sldLayoutId id="2147483673" r:id="rId19"/>
    <p:sldLayoutId id="2147483669" r:id="rId20"/>
    <p:sldLayoutId id="2147483690" r:id="rId21"/>
    <p:sldLayoutId id="2147483691" r:id="rId22"/>
    <p:sldLayoutId id="2147483692" r:id="rId23"/>
    <p:sldLayoutId id="2147483683" r:id="rId24"/>
    <p:sldLayoutId id="2147483682" r:id="rId25"/>
    <p:sldLayoutId id="2147483684" r:id="rId26"/>
    <p:sldLayoutId id="2147483685" r:id="rId27"/>
    <p:sldLayoutId id="2147483679" r:id="rId28"/>
    <p:sldLayoutId id="2147483680" r:id="rId29"/>
    <p:sldLayoutId id="2147483681" r:id="rId30"/>
    <p:sldLayoutId id="2147483654" r:id="rId31"/>
    <p:sldLayoutId id="2147483655" r:id="rId32"/>
    <p:sldLayoutId id="2147483687" r:id="rId33"/>
    <p:sldLayoutId id="2147483689" r:id="rId34"/>
    <p:sldLayoutId id="2147483686" r:id="rId35"/>
    <p:sldLayoutId id="2147483688" r:id="rId3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20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1pPr>
      <a:lvl2pPr marL="541338" indent="-271463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Lato" panose="020F0502020204030203" pitchFamily="34" charset="0"/>
        <a:buChar char="–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2pPr>
      <a:lvl3pPr marL="803275" indent="-261938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3pPr>
      <a:lvl4pPr marL="1073150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5pPr>
      <a:lvl6pPr marL="1614488" indent="-271463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6pPr>
      <a:lvl7pPr marL="1884363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7pPr>
      <a:lvl8pPr marL="2154238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8pPr>
      <a:lvl9pPr marL="2417763" indent="-263525" algn="l" defTabSz="914400" rtl="0" eaLnBrk="1" latinLnBrk="0" hangingPunct="1">
        <a:lnSpc>
          <a:spcPct val="120000"/>
        </a:lnSpc>
        <a:spcBef>
          <a:spcPts val="400"/>
        </a:spcBef>
        <a:buClr>
          <a:schemeClr val="accent1"/>
        </a:buClr>
        <a:buFont typeface="Wingdings" panose="05000000000000000000" pitchFamily="2" charset="2"/>
        <a:buChar char="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84E26E-2C1B-47B8-96CF-EBFB23877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10296648" cy="108054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3D799-2C68-4BBD-80F0-4448AC6E5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773239"/>
            <a:ext cx="10944225" cy="43926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9AB8C-3488-4A3F-940D-B8E97D0147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55440" y="6381329"/>
            <a:ext cx="5040560" cy="21602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 b="0" i="0" cap="all" spc="50" baseline="0">
                <a:solidFill>
                  <a:schemeClr val="accent1"/>
                </a:solidFill>
                <a:latin typeface="+mj-lt"/>
              </a:defRPr>
            </a:lvl1pPr>
          </a:lstStyle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8E9E1-C972-497D-AF9A-7A5F005A27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0" y="6381329"/>
            <a:ext cx="5472113" cy="21602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 b="0" i="0" cap="all" spc="50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D12E0-B73B-476D-AC37-50C99E25F4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3888" y="6381551"/>
            <a:ext cx="431998" cy="2158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 b="0" i="0" cap="all" spc="50" baseline="0">
                <a:solidFill>
                  <a:schemeClr val="accent1"/>
                </a:solidFill>
                <a:latin typeface="+mj-lt"/>
              </a:defRPr>
            </a:lvl1pPr>
          </a:lstStyle>
          <a:p>
            <a:fld id="{9E548902-A2E1-4711-A467-290FB9FE5D63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4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1251724" y="476250"/>
            <a:ext cx="316884" cy="720000"/>
          </a:xfrm>
          <a:custGeom>
            <a:avLst/>
            <a:gdLst>
              <a:gd name="T0" fmla="*/ 2014 w 3164"/>
              <a:gd name="T1" fmla="*/ 541 h 7179"/>
              <a:gd name="T2" fmla="*/ 2075 w 3164"/>
              <a:gd name="T3" fmla="*/ 842 h 7179"/>
              <a:gd name="T4" fmla="*/ 2013 w 3164"/>
              <a:gd name="T5" fmla="*/ 1104 h 7179"/>
              <a:gd name="T6" fmla="*/ 1698 w 3164"/>
              <a:gd name="T7" fmla="*/ 1547 h 7179"/>
              <a:gd name="T8" fmla="*/ 1150 w 3164"/>
              <a:gd name="T9" fmla="*/ 2192 h 7179"/>
              <a:gd name="T10" fmla="*/ 1032 w 3164"/>
              <a:gd name="T11" fmla="*/ 2455 h 7179"/>
              <a:gd name="T12" fmla="*/ 1071 w 3164"/>
              <a:gd name="T13" fmla="*/ 2857 h 7179"/>
              <a:gd name="T14" fmla="*/ 758 w 3164"/>
              <a:gd name="T15" fmla="*/ 2524 h 7179"/>
              <a:gd name="T16" fmla="*/ 762 w 3164"/>
              <a:gd name="T17" fmla="*/ 2178 h 7179"/>
              <a:gd name="T18" fmla="*/ 878 w 3164"/>
              <a:gd name="T19" fmla="*/ 1919 h 7179"/>
              <a:gd name="T20" fmla="*/ 1196 w 3164"/>
              <a:gd name="T21" fmla="*/ 1511 h 7179"/>
              <a:gd name="T22" fmla="*/ 1734 w 3164"/>
              <a:gd name="T23" fmla="*/ 844 h 7179"/>
              <a:gd name="T24" fmla="*/ 1792 w 3164"/>
              <a:gd name="T25" fmla="*/ 666 h 7179"/>
              <a:gd name="T26" fmla="*/ 1725 w 3164"/>
              <a:gd name="T27" fmla="*/ 476 h 7179"/>
              <a:gd name="T28" fmla="*/ 1173 w 3164"/>
              <a:gd name="T29" fmla="*/ 2909 h 7179"/>
              <a:gd name="T30" fmla="*/ 1139 w 3164"/>
              <a:gd name="T31" fmla="*/ 2584 h 7179"/>
              <a:gd name="T32" fmla="*/ 1266 w 3164"/>
              <a:gd name="T33" fmla="*/ 2264 h 7179"/>
              <a:gd name="T34" fmla="*/ 1911 w 3164"/>
              <a:gd name="T35" fmla="*/ 1593 h 7179"/>
              <a:gd name="T36" fmla="*/ 2169 w 3164"/>
              <a:gd name="T37" fmla="*/ 1249 h 7179"/>
              <a:gd name="T38" fmla="*/ 2177 w 3164"/>
              <a:gd name="T39" fmla="*/ 1064 h 7179"/>
              <a:gd name="T40" fmla="*/ 2394 w 3164"/>
              <a:gd name="T41" fmla="*/ 984 h 7179"/>
              <a:gd name="T42" fmla="*/ 2487 w 3164"/>
              <a:gd name="T43" fmla="*/ 1278 h 7179"/>
              <a:gd name="T44" fmla="*/ 2430 w 3164"/>
              <a:gd name="T45" fmla="*/ 1557 h 7179"/>
              <a:gd name="T46" fmla="*/ 1934 w 3164"/>
              <a:gd name="T47" fmla="*/ 2124 h 7179"/>
              <a:gd name="T48" fmla="*/ 1530 w 3164"/>
              <a:gd name="T49" fmla="*/ 2581 h 7179"/>
              <a:gd name="T50" fmla="*/ 1523 w 3164"/>
              <a:gd name="T51" fmla="*/ 2799 h 7179"/>
              <a:gd name="T52" fmla="*/ 1749 w 3164"/>
              <a:gd name="T53" fmla="*/ 3171 h 7179"/>
              <a:gd name="T54" fmla="*/ 1647 w 3164"/>
              <a:gd name="T55" fmla="*/ 2738 h 7179"/>
              <a:gd name="T56" fmla="*/ 1728 w 3164"/>
              <a:gd name="T57" fmla="*/ 2523 h 7179"/>
              <a:gd name="T58" fmla="*/ 2273 w 3164"/>
              <a:gd name="T59" fmla="*/ 2071 h 7179"/>
              <a:gd name="T60" fmla="*/ 2387 w 3164"/>
              <a:gd name="T61" fmla="*/ 1910 h 7179"/>
              <a:gd name="T62" fmla="*/ 2546 w 3164"/>
              <a:gd name="T63" fmla="*/ 1669 h 7179"/>
              <a:gd name="T64" fmla="*/ 2645 w 3164"/>
              <a:gd name="T65" fmla="*/ 1917 h 7179"/>
              <a:gd name="T66" fmla="*/ 2601 w 3164"/>
              <a:gd name="T67" fmla="*/ 2194 h 7179"/>
              <a:gd name="T68" fmla="*/ 2181 w 3164"/>
              <a:gd name="T69" fmla="*/ 2594 h 7179"/>
              <a:gd name="T70" fmla="*/ 1994 w 3164"/>
              <a:gd name="T71" fmla="*/ 2803 h 7179"/>
              <a:gd name="T72" fmla="*/ 626 w 3164"/>
              <a:gd name="T73" fmla="*/ 2259 h 7179"/>
              <a:gd name="T74" fmla="*/ 521 w 3164"/>
              <a:gd name="T75" fmla="*/ 1956 h 7179"/>
              <a:gd name="T76" fmla="*/ 548 w 3164"/>
              <a:gd name="T77" fmla="*/ 1637 h 7179"/>
              <a:gd name="T78" fmla="*/ 766 w 3164"/>
              <a:gd name="T79" fmla="*/ 1219 h 7179"/>
              <a:gd name="T80" fmla="*/ 1325 w 3164"/>
              <a:gd name="T81" fmla="*/ 408 h 7179"/>
              <a:gd name="T82" fmla="*/ 1347 w 3164"/>
              <a:gd name="T83" fmla="*/ 223 h 7179"/>
              <a:gd name="T84" fmla="*/ 1533 w 3164"/>
              <a:gd name="T85" fmla="*/ 73 h 7179"/>
              <a:gd name="T86" fmla="*/ 1635 w 3164"/>
              <a:gd name="T87" fmla="*/ 329 h 7179"/>
              <a:gd name="T88" fmla="*/ 1602 w 3164"/>
              <a:gd name="T89" fmla="*/ 617 h 7179"/>
              <a:gd name="T90" fmla="*/ 1366 w 3164"/>
              <a:gd name="T91" fmla="*/ 1012 h 7179"/>
              <a:gd name="T92" fmla="*/ 795 w 3164"/>
              <a:gd name="T93" fmla="*/ 1791 h 7179"/>
              <a:gd name="T94" fmla="*/ 663 w 3164"/>
              <a:gd name="T95" fmla="*/ 2130 h 7179"/>
              <a:gd name="T96" fmla="*/ 1308 w 3164"/>
              <a:gd name="T97" fmla="*/ 4296 h 7179"/>
              <a:gd name="T98" fmla="*/ 1674 w 3164"/>
              <a:gd name="T99" fmla="*/ 4340 h 7179"/>
              <a:gd name="T100" fmla="*/ 1548 w 3164"/>
              <a:gd name="T101" fmla="*/ 4163 h 7179"/>
              <a:gd name="T102" fmla="*/ 1133 w 3164"/>
              <a:gd name="T103" fmla="*/ 4107 h 7179"/>
              <a:gd name="T104" fmla="*/ 683 w 3164"/>
              <a:gd name="T105" fmla="*/ 3926 h 7179"/>
              <a:gd name="T106" fmla="*/ 292 w 3164"/>
              <a:gd name="T107" fmla="*/ 3639 h 7179"/>
              <a:gd name="T108" fmla="*/ 0 w 3164"/>
              <a:gd name="T109" fmla="*/ 3291 h 7179"/>
              <a:gd name="T110" fmla="*/ 2943 w 3164"/>
              <a:gd name="T111" fmla="*/ 3581 h 7179"/>
              <a:gd name="T112" fmla="*/ 2588 w 3164"/>
              <a:gd name="T113" fmla="*/ 3876 h 7179"/>
              <a:gd name="T114" fmla="*/ 2199 w 3164"/>
              <a:gd name="T115" fmla="*/ 4064 h 7179"/>
              <a:gd name="T116" fmla="*/ 1643 w 3164"/>
              <a:gd name="T117" fmla="*/ 4163 h 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164" h="7179">
                <a:moveTo>
                  <a:pt x="1875" y="352"/>
                </a:moveTo>
                <a:lnTo>
                  <a:pt x="1888" y="364"/>
                </a:lnTo>
                <a:lnTo>
                  <a:pt x="1899" y="376"/>
                </a:lnTo>
                <a:lnTo>
                  <a:pt x="1911" y="388"/>
                </a:lnTo>
                <a:lnTo>
                  <a:pt x="1922" y="400"/>
                </a:lnTo>
                <a:lnTo>
                  <a:pt x="1932" y="413"/>
                </a:lnTo>
                <a:lnTo>
                  <a:pt x="1942" y="425"/>
                </a:lnTo>
                <a:lnTo>
                  <a:pt x="1961" y="450"/>
                </a:lnTo>
                <a:lnTo>
                  <a:pt x="1970" y="463"/>
                </a:lnTo>
                <a:lnTo>
                  <a:pt x="1978" y="476"/>
                </a:lnTo>
                <a:lnTo>
                  <a:pt x="1994" y="502"/>
                </a:lnTo>
                <a:lnTo>
                  <a:pt x="2007" y="528"/>
                </a:lnTo>
                <a:lnTo>
                  <a:pt x="2014" y="541"/>
                </a:lnTo>
                <a:lnTo>
                  <a:pt x="2020" y="554"/>
                </a:lnTo>
                <a:lnTo>
                  <a:pt x="2031" y="582"/>
                </a:lnTo>
                <a:lnTo>
                  <a:pt x="2040" y="608"/>
                </a:lnTo>
                <a:lnTo>
                  <a:pt x="2049" y="636"/>
                </a:lnTo>
                <a:lnTo>
                  <a:pt x="2056" y="662"/>
                </a:lnTo>
                <a:lnTo>
                  <a:pt x="2058" y="676"/>
                </a:lnTo>
                <a:lnTo>
                  <a:pt x="2062" y="689"/>
                </a:lnTo>
                <a:lnTo>
                  <a:pt x="2066" y="715"/>
                </a:lnTo>
                <a:lnTo>
                  <a:pt x="2069" y="742"/>
                </a:lnTo>
                <a:lnTo>
                  <a:pt x="2073" y="768"/>
                </a:lnTo>
                <a:lnTo>
                  <a:pt x="2074" y="793"/>
                </a:lnTo>
                <a:lnTo>
                  <a:pt x="2075" y="818"/>
                </a:lnTo>
                <a:lnTo>
                  <a:pt x="2075" y="842"/>
                </a:lnTo>
                <a:lnTo>
                  <a:pt x="2074" y="856"/>
                </a:lnTo>
                <a:lnTo>
                  <a:pt x="2074" y="866"/>
                </a:lnTo>
                <a:lnTo>
                  <a:pt x="2073" y="890"/>
                </a:lnTo>
                <a:lnTo>
                  <a:pt x="2070" y="913"/>
                </a:lnTo>
                <a:lnTo>
                  <a:pt x="2064" y="955"/>
                </a:lnTo>
                <a:lnTo>
                  <a:pt x="2060" y="976"/>
                </a:lnTo>
                <a:lnTo>
                  <a:pt x="2056" y="994"/>
                </a:lnTo>
                <a:lnTo>
                  <a:pt x="2051" y="1012"/>
                </a:lnTo>
                <a:lnTo>
                  <a:pt x="2046" y="1028"/>
                </a:lnTo>
                <a:lnTo>
                  <a:pt x="2036" y="1057"/>
                </a:lnTo>
                <a:lnTo>
                  <a:pt x="2031" y="1070"/>
                </a:lnTo>
                <a:lnTo>
                  <a:pt x="2025" y="1081"/>
                </a:lnTo>
                <a:lnTo>
                  <a:pt x="2013" y="1104"/>
                </a:lnTo>
                <a:lnTo>
                  <a:pt x="2000" y="1128"/>
                </a:lnTo>
                <a:lnTo>
                  <a:pt x="1986" y="1152"/>
                </a:lnTo>
                <a:lnTo>
                  <a:pt x="1972" y="1175"/>
                </a:lnTo>
                <a:lnTo>
                  <a:pt x="1964" y="1188"/>
                </a:lnTo>
                <a:lnTo>
                  <a:pt x="1956" y="1200"/>
                </a:lnTo>
                <a:lnTo>
                  <a:pt x="1941" y="1224"/>
                </a:lnTo>
                <a:lnTo>
                  <a:pt x="1908" y="1272"/>
                </a:lnTo>
                <a:lnTo>
                  <a:pt x="1874" y="1321"/>
                </a:lnTo>
                <a:lnTo>
                  <a:pt x="1838" y="1369"/>
                </a:lnTo>
                <a:lnTo>
                  <a:pt x="1803" y="1416"/>
                </a:lnTo>
                <a:lnTo>
                  <a:pt x="1767" y="1461"/>
                </a:lnTo>
                <a:lnTo>
                  <a:pt x="1732" y="1506"/>
                </a:lnTo>
                <a:lnTo>
                  <a:pt x="1698" y="1547"/>
                </a:lnTo>
                <a:lnTo>
                  <a:pt x="1636" y="1621"/>
                </a:lnTo>
                <a:lnTo>
                  <a:pt x="1584" y="1681"/>
                </a:lnTo>
                <a:lnTo>
                  <a:pt x="1550" y="1724"/>
                </a:lnTo>
                <a:lnTo>
                  <a:pt x="1524" y="1753"/>
                </a:lnTo>
                <a:lnTo>
                  <a:pt x="1496" y="1787"/>
                </a:lnTo>
                <a:lnTo>
                  <a:pt x="1425" y="1863"/>
                </a:lnTo>
                <a:lnTo>
                  <a:pt x="1346" y="1952"/>
                </a:lnTo>
                <a:lnTo>
                  <a:pt x="1305" y="1999"/>
                </a:lnTo>
                <a:lnTo>
                  <a:pt x="1264" y="2047"/>
                </a:lnTo>
                <a:lnTo>
                  <a:pt x="1224" y="2096"/>
                </a:lnTo>
                <a:lnTo>
                  <a:pt x="1205" y="2120"/>
                </a:lnTo>
                <a:lnTo>
                  <a:pt x="1186" y="2144"/>
                </a:lnTo>
                <a:lnTo>
                  <a:pt x="1150" y="2192"/>
                </a:lnTo>
                <a:lnTo>
                  <a:pt x="1134" y="2216"/>
                </a:lnTo>
                <a:lnTo>
                  <a:pt x="1119" y="2240"/>
                </a:lnTo>
                <a:lnTo>
                  <a:pt x="1103" y="2263"/>
                </a:lnTo>
                <a:lnTo>
                  <a:pt x="1090" y="2286"/>
                </a:lnTo>
                <a:lnTo>
                  <a:pt x="1078" y="2307"/>
                </a:lnTo>
                <a:lnTo>
                  <a:pt x="1067" y="2329"/>
                </a:lnTo>
                <a:lnTo>
                  <a:pt x="1058" y="2349"/>
                </a:lnTo>
                <a:lnTo>
                  <a:pt x="1049" y="2370"/>
                </a:lnTo>
                <a:lnTo>
                  <a:pt x="1043" y="2389"/>
                </a:lnTo>
                <a:lnTo>
                  <a:pt x="1038" y="2408"/>
                </a:lnTo>
                <a:lnTo>
                  <a:pt x="1036" y="2424"/>
                </a:lnTo>
                <a:lnTo>
                  <a:pt x="1034" y="2439"/>
                </a:lnTo>
                <a:lnTo>
                  <a:pt x="1032" y="2455"/>
                </a:lnTo>
                <a:lnTo>
                  <a:pt x="1030" y="2472"/>
                </a:lnTo>
                <a:lnTo>
                  <a:pt x="1030" y="2488"/>
                </a:lnTo>
                <a:lnTo>
                  <a:pt x="1029" y="2505"/>
                </a:lnTo>
                <a:lnTo>
                  <a:pt x="1029" y="2540"/>
                </a:lnTo>
                <a:lnTo>
                  <a:pt x="1029" y="2558"/>
                </a:lnTo>
                <a:lnTo>
                  <a:pt x="1030" y="2575"/>
                </a:lnTo>
                <a:lnTo>
                  <a:pt x="1032" y="2611"/>
                </a:lnTo>
                <a:lnTo>
                  <a:pt x="1035" y="2646"/>
                </a:lnTo>
                <a:lnTo>
                  <a:pt x="1040" y="2680"/>
                </a:lnTo>
                <a:lnTo>
                  <a:pt x="1049" y="2745"/>
                </a:lnTo>
                <a:lnTo>
                  <a:pt x="1060" y="2805"/>
                </a:lnTo>
                <a:lnTo>
                  <a:pt x="1065" y="2833"/>
                </a:lnTo>
                <a:lnTo>
                  <a:pt x="1071" y="2857"/>
                </a:lnTo>
                <a:lnTo>
                  <a:pt x="1079" y="2896"/>
                </a:lnTo>
                <a:lnTo>
                  <a:pt x="857" y="2896"/>
                </a:lnTo>
                <a:lnTo>
                  <a:pt x="846" y="2868"/>
                </a:lnTo>
                <a:lnTo>
                  <a:pt x="834" y="2836"/>
                </a:lnTo>
                <a:lnTo>
                  <a:pt x="824" y="2802"/>
                </a:lnTo>
                <a:lnTo>
                  <a:pt x="812" y="2764"/>
                </a:lnTo>
                <a:lnTo>
                  <a:pt x="800" y="2726"/>
                </a:lnTo>
                <a:lnTo>
                  <a:pt x="789" y="2685"/>
                </a:lnTo>
                <a:lnTo>
                  <a:pt x="778" y="2641"/>
                </a:lnTo>
                <a:lnTo>
                  <a:pt x="768" y="2596"/>
                </a:lnTo>
                <a:lnTo>
                  <a:pt x="765" y="2572"/>
                </a:lnTo>
                <a:lnTo>
                  <a:pt x="760" y="2548"/>
                </a:lnTo>
                <a:lnTo>
                  <a:pt x="758" y="2524"/>
                </a:lnTo>
                <a:lnTo>
                  <a:pt x="754" y="2500"/>
                </a:lnTo>
                <a:lnTo>
                  <a:pt x="752" y="2475"/>
                </a:lnTo>
                <a:lnTo>
                  <a:pt x="749" y="2449"/>
                </a:lnTo>
                <a:lnTo>
                  <a:pt x="748" y="2424"/>
                </a:lnTo>
                <a:lnTo>
                  <a:pt x="747" y="2397"/>
                </a:lnTo>
                <a:lnTo>
                  <a:pt x="746" y="2371"/>
                </a:lnTo>
                <a:lnTo>
                  <a:pt x="747" y="2344"/>
                </a:lnTo>
                <a:lnTo>
                  <a:pt x="747" y="2317"/>
                </a:lnTo>
                <a:lnTo>
                  <a:pt x="748" y="2289"/>
                </a:lnTo>
                <a:lnTo>
                  <a:pt x="750" y="2262"/>
                </a:lnTo>
                <a:lnTo>
                  <a:pt x="754" y="2234"/>
                </a:lnTo>
                <a:lnTo>
                  <a:pt x="758" y="2206"/>
                </a:lnTo>
                <a:lnTo>
                  <a:pt x="762" y="2178"/>
                </a:lnTo>
                <a:lnTo>
                  <a:pt x="766" y="2156"/>
                </a:lnTo>
                <a:lnTo>
                  <a:pt x="770" y="2145"/>
                </a:lnTo>
                <a:lnTo>
                  <a:pt x="772" y="2134"/>
                </a:lnTo>
                <a:lnTo>
                  <a:pt x="776" y="2124"/>
                </a:lnTo>
                <a:lnTo>
                  <a:pt x="779" y="2112"/>
                </a:lnTo>
                <a:lnTo>
                  <a:pt x="789" y="2089"/>
                </a:lnTo>
                <a:lnTo>
                  <a:pt x="798" y="2065"/>
                </a:lnTo>
                <a:lnTo>
                  <a:pt x="809" y="2041"/>
                </a:lnTo>
                <a:lnTo>
                  <a:pt x="821" y="2017"/>
                </a:lnTo>
                <a:lnTo>
                  <a:pt x="834" y="1993"/>
                </a:lnTo>
                <a:lnTo>
                  <a:pt x="849" y="1968"/>
                </a:lnTo>
                <a:lnTo>
                  <a:pt x="863" y="1944"/>
                </a:lnTo>
                <a:lnTo>
                  <a:pt x="878" y="1919"/>
                </a:lnTo>
                <a:lnTo>
                  <a:pt x="894" y="1895"/>
                </a:lnTo>
                <a:lnTo>
                  <a:pt x="910" y="1869"/>
                </a:lnTo>
                <a:lnTo>
                  <a:pt x="927" y="1845"/>
                </a:lnTo>
                <a:lnTo>
                  <a:pt x="944" y="1821"/>
                </a:lnTo>
                <a:lnTo>
                  <a:pt x="960" y="1797"/>
                </a:lnTo>
                <a:lnTo>
                  <a:pt x="995" y="1752"/>
                </a:lnTo>
                <a:lnTo>
                  <a:pt x="1029" y="1709"/>
                </a:lnTo>
                <a:lnTo>
                  <a:pt x="1061" y="1669"/>
                </a:lnTo>
                <a:lnTo>
                  <a:pt x="1091" y="1633"/>
                </a:lnTo>
                <a:lnTo>
                  <a:pt x="1118" y="1601"/>
                </a:lnTo>
                <a:lnTo>
                  <a:pt x="1142" y="1573"/>
                </a:lnTo>
                <a:lnTo>
                  <a:pt x="1174" y="1536"/>
                </a:lnTo>
                <a:lnTo>
                  <a:pt x="1196" y="1511"/>
                </a:lnTo>
                <a:lnTo>
                  <a:pt x="1222" y="1481"/>
                </a:lnTo>
                <a:lnTo>
                  <a:pt x="1282" y="1409"/>
                </a:lnTo>
                <a:lnTo>
                  <a:pt x="1352" y="1325"/>
                </a:lnTo>
                <a:lnTo>
                  <a:pt x="1427" y="1235"/>
                </a:lnTo>
                <a:lnTo>
                  <a:pt x="1503" y="1142"/>
                </a:lnTo>
                <a:lnTo>
                  <a:pt x="1574" y="1054"/>
                </a:lnTo>
                <a:lnTo>
                  <a:pt x="1638" y="973"/>
                </a:lnTo>
                <a:lnTo>
                  <a:pt x="1666" y="938"/>
                </a:lnTo>
                <a:lnTo>
                  <a:pt x="1690" y="907"/>
                </a:lnTo>
                <a:lnTo>
                  <a:pt x="1702" y="890"/>
                </a:lnTo>
                <a:lnTo>
                  <a:pt x="1714" y="875"/>
                </a:lnTo>
                <a:lnTo>
                  <a:pt x="1725" y="859"/>
                </a:lnTo>
                <a:lnTo>
                  <a:pt x="1734" y="844"/>
                </a:lnTo>
                <a:lnTo>
                  <a:pt x="1743" y="828"/>
                </a:lnTo>
                <a:lnTo>
                  <a:pt x="1751" y="814"/>
                </a:lnTo>
                <a:lnTo>
                  <a:pt x="1758" y="799"/>
                </a:lnTo>
                <a:lnTo>
                  <a:pt x="1766" y="785"/>
                </a:lnTo>
                <a:lnTo>
                  <a:pt x="1772" y="772"/>
                </a:lnTo>
                <a:lnTo>
                  <a:pt x="1776" y="757"/>
                </a:lnTo>
                <a:lnTo>
                  <a:pt x="1781" y="744"/>
                </a:lnTo>
                <a:lnTo>
                  <a:pt x="1785" y="731"/>
                </a:lnTo>
                <a:lnTo>
                  <a:pt x="1787" y="718"/>
                </a:lnTo>
                <a:lnTo>
                  <a:pt x="1790" y="704"/>
                </a:lnTo>
                <a:lnTo>
                  <a:pt x="1791" y="691"/>
                </a:lnTo>
                <a:lnTo>
                  <a:pt x="1792" y="679"/>
                </a:lnTo>
                <a:lnTo>
                  <a:pt x="1792" y="666"/>
                </a:lnTo>
                <a:lnTo>
                  <a:pt x="1792" y="654"/>
                </a:lnTo>
                <a:lnTo>
                  <a:pt x="1791" y="641"/>
                </a:lnTo>
                <a:lnTo>
                  <a:pt x="1790" y="629"/>
                </a:lnTo>
                <a:lnTo>
                  <a:pt x="1787" y="616"/>
                </a:lnTo>
                <a:lnTo>
                  <a:pt x="1784" y="604"/>
                </a:lnTo>
                <a:lnTo>
                  <a:pt x="1782" y="598"/>
                </a:lnTo>
                <a:lnTo>
                  <a:pt x="1780" y="592"/>
                </a:lnTo>
                <a:lnTo>
                  <a:pt x="1776" y="578"/>
                </a:lnTo>
                <a:lnTo>
                  <a:pt x="1767" y="554"/>
                </a:lnTo>
                <a:lnTo>
                  <a:pt x="1761" y="541"/>
                </a:lnTo>
                <a:lnTo>
                  <a:pt x="1755" y="529"/>
                </a:lnTo>
                <a:lnTo>
                  <a:pt x="1740" y="503"/>
                </a:lnTo>
                <a:lnTo>
                  <a:pt x="1725" y="476"/>
                </a:lnTo>
                <a:lnTo>
                  <a:pt x="1726" y="475"/>
                </a:lnTo>
                <a:lnTo>
                  <a:pt x="1731" y="472"/>
                </a:lnTo>
                <a:lnTo>
                  <a:pt x="1749" y="458"/>
                </a:lnTo>
                <a:lnTo>
                  <a:pt x="1800" y="415"/>
                </a:lnTo>
                <a:lnTo>
                  <a:pt x="1875" y="352"/>
                </a:lnTo>
                <a:close/>
                <a:moveTo>
                  <a:pt x="1641" y="3193"/>
                </a:moveTo>
                <a:lnTo>
                  <a:pt x="1258" y="3193"/>
                </a:lnTo>
                <a:lnTo>
                  <a:pt x="1228" y="3103"/>
                </a:lnTo>
                <a:lnTo>
                  <a:pt x="1214" y="3056"/>
                </a:lnTo>
                <a:lnTo>
                  <a:pt x="1206" y="3032"/>
                </a:lnTo>
                <a:lnTo>
                  <a:pt x="1199" y="3008"/>
                </a:lnTo>
                <a:lnTo>
                  <a:pt x="1186" y="2959"/>
                </a:lnTo>
                <a:lnTo>
                  <a:pt x="1173" y="2909"/>
                </a:lnTo>
                <a:lnTo>
                  <a:pt x="1167" y="2884"/>
                </a:lnTo>
                <a:lnTo>
                  <a:pt x="1162" y="2859"/>
                </a:lnTo>
                <a:lnTo>
                  <a:pt x="1156" y="2834"/>
                </a:lnTo>
                <a:lnTo>
                  <a:pt x="1152" y="2809"/>
                </a:lnTo>
                <a:lnTo>
                  <a:pt x="1148" y="2784"/>
                </a:lnTo>
                <a:lnTo>
                  <a:pt x="1144" y="2758"/>
                </a:lnTo>
                <a:lnTo>
                  <a:pt x="1142" y="2733"/>
                </a:lnTo>
                <a:lnTo>
                  <a:pt x="1139" y="2708"/>
                </a:lnTo>
                <a:lnTo>
                  <a:pt x="1138" y="2683"/>
                </a:lnTo>
                <a:lnTo>
                  <a:pt x="1137" y="2658"/>
                </a:lnTo>
                <a:lnTo>
                  <a:pt x="1137" y="2634"/>
                </a:lnTo>
                <a:lnTo>
                  <a:pt x="1137" y="2608"/>
                </a:lnTo>
                <a:lnTo>
                  <a:pt x="1139" y="2584"/>
                </a:lnTo>
                <a:lnTo>
                  <a:pt x="1142" y="2559"/>
                </a:lnTo>
                <a:lnTo>
                  <a:pt x="1144" y="2535"/>
                </a:lnTo>
                <a:lnTo>
                  <a:pt x="1149" y="2511"/>
                </a:lnTo>
                <a:lnTo>
                  <a:pt x="1154" y="2488"/>
                </a:lnTo>
                <a:lnTo>
                  <a:pt x="1160" y="2464"/>
                </a:lnTo>
                <a:lnTo>
                  <a:pt x="1167" y="2442"/>
                </a:lnTo>
                <a:lnTo>
                  <a:pt x="1175" y="2419"/>
                </a:lnTo>
                <a:lnTo>
                  <a:pt x="1186" y="2395"/>
                </a:lnTo>
                <a:lnTo>
                  <a:pt x="1198" y="2370"/>
                </a:lnTo>
                <a:lnTo>
                  <a:pt x="1212" y="2343"/>
                </a:lnTo>
                <a:lnTo>
                  <a:pt x="1229" y="2318"/>
                </a:lnTo>
                <a:lnTo>
                  <a:pt x="1247" y="2290"/>
                </a:lnTo>
                <a:lnTo>
                  <a:pt x="1266" y="2264"/>
                </a:lnTo>
                <a:lnTo>
                  <a:pt x="1288" y="2235"/>
                </a:lnTo>
                <a:lnTo>
                  <a:pt x="1311" y="2208"/>
                </a:lnTo>
                <a:lnTo>
                  <a:pt x="1335" y="2179"/>
                </a:lnTo>
                <a:lnTo>
                  <a:pt x="1360" y="2150"/>
                </a:lnTo>
                <a:lnTo>
                  <a:pt x="1386" y="2120"/>
                </a:lnTo>
                <a:lnTo>
                  <a:pt x="1414" y="2090"/>
                </a:lnTo>
                <a:lnTo>
                  <a:pt x="1470" y="2030"/>
                </a:lnTo>
                <a:lnTo>
                  <a:pt x="1532" y="1969"/>
                </a:lnTo>
                <a:lnTo>
                  <a:pt x="1594" y="1907"/>
                </a:lnTo>
                <a:lnTo>
                  <a:pt x="1658" y="1844"/>
                </a:lnTo>
                <a:lnTo>
                  <a:pt x="1786" y="1718"/>
                </a:lnTo>
                <a:lnTo>
                  <a:pt x="1850" y="1656"/>
                </a:lnTo>
                <a:lnTo>
                  <a:pt x="1911" y="1593"/>
                </a:lnTo>
                <a:lnTo>
                  <a:pt x="1941" y="1562"/>
                </a:lnTo>
                <a:lnTo>
                  <a:pt x="1970" y="1532"/>
                </a:lnTo>
                <a:lnTo>
                  <a:pt x="1998" y="1501"/>
                </a:lnTo>
                <a:lnTo>
                  <a:pt x="2026" y="1471"/>
                </a:lnTo>
                <a:lnTo>
                  <a:pt x="2054" y="1436"/>
                </a:lnTo>
                <a:lnTo>
                  <a:pt x="2079" y="1401"/>
                </a:lnTo>
                <a:lnTo>
                  <a:pt x="2091" y="1386"/>
                </a:lnTo>
                <a:lnTo>
                  <a:pt x="2102" y="1369"/>
                </a:lnTo>
                <a:lnTo>
                  <a:pt x="2112" y="1353"/>
                </a:lnTo>
                <a:lnTo>
                  <a:pt x="2123" y="1338"/>
                </a:lnTo>
                <a:lnTo>
                  <a:pt x="2141" y="1308"/>
                </a:lnTo>
                <a:lnTo>
                  <a:pt x="2156" y="1278"/>
                </a:lnTo>
                <a:lnTo>
                  <a:pt x="2169" y="1249"/>
                </a:lnTo>
                <a:lnTo>
                  <a:pt x="2174" y="1235"/>
                </a:lnTo>
                <a:lnTo>
                  <a:pt x="2178" y="1220"/>
                </a:lnTo>
                <a:lnTo>
                  <a:pt x="2182" y="1206"/>
                </a:lnTo>
                <a:lnTo>
                  <a:pt x="2186" y="1193"/>
                </a:lnTo>
                <a:lnTo>
                  <a:pt x="2187" y="1178"/>
                </a:lnTo>
                <a:lnTo>
                  <a:pt x="2189" y="1164"/>
                </a:lnTo>
                <a:lnTo>
                  <a:pt x="2189" y="1151"/>
                </a:lnTo>
                <a:lnTo>
                  <a:pt x="2189" y="1136"/>
                </a:lnTo>
                <a:lnTo>
                  <a:pt x="2189" y="1122"/>
                </a:lnTo>
                <a:lnTo>
                  <a:pt x="2187" y="1108"/>
                </a:lnTo>
                <a:lnTo>
                  <a:pt x="2184" y="1093"/>
                </a:lnTo>
                <a:lnTo>
                  <a:pt x="2182" y="1079"/>
                </a:lnTo>
                <a:lnTo>
                  <a:pt x="2177" y="1064"/>
                </a:lnTo>
                <a:lnTo>
                  <a:pt x="2172" y="1050"/>
                </a:lnTo>
                <a:lnTo>
                  <a:pt x="2168" y="1036"/>
                </a:lnTo>
                <a:lnTo>
                  <a:pt x="2160" y="1020"/>
                </a:lnTo>
                <a:lnTo>
                  <a:pt x="2153" y="1006"/>
                </a:lnTo>
                <a:lnTo>
                  <a:pt x="2145" y="990"/>
                </a:lnTo>
                <a:lnTo>
                  <a:pt x="2297" y="864"/>
                </a:lnTo>
                <a:lnTo>
                  <a:pt x="2312" y="877"/>
                </a:lnTo>
                <a:lnTo>
                  <a:pt x="2327" y="893"/>
                </a:lnTo>
                <a:lnTo>
                  <a:pt x="2342" y="908"/>
                </a:lnTo>
                <a:lnTo>
                  <a:pt x="2355" y="926"/>
                </a:lnTo>
                <a:lnTo>
                  <a:pt x="2369" y="944"/>
                </a:lnTo>
                <a:lnTo>
                  <a:pt x="2382" y="964"/>
                </a:lnTo>
                <a:lnTo>
                  <a:pt x="2394" y="984"/>
                </a:lnTo>
                <a:lnTo>
                  <a:pt x="2406" y="1006"/>
                </a:lnTo>
                <a:lnTo>
                  <a:pt x="2417" y="1028"/>
                </a:lnTo>
                <a:lnTo>
                  <a:pt x="2428" y="1051"/>
                </a:lnTo>
                <a:lnTo>
                  <a:pt x="2439" y="1074"/>
                </a:lnTo>
                <a:lnTo>
                  <a:pt x="2447" y="1098"/>
                </a:lnTo>
                <a:lnTo>
                  <a:pt x="2456" y="1123"/>
                </a:lnTo>
                <a:lnTo>
                  <a:pt x="2464" y="1148"/>
                </a:lnTo>
                <a:lnTo>
                  <a:pt x="2470" y="1174"/>
                </a:lnTo>
                <a:lnTo>
                  <a:pt x="2476" y="1200"/>
                </a:lnTo>
                <a:lnTo>
                  <a:pt x="2481" y="1225"/>
                </a:lnTo>
                <a:lnTo>
                  <a:pt x="2482" y="1238"/>
                </a:lnTo>
                <a:lnTo>
                  <a:pt x="2484" y="1251"/>
                </a:lnTo>
                <a:lnTo>
                  <a:pt x="2487" y="1278"/>
                </a:lnTo>
                <a:lnTo>
                  <a:pt x="2488" y="1304"/>
                </a:lnTo>
                <a:lnTo>
                  <a:pt x="2488" y="1331"/>
                </a:lnTo>
                <a:lnTo>
                  <a:pt x="2488" y="1357"/>
                </a:lnTo>
                <a:lnTo>
                  <a:pt x="2486" y="1383"/>
                </a:lnTo>
                <a:lnTo>
                  <a:pt x="2482" y="1410"/>
                </a:lnTo>
                <a:lnTo>
                  <a:pt x="2477" y="1435"/>
                </a:lnTo>
                <a:lnTo>
                  <a:pt x="2471" y="1461"/>
                </a:lnTo>
                <a:lnTo>
                  <a:pt x="2466" y="1473"/>
                </a:lnTo>
                <a:lnTo>
                  <a:pt x="2463" y="1485"/>
                </a:lnTo>
                <a:lnTo>
                  <a:pt x="2458" y="1499"/>
                </a:lnTo>
                <a:lnTo>
                  <a:pt x="2453" y="1511"/>
                </a:lnTo>
                <a:lnTo>
                  <a:pt x="2442" y="1535"/>
                </a:lnTo>
                <a:lnTo>
                  <a:pt x="2430" y="1557"/>
                </a:lnTo>
                <a:lnTo>
                  <a:pt x="2423" y="1569"/>
                </a:lnTo>
                <a:lnTo>
                  <a:pt x="2416" y="1580"/>
                </a:lnTo>
                <a:lnTo>
                  <a:pt x="2400" y="1602"/>
                </a:lnTo>
                <a:lnTo>
                  <a:pt x="2361" y="1653"/>
                </a:lnTo>
                <a:lnTo>
                  <a:pt x="2320" y="1703"/>
                </a:lnTo>
                <a:lnTo>
                  <a:pt x="2277" y="1752"/>
                </a:lnTo>
                <a:lnTo>
                  <a:pt x="2256" y="1777"/>
                </a:lnTo>
                <a:lnTo>
                  <a:pt x="2234" y="1801"/>
                </a:lnTo>
                <a:lnTo>
                  <a:pt x="2189" y="1851"/>
                </a:lnTo>
                <a:lnTo>
                  <a:pt x="2141" y="1903"/>
                </a:lnTo>
                <a:lnTo>
                  <a:pt x="2039" y="2013"/>
                </a:lnTo>
                <a:lnTo>
                  <a:pt x="1988" y="2069"/>
                </a:lnTo>
                <a:lnTo>
                  <a:pt x="1934" y="2124"/>
                </a:lnTo>
                <a:lnTo>
                  <a:pt x="1824" y="2236"/>
                </a:lnTo>
                <a:lnTo>
                  <a:pt x="1766" y="2298"/>
                </a:lnTo>
                <a:lnTo>
                  <a:pt x="1704" y="2362"/>
                </a:lnTo>
                <a:lnTo>
                  <a:pt x="1673" y="2397"/>
                </a:lnTo>
                <a:lnTo>
                  <a:pt x="1641" y="2433"/>
                </a:lnTo>
                <a:lnTo>
                  <a:pt x="1607" y="2472"/>
                </a:lnTo>
                <a:lnTo>
                  <a:pt x="1571" y="2511"/>
                </a:lnTo>
                <a:lnTo>
                  <a:pt x="1565" y="2520"/>
                </a:lnTo>
                <a:lnTo>
                  <a:pt x="1559" y="2527"/>
                </a:lnTo>
                <a:lnTo>
                  <a:pt x="1548" y="2545"/>
                </a:lnTo>
                <a:lnTo>
                  <a:pt x="1544" y="2553"/>
                </a:lnTo>
                <a:lnTo>
                  <a:pt x="1539" y="2562"/>
                </a:lnTo>
                <a:lnTo>
                  <a:pt x="1530" y="2581"/>
                </a:lnTo>
                <a:lnTo>
                  <a:pt x="1528" y="2590"/>
                </a:lnTo>
                <a:lnTo>
                  <a:pt x="1524" y="2600"/>
                </a:lnTo>
                <a:lnTo>
                  <a:pt x="1522" y="2610"/>
                </a:lnTo>
                <a:lnTo>
                  <a:pt x="1520" y="2620"/>
                </a:lnTo>
                <a:lnTo>
                  <a:pt x="1516" y="2641"/>
                </a:lnTo>
                <a:lnTo>
                  <a:pt x="1515" y="2652"/>
                </a:lnTo>
                <a:lnTo>
                  <a:pt x="1514" y="2662"/>
                </a:lnTo>
                <a:lnTo>
                  <a:pt x="1514" y="2684"/>
                </a:lnTo>
                <a:lnTo>
                  <a:pt x="1514" y="2707"/>
                </a:lnTo>
                <a:lnTo>
                  <a:pt x="1514" y="2730"/>
                </a:lnTo>
                <a:lnTo>
                  <a:pt x="1516" y="2752"/>
                </a:lnTo>
                <a:lnTo>
                  <a:pt x="1520" y="2775"/>
                </a:lnTo>
                <a:lnTo>
                  <a:pt x="1523" y="2799"/>
                </a:lnTo>
                <a:lnTo>
                  <a:pt x="1527" y="2822"/>
                </a:lnTo>
                <a:lnTo>
                  <a:pt x="1533" y="2846"/>
                </a:lnTo>
                <a:lnTo>
                  <a:pt x="1538" y="2870"/>
                </a:lnTo>
                <a:lnTo>
                  <a:pt x="1545" y="2894"/>
                </a:lnTo>
                <a:lnTo>
                  <a:pt x="1558" y="2941"/>
                </a:lnTo>
                <a:lnTo>
                  <a:pt x="1572" y="2987"/>
                </a:lnTo>
                <a:lnTo>
                  <a:pt x="1588" y="3033"/>
                </a:lnTo>
                <a:lnTo>
                  <a:pt x="1617" y="3118"/>
                </a:lnTo>
                <a:lnTo>
                  <a:pt x="1630" y="3157"/>
                </a:lnTo>
                <a:lnTo>
                  <a:pt x="1641" y="3193"/>
                </a:lnTo>
                <a:close/>
                <a:moveTo>
                  <a:pt x="2080" y="3193"/>
                </a:moveTo>
                <a:lnTo>
                  <a:pt x="1755" y="3193"/>
                </a:lnTo>
                <a:lnTo>
                  <a:pt x="1749" y="3171"/>
                </a:lnTo>
                <a:lnTo>
                  <a:pt x="1743" y="3148"/>
                </a:lnTo>
                <a:lnTo>
                  <a:pt x="1730" y="3104"/>
                </a:lnTo>
                <a:lnTo>
                  <a:pt x="1702" y="3015"/>
                </a:lnTo>
                <a:lnTo>
                  <a:pt x="1688" y="2971"/>
                </a:lnTo>
                <a:lnTo>
                  <a:pt x="1676" y="2926"/>
                </a:lnTo>
                <a:lnTo>
                  <a:pt x="1670" y="2904"/>
                </a:lnTo>
                <a:lnTo>
                  <a:pt x="1665" y="2881"/>
                </a:lnTo>
                <a:lnTo>
                  <a:pt x="1660" y="2859"/>
                </a:lnTo>
                <a:lnTo>
                  <a:pt x="1656" y="2836"/>
                </a:lnTo>
                <a:lnTo>
                  <a:pt x="1653" y="2810"/>
                </a:lnTo>
                <a:lnTo>
                  <a:pt x="1649" y="2785"/>
                </a:lnTo>
                <a:lnTo>
                  <a:pt x="1648" y="2761"/>
                </a:lnTo>
                <a:lnTo>
                  <a:pt x="1647" y="2738"/>
                </a:lnTo>
                <a:lnTo>
                  <a:pt x="1647" y="2716"/>
                </a:lnTo>
                <a:lnTo>
                  <a:pt x="1648" y="2696"/>
                </a:lnTo>
                <a:lnTo>
                  <a:pt x="1650" y="2676"/>
                </a:lnTo>
                <a:lnTo>
                  <a:pt x="1654" y="2655"/>
                </a:lnTo>
                <a:lnTo>
                  <a:pt x="1656" y="2646"/>
                </a:lnTo>
                <a:lnTo>
                  <a:pt x="1660" y="2636"/>
                </a:lnTo>
                <a:lnTo>
                  <a:pt x="1667" y="2618"/>
                </a:lnTo>
                <a:lnTo>
                  <a:pt x="1671" y="2608"/>
                </a:lnTo>
                <a:lnTo>
                  <a:pt x="1676" y="2599"/>
                </a:lnTo>
                <a:lnTo>
                  <a:pt x="1686" y="2581"/>
                </a:lnTo>
                <a:lnTo>
                  <a:pt x="1698" y="2562"/>
                </a:lnTo>
                <a:lnTo>
                  <a:pt x="1713" y="2542"/>
                </a:lnTo>
                <a:lnTo>
                  <a:pt x="1728" y="2523"/>
                </a:lnTo>
                <a:lnTo>
                  <a:pt x="1748" y="2504"/>
                </a:lnTo>
                <a:lnTo>
                  <a:pt x="1762" y="2490"/>
                </a:lnTo>
                <a:lnTo>
                  <a:pt x="1778" y="2474"/>
                </a:lnTo>
                <a:lnTo>
                  <a:pt x="1812" y="2443"/>
                </a:lnTo>
                <a:lnTo>
                  <a:pt x="1850" y="2410"/>
                </a:lnTo>
                <a:lnTo>
                  <a:pt x="1892" y="2377"/>
                </a:lnTo>
                <a:lnTo>
                  <a:pt x="1935" y="2342"/>
                </a:lnTo>
                <a:lnTo>
                  <a:pt x="1979" y="2306"/>
                </a:lnTo>
                <a:lnTo>
                  <a:pt x="2070" y="2235"/>
                </a:lnTo>
                <a:lnTo>
                  <a:pt x="2159" y="2166"/>
                </a:lnTo>
                <a:lnTo>
                  <a:pt x="2200" y="2132"/>
                </a:lnTo>
                <a:lnTo>
                  <a:pt x="2238" y="2101"/>
                </a:lnTo>
                <a:lnTo>
                  <a:pt x="2273" y="2071"/>
                </a:lnTo>
                <a:lnTo>
                  <a:pt x="2303" y="2043"/>
                </a:lnTo>
                <a:lnTo>
                  <a:pt x="2330" y="2018"/>
                </a:lnTo>
                <a:lnTo>
                  <a:pt x="2339" y="2006"/>
                </a:lnTo>
                <a:lnTo>
                  <a:pt x="2349" y="1995"/>
                </a:lnTo>
                <a:lnTo>
                  <a:pt x="2355" y="1986"/>
                </a:lnTo>
                <a:lnTo>
                  <a:pt x="2362" y="1976"/>
                </a:lnTo>
                <a:lnTo>
                  <a:pt x="2367" y="1968"/>
                </a:lnTo>
                <a:lnTo>
                  <a:pt x="2372" y="1958"/>
                </a:lnTo>
                <a:lnTo>
                  <a:pt x="2376" y="1949"/>
                </a:lnTo>
                <a:lnTo>
                  <a:pt x="2380" y="1939"/>
                </a:lnTo>
                <a:lnTo>
                  <a:pt x="2382" y="1929"/>
                </a:lnTo>
                <a:lnTo>
                  <a:pt x="2385" y="1920"/>
                </a:lnTo>
                <a:lnTo>
                  <a:pt x="2387" y="1910"/>
                </a:lnTo>
                <a:lnTo>
                  <a:pt x="2390" y="1901"/>
                </a:lnTo>
                <a:lnTo>
                  <a:pt x="2392" y="1883"/>
                </a:lnTo>
                <a:lnTo>
                  <a:pt x="2392" y="1865"/>
                </a:lnTo>
                <a:lnTo>
                  <a:pt x="2392" y="1848"/>
                </a:lnTo>
                <a:lnTo>
                  <a:pt x="2391" y="1832"/>
                </a:lnTo>
                <a:lnTo>
                  <a:pt x="2390" y="1818"/>
                </a:lnTo>
                <a:lnTo>
                  <a:pt x="2387" y="1805"/>
                </a:lnTo>
                <a:lnTo>
                  <a:pt x="2385" y="1794"/>
                </a:lnTo>
                <a:lnTo>
                  <a:pt x="2381" y="1778"/>
                </a:lnTo>
                <a:lnTo>
                  <a:pt x="2379" y="1773"/>
                </a:lnTo>
                <a:lnTo>
                  <a:pt x="2454" y="1711"/>
                </a:lnTo>
                <a:lnTo>
                  <a:pt x="2529" y="1649"/>
                </a:lnTo>
                <a:lnTo>
                  <a:pt x="2546" y="1669"/>
                </a:lnTo>
                <a:lnTo>
                  <a:pt x="2553" y="1679"/>
                </a:lnTo>
                <a:lnTo>
                  <a:pt x="2561" y="1689"/>
                </a:lnTo>
                <a:lnTo>
                  <a:pt x="2574" y="1711"/>
                </a:lnTo>
                <a:lnTo>
                  <a:pt x="2582" y="1722"/>
                </a:lnTo>
                <a:lnTo>
                  <a:pt x="2588" y="1733"/>
                </a:lnTo>
                <a:lnTo>
                  <a:pt x="2600" y="1755"/>
                </a:lnTo>
                <a:lnTo>
                  <a:pt x="2609" y="1778"/>
                </a:lnTo>
                <a:lnTo>
                  <a:pt x="2619" y="1801"/>
                </a:lnTo>
                <a:lnTo>
                  <a:pt x="2626" y="1824"/>
                </a:lnTo>
                <a:lnTo>
                  <a:pt x="2633" y="1847"/>
                </a:lnTo>
                <a:lnTo>
                  <a:pt x="2638" y="1871"/>
                </a:lnTo>
                <a:lnTo>
                  <a:pt x="2643" y="1893"/>
                </a:lnTo>
                <a:lnTo>
                  <a:pt x="2645" y="1917"/>
                </a:lnTo>
                <a:lnTo>
                  <a:pt x="2648" y="1940"/>
                </a:lnTo>
                <a:lnTo>
                  <a:pt x="2649" y="1963"/>
                </a:lnTo>
                <a:lnTo>
                  <a:pt x="2649" y="1986"/>
                </a:lnTo>
                <a:lnTo>
                  <a:pt x="2649" y="2009"/>
                </a:lnTo>
                <a:lnTo>
                  <a:pt x="2646" y="2031"/>
                </a:lnTo>
                <a:lnTo>
                  <a:pt x="2644" y="2053"/>
                </a:lnTo>
                <a:lnTo>
                  <a:pt x="2640" y="2075"/>
                </a:lnTo>
                <a:lnTo>
                  <a:pt x="2636" y="2096"/>
                </a:lnTo>
                <a:lnTo>
                  <a:pt x="2631" y="2116"/>
                </a:lnTo>
                <a:lnTo>
                  <a:pt x="2625" y="2137"/>
                </a:lnTo>
                <a:lnTo>
                  <a:pt x="2618" y="2157"/>
                </a:lnTo>
                <a:lnTo>
                  <a:pt x="2609" y="2175"/>
                </a:lnTo>
                <a:lnTo>
                  <a:pt x="2601" y="2194"/>
                </a:lnTo>
                <a:lnTo>
                  <a:pt x="2592" y="2211"/>
                </a:lnTo>
                <a:lnTo>
                  <a:pt x="2583" y="2228"/>
                </a:lnTo>
                <a:lnTo>
                  <a:pt x="2572" y="2244"/>
                </a:lnTo>
                <a:lnTo>
                  <a:pt x="2561" y="2258"/>
                </a:lnTo>
                <a:lnTo>
                  <a:pt x="2549" y="2272"/>
                </a:lnTo>
                <a:lnTo>
                  <a:pt x="2537" y="2284"/>
                </a:lnTo>
                <a:lnTo>
                  <a:pt x="2530" y="2290"/>
                </a:lnTo>
                <a:lnTo>
                  <a:pt x="2524" y="2296"/>
                </a:lnTo>
                <a:lnTo>
                  <a:pt x="2429" y="2377"/>
                </a:lnTo>
                <a:lnTo>
                  <a:pt x="2309" y="2480"/>
                </a:lnTo>
                <a:lnTo>
                  <a:pt x="2277" y="2508"/>
                </a:lnTo>
                <a:lnTo>
                  <a:pt x="2244" y="2536"/>
                </a:lnTo>
                <a:lnTo>
                  <a:pt x="2181" y="2594"/>
                </a:lnTo>
                <a:lnTo>
                  <a:pt x="2150" y="2623"/>
                </a:lnTo>
                <a:lnTo>
                  <a:pt x="2120" y="2650"/>
                </a:lnTo>
                <a:lnTo>
                  <a:pt x="2090" y="2679"/>
                </a:lnTo>
                <a:lnTo>
                  <a:pt x="2062" y="2706"/>
                </a:lnTo>
                <a:lnTo>
                  <a:pt x="2037" y="2732"/>
                </a:lnTo>
                <a:lnTo>
                  <a:pt x="2026" y="2744"/>
                </a:lnTo>
                <a:lnTo>
                  <a:pt x="2018" y="2755"/>
                </a:lnTo>
                <a:lnTo>
                  <a:pt x="2009" y="2764"/>
                </a:lnTo>
                <a:lnTo>
                  <a:pt x="2003" y="2774"/>
                </a:lnTo>
                <a:lnTo>
                  <a:pt x="1998" y="2784"/>
                </a:lnTo>
                <a:lnTo>
                  <a:pt x="1995" y="2793"/>
                </a:lnTo>
                <a:lnTo>
                  <a:pt x="1994" y="2798"/>
                </a:lnTo>
                <a:lnTo>
                  <a:pt x="1994" y="2803"/>
                </a:lnTo>
                <a:lnTo>
                  <a:pt x="1992" y="2814"/>
                </a:lnTo>
                <a:lnTo>
                  <a:pt x="1992" y="2827"/>
                </a:lnTo>
                <a:lnTo>
                  <a:pt x="1994" y="2840"/>
                </a:lnTo>
                <a:lnTo>
                  <a:pt x="1995" y="2854"/>
                </a:lnTo>
                <a:lnTo>
                  <a:pt x="1998" y="2872"/>
                </a:lnTo>
                <a:lnTo>
                  <a:pt x="2007" y="2912"/>
                </a:lnTo>
                <a:lnTo>
                  <a:pt x="2025" y="2986"/>
                </a:lnTo>
                <a:lnTo>
                  <a:pt x="2044" y="3063"/>
                </a:lnTo>
                <a:lnTo>
                  <a:pt x="2063" y="3134"/>
                </a:lnTo>
                <a:lnTo>
                  <a:pt x="2080" y="3193"/>
                </a:lnTo>
                <a:close/>
                <a:moveTo>
                  <a:pt x="657" y="2306"/>
                </a:moveTo>
                <a:lnTo>
                  <a:pt x="641" y="2282"/>
                </a:lnTo>
                <a:lnTo>
                  <a:pt x="626" y="2259"/>
                </a:lnTo>
                <a:lnTo>
                  <a:pt x="612" y="2235"/>
                </a:lnTo>
                <a:lnTo>
                  <a:pt x="599" y="2211"/>
                </a:lnTo>
                <a:lnTo>
                  <a:pt x="587" y="2187"/>
                </a:lnTo>
                <a:lnTo>
                  <a:pt x="576" y="2163"/>
                </a:lnTo>
                <a:lnTo>
                  <a:pt x="567" y="2138"/>
                </a:lnTo>
                <a:lnTo>
                  <a:pt x="557" y="2114"/>
                </a:lnTo>
                <a:lnTo>
                  <a:pt x="549" y="2089"/>
                </a:lnTo>
                <a:lnTo>
                  <a:pt x="542" y="2064"/>
                </a:lnTo>
                <a:lnTo>
                  <a:pt x="536" y="2037"/>
                </a:lnTo>
                <a:lnTo>
                  <a:pt x="533" y="2024"/>
                </a:lnTo>
                <a:lnTo>
                  <a:pt x="531" y="2011"/>
                </a:lnTo>
                <a:lnTo>
                  <a:pt x="526" y="1983"/>
                </a:lnTo>
                <a:lnTo>
                  <a:pt x="521" y="1956"/>
                </a:lnTo>
                <a:lnTo>
                  <a:pt x="519" y="1926"/>
                </a:lnTo>
                <a:lnTo>
                  <a:pt x="516" y="1897"/>
                </a:lnTo>
                <a:lnTo>
                  <a:pt x="515" y="1880"/>
                </a:lnTo>
                <a:lnTo>
                  <a:pt x="515" y="1863"/>
                </a:lnTo>
                <a:lnTo>
                  <a:pt x="515" y="1847"/>
                </a:lnTo>
                <a:lnTo>
                  <a:pt x="515" y="1830"/>
                </a:lnTo>
                <a:lnTo>
                  <a:pt x="516" y="1813"/>
                </a:lnTo>
                <a:lnTo>
                  <a:pt x="518" y="1796"/>
                </a:lnTo>
                <a:lnTo>
                  <a:pt x="521" y="1764"/>
                </a:lnTo>
                <a:lnTo>
                  <a:pt x="526" y="1731"/>
                </a:lnTo>
                <a:lnTo>
                  <a:pt x="532" y="1699"/>
                </a:lnTo>
                <a:lnTo>
                  <a:pt x="539" y="1668"/>
                </a:lnTo>
                <a:lnTo>
                  <a:pt x="548" y="1637"/>
                </a:lnTo>
                <a:lnTo>
                  <a:pt x="557" y="1605"/>
                </a:lnTo>
                <a:lnTo>
                  <a:pt x="568" y="1574"/>
                </a:lnTo>
                <a:lnTo>
                  <a:pt x="580" y="1543"/>
                </a:lnTo>
                <a:lnTo>
                  <a:pt x="593" y="1513"/>
                </a:lnTo>
                <a:lnTo>
                  <a:pt x="608" y="1483"/>
                </a:lnTo>
                <a:lnTo>
                  <a:pt x="622" y="1453"/>
                </a:lnTo>
                <a:lnTo>
                  <a:pt x="638" y="1423"/>
                </a:lnTo>
                <a:lnTo>
                  <a:pt x="654" y="1394"/>
                </a:lnTo>
                <a:lnTo>
                  <a:pt x="671" y="1364"/>
                </a:lnTo>
                <a:lnTo>
                  <a:pt x="689" y="1335"/>
                </a:lnTo>
                <a:lnTo>
                  <a:pt x="707" y="1305"/>
                </a:lnTo>
                <a:lnTo>
                  <a:pt x="726" y="1277"/>
                </a:lnTo>
                <a:lnTo>
                  <a:pt x="766" y="1219"/>
                </a:lnTo>
                <a:lnTo>
                  <a:pt x="806" y="1163"/>
                </a:lnTo>
                <a:lnTo>
                  <a:pt x="848" y="1105"/>
                </a:lnTo>
                <a:lnTo>
                  <a:pt x="888" y="1049"/>
                </a:lnTo>
                <a:lnTo>
                  <a:pt x="930" y="991"/>
                </a:lnTo>
                <a:lnTo>
                  <a:pt x="971" y="935"/>
                </a:lnTo>
                <a:lnTo>
                  <a:pt x="1107" y="745"/>
                </a:lnTo>
                <a:lnTo>
                  <a:pt x="1168" y="658"/>
                </a:lnTo>
                <a:lnTo>
                  <a:pt x="1223" y="576"/>
                </a:lnTo>
                <a:lnTo>
                  <a:pt x="1248" y="538"/>
                </a:lnTo>
                <a:lnTo>
                  <a:pt x="1271" y="502"/>
                </a:lnTo>
                <a:lnTo>
                  <a:pt x="1292" y="468"/>
                </a:lnTo>
                <a:lnTo>
                  <a:pt x="1310" y="437"/>
                </a:lnTo>
                <a:lnTo>
                  <a:pt x="1325" y="408"/>
                </a:lnTo>
                <a:lnTo>
                  <a:pt x="1337" y="382"/>
                </a:lnTo>
                <a:lnTo>
                  <a:pt x="1342" y="370"/>
                </a:lnTo>
                <a:lnTo>
                  <a:pt x="1347" y="358"/>
                </a:lnTo>
                <a:lnTo>
                  <a:pt x="1350" y="347"/>
                </a:lnTo>
                <a:lnTo>
                  <a:pt x="1353" y="337"/>
                </a:lnTo>
                <a:lnTo>
                  <a:pt x="1355" y="323"/>
                </a:lnTo>
                <a:lnTo>
                  <a:pt x="1356" y="309"/>
                </a:lnTo>
                <a:lnTo>
                  <a:pt x="1356" y="294"/>
                </a:lnTo>
                <a:lnTo>
                  <a:pt x="1356" y="280"/>
                </a:lnTo>
                <a:lnTo>
                  <a:pt x="1355" y="265"/>
                </a:lnTo>
                <a:lnTo>
                  <a:pt x="1353" y="252"/>
                </a:lnTo>
                <a:lnTo>
                  <a:pt x="1350" y="238"/>
                </a:lnTo>
                <a:lnTo>
                  <a:pt x="1347" y="223"/>
                </a:lnTo>
                <a:lnTo>
                  <a:pt x="1344" y="210"/>
                </a:lnTo>
                <a:lnTo>
                  <a:pt x="1340" y="197"/>
                </a:lnTo>
                <a:lnTo>
                  <a:pt x="1331" y="172"/>
                </a:lnTo>
                <a:lnTo>
                  <a:pt x="1322" y="149"/>
                </a:lnTo>
                <a:lnTo>
                  <a:pt x="1313" y="129"/>
                </a:lnTo>
                <a:lnTo>
                  <a:pt x="1384" y="69"/>
                </a:lnTo>
                <a:lnTo>
                  <a:pt x="1436" y="25"/>
                </a:lnTo>
                <a:lnTo>
                  <a:pt x="1455" y="10"/>
                </a:lnTo>
                <a:lnTo>
                  <a:pt x="1467" y="0"/>
                </a:lnTo>
                <a:lnTo>
                  <a:pt x="1485" y="18"/>
                </a:lnTo>
                <a:lnTo>
                  <a:pt x="1502" y="36"/>
                </a:lnTo>
                <a:lnTo>
                  <a:pt x="1517" y="54"/>
                </a:lnTo>
                <a:lnTo>
                  <a:pt x="1533" y="73"/>
                </a:lnTo>
                <a:lnTo>
                  <a:pt x="1540" y="83"/>
                </a:lnTo>
                <a:lnTo>
                  <a:pt x="1546" y="93"/>
                </a:lnTo>
                <a:lnTo>
                  <a:pt x="1559" y="113"/>
                </a:lnTo>
                <a:lnTo>
                  <a:pt x="1571" y="133"/>
                </a:lnTo>
                <a:lnTo>
                  <a:pt x="1582" y="154"/>
                </a:lnTo>
                <a:lnTo>
                  <a:pt x="1592" y="174"/>
                </a:lnTo>
                <a:lnTo>
                  <a:pt x="1601" y="196"/>
                </a:lnTo>
                <a:lnTo>
                  <a:pt x="1608" y="217"/>
                </a:lnTo>
                <a:lnTo>
                  <a:pt x="1616" y="239"/>
                </a:lnTo>
                <a:lnTo>
                  <a:pt x="1622" y="262"/>
                </a:lnTo>
                <a:lnTo>
                  <a:pt x="1628" y="283"/>
                </a:lnTo>
                <a:lnTo>
                  <a:pt x="1631" y="306"/>
                </a:lnTo>
                <a:lnTo>
                  <a:pt x="1635" y="329"/>
                </a:lnTo>
                <a:lnTo>
                  <a:pt x="1637" y="351"/>
                </a:lnTo>
                <a:lnTo>
                  <a:pt x="1638" y="373"/>
                </a:lnTo>
                <a:lnTo>
                  <a:pt x="1640" y="396"/>
                </a:lnTo>
                <a:lnTo>
                  <a:pt x="1640" y="419"/>
                </a:lnTo>
                <a:lnTo>
                  <a:pt x="1638" y="442"/>
                </a:lnTo>
                <a:lnTo>
                  <a:pt x="1636" y="464"/>
                </a:lnTo>
                <a:lnTo>
                  <a:pt x="1634" y="486"/>
                </a:lnTo>
                <a:lnTo>
                  <a:pt x="1630" y="509"/>
                </a:lnTo>
                <a:lnTo>
                  <a:pt x="1626" y="530"/>
                </a:lnTo>
                <a:lnTo>
                  <a:pt x="1622" y="553"/>
                </a:lnTo>
                <a:lnTo>
                  <a:pt x="1616" y="575"/>
                </a:lnTo>
                <a:lnTo>
                  <a:pt x="1610" y="596"/>
                </a:lnTo>
                <a:lnTo>
                  <a:pt x="1602" y="617"/>
                </a:lnTo>
                <a:lnTo>
                  <a:pt x="1594" y="638"/>
                </a:lnTo>
                <a:lnTo>
                  <a:pt x="1586" y="659"/>
                </a:lnTo>
                <a:lnTo>
                  <a:pt x="1577" y="679"/>
                </a:lnTo>
                <a:lnTo>
                  <a:pt x="1566" y="702"/>
                </a:lnTo>
                <a:lnTo>
                  <a:pt x="1554" y="725"/>
                </a:lnTo>
                <a:lnTo>
                  <a:pt x="1541" y="748"/>
                </a:lnTo>
                <a:lnTo>
                  <a:pt x="1528" y="770"/>
                </a:lnTo>
                <a:lnTo>
                  <a:pt x="1515" y="793"/>
                </a:lnTo>
                <a:lnTo>
                  <a:pt x="1500" y="817"/>
                </a:lnTo>
                <a:lnTo>
                  <a:pt x="1469" y="865"/>
                </a:lnTo>
                <a:lnTo>
                  <a:pt x="1437" y="913"/>
                </a:lnTo>
                <a:lnTo>
                  <a:pt x="1402" y="962"/>
                </a:lnTo>
                <a:lnTo>
                  <a:pt x="1366" y="1012"/>
                </a:lnTo>
                <a:lnTo>
                  <a:pt x="1328" y="1061"/>
                </a:lnTo>
                <a:lnTo>
                  <a:pt x="1250" y="1163"/>
                </a:lnTo>
                <a:lnTo>
                  <a:pt x="1168" y="1265"/>
                </a:lnTo>
                <a:lnTo>
                  <a:pt x="1086" y="1369"/>
                </a:lnTo>
                <a:lnTo>
                  <a:pt x="1047" y="1422"/>
                </a:lnTo>
                <a:lnTo>
                  <a:pt x="1007" y="1475"/>
                </a:lnTo>
                <a:lnTo>
                  <a:pt x="968" y="1527"/>
                </a:lnTo>
                <a:lnTo>
                  <a:pt x="930" y="1580"/>
                </a:lnTo>
                <a:lnTo>
                  <a:pt x="893" y="1633"/>
                </a:lnTo>
                <a:lnTo>
                  <a:pt x="858" y="1686"/>
                </a:lnTo>
                <a:lnTo>
                  <a:pt x="826" y="1739"/>
                </a:lnTo>
                <a:lnTo>
                  <a:pt x="810" y="1765"/>
                </a:lnTo>
                <a:lnTo>
                  <a:pt x="795" y="1791"/>
                </a:lnTo>
                <a:lnTo>
                  <a:pt x="780" y="1818"/>
                </a:lnTo>
                <a:lnTo>
                  <a:pt x="766" y="1844"/>
                </a:lnTo>
                <a:lnTo>
                  <a:pt x="753" y="1871"/>
                </a:lnTo>
                <a:lnTo>
                  <a:pt x="741" y="1897"/>
                </a:lnTo>
                <a:lnTo>
                  <a:pt x="729" y="1923"/>
                </a:lnTo>
                <a:lnTo>
                  <a:pt x="718" y="1950"/>
                </a:lnTo>
                <a:lnTo>
                  <a:pt x="707" y="1975"/>
                </a:lnTo>
                <a:lnTo>
                  <a:pt x="698" y="2001"/>
                </a:lnTo>
                <a:lnTo>
                  <a:pt x="689" y="2028"/>
                </a:lnTo>
                <a:lnTo>
                  <a:pt x="681" y="2053"/>
                </a:lnTo>
                <a:lnTo>
                  <a:pt x="674" y="2079"/>
                </a:lnTo>
                <a:lnTo>
                  <a:pt x="668" y="2104"/>
                </a:lnTo>
                <a:lnTo>
                  <a:pt x="663" y="2130"/>
                </a:lnTo>
                <a:lnTo>
                  <a:pt x="659" y="2156"/>
                </a:lnTo>
                <a:lnTo>
                  <a:pt x="656" y="2181"/>
                </a:lnTo>
                <a:lnTo>
                  <a:pt x="653" y="2206"/>
                </a:lnTo>
                <a:lnTo>
                  <a:pt x="653" y="2232"/>
                </a:lnTo>
                <a:lnTo>
                  <a:pt x="653" y="2257"/>
                </a:lnTo>
                <a:lnTo>
                  <a:pt x="654" y="2282"/>
                </a:lnTo>
                <a:lnTo>
                  <a:pt x="657" y="2306"/>
                </a:lnTo>
                <a:close/>
                <a:moveTo>
                  <a:pt x="1857" y="7179"/>
                </a:moveTo>
                <a:lnTo>
                  <a:pt x="1308" y="7179"/>
                </a:lnTo>
                <a:lnTo>
                  <a:pt x="1308" y="6458"/>
                </a:lnTo>
                <a:lnTo>
                  <a:pt x="1308" y="5737"/>
                </a:lnTo>
                <a:lnTo>
                  <a:pt x="1308" y="5016"/>
                </a:lnTo>
                <a:lnTo>
                  <a:pt x="1308" y="4296"/>
                </a:lnTo>
                <a:lnTo>
                  <a:pt x="1316" y="4299"/>
                </a:lnTo>
                <a:lnTo>
                  <a:pt x="1354" y="4308"/>
                </a:lnTo>
                <a:lnTo>
                  <a:pt x="1390" y="4318"/>
                </a:lnTo>
                <a:lnTo>
                  <a:pt x="1425" y="4326"/>
                </a:lnTo>
                <a:lnTo>
                  <a:pt x="1458" y="4332"/>
                </a:lnTo>
                <a:lnTo>
                  <a:pt x="1491" y="4337"/>
                </a:lnTo>
                <a:lnTo>
                  <a:pt x="1506" y="4340"/>
                </a:lnTo>
                <a:lnTo>
                  <a:pt x="1522" y="4342"/>
                </a:lnTo>
                <a:lnTo>
                  <a:pt x="1552" y="4344"/>
                </a:lnTo>
                <a:lnTo>
                  <a:pt x="1582" y="4346"/>
                </a:lnTo>
                <a:lnTo>
                  <a:pt x="1613" y="4346"/>
                </a:lnTo>
                <a:lnTo>
                  <a:pt x="1643" y="4343"/>
                </a:lnTo>
                <a:lnTo>
                  <a:pt x="1674" y="4340"/>
                </a:lnTo>
                <a:lnTo>
                  <a:pt x="1707" y="4335"/>
                </a:lnTo>
                <a:lnTo>
                  <a:pt x="1722" y="4332"/>
                </a:lnTo>
                <a:lnTo>
                  <a:pt x="1739" y="4329"/>
                </a:lnTo>
                <a:lnTo>
                  <a:pt x="1774" y="4320"/>
                </a:lnTo>
                <a:lnTo>
                  <a:pt x="1811" y="4311"/>
                </a:lnTo>
                <a:lnTo>
                  <a:pt x="1850" y="4299"/>
                </a:lnTo>
                <a:lnTo>
                  <a:pt x="1857" y="4296"/>
                </a:lnTo>
                <a:lnTo>
                  <a:pt x="1857" y="5016"/>
                </a:lnTo>
                <a:lnTo>
                  <a:pt x="1857" y="5737"/>
                </a:lnTo>
                <a:lnTo>
                  <a:pt x="1857" y="6458"/>
                </a:lnTo>
                <a:lnTo>
                  <a:pt x="1857" y="7179"/>
                </a:lnTo>
                <a:close/>
                <a:moveTo>
                  <a:pt x="1582" y="4163"/>
                </a:moveTo>
                <a:lnTo>
                  <a:pt x="1548" y="4163"/>
                </a:lnTo>
                <a:lnTo>
                  <a:pt x="1515" y="4162"/>
                </a:lnTo>
                <a:lnTo>
                  <a:pt x="1482" y="4161"/>
                </a:lnTo>
                <a:lnTo>
                  <a:pt x="1449" y="4158"/>
                </a:lnTo>
                <a:lnTo>
                  <a:pt x="1416" y="4156"/>
                </a:lnTo>
                <a:lnTo>
                  <a:pt x="1384" y="4152"/>
                </a:lnTo>
                <a:lnTo>
                  <a:pt x="1352" y="4149"/>
                </a:lnTo>
                <a:lnTo>
                  <a:pt x="1320" y="4144"/>
                </a:lnTo>
                <a:lnTo>
                  <a:pt x="1288" y="4139"/>
                </a:lnTo>
                <a:lnTo>
                  <a:pt x="1257" y="4134"/>
                </a:lnTo>
                <a:lnTo>
                  <a:pt x="1226" y="4128"/>
                </a:lnTo>
                <a:lnTo>
                  <a:pt x="1194" y="4121"/>
                </a:lnTo>
                <a:lnTo>
                  <a:pt x="1163" y="4114"/>
                </a:lnTo>
                <a:lnTo>
                  <a:pt x="1133" y="4107"/>
                </a:lnTo>
                <a:lnTo>
                  <a:pt x="1103" y="4098"/>
                </a:lnTo>
                <a:lnTo>
                  <a:pt x="1073" y="4090"/>
                </a:lnTo>
                <a:lnTo>
                  <a:pt x="1043" y="4082"/>
                </a:lnTo>
                <a:lnTo>
                  <a:pt x="1014" y="4072"/>
                </a:lnTo>
                <a:lnTo>
                  <a:pt x="984" y="4062"/>
                </a:lnTo>
                <a:lnTo>
                  <a:pt x="956" y="4052"/>
                </a:lnTo>
                <a:lnTo>
                  <a:pt x="899" y="4030"/>
                </a:lnTo>
                <a:lnTo>
                  <a:pt x="870" y="4018"/>
                </a:lnTo>
                <a:lnTo>
                  <a:pt x="843" y="4006"/>
                </a:lnTo>
                <a:lnTo>
                  <a:pt x="815" y="3993"/>
                </a:lnTo>
                <a:lnTo>
                  <a:pt x="789" y="3981"/>
                </a:lnTo>
                <a:lnTo>
                  <a:pt x="735" y="3953"/>
                </a:lnTo>
                <a:lnTo>
                  <a:pt x="683" y="3926"/>
                </a:lnTo>
                <a:lnTo>
                  <a:pt x="657" y="3911"/>
                </a:lnTo>
                <a:lnTo>
                  <a:pt x="632" y="3896"/>
                </a:lnTo>
                <a:lnTo>
                  <a:pt x="582" y="3866"/>
                </a:lnTo>
                <a:lnTo>
                  <a:pt x="557" y="3849"/>
                </a:lnTo>
                <a:lnTo>
                  <a:pt x="533" y="3833"/>
                </a:lnTo>
                <a:lnTo>
                  <a:pt x="510" y="3816"/>
                </a:lnTo>
                <a:lnTo>
                  <a:pt x="486" y="3800"/>
                </a:lnTo>
                <a:lnTo>
                  <a:pt x="464" y="3783"/>
                </a:lnTo>
                <a:lnTo>
                  <a:pt x="441" y="3766"/>
                </a:lnTo>
                <a:lnTo>
                  <a:pt x="396" y="3730"/>
                </a:lnTo>
                <a:lnTo>
                  <a:pt x="353" y="3694"/>
                </a:lnTo>
                <a:lnTo>
                  <a:pt x="312" y="3657"/>
                </a:lnTo>
                <a:lnTo>
                  <a:pt x="292" y="3639"/>
                </a:lnTo>
                <a:lnTo>
                  <a:pt x="272" y="3620"/>
                </a:lnTo>
                <a:lnTo>
                  <a:pt x="252" y="3601"/>
                </a:lnTo>
                <a:lnTo>
                  <a:pt x="233" y="3581"/>
                </a:lnTo>
                <a:lnTo>
                  <a:pt x="196" y="3542"/>
                </a:lnTo>
                <a:lnTo>
                  <a:pt x="161" y="3503"/>
                </a:lnTo>
                <a:lnTo>
                  <a:pt x="143" y="3483"/>
                </a:lnTo>
                <a:lnTo>
                  <a:pt x="126" y="3463"/>
                </a:lnTo>
                <a:lnTo>
                  <a:pt x="94" y="3423"/>
                </a:lnTo>
                <a:lnTo>
                  <a:pt x="63" y="3382"/>
                </a:lnTo>
                <a:lnTo>
                  <a:pt x="34" y="3341"/>
                </a:lnTo>
                <a:lnTo>
                  <a:pt x="20" y="3321"/>
                </a:lnTo>
                <a:lnTo>
                  <a:pt x="6" y="3301"/>
                </a:lnTo>
                <a:lnTo>
                  <a:pt x="0" y="3291"/>
                </a:lnTo>
                <a:lnTo>
                  <a:pt x="791" y="3291"/>
                </a:lnTo>
                <a:lnTo>
                  <a:pt x="1582" y="3291"/>
                </a:lnTo>
                <a:lnTo>
                  <a:pt x="2373" y="3291"/>
                </a:lnTo>
                <a:lnTo>
                  <a:pt x="3164" y="3291"/>
                </a:lnTo>
                <a:lnTo>
                  <a:pt x="3158" y="3299"/>
                </a:lnTo>
                <a:lnTo>
                  <a:pt x="3125" y="3350"/>
                </a:lnTo>
                <a:lnTo>
                  <a:pt x="3092" y="3399"/>
                </a:lnTo>
                <a:lnTo>
                  <a:pt x="3074" y="3423"/>
                </a:lnTo>
                <a:lnTo>
                  <a:pt x="3056" y="3447"/>
                </a:lnTo>
                <a:lnTo>
                  <a:pt x="3020" y="3493"/>
                </a:lnTo>
                <a:lnTo>
                  <a:pt x="3000" y="3515"/>
                </a:lnTo>
                <a:lnTo>
                  <a:pt x="2981" y="3538"/>
                </a:lnTo>
                <a:lnTo>
                  <a:pt x="2943" y="3581"/>
                </a:lnTo>
                <a:lnTo>
                  <a:pt x="2922" y="3603"/>
                </a:lnTo>
                <a:lnTo>
                  <a:pt x="2902" y="3623"/>
                </a:lnTo>
                <a:lnTo>
                  <a:pt x="2882" y="3644"/>
                </a:lnTo>
                <a:lnTo>
                  <a:pt x="2861" y="3664"/>
                </a:lnTo>
                <a:lnTo>
                  <a:pt x="2818" y="3704"/>
                </a:lnTo>
                <a:lnTo>
                  <a:pt x="2796" y="3722"/>
                </a:lnTo>
                <a:lnTo>
                  <a:pt x="2774" y="3741"/>
                </a:lnTo>
                <a:lnTo>
                  <a:pt x="2752" y="3759"/>
                </a:lnTo>
                <a:lnTo>
                  <a:pt x="2729" y="3777"/>
                </a:lnTo>
                <a:lnTo>
                  <a:pt x="2684" y="3812"/>
                </a:lnTo>
                <a:lnTo>
                  <a:pt x="2660" y="3828"/>
                </a:lnTo>
                <a:lnTo>
                  <a:pt x="2637" y="3845"/>
                </a:lnTo>
                <a:lnTo>
                  <a:pt x="2588" y="3876"/>
                </a:lnTo>
                <a:lnTo>
                  <a:pt x="2564" y="3892"/>
                </a:lnTo>
                <a:lnTo>
                  <a:pt x="2540" y="3906"/>
                </a:lnTo>
                <a:lnTo>
                  <a:pt x="2514" y="3921"/>
                </a:lnTo>
                <a:lnTo>
                  <a:pt x="2489" y="3935"/>
                </a:lnTo>
                <a:lnTo>
                  <a:pt x="2464" y="3950"/>
                </a:lnTo>
                <a:lnTo>
                  <a:pt x="2439" y="3963"/>
                </a:lnTo>
                <a:lnTo>
                  <a:pt x="2386" y="3988"/>
                </a:lnTo>
                <a:lnTo>
                  <a:pt x="2361" y="4000"/>
                </a:lnTo>
                <a:lnTo>
                  <a:pt x="2333" y="4012"/>
                </a:lnTo>
                <a:lnTo>
                  <a:pt x="2280" y="4034"/>
                </a:lnTo>
                <a:lnTo>
                  <a:pt x="2253" y="4044"/>
                </a:lnTo>
                <a:lnTo>
                  <a:pt x="2226" y="4054"/>
                </a:lnTo>
                <a:lnTo>
                  <a:pt x="2199" y="4064"/>
                </a:lnTo>
                <a:lnTo>
                  <a:pt x="2171" y="4073"/>
                </a:lnTo>
                <a:lnTo>
                  <a:pt x="2115" y="4090"/>
                </a:lnTo>
                <a:lnTo>
                  <a:pt x="2087" y="4097"/>
                </a:lnTo>
                <a:lnTo>
                  <a:pt x="2058" y="4106"/>
                </a:lnTo>
                <a:lnTo>
                  <a:pt x="2030" y="4112"/>
                </a:lnTo>
                <a:lnTo>
                  <a:pt x="2001" y="4119"/>
                </a:lnTo>
                <a:lnTo>
                  <a:pt x="1943" y="4131"/>
                </a:lnTo>
                <a:lnTo>
                  <a:pt x="1884" y="4140"/>
                </a:lnTo>
                <a:lnTo>
                  <a:pt x="1824" y="4149"/>
                </a:lnTo>
                <a:lnTo>
                  <a:pt x="1766" y="4155"/>
                </a:lnTo>
                <a:lnTo>
                  <a:pt x="1704" y="4160"/>
                </a:lnTo>
                <a:lnTo>
                  <a:pt x="1674" y="4162"/>
                </a:lnTo>
                <a:lnTo>
                  <a:pt x="1643" y="4163"/>
                </a:lnTo>
                <a:lnTo>
                  <a:pt x="1582" y="41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1" name="(c)" hidden="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17123" y="6877509"/>
            <a:ext cx="171522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i-FI" sz="200" dirty="0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 dirty="0">
                <a:solidFill>
                  <a:schemeClr val="bg1"/>
                </a:solidFill>
                <a:latin typeface="+mn-lt"/>
              </a:rPr>
              <a:t> JYU</a:t>
            </a:r>
            <a:endParaRPr lang="en-GB" sz="200" dirty="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(logo)" descr="Z:\GRW (grow)\logot\copyright_grow.png" hidden="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" y="-50286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(c)" hidden="1">
            <a:extLst>
              <a:ext uri="{FF2B5EF4-FFF2-40B4-BE49-F238E27FC236}">
                <a16:creationId xmlns:a16="http://schemas.microsoft.com/office/drawing/2014/main" id="{B95E9A60-17E2-649F-B59C-FE1AA60F79F4}"/>
              </a:ext>
            </a:extLst>
          </p:cNvPr>
          <p:cNvSpPr txBox="1"/>
          <p:nvPr userDrawn="1"/>
        </p:nvSpPr>
        <p:spPr>
          <a:xfrm>
            <a:off x="12031551" y="6877509"/>
            <a:ext cx="157094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i-FI" sz="200" dirty="0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 dirty="0">
                <a:solidFill>
                  <a:schemeClr val="bg1"/>
                </a:solidFill>
                <a:latin typeface="+mn-lt"/>
              </a:rPr>
              <a:t> jyo</a:t>
            </a:r>
            <a:endParaRPr lang="en-GB" sz="200" dirty="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8" name="(logo)" descr="Z:\GRW (grow)\logot\copyright_grow.png" hidden="1">
            <a:extLst>
              <a:ext uri="{FF2B5EF4-FFF2-40B4-BE49-F238E27FC236}">
                <a16:creationId xmlns:a16="http://schemas.microsoft.com/office/drawing/2014/main" id="{F9FCAB36-C931-097E-9B6B-3FCF957047B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" y="-50286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8568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  <p:sldLayoutId id="2147483713" r:id="rId20"/>
    <p:sldLayoutId id="2147483714" r:id="rId21"/>
    <p:sldLayoutId id="2147483715" r:id="rId22"/>
    <p:sldLayoutId id="2147483716" r:id="rId23"/>
    <p:sldLayoutId id="2147483717" r:id="rId24"/>
    <p:sldLayoutId id="2147483718" r:id="rId25"/>
    <p:sldLayoutId id="2147483719" r:id="rId26"/>
    <p:sldLayoutId id="2147483720" r:id="rId27"/>
    <p:sldLayoutId id="2147483721" r:id="rId28"/>
    <p:sldLayoutId id="2147483722" r:id="rId29"/>
    <p:sldLayoutId id="2147483723" r:id="rId30"/>
    <p:sldLayoutId id="2147483724" r:id="rId31"/>
    <p:sldLayoutId id="2147483725" r:id="rId32"/>
    <p:sldLayoutId id="2147483726" r:id="rId33"/>
    <p:sldLayoutId id="2147483727" r:id="rId34"/>
    <p:sldLayoutId id="2147483728" r:id="rId35"/>
    <p:sldLayoutId id="2147483729" r:id="rId36"/>
    <p:sldLayoutId id="2147483730" r:id="rId37"/>
    <p:sldLayoutId id="2147483731" r:id="rId38"/>
    <p:sldLayoutId id="2147483732" r:id="rId39"/>
    <p:sldLayoutId id="2147483733" r:id="rId40"/>
    <p:sldLayoutId id="2147483734" r:id="rId41"/>
    <p:sldLayoutId id="2147483735" r:id="rId42"/>
    <p:sldLayoutId id="2147483736" r:id="rId43"/>
    <p:sldLayoutId id="2147483737" r:id="rId44"/>
    <p:sldLayoutId id="2147483738" r:id="rId45"/>
    <p:sldLayoutId id="2147483739" r:id="rId46"/>
    <p:sldLayoutId id="2147483740" r:id="rId47"/>
    <p:sldLayoutId id="2147483741" r:id="rId48"/>
    <p:sldLayoutId id="2147483742" r:id="rId49"/>
    <p:sldLayoutId id="2147483743" r:id="rId50"/>
    <p:sldLayoutId id="2147483744" r:id="rId51"/>
    <p:sldLayoutId id="2147483745" r:id="rId5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1pPr>
      <a:lvl2pPr marL="541338" indent="-271463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Lato" panose="020F0502020204030203" pitchFamily="34" charset="0"/>
        <a:buChar char="–"/>
        <a:defRPr sz="1600" kern="1200" spc="-20" baseline="0">
          <a:solidFill>
            <a:schemeClr val="tx1"/>
          </a:solidFill>
          <a:latin typeface="+mn-lt"/>
          <a:ea typeface="+mn-ea"/>
          <a:cs typeface="+mn-cs"/>
        </a:defRPr>
      </a:lvl2pPr>
      <a:lvl3pPr marL="803275" indent="-261938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400" kern="1200" spc="-20" baseline="0">
          <a:solidFill>
            <a:schemeClr val="tx1"/>
          </a:solidFill>
          <a:latin typeface="+mn-lt"/>
          <a:ea typeface="+mn-ea"/>
          <a:cs typeface="+mn-cs"/>
        </a:defRPr>
      </a:lvl3pPr>
      <a:lvl4pPr marL="1073150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Lato" panose="020F0502020204030203" pitchFamily="34" charset="0"/>
        <a:buChar char="–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5pPr>
      <a:lvl6pPr marL="1614488" indent="-271463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6pPr>
      <a:lvl7pPr marL="1884363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7pPr>
      <a:lvl8pPr marL="2154238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8pPr>
      <a:lvl9pPr marL="2417763" indent="-26352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93">
          <p15:clr>
            <a:srgbClr val="F26B43"/>
          </p15:clr>
        </p15:guide>
        <p15:guide id="4" pos="7287">
          <p15:clr>
            <a:srgbClr val="F26B43"/>
          </p15:clr>
        </p15:guide>
        <p15:guide id="5" orient="horz" pos="1117">
          <p15:clr>
            <a:srgbClr val="F26B43"/>
          </p15:clr>
        </p15:guide>
        <p15:guide id="6" orient="horz" pos="3884">
          <p15:clr>
            <a:srgbClr val="F26B43"/>
          </p15:clr>
        </p15:guide>
        <p15:guide id="7" orient="horz" pos="30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oniviestin.jyu.fi/fi/ohjelmat/ktkp020-syksy25" TargetMode="External"/><Relationship Id="rId2" Type="http://schemas.openxmlformats.org/officeDocument/2006/relationships/hyperlink" Target="https://peda.net/id/6eb437d0d86" TargetMode="External"/><Relationship Id="rId1" Type="http://schemas.openxmlformats.org/officeDocument/2006/relationships/slideLayout" Target="../slideLayouts/slideLayout43.xml"/><Relationship Id="rId4" Type="http://schemas.openxmlformats.org/officeDocument/2006/relationships/hyperlink" Target="https://peda.net/id/75589514d87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8DF0E-79CC-4AD4-9282-BDA7486609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KTKP020 Kestävä kasvatus ja yhteiskunta</a:t>
            </a:r>
            <a:br>
              <a:rPr lang="fi-FI" dirty="0"/>
            </a:br>
            <a:r>
              <a:rPr lang="fi-FI" dirty="0"/>
              <a:t>1. opehuone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6DCE36-DFEA-49B5-9C94-1C08F4DFCF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Opehuone </a:t>
            </a:r>
          </a:p>
          <a:p>
            <a:r>
              <a:rPr lang="fi-FI" dirty="0"/>
              <a:t>19.1.2026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C3BD7A-A09F-4D82-B119-CE3709359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C8AB4-BAF4-4D42-8872-AFDC24CCDD75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F42CC-ED38-43FF-9EA2-1EE00D9D7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C9D064-1A71-4202-B860-A7740089B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74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B3CA1-1BFB-9F98-B261-447C1A574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10296648" cy="1080542"/>
          </a:xfrm>
        </p:spPr>
        <p:txBody>
          <a:bodyPr anchor="t">
            <a:normAutofit/>
          </a:bodyPr>
          <a:lstStyle/>
          <a:p>
            <a:r>
              <a:rPr lang="fi-FI" dirty="0"/>
              <a:t>Lämmitellään: Selviytyjät Autiosaari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242BE-99A6-D177-474E-2CF6AD6690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73239"/>
            <a:ext cx="5328096" cy="4392612"/>
          </a:xfrm>
        </p:spPr>
        <p:txBody>
          <a:bodyPr anchor="t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i-FI" dirty="0"/>
              <a:t>Jokainen miettii ja listaa 10 asiaa/tavaraa, jotka haluaisi ottaa mukaan autiolle saarelle. Muodostetaan 4 ryhmää.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Vene, jolla autiolle saarelle mennään on niin pieni, että voitte ottaa mukaan vain yhteensä 10 tavaraa tai asiaa/ryhmä.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/>
              <a:t>Seilatessanne merellä veneenne haaksirikkoutuvat ja tavaroita täytyy heittää yli laidan. Vain kaksi venettä säilyy toimintakelpoisena ja niihin mahtuu vain 5 tavaraa/asiaa ihmisten lisäksi. Mitkä 5 tavaraa/asiaa valitsette ja miksi?</a:t>
            </a:r>
          </a:p>
        </p:txBody>
      </p:sp>
      <p:pic>
        <p:nvPicPr>
          <p:cNvPr id="5" name="Picture Placeholder 4" descr="A small island in the middle of the ocean&#10;&#10;AI-generated content may be incorrect.">
            <a:extLst>
              <a:ext uri="{FF2B5EF4-FFF2-40B4-BE49-F238E27FC236}">
                <a16:creationId xmlns:a16="http://schemas.microsoft.com/office/drawing/2014/main" id="{F4CCB8DA-12E3-ED51-A76F-6BBEFCED13C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016" y="1971507"/>
            <a:ext cx="5328098" cy="3996073"/>
          </a:xfrm>
          <a:noFill/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F1E6465-2142-C236-3F02-2F43214DA7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9"/>
            <a:ext cx="5040560" cy="21602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9E99790-A5AA-4C9F-86E4-F2AE5C5929B8}" type="datetime1">
              <a:rPr lang="fi-FI" smtClean="0"/>
              <a:pPr>
                <a:spcAft>
                  <a:spcPts val="600"/>
                </a:spcAft>
              </a:pPr>
              <a:t>19.1.2026</a:t>
            </a:fld>
            <a:endParaRPr lang="fi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4D12526-3AAB-8255-2F22-95CD089D8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0" y="6381329"/>
            <a:ext cx="5472113" cy="216023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i-FI"/>
              <a:t>JYU Since 1863.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6E0D196-0C8F-2B39-53B0-F56748AA7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3888" y="6381551"/>
            <a:ext cx="431998" cy="21580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E548902-A2E1-4711-A467-290FB9FE5D63}" type="slidenum">
              <a:rPr lang="fi-FI" smtClean="0"/>
              <a:pPr>
                <a:spcAft>
                  <a:spcPts val="600"/>
                </a:spcAft>
              </a:pPr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0799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5D9E7C-FCDC-6EF8-CDAD-BCE9B3A93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A285B-F5FB-48E8-9E8F-9D20CFE3E443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B287FF-53FC-2CF0-456F-E10D304C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FD8C5F-0E7F-86AE-031B-39B5544D7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3</a:t>
            </a:fld>
            <a:endParaRPr lang="fi-FI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4C00C87-4D8F-7E06-3B0E-5AEF6E922F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Opintojaksosta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61C9C02F-B7F8-5909-8AEA-04744384E6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2662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44576"/>
            <a:ext cx="10296648" cy="1080542"/>
          </a:xfrm>
        </p:spPr>
        <p:txBody>
          <a:bodyPr/>
          <a:lstStyle/>
          <a:p>
            <a:r>
              <a:rPr lang="fi-FI" dirty="0"/>
              <a:t>Mistä on kysymys? </a:t>
            </a:r>
            <a:br>
              <a:rPr lang="fi-FI" dirty="0"/>
            </a:br>
            <a:r>
              <a:rPr lang="fi-FI" dirty="0"/>
              <a:t>Ilmiökuvaus kestävä kasvatus ja yhteiskunta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idx="1"/>
          </p:nvPr>
        </p:nvSpPr>
        <p:spPr>
          <a:xfrm>
            <a:off x="263352" y="1125118"/>
            <a:ext cx="11665295" cy="5472234"/>
          </a:xfrm>
        </p:spPr>
        <p:txBody>
          <a:bodyPr/>
          <a:lstStyle/>
          <a:p>
            <a:pPr marL="0" indent="0" algn="l">
              <a:buNone/>
            </a:pPr>
            <a:r>
              <a:rPr lang="fi-FI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Demokraattinen yhteiskunta ja kestävä kasvatus </a:t>
            </a:r>
            <a:r>
              <a:rPr lang="fi-FI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rakentuvat </a:t>
            </a:r>
            <a:r>
              <a:rPr lang="fi-FI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ekologisten, sosiaalisten, taloudellisten ja kulttuuristen kysymysten kestäville ratkaisuille</a:t>
            </a:r>
            <a:r>
              <a:rPr lang="fi-FI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. Tässä kasvatuksella ja koulutuksella on merkittävä rooli: ne ovat yhteiskunnallista toimintaa, joka yhtäältä ylläpitää ja toisaalta muuttaa yhteiskuntaa.</a:t>
            </a:r>
            <a:endParaRPr lang="fi-FI" dirty="0">
              <a:solidFill>
                <a:srgbClr val="333333"/>
              </a:solidFill>
              <a:latin typeface="Poppins" panose="00000500000000000000" pitchFamily="2" charset="0"/>
            </a:endParaRPr>
          </a:p>
          <a:p>
            <a:pPr marL="0" indent="0" algn="l">
              <a:buNone/>
            </a:pPr>
            <a:endParaRPr lang="fi-FI" b="0" i="0" dirty="0">
              <a:solidFill>
                <a:srgbClr val="333333"/>
              </a:solidFill>
              <a:effectLst/>
              <a:latin typeface="Poppins" panose="00000500000000000000" pitchFamily="2" charset="0"/>
            </a:endParaRPr>
          </a:p>
          <a:p>
            <a:pPr marL="0" indent="0" algn="l">
              <a:buNone/>
            </a:pPr>
            <a:r>
              <a:rPr lang="fi-FI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Ilmiössä tutkitaan ja problematisoidaan yhteiskunnan muuttuvia käytänteitä ja rakenteita, jotka luovat toimintaedellytykset ja reunaehdot kasvatukselle sekä yksilöiden toiminnalle. </a:t>
            </a:r>
            <a:r>
              <a:rPr lang="fi-FI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Kasvatuksen ja koulutuksen tehtäviä määritellään jatkuvasti suhteessa vallitseviin </a:t>
            </a:r>
            <a:r>
              <a:rPr lang="fi-FI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poliittisiin, ideologisiin ja kulttuurisiin olosuhteisiin sekä valtarakenteisiin. </a:t>
            </a:r>
            <a:r>
              <a:rPr lang="fi-FI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Koska kasvatus ja koulutus ovat poliittisia ilmiöitä, koulutus-, lapsi- ja perhepolitiikkaan sisältyy valtakamppailua ja intressineuvotteluja. Ne näkyvät niin makro-, </a:t>
            </a:r>
            <a:r>
              <a:rPr lang="fi-FI" b="0" i="0" dirty="0" err="1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meso</a:t>
            </a:r>
            <a:r>
              <a:rPr lang="fi-FI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- kuin mikrotasoillakin, esimerkiksi </a:t>
            </a:r>
            <a:r>
              <a:rPr lang="fi-FI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valtakunnallisten opetussuunnitelmien laatimisessa ja kasvatuksen käytänteissä.</a:t>
            </a:r>
          </a:p>
          <a:p>
            <a:pPr marL="0" indent="0" algn="l">
              <a:buNone/>
            </a:pPr>
            <a:endParaRPr lang="fi-FI" b="1" i="0" dirty="0">
              <a:solidFill>
                <a:srgbClr val="333333"/>
              </a:solidFill>
              <a:effectLst/>
              <a:latin typeface="Poppins" panose="00000500000000000000" pitchFamily="2" charset="0"/>
            </a:endParaRPr>
          </a:p>
          <a:p>
            <a:pPr marL="0" indent="0" algn="l">
              <a:buNone/>
            </a:pPr>
            <a:r>
              <a:rPr lang="fi-FI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Eheän ja kestävän yhteiskunnan toteutuminen edellyttää yhteisöjä, joissa arvostetaan </a:t>
            </a:r>
            <a:r>
              <a:rPr lang="fi-FI" b="1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ekososiaalista sivistystä, oikeudenmukaisuutta ja yhdenvertaisuutta sekä aktiivista toimintaa</a:t>
            </a:r>
            <a:r>
              <a:rPr lang="fi-FI" b="0" i="0" dirty="0">
                <a:solidFill>
                  <a:srgbClr val="333333"/>
                </a:solidFill>
                <a:effectLst/>
                <a:latin typeface="Poppins" panose="00000500000000000000" pitchFamily="2" charset="0"/>
              </a:rPr>
              <a:t>. Koulutuksen ja kasvatuksen parissa työskentelevillä on mahdollisuus ja velvollisuus olla mukana rakentamassa tällaisia yhteisöjä.</a:t>
            </a:r>
          </a:p>
          <a:p>
            <a:endParaRPr lang="fi-FI" sz="14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5F2A8-0E19-4A6C-8620-E482DF92A49E}" type="datetime1">
              <a:rPr lang="fi-FI" smtClean="0"/>
              <a:t>19.1.2026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7763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79AF9-EB6F-6AA6-D6AB-D59E36A17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Tavoitteet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ja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sisällöt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207C3-84F4-099B-DE2A-163FF217DBD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fontScale="62500" lnSpcReduction="20000"/>
          </a:bodyPr>
          <a:lstStyle/>
          <a:p>
            <a:r>
              <a:rPr lang="en-US" sz="3100" b="1" dirty="0" err="1">
                <a:solidFill>
                  <a:srgbClr val="484848"/>
                </a:solidFill>
                <a:latin typeface="Arial"/>
                <a:cs typeface="Arial"/>
              </a:rPr>
              <a:t>Opintojakson</a:t>
            </a:r>
            <a:r>
              <a:rPr lang="en-US" sz="3100" b="1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lang="en-US" sz="3100" b="1" dirty="0" err="1">
                <a:solidFill>
                  <a:srgbClr val="484848"/>
                </a:solidFill>
                <a:latin typeface="Arial"/>
                <a:cs typeface="Arial"/>
              </a:rPr>
              <a:t>suoritettuaan</a:t>
            </a:r>
            <a:r>
              <a:rPr lang="en-US" sz="3100" b="1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lang="en-US" sz="3100" b="1" dirty="0" err="1">
                <a:solidFill>
                  <a:srgbClr val="484848"/>
                </a:solidFill>
                <a:latin typeface="Arial"/>
                <a:cs typeface="Arial"/>
              </a:rPr>
              <a:t>opiskelija</a:t>
            </a:r>
            <a:r>
              <a:rPr lang="en-US" sz="3100" b="1" dirty="0">
                <a:solidFill>
                  <a:srgbClr val="484848"/>
                </a:solidFill>
                <a:latin typeface="Arial"/>
                <a:cs typeface="Arial"/>
              </a:rPr>
              <a:t>: </a:t>
            </a:r>
            <a:endParaRPr lang="en-US" sz="3100" b="1" dirty="0">
              <a:latin typeface="Arial"/>
              <a:cs typeface="Arial"/>
            </a:endParaRPr>
          </a:p>
          <a:p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hahmottaa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,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miten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kasvatus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ilmenee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yhtäältä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yhteiskunnallisten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rakenteiden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 ja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käytänteiden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osana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 ja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toisaalta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niitä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muuttavana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voimana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.</a:t>
            </a:r>
            <a:endParaRPr lang="en-US" sz="3100" dirty="0">
              <a:latin typeface="Arial"/>
              <a:cs typeface="Arial"/>
            </a:endParaRPr>
          </a:p>
          <a:p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osaa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tarkastella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kasvatuksen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 ja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koulutuksen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ilmiöitä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yhteiskunnallisesta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 ja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kulttuurisesta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näkökulmasta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hyödyntäen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kasvatussosiologista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käsitteistöä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.</a:t>
            </a:r>
            <a:endParaRPr lang="en-US" sz="3100" dirty="0">
              <a:latin typeface="Arial"/>
              <a:cs typeface="Arial"/>
            </a:endParaRPr>
          </a:p>
          <a:p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osaa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eritellä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kasvatuskäytänteiden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 ja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lapsuudessa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,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nuoruudessa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sekä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aikuisuudessa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tapahtuneiden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kulttuuristen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muutosten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 </a:t>
            </a:r>
            <a:r>
              <a:rPr lang="en-US" sz="3100" dirty="0" err="1">
                <a:solidFill>
                  <a:srgbClr val="484848"/>
                </a:solidFill>
                <a:latin typeface="Arial"/>
                <a:cs typeface="Arial"/>
              </a:rPr>
              <a:t>yhteyksiä</a:t>
            </a:r>
            <a:r>
              <a:rPr lang="en-US" sz="3100" dirty="0">
                <a:solidFill>
                  <a:srgbClr val="484848"/>
                </a:solidFill>
                <a:latin typeface="Arial"/>
                <a:cs typeface="Arial"/>
              </a:rPr>
              <a:t>. </a:t>
            </a:r>
            <a:endParaRPr lang="en-US" sz="3100" dirty="0">
              <a:latin typeface="Arial"/>
              <a:cs typeface="Arial"/>
            </a:endParaRPr>
          </a:p>
          <a:p>
            <a:endParaRPr lang="en-US" b="1" dirty="0">
              <a:cs typeface="Calibri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CDFC96-5A57-050C-B951-6AAE36D3569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 fontScale="62500" lnSpcReduction="20000"/>
          </a:bodyPr>
          <a:lstStyle/>
          <a:p>
            <a:pPr algn="l"/>
            <a:r>
              <a:rPr lang="fi-FI" sz="2900" b="1" i="0" dirty="0">
                <a:solidFill>
                  <a:srgbClr val="484848"/>
                </a:solidFill>
                <a:effectLst/>
                <a:latin typeface="Arial"/>
                <a:cs typeface="Arial"/>
              </a:rPr>
              <a:t>Miten kasvatuksen avulla rakennetaan demokraattista, tasa-arvoista, yhdenvertaista ja kestävää yhteiskuntaa?</a:t>
            </a:r>
          </a:p>
          <a:p>
            <a:pPr algn="l"/>
            <a:r>
              <a:rPr lang="fi-FI" sz="2900" b="1" i="0" dirty="0">
                <a:solidFill>
                  <a:srgbClr val="484848"/>
                </a:solidFill>
                <a:effectLst/>
                <a:latin typeface="Arial"/>
                <a:cs typeface="Arial"/>
              </a:rPr>
              <a:t>Teemoja:</a:t>
            </a:r>
            <a:r>
              <a:rPr lang="fi-FI" sz="2900" i="0" dirty="0">
                <a:solidFill>
                  <a:srgbClr val="484848"/>
                </a:solidFill>
                <a:effectLst/>
                <a:latin typeface="Arial"/>
                <a:cs typeface="Arial"/>
              </a:rPr>
              <a:t> Tiedon ja tietämisen sosiaalinen luonne, yhteiskunnallinen kasvatus ja yhteiskuntaan kasvattaminen, demokratiakasvatus, koulutuspolitiikka ja hallinnollinen ohjaus</a:t>
            </a:r>
          </a:p>
          <a:p>
            <a:pPr algn="l"/>
            <a:r>
              <a:rPr lang="fi-FI" sz="2900" b="1" i="0" dirty="0">
                <a:solidFill>
                  <a:srgbClr val="484848"/>
                </a:solidFill>
                <a:effectLst/>
                <a:latin typeface="Arial"/>
                <a:cs typeface="Arial"/>
              </a:rPr>
              <a:t>Käsitteistöä: </a:t>
            </a:r>
            <a:r>
              <a:rPr lang="fi-FI" sz="2900" i="0" dirty="0">
                <a:solidFill>
                  <a:srgbClr val="484848"/>
                </a:solidFill>
                <a:effectLst/>
                <a:latin typeface="Arial"/>
                <a:cs typeface="Arial"/>
              </a:rPr>
              <a:t>Sosialisaatio, normit, tasa-arvo, yhdenvertaisuus ja valta </a:t>
            </a:r>
          </a:p>
          <a:p>
            <a:pPr algn="l"/>
            <a:r>
              <a:rPr lang="fi-FI" sz="2900" b="1" i="0" dirty="0">
                <a:solidFill>
                  <a:srgbClr val="484848"/>
                </a:solidFill>
                <a:effectLst/>
                <a:latin typeface="Arial"/>
                <a:cs typeface="Arial"/>
              </a:rPr>
              <a:t>Ydinosaamisalueet:</a:t>
            </a:r>
            <a:r>
              <a:rPr lang="fi-FI" sz="2900" i="0" dirty="0">
                <a:solidFill>
                  <a:srgbClr val="484848"/>
                </a:solidFill>
                <a:effectLst/>
                <a:latin typeface="Arial"/>
                <a:cs typeface="Arial"/>
              </a:rPr>
              <a:t> Eettinen osaaminen, yhteisöllinen ja yhteiskunnallinen osaaminen, tieteellinen osaaminen</a:t>
            </a:r>
          </a:p>
          <a:p>
            <a:pPr marL="0" indent="0">
              <a:buNone/>
            </a:pPr>
            <a:endParaRPr lang="fi-FI" b="1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297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Opintojakson suorittaminen - tehtävät</a:t>
            </a:r>
            <a:br>
              <a:rPr lang="fi-FI" dirty="0"/>
            </a:b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b="1" u="sng" dirty="0"/>
              <a:t>Opintojakson pääsivu </a:t>
            </a:r>
            <a:r>
              <a:rPr lang="fi-FI" b="1" u="sng" dirty="0" err="1"/>
              <a:t>peda.netissä</a:t>
            </a:r>
            <a:r>
              <a:rPr lang="fi-FI" b="1" u="sng" dirty="0"/>
              <a:t>: </a:t>
            </a:r>
          </a:p>
          <a:p>
            <a:pPr marL="541020" lvl="1" indent="-271145"/>
            <a:r>
              <a:rPr lang="fi-FI" dirty="0">
                <a:hlinkClick r:id="rId2"/>
              </a:rPr>
              <a:t>https://peda.net/id/6eb437d0d86</a:t>
            </a:r>
            <a:endParaRPr lang="fi-FI" dirty="0">
              <a:ea typeface="Lato"/>
              <a:cs typeface="Lato"/>
            </a:endParaRPr>
          </a:p>
          <a:p>
            <a:r>
              <a:rPr lang="fi-FI" b="1" u="sng" dirty="0"/>
              <a:t>Tiedekunnan yhteiset luentotallenteet</a:t>
            </a:r>
            <a:r>
              <a:rPr lang="fi-FI" dirty="0"/>
              <a:t> </a:t>
            </a:r>
          </a:p>
          <a:p>
            <a:pPr marL="541020" lvl="1" indent="-271145"/>
            <a:r>
              <a:rPr lang="fi-FI" dirty="0"/>
              <a:t>Linkit luentoihin ja materiaalit löytyvät (Polkuavain: Kestävä): </a:t>
            </a:r>
            <a:r>
              <a:rPr lang="fi-FI" dirty="0">
                <a:ea typeface="+mn-lt"/>
                <a:cs typeface="+mn-lt"/>
                <a:hlinkClick r:id="rId3"/>
              </a:rPr>
              <a:t>https://moniviestin.jyu.fi/fi/ohjelmat/ktkp020-syksy25</a:t>
            </a:r>
            <a:r>
              <a:rPr lang="fi-FI" dirty="0">
                <a:ea typeface="+mn-lt"/>
                <a:cs typeface="+mn-lt"/>
              </a:rPr>
              <a:t> </a:t>
            </a:r>
          </a:p>
          <a:p>
            <a:r>
              <a:rPr lang="fi-FI" b="1" u="sng" dirty="0"/>
              <a:t>Suur- ja pienryhmätapaamiset.</a:t>
            </a:r>
            <a:r>
              <a:rPr lang="fi-FI" dirty="0"/>
              <a:t> </a:t>
            </a:r>
          </a:p>
          <a:p>
            <a:pPr marL="541020" lvl="1" indent="-271145"/>
            <a:r>
              <a:rPr lang="fi-FI" dirty="0"/>
              <a:t>Tapaamisten aikataulut löytyvät Sisusta (ja näistä dioista pian)</a:t>
            </a:r>
            <a:endParaRPr lang="fi-FI" dirty="0">
              <a:ea typeface="Lato"/>
              <a:cs typeface="Lato"/>
            </a:endParaRPr>
          </a:p>
          <a:p>
            <a:r>
              <a:rPr lang="fi-FI" b="1" u="sng" dirty="0"/>
              <a:t>Oppimistehtävät:</a:t>
            </a:r>
            <a:r>
              <a:rPr lang="fi-FI" dirty="0"/>
              <a:t> </a:t>
            </a:r>
          </a:p>
          <a:p>
            <a:pPr marL="541020" lvl="1" indent="-271145"/>
            <a:r>
              <a:rPr lang="fi-FI" dirty="0"/>
              <a:t>Norminrikkomistehtävä (Yksilötehtävä)</a:t>
            </a:r>
            <a:endParaRPr lang="fi-FI" dirty="0">
              <a:ea typeface="Lato"/>
              <a:cs typeface="Lato"/>
            </a:endParaRPr>
          </a:p>
          <a:p>
            <a:pPr marL="541020" lvl="1" indent="-271145"/>
            <a:r>
              <a:rPr lang="fi-FI" dirty="0"/>
              <a:t>Megatrenditehtävä (Ryhmätehtävä)</a:t>
            </a:r>
            <a:endParaRPr lang="fi-FI" dirty="0">
              <a:ea typeface="Lato"/>
              <a:cs typeface="Lato"/>
            </a:endParaRPr>
          </a:p>
          <a:p>
            <a:pPr marL="541020" lvl="1" indent="-271145"/>
            <a:r>
              <a:rPr lang="fi-FI" dirty="0" err="1"/>
              <a:t>Prope</a:t>
            </a:r>
            <a:r>
              <a:rPr lang="fi-FI" dirty="0"/>
              <a:t>: yhteisöllinen &amp; yhteiskunnallinen osaaminen (Yksilötehtävä)</a:t>
            </a:r>
            <a:endParaRPr lang="fi-FI" dirty="0">
              <a:ea typeface="Lato"/>
              <a:cs typeface="Lato"/>
            </a:endParaRPr>
          </a:p>
          <a:p>
            <a:r>
              <a:rPr lang="fi-FI" dirty="0"/>
              <a:t>Tehtävien tarkempi ohjeistus:  </a:t>
            </a:r>
            <a:r>
              <a:rPr lang="fi-FI" dirty="0">
                <a:ea typeface="+mn-lt"/>
                <a:cs typeface="+mn-lt"/>
                <a:hlinkClick r:id="rId4"/>
              </a:rPr>
              <a:t>https://peda.net/id/75589514d87</a:t>
            </a:r>
            <a:r>
              <a:rPr lang="fi-FI" dirty="0">
                <a:ea typeface="+mn-lt"/>
                <a:cs typeface="+mn-lt"/>
              </a:rPr>
              <a:t> </a:t>
            </a:r>
            <a:endParaRPr lang="fi-FI" dirty="0">
              <a:ea typeface="Lato"/>
              <a:cs typeface="Lato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9521-BE67-4899-9D66-A6004EC8346E}" type="datetime1">
              <a:rPr lang="fi-FI" smtClean="0"/>
              <a:t>19.1.2026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65083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35EF9-5FAE-2C1E-5BEB-4D9A32F60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Arviointi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C4DB5E0B-1C96-E55C-B12D-1AFA12CEA6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8545739"/>
              </p:ext>
            </p:extLst>
          </p:nvPr>
        </p:nvGraphicFramePr>
        <p:xfrm>
          <a:off x="623888" y="1773238"/>
          <a:ext cx="10941048" cy="39370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647016">
                  <a:extLst>
                    <a:ext uri="{9D8B030D-6E8A-4147-A177-3AD203B41FA5}">
                      <a16:colId xmlns:a16="http://schemas.microsoft.com/office/drawing/2014/main" val="4260861902"/>
                    </a:ext>
                  </a:extLst>
                </a:gridCol>
                <a:gridCol w="3647016">
                  <a:extLst>
                    <a:ext uri="{9D8B030D-6E8A-4147-A177-3AD203B41FA5}">
                      <a16:colId xmlns:a16="http://schemas.microsoft.com/office/drawing/2014/main" val="804985992"/>
                    </a:ext>
                  </a:extLst>
                </a:gridCol>
                <a:gridCol w="3647016">
                  <a:extLst>
                    <a:ext uri="{9D8B030D-6E8A-4147-A177-3AD203B41FA5}">
                      <a16:colId xmlns:a16="http://schemas.microsoft.com/office/drawing/2014/main" val="3379807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i-FI" dirty="0"/>
                        <a:t>Arvioinnin kohde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Arvioinnin tapa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Osuus opintojakson kokonaisarvosanasta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244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dirty="0"/>
                        <a:t>Norminrikkomistehtävä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err="1"/>
                        <a:t>Hyv-hyl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425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800" dirty="0">
                          <a:effectLst/>
                        </a:rPr>
                        <a:t>Pienryhmän/pienryhmän tiimien</a:t>
                      </a:r>
                      <a:br>
                        <a:rPr lang="fi-FI" sz="1800" dirty="0">
                          <a:effectLst/>
                        </a:rPr>
                      </a:br>
                      <a:r>
                        <a:rPr lang="fi-FI" sz="1800" dirty="0">
                          <a:effectLst/>
                        </a:rPr>
                        <a:t>työskentely</a:t>
                      </a:r>
                    </a:p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800" dirty="0">
                          <a:effectLst/>
                        </a:rPr>
                        <a:t>kriteeriperustainen</a:t>
                      </a:r>
                      <a:br>
                        <a:rPr lang="fi-FI" sz="1800" dirty="0">
                          <a:effectLst/>
                        </a:rPr>
                      </a:br>
                      <a:r>
                        <a:rPr lang="fi-FI" sz="1800" dirty="0">
                          <a:effectLst/>
                        </a:rPr>
                        <a:t>sanallinen ja numeerinen</a:t>
                      </a:r>
                      <a:br>
                        <a:rPr lang="fi-FI" sz="1800" dirty="0">
                          <a:effectLst/>
                        </a:rPr>
                      </a:br>
                      <a:r>
                        <a:rPr lang="fi-FI" sz="1800" dirty="0">
                          <a:effectLst/>
                        </a:rPr>
                        <a:t>tiimin itsearviointi</a:t>
                      </a:r>
                    </a:p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938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800" dirty="0">
                          <a:effectLst/>
                        </a:rPr>
                        <a:t>Oppimistavoitteiden täyttyminen ja </a:t>
                      </a:r>
                      <a:r>
                        <a:rPr lang="fi-FI" sz="1800" dirty="0" err="1">
                          <a:effectLst/>
                        </a:rPr>
                        <a:t>Prope</a:t>
                      </a:r>
                      <a:r>
                        <a:rPr lang="fi-FI" sz="1800" dirty="0">
                          <a:effectLst/>
                        </a:rPr>
                        <a:t>-työskentely</a:t>
                      </a:r>
                    </a:p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800" dirty="0">
                          <a:effectLst/>
                        </a:rPr>
                        <a:t>kriteeriperustainen sanallinen ja</a:t>
                      </a:r>
                      <a:br>
                        <a:rPr lang="fi-FI" sz="1800" dirty="0">
                          <a:effectLst/>
                        </a:rPr>
                      </a:br>
                      <a:r>
                        <a:rPr lang="fi-FI" sz="1800" dirty="0">
                          <a:effectLst/>
                        </a:rPr>
                        <a:t>numeerinen opettaja-arviointi</a:t>
                      </a:r>
                    </a:p>
                    <a:p>
                      <a:pPr algn="l" fontAlgn="t"/>
                      <a:endParaRPr lang="fi-FI" sz="1800" dirty="0">
                        <a:effectLst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800" dirty="0">
                          <a:effectLst/>
                        </a:rPr>
                        <a:t>kriteeriperustainen sanallinen ja</a:t>
                      </a:r>
                      <a:br>
                        <a:rPr lang="fi-FI" sz="1800" dirty="0">
                          <a:effectLst/>
                        </a:rPr>
                      </a:br>
                      <a:r>
                        <a:rPr lang="fi-FI" sz="1800" dirty="0">
                          <a:effectLst/>
                        </a:rPr>
                        <a:t>numeerinen opiskelija-arviointi</a:t>
                      </a:r>
                    </a:p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68343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D77D7F-389B-41E0-39E9-57DA0A8B6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F4246-C7CE-027D-313A-0A7A146D5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D5594C-DDB8-C82C-D31B-B27CC8446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7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5992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8A4B7-5452-390D-1AB8-82556F856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9" y="188640"/>
            <a:ext cx="10296648" cy="360462"/>
          </a:xfrm>
        </p:spPr>
        <p:txBody>
          <a:bodyPr>
            <a:normAutofit fontScale="90000"/>
          </a:bodyPr>
          <a:lstStyle/>
          <a:p>
            <a:r>
              <a:rPr lang="fi-FI" dirty="0"/>
              <a:t>Aikataulu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63256-2BEF-F0C1-B2ED-2D5037A66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9" y="692696"/>
            <a:ext cx="10940436" cy="6165304"/>
          </a:xfrm>
        </p:spPr>
        <p:txBody>
          <a:bodyPr>
            <a:normAutofit fontScale="70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i-FI" sz="1900" dirty="0"/>
              <a:t>Tapaamiset maanantaisin klo 14-16.,</a:t>
            </a:r>
            <a:r>
              <a:rPr lang="fi-FI" sz="1900" b="1" dirty="0"/>
              <a:t> paitsi viimeinen suurryhmä 14-17.30!</a:t>
            </a:r>
            <a:endParaRPr lang="fi-FI" sz="1900" dirty="0"/>
          </a:p>
          <a:p>
            <a:pPr>
              <a:buFont typeface="Arial" panose="020B0604020202020204" pitchFamily="34" charset="0"/>
              <a:buChar char="•"/>
            </a:pPr>
            <a:r>
              <a:rPr lang="fi-FI" sz="1900" b="1" dirty="0"/>
              <a:t>Suurryhmä 12.1.2026 (RUU Helena):</a:t>
            </a:r>
            <a:r>
              <a:rPr lang="fi-FI" sz="1900" dirty="0"/>
              <a:t> ​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1800" dirty="0"/>
              <a:t>Opintojakson tavoitteet, sisällöt ja tehtävät sekä pohjustus norminrikkomistehtävään​ (Riitta)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1800" dirty="0"/>
              <a:t>Kotitehtävät: 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fi-FI" sz="1800" dirty="0"/>
              <a:t>Luentotallenteet: Johdattelu ilmiökentälle, Osaksi maailmaa kysellen ja ihmetellen sekä Käsiteluennot 1 ja 2 (yhteensä noin 50 min).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fi-FI" sz="1800" dirty="0"/>
              <a:t>Luettavaksi: Antikainen, A., Rinne, R., &amp; Koski, L. (2021). </a:t>
            </a:r>
            <a:r>
              <a:rPr lang="fi-FI" sz="1800" i="1" dirty="0"/>
              <a:t>Kasvatussosiologia </a:t>
            </a:r>
            <a:r>
              <a:rPr lang="fi-FI" sz="1800" dirty="0"/>
              <a:t>(6., päivitetty painos. tai 2013 5. painos). PS-kustannus. Luku 2 Sosiologian ja kasvatussosiologian peruskäsitteitä ​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900" b="1" dirty="0"/>
              <a:t>Opehuone (eli pienryhmä) 19.1.</a:t>
            </a:r>
            <a:r>
              <a:rPr lang="fi-FI" sz="1900" dirty="0"/>
              <a:t>: Norminrikkomistehtävän kehittelyä ja suurryhmän purkua, megatrendiryhmiin jakautuminen​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1800" dirty="0"/>
              <a:t>Kotitehtäväksi: 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fi-FI" sz="1800" dirty="0"/>
              <a:t>Luennot: Lapsen oikeuksien sopimus ja Osallisuus 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fi-FI" sz="1800" dirty="0"/>
              <a:t>Luennon oheislukemisto: Antikainen, A., Rinne, R., &amp; Koski, L. (2021). </a:t>
            </a:r>
            <a:r>
              <a:rPr lang="fi-FI" sz="1800" i="1" dirty="0"/>
              <a:t>Kasvatussosiologia </a:t>
            </a:r>
            <a:r>
              <a:rPr lang="fi-FI" sz="1800" dirty="0"/>
              <a:t>(6., päivitetty painos. tai 2013 5. painos). PS-kustannus. Luku 6.5 Opetussuunnitelma ja luku 6.6 Opetussuunnitelma ja tieto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900" b="1" dirty="0"/>
              <a:t>Opehuone 26.1.</a:t>
            </a:r>
            <a:r>
              <a:rPr lang="fi-FI" sz="1900" dirty="0"/>
              <a:t>: Norminrikkomistehtävän purku, megatrenditehtävän tsekkaus​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1800" dirty="0"/>
              <a:t>Kotitehtäväksi:</a:t>
            </a:r>
          </a:p>
          <a:p>
            <a:pPr marL="1004887" lvl="2" indent="-285750"/>
            <a:r>
              <a:rPr lang="fi-FI" sz="1800" dirty="0"/>
              <a:t>Luennot: Demokratiakasvatus, Luennon oheislukemisto: Antikainen, A., Rinne, R., &amp; Koski, L. (2021). </a:t>
            </a:r>
            <a:r>
              <a:rPr lang="fi-FI" sz="1800" i="1" dirty="0"/>
              <a:t>Kasvatussosiologia </a:t>
            </a:r>
            <a:r>
              <a:rPr lang="fi-FI" sz="1800" dirty="0"/>
              <a:t>(6., päivitetty painos. tai 2013 5. painos). PS-kustannus. Kotitehtäväksi:  Luvut 7.2-7.4 sekä luku 8 Koulun käytännöt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900" b="1" dirty="0"/>
              <a:t>Opehuone 9.2.</a:t>
            </a:r>
            <a:r>
              <a:rPr lang="fi-FI" sz="1900" dirty="0"/>
              <a:t> Megatrenditehtävän työstämistä: Megatrendien esittelyä opehuoneissa​</a:t>
            </a:r>
          </a:p>
          <a:p>
            <a:pPr lvl="2"/>
            <a:r>
              <a:rPr lang="fi-FI" sz="1700" dirty="0"/>
              <a:t>Kotitehtäväksi:</a:t>
            </a:r>
          </a:p>
          <a:p>
            <a:pPr lvl="3"/>
            <a:r>
              <a:rPr lang="fi-FI" sz="1700" dirty="0"/>
              <a:t>Luennot: Koulutuspolitiikan kivijalat sekä Suomalaisen peruskoulun hyvä kehä? Luennon oheislukemisto: Antikainen, A., Rinne, R., &amp; Koski, L. (2021). </a:t>
            </a:r>
            <a:r>
              <a:rPr lang="fi-FI" sz="1700" i="1" dirty="0"/>
              <a:t>Kasvatussosiologia </a:t>
            </a:r>
            <a:r>
              <a:rPr lang="fi-FI" sz="1700" dirty="0"/>
              <a:t>(6., päivitetty painos. tai 2013 5. painos). PS-kustannus. Luku 5 Koulutuksen yhteiskunnalliset tehtävät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900" b="1" dirty="0" err="1"/>
              <a:t>Kalenteroitu</a:t>
            </a:r>
            <a:r>
              <a:rPr lang="fi-FI" sz="1900" b="1" dirty="0"/>
              <a:t> ryhmätyöaika 2.2. </a:t>
            </a:r>
            <a:r>
              <a:rPr lang="fi-FI" sz="1900" dirty="0"/>
              <a:t>Tämä aika varattu ryhmien itsenäiseen työskentelyyn!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900" b="1" dirty="0"/>
              <a:t>Opehuone 16.2.</a:t>
            </a:r>
            <a:r>
              <a:rPr lang="fi-FI" sz="1900" dirty="0"/>
              <a:t> </a:t>
            </a:r>
            <a:r>
              <a:rPr lang="fi-FI" sz="1900"/>
              <a:t>Megatrenditehtävän työstämistä</a:t>
            </a:r>
            <a:endParaRPr lang="fi-FI" sz="1900" dirty="0"/>
          </a:p>
          <a:p>
            <a:pPr>
              <a:buFont typeface="Arial" panose="020B0604020202020204" pitchFamily="34" charset="0"/>
              <a:buChar char="•"/>
            </a:pPr>
            <a:r>
              <a:rPr lang="fi-FI" sz="1900" b="1" dirty="0"/>
              <a:t>VIIKKO 9 TALVILOMA Ei tapaamista</a:t>
            </a:r>
            <a:r>
              <a:rPr lang="fi-FI" sz="1900" dirty="0"/>
              <a:t>​</a:t>
            </a:r>
          </a:p>
          <a:p>
            <a:r>
              <a:rPr lang="fi-FI" sz="1900" b="1" dirty="0"/>
              <a:t>Opehuone 2.3 (kouluvierailu tehtynä tänne).</a:t>
            </a:r>
            <a:r>
              <a:rPr lang="fi-FI" sz="1900" dirty="0"/>
              <a:t> Megatrenditehtävä: Kouluhavaintojen liittäminen megatrendeihin​. Lopullinen tuotos.</a:t>
            </a:r>
            <a:endParaRPr lang="fi-FI" sz="1900" dirty="0">
              <a:ea typeface="Lato"/>
              <a:cs typeface="Lato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i-FI" sz="1900" b="1" dirty="0"/>
              <a:t>Suurryhmä 10.3 HUOM! Klo 14-17.30 (RUU Helena):</a:t>
            </a:r>
            <a:r>
              <a:rPr lang="fi-FI" sz="1900" dirty="0"/>
              <a:t> Mitä on opittu? Megatrendiseminaari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fi-FI" b="0" i="0" dirty="0">
              <a:solidFill>
                <a:srgbClr val="333333"/>
              </a:solidFill>
              <a:effectLst/>
              <a:latin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77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B4A7-9188-4095-84E1-E1DCB0ECE150}" type="datetime1">
              <a:rPr lang="fi-FI" smtClean="0"/>
              <a:t>19.1.2026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9</a:t>
            </a:fld>
            <a:endParaRPr lang="fi-FI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Onko kysyttävää </a:t>
            </a:r>
            <a:r>
              <a:rPr lang="fi-FI" dirty="0"/>
              <a:t>opintojakson käytännön asioista?</a:t>
            </a:r>
          </a:p>
        </p:txBody>
      </p:sp>
    </p:spTree>
    <p:extLst>
      <p:ext uri="{BB962C8B-B14F-4D97-AF65-F5344CB8AC3E}">
        <p14:creationId xmlns:p14="http://schemas.microsoft.com/office/powerpoint/2010/main" val="2013546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94647-CA46-6EA7-0E46-23A837FD2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10296648" cy="648494"/>
          </a:xfrm>
        </p:spPr>
        <p:txBody>
          <a:bodyPr/>
          <a:lstStyle/>
          <a:p>
            <a:r>
              <a:rPr lang="fi-FI" dirty="0"/>
              <a:t>Luentoihin ja oheislukemistoon liittyvät kysymykset: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D53116-67CF-5002-0CEB-6C880F41A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5F2A8-0E19-4A6C-8620-E482DF92A49E}" type="datetime1">
              <a:rPr lang="fi-FI" smtClean="0"/>
              <a:t>19.1.2026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0AE151-B35A-BC95-FEA5-BF14C2D9F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D863A1-2D11-3AE0-AAF8-18C166A4C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10</a:t>
            </a:fld>
            <a:endParaRPr lang="fi-FI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718DBCE-CA4B-8972-DFEF-8F0597F0A4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7" y="1268760"/>
            <a:ext cx="10944225" cy="4897090"/>
          </a:xfrm>
        </p:spPr>
        <p:txBody>
          <a:bodyPr/>
          <a:lstStyle/>
          <a:p>
            <a:r>
              <a:rPr lang="fi-FI" dirty="0"/>
              <a:t>Kotitehtävänä oli:</a:t>
            </a:r>
          </a:p>
          <a:p>
            <a:pPr lvl="1"/>
            <a:r>
              <a:rPr lang="fi-FI" dirty="0"/>
              <a:t>Luentotallenteet: Johdattelu ilmiökentälle, Osaksi maailmaa kysellen ja ihmetellen sekä Käsiteluennot 1 ja 2 (yhteensä noin 50 min).</a:t>
            </a:r>
          </a:p>
          <a:p>
            <a:pPr lvl="1"/>
            <a:r>
              <a:rPr lang="fi-FI" dirty="0"/>
              <a:t>Luettavaksi: Antikainen, A., Rinne, R., &amp; Koski, L. (2021). </a:t>
            </a:r>
            <a:r>
              <a:rPr lang="fi-FI" i="1" dirty="0"/>
              <a:t>Kasvatussosiologia </a:t>
            </a:r>
            <a:r>
              <a:rPr lang="fi-FI" dirty="0"/>
              <a:t>(6., päivitetty painos. tai 2013 5. painos). PS-kustannus. Luku 2 Sosiologian ja kasvatussosiologian peruskäsitteitä ​</a:t>
            </a:r>
          </a:p>
          <a:p>
            <a:pPr marL="0" indent="0">
              <a:buNone/>
            </a:pPr>
            <a:r>
              <a:rPr lang="fi-FI" dirty="0"/>
              <a:t>Johdatus ilmiökentälle -luento</a:t>
            </a:r>
          </a:p>
          <a:p>
            <a:r>
              <a:rPr lang="fi-FI" dirty="0"/>
              <a:t>Minkälaisia yhteiskunnallisia funktioita kasvatuksella ja koulutuksella on ja mistä ne ovat peräisin?</a:t>
            </a:r>
          </a:p>
          <a:p>
            <a:r>
              <a:rPr lang="fi-FI" dirty="0" err="1"/>
              <a:t>MItä</a:t>
            </a:r>
            <a:r>
              <a:rPr lang="fi-FI" dirty="0"/>
              <a:t> tarkoitetaan kun puhutaan opettajan ja kasvattajan yhteiskunnallisesta roolista?</a:t>
            </a:r>
          </a:p>
          <a:p>
            <a:pPr marL="0" indent="0">
              <a:buNone/>
            </a:pPr>
            <a:r>
              <a:rPr lang="fi-FI" dirty="0"/>
              <a:t>Käsite-luennot:</a:t>
            </a:r>
          </a:p>
          <a:p>
            <a:r>
              <a:rPr lang="fi-FI" dirty="0"/>
              <a:t>Luento 1: Miten voit hyödyntää käsitteiden kautta saatavaa ymmärrystä yhteiskunnasta osana opettajaksi kasvamista?</a:t>
            </a:r>
          </a:p>
          <a:p>
            <a:r>
              <a:rPr lang="fi-FI" dirty="0"/>
              <a:t>Luento 2: Millaista kulttuurista ja sosiaalista pääomaa itselläsi on ja millä tavalla se on vaikuttanut koulutukseen hakeutumiseen ja niihin tunnelmiin, joita yliopistossa opiskelu herättää?</a:t>
            </a:r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3671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9777" y="639763"/>
            <a:ext cx="3046073" cy="5177377"/>
          </a:xfrm>
          <a:ln>
            <a:noFill/>
          </a:ln>
        </p:spPr>
        <p:txBody>
          <a:bodyPr>
            <a:normAutofit/>
          </a:bodyPr>
          <a:lstStyle/>
          <a:p>
            <a:r>
              <a:rPr lang="fi-FI" sz="3700" dirty="0"/>
              <a:t>Luennoilta ja tekstistä: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A6B71E3-8A18-4CD4-86DD-B4623A25B3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0276668"/>
              </p:ext>
            </p:extLst>
          </p:nvPr>
        </p:nvGraphicFramePr>
        <p:xfrm>
          <a:off x="622300" y="639763"/>
          <a:ext cx="6572250" cy="55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184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673C35-9C14-4FA8-2954-BC5B3E87B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BC3C4-7E9F-4D5C-9AE6-9858016C1106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BA453D-DD07-A3DC-4D3B-68F448767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A6F3FE-CE80-074B-C96C-151472DF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12</a:t>
            </a:fld>
            <a:endParaRPr lang="fi-FI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9C661C7-F7D6-09D7-0341-0AF7FBE119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1268760"/>
            <a:ext cx="7200304" cy="1152550"/>
          </a:xfrm>
        </p:spPr>
        <p:txBody>
          <a:bodyPr/>
          <a:lstStyle/>
          <a:p>
            <a:r>
              <a:rPr lang="fi-FI" sz="2400" dirty="0"/>
              <a:t>Megatrenditehtävää kohti</a:t>
            </a:r>
            <a:br>
              <a:rPr lang="fi-FI" sz="2400" dirty="0"/>
            </a:br>
            <a:r>
              <a:rPr lang="fi-FI" sz="2400" dirty="0"/>
              <a:t>Vaihe 1:</a:t>
            </a:r>
            <a:br>
              <a:rPr lang="fi-FI" sz="2400" dirty="0"/>
            </a:br>
            <a:r>
              <a:rPr lang="fi-FI" sz="2400" dirty="0"/>
              <a:t>Mikä tämä megatrendi on?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B45A963E-1FDB-5D43-2089-F9399FD2D2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2708920"/>
            <a:ext cx="7200304" cy="3312368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fi-FI" dirty="0"/>
              <a:t>Kestävyys</a:t>
            </a:r>
          </a:p>
          <a:p>
            <a:pPr marL="342900" indent="-342900">
              <a:buAutoNum type="arabicPeriod"/>
            </a:pPr>
            <a:r>
              <a:rPr lang="fi-FI" dirty="0"/>
              <a:t>Demokratia ja tasa-arvo</a:t>
            </a:r>
          </a:p>
          <a:p>
            <a:pPr marL="342900" indent="-342900">
              <a:buAutoNum type="arabicPeriod"/>
            </a:pPr>
            <a:r>
              <a:rPr lang="fi-FI" dirty="0"/>
              <a:t>Moninaisuus ja sen ymmärtäminen</a:t>
            </a:r>
          </a:p>
          <a:p>
            <a:pPr marL="342900" indent="-342900">
              <a:buAutoNum type="arabicPeriod"/>
            </a:pPr>
            <a:r>
              <a:rPr lang="fi-FI" dirty="0"/>
              <a:t>Koulukulttuurit ja digitaaliset oppimisympäristöt</a:t>
            </a:r>
          </a:p>
          <a:p>
            <a:pPr marL="342900" indent="-342900">
              <a:buAutoNum type="arabicPeriod"/>
            </a:pPr>
            <a:r>
              <a:rPr lang="fi-FI" dirty="0"/>
              <a:t>Koulutuspolitikka</a:t>
            </a:r>
          </a:p>
          <a:p>
            <a:pPr marL="342900" indent="-342900">
              <a:buAutoNum type="arabicPeriod"/>
            </a:pPr>
            <a:r>
              <a:rPr lang="fi-FI" dirty="0"/>
              <a:t>Kulutuskäyttäytyminen</a:t>
            </a:r>
          </a:p>
          <a:p>
            <a:pPr marL="342900" indent="-342900">
              <a:buAutoNum type="arabicPeriod"/>
            </a:pPr>
            <a:r>
              <a:rPr lang="fi-FI" dirty="0"/>
              <a:t>Suoristuskeskeisyys</a:t>
            </a:r>
          </a:p>
          <a:p>
            <a:pPr marL="342900" indent="-342900">
              <a:buAutoNum type="arabicPeriod"/>
            </a:pPr>
            <a:r>
              <a:rPr lang="fi-FI" dirty="0"/>
              <a:t>Valta ja vallankäyttö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0630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1FFB0-2CE8-F477-D840-1465EFEDF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Ryhmiin jakautuminen ja työskentelyn aloittaminen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F6DC6-1D4C-AFFF-F2F4-71C3B1AA14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Megatrendien työstäminen aloitetaan ryhmissä heti:</a:t>
            </a:r>
          </a:p>
          <a:p>
            <a:pPr lvl="1"/>
            <a:r>
              <a:rPr lang="fi-FI" dirty="0"/>
              <a:t>Lähtekää tutustumaan megatrendiinne ensin yleisellä tasolla ja ymmärtämään sitä monipuolisesti. Mistä megatrendissänne on kyse? Miettikää, mitkä alateemat olisivat teille kiinnostavimmat, kokonaisen megatrendin käsittely on liian haastavaa.</a:t>
            </a:r>
          </a:p>
          <a:p>
            <a:pPr lvl="1"/>
            <a:r>
              <a:rPr lang="fi-FI" dirty="0"/>
              <a:t>Tutkikaa megatrendiä kirjallisuuden, median, haastatteluiden ym. avulla. Hyödyntäkää ryhmänne monitieteisyyttä!</a:t>
            </a:r>
          </a:p>
          <a:p>
            <a:pPr lvl="1"/>
            <a:r>
              <a:rPr lang="fi-FI" dirty="0"/>
              <a:t>Laatikaa tutkailuidenne pohjalta esitys, jolla avaatte muulle ryhmälle megatrendin keskeisiä piirteitä ja sen näkymistä arjessa. Esitykset pidetään kolmannessa opehuoneessa ma 9.2. ja jokaiselle on aikaa 20 min.</a:t>
            </a:r>
          </a:p>
          <a:p>
            <a:pPr marL="269875" lvl="1" indent="0">
              <a:buNone/>
            </a:pP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C0DEB-E8C9-80BD-DF9E-F61764EC1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9790-A5AA-4C9F-86E4-F2AE5C5929B8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C5065-C30A-DFD9-4050-6647E974A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BE97E-F6B5-FA22-B133-FBEC009FD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13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54199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C9E98-C3B4-4609-BD80-85D9B3F8898B}" type="datetime1">
              <a:rPr lang="fi-FI" smtClean="0"/>
              <a:t>19.1.2026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14</a:t>
            </a:fld>
            <a:endParaRPr lang="fi-FI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Normeja rikkomaan</a:t>
            </a:r>
            <a:br>
              <a:rPr lang="fi-FI" dirty="0"/>
            </a:br>
            <a:r>
              <a:rPr lang="fi-FI" sz="3200" dirty="0"/>
              <a:t>(voidaan tehdä megatrendiryhmissä)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8393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476250"/>
            <a:ext cx="7200900" cy="1080542"/>
          </a:xfrm>
        </p:spPr>
        <p:txBody>
          <a:bodyPr anchor="t">
            <a:normAutofit/>
          </a:bodyPr>
          <a:lstStyle/>
          <a:p>
            <a:r>
              <a:rPr lang="fi-FI" dirty="0"/>
              <a:t>Mitä normit ovat?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888" y="1773239"/>
            <a:ext cx="7200900" cy="4392612"/>
          </a:xfrm>
        </p:spPr>
        <p:txBody>
          <a:bodyPr anchor="t">
            <a:normAutofit/>
          </a:bodyPr>
          <a:lstStyle/>
          <a:p>
            <a:r>
              <a:rPr lang="fi-FI" dirty="0"/>
              <a:t>Keskustelkaa ryhmissä ja palauttakaa mieliin suurryhmästä:</a:t>
            </a:r>
          </a:p>
          <a:p>
            <a:pPr lvl="1"/>
            <a:r>
              <a:rPr lang="fi-FI" sz="1800" dirty="0"/>
              <a:t>Mitä normit ovat ja minkälaisia erilaisia normeja on olemassa ja tunnistatte ympäriltänne (virallinen/epävirallinen, sosiaalinen/kulttuurinen, yhteiskunnan/yhteisön)?</a:t>
            </a:r>
          </a:p>
          <a:p>
            <a:pPr lvl="1"/>
            <a:r>
              <a:rPr lang="fi-FI" sz="1800" dirty="0"/>
              <a:t>Miten niitä säädellään (erityisesti epävirallisia normeja, joita ei sanktioida lainsäädännön pohjalta) - rangaistus/palkkio?</a:t>
            </a:r>
          </a:p>
          <a:p>
            <a:endParaRPr lang="fi-FI" dirty="0"/>
          </a:p>
        </p:txBody>
      </p:sp>
      <p:pic>
        <p:nvPicPr>
          <p:cNvPr id="8" name="Picture Placeholder 7" descr="A compass on a map&#10;&#10;Description automatically generated">
            <a:extLst>
              <a:ext uri="{FF2B5EF4-FFF2-40B4-BE49-F238E27FC236}">
                <a16:creationId xmlns:a16="http://schemas.microsoft.com/office/drawing/2014/main" id="{35AA32F2-018A-14B9-956D-AA5210C23BD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25" r="29025"/>
          <a:stretch>
            <a:fillRect/>
          </a:stretch>
        </p:blipFill>
        <p:spPr>
          <a:xfrm>
            <a:off x="8118475" y="0"/>
            <a:ext cx="4073525" cy="6858000"/>
          </a:xfrm>
        </p:spPr>
      </p:pic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62AA8E2E-37AC-4792-341C-59EF8C25825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0"/>
          </p:nvPr>
        </p:nvSpPr>
        <p:spPr>
          <a:xfrm>
            <a:off x="1055440" y="6381329"/>
            <a:ext cx="5040560" cy="21602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E0D9521-BE67-4899-9D66-A6004EC8346E}" type="datetime1">
              <a:rPr lang="fi-FI" smtClean="0"/>
              <a:pPr>
                <a:spcAft>
                  <a:spcPts val="600"/>
                </a:spcAft>
              </a:pPr>
              <a:t>19.1.2026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1"/>
          </p:nvPr>
        </p:nvSpPr>
        <p:spPr>
          <a:xfrm>
            <a:off x="6096000" y="6381329"/>
            <a:ext cx="5472113" cy="216023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i-FI"/>
              <a:t>JYU Since 1863.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2"/>
          </p:nvPr>
        </p:nvSpPr>
        <p:spPr>
          <a:xfrm>
            <a:off x="623888" y="6381551"/>
            <a:ext cx="431998" cy="21580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E548902-A2E1-4711-A467-290FB9FE5D63}" type="slidenum">
              <a:rPr lang="fi-FI" smtClean="0"/>
              <a:pPr>
                <a:spcAft>
                  <a:spcPts val="600"/>
                </a:spcAft>
              </a:pPr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044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Norminrikkomistehtävä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Tehtävänanto:</a:t>
            </a:r>
          </a:p>
          <a:p>
            <a:pPr lvl="1"/>
            <a:r>
              <a:rPr lang="fi-FI" dirty="0"/>
              <a:t>Rikkokaa tiimeissä jotain sosiaalista normia (ilman että rikotte lakia)</a:t>
            </a:r>
          </a:p>
          <a:p>
            <a:pPr lvl="1"/>
            <a:r>
              <a:rPr lang="fi-FI" dirty="0"/>
              <a:t>Tuottakaa rikkomuksesta kuvaus, jossa kuvaatte itse rikkomuksen (mitä teitte?) ja ajatustyön normin rikkomisen takaa (miksi teitte?) sekä sen millaisia ajatuksia/tuntemuksia rikkominen herätti</a:t>
            </a:r>
          </a:p>
          <a:p>
            <a:pPr lvl="2"/>
            <a:r>
              <a:rPr lang="fi-FI" dirty="0"/>
              <a:t>Palauttakaa tuotos operyhmän </a:t>
            </a:r>
            <a:r>
              <a:rPr lang="fi-FI" dirty="0" err="1"/>
              <a:t>peda.netissä</a:t>
            </a:r>
            <a:r>
              <a:rPr lang="fi-FI" dirty="0"/>
              <a:t> olevaan palautuskansioon ensi maanantaihin 26.1. klo 12 mennessä. Valmistautukaa esittelemään tuotoksenne muulle ryhmälle ensi viikon tapaamisessa.</a:t>
            </a:r>
          </a:p>
          <a:p>
            <a:endParaRPr lang="fi-FI" dirty="0"/>
          </a:p>
          <a:p>
            <a:r>
              <a:rPr lang="fi-FI" dirty="0">
                <a:solidFill>
                  <a:srgbClr val="FF0000"/>
                </a:solidFill>
              </a:rPr>
              <a:t>HUOM! Norminrikkomistehtävässä keskeistä on, että normien saaminen niitä rikkomalla näkyväksi (niiden sitovuuden ymmärtäminen vrt. ensimmäinen suurryhmä). </a:t>
            </a:r>
          </a:p>
          <a:p>
            <a:pPr lvl="1"/>
            <a:r>
              <a:rPr lang="fi-FI" dirty="0">
                <a:solidFill>
                  <a:srgbClr val="FF0000"/>
                </a:solidFill>
              </a:rPr>
              <a:t>Tästä syystä teidän on rikottava sellaisia normeja, joiden rikkomisesta tulee ”todellinen” kokemus altavastaajana olemisesta -&gt; jos halutaan muuttaa koulua tai yhteiskuntaa joutuu vastakkain tämän aseman kanssa.</a:t>
            </a:r>
          </a:p>
          <a:p>
            <a:pPr lvl="1"/>
            <a:endParaRPr lang="fi-FI" dirty="0"/>
          </a:p>
          <a:p>
            <a:pPr lvl="1"/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9521-BE67-4899-9D66-A6004EC8346E}" type="datetime1">
              <a:rPr lang="fi-FI" smtClean="0"/>
              <a:t>19.1.2026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7649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006D100-652F-2CD1-80A4-9AC83D79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Kotitehtävät:</a:t>
            </a:r>
            <a:br>
              <a:rPr lang="fi-FI" dirty="0"/>
            </a:br>
            <a:endParaRPr lang="fi-FI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F548383-6BC4-9FFD-6F2F-7CAF5E442B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i-FI" dirty="0"/>
          </a:p>
          <a:p>
            <a:r>
              <a:rPr lang="fi-FI" dirty="0"/>
              <a:t>Luennot: Lapsen oikeuksien sopimus sekä Osallisuus</a:t>
            </a:r>
          </a:p>
          <a:p>
            <a:r>
              <a:rPr lang="fi-FI" dirty="0"/>
              <a:t>Luennon oheislukemisto: Antikainen, A., Rinne, R. &amp; Koski, L. (2021 tai 2013). Kasvatussosiologia. PS-</a:t>
            </a:r>
            <a:r>
              <a:rPr lang="fi-FI" dirty="0" err="1"/>
              <a:t>kustannu</a:t>
            </a:r>
            <a:r>
              <a:rPr lang="fi-FI" dirty="0"/>
              <a:t>. Luku 6.5 Opetussuunnitelma ja luku 6.6 Opetussuunnitelma ja tieto</a:t>
            </a:r>
          </a:p>
          <a:p>
            <a:r>
              <a:rPr lang="fi-FI" dirty="0"/>
              <a:t>Megatrenditehtävän työstämistä.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B62653-BAC4-5DB9-E853-9C276980B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35E05-882E-487F-8F92-FA8A4A13627E}" type="datetime1">
              <a:rPr lang="fi-FI" smtClean="0"/>
              <a:t>19.1.2026</a:t>
            </a:fld>
            <a:endParaRPr lang="fi-FI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0BC45A-F9C2-82D1-6351-04D7C283D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JYU Since 1863.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F11DF6-A86F-DDCD-90B7-571EE43DA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48902-A2E1-4711-A467-290FB9FE5D63}" type="slidenum">
              <a:rPr lang="fi-FI" smtClean="0"/>
              <a:pPr/>
              <a:t>17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595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JYO">
  <a:themeElements>
    <a:clrScheme name="JYO 2020">
      <a:dk1>
        <a:srgbClr val="000000"/>
      </a:dk1>
      <a:lt1>
        <a:sysClr val="window" lastClr="FFFFFF"/>
      </a:lt1>
      <a:dk2>
        <a:srgbClr val="002957"/>
      </a:dk2>
      <a:lt2>
        <a:srgbClr val="EFEFEF"/>
      </a:lt2>
      <a:accent1>
        <a:srgbClr val="F1563F"/>
      </a:accent1>
      <a:accent2>
        <a:srgbClr val="002957"/>
      </a:accent2>
      <a:accent3>
        <a:srgbClr val="C29A5B"/>
      </a:accent3>
      <a:accent4>
        <a:srgbClr val="C7C9C8"/>
      </a:accent4>
      <a:accent5>
        <a:srgbClr val="E3E4E4"/>
      </a:accent5>
      <a:accent6>
        <a:srgbClr val="8094AB"/>
      </a:accent6>
      <a:hlink>
        <a:srgbClr val="F1563F"/>
      </a:hlink>
      <a:folHlink>
        <a:srgbClr val="F1563F"/>
      </a:folHlink>
    </a:clrScheme>
    <a:fontScheme name="JYO brand">
      <a:majorFont>
        <a:latin typeface="Ale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jyu.potx" id="{0DFE65F5-F1E1-403F-8A93-29D28E6C8532}" vid="{5D28690B-7111-41DF-9F1C-51C9F5A3512A}"/>
    </a:ext>
  </a:extLst>
</a:theme>
</file>

<file path=ppt/theme/theme2.xml><?xml version="1.0" encoding="utf-8"?>
<a:theme xmlns:a="http://schemas.openxmlformats.org/drawingml/2006/main" name="jyu">
  <a:themeElements>
    <a:clrScheme name="JYU">
      <a:dk1>
        <a:srgbClr val="000000"/>
      </a:dk1>
      <a:lt1>
        <a:sysClr val="window" lastClr="FFFFFF"/>
      </a:lt1>
      <a:dk2>
        <a:srgbClr val="B2BFCD"/>
      </a:dk2>
      <a:lt2>
        <a:srgbClr val="EFF0F0"/>
      </a:lt2>
      <a:accent1>
        <a:srgbClr val="002957"/>
      </a:accent1>
      <a:accent2>
        <a:srgbClr val="EDE1CE"/>
      </a:accent2>
      <a:accent3>
        <a:srgbClr val="C29A5B"/>
      </a:accent3>
      <a:accent4>
        <a:srgbClr val="F1563F"/>
      </a:accent4>
      <a:accent5>
        <a:srgbClr val="6B7F97"/>
      </a:accent5>
      <a:accent6>
        <a:srgbClr val="EA9D90"/>
      </a:accent6>
      <a:hlink>
        <a:srgbClr val="6B7F97"/>
      </a:hlink>
      <a:folHlink>
        <a:srgbClr val="6B7F97"/>
      </a:folHlink>
    </a:clrScheme>
    <a:fontScheme name="JYO brand">
      <a:majorFont>
        <a:latin typeface="Ale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jyu" id="{BF31A651-CFDF-41BB-9607-5A997E139AC5}" vid="{7F323AE2-1285-4E12-AF93-27903CF8CE30}"/>
    </a:ext>
  </a:extLst>
</a:theme>
</file>

<file path=ppt/theme/theme3.xml><?xml version="1.0" encoding="utf-8"?>
<a:theme xmlns:a="http://schemas.openxmlformats.org/drawingml/2006/main" name="Office Theme">
  <a:themeElements>
    <a:clrScheme name="JYO 2020">
      <a:dk1>
        <a:srgbClr val="000000"/>
      </a:dk1>
      <a:lt1>
        <a:sysClr val="window" lastClr="FFFFFF"/>
      </a:lt1>
      <a:dk2>
        <a:srgbClr val="002957"/>
      </a:dk2>
      <a:lt2>
        <a:srgbClr val="EFEFEF"/>
      </a:lt2>
      <a:accent1>
        <a:srgbClr val="F1563F"/>
      </a:accent1>
      <a:accent2>
        <a:srgbClr val="002957"/>
      </a:accent2>
      <a:accent3>
        <a:srgbClr val="C29A5B"/>
      </a:accent3>
      <a:accent4>
        <a:srgbClr val="C7C9C8"/>
      </a:accent4>
      <a:accent5>
        <a:srgbClr val="E3E4E4"/>
      </a:accent5>
      <a:accent6>
        <a:srgbClr val="8094AB"/>
      </a:accent6>
      <a:hlink>
        <a:srgbClr val="F1563F"/>
      </a:hlink>
      <a:folHlink>
        <a:srgbClr val="F1563F"/>
      </a:folHlink>
    </a:clrScheme>
    <a:fontScheme name="JYO brand">
      <a:majorFont>
        <a:latin typeface="Ale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JYO 2020">
      <a:dk1>
        <a:srgbClr val="000000"/>
      </a:dk1>
      <a:lt1>
        <a:sysClr val="window" lastClr="FFFFFF"/>
      </a:lt1>
      <a:dk2>
        <a:srgbClr val="002957"/>
      </a:dk2>
      <a:lt2>
        <a:srgbClr val="EFEFEF"/>
      </a:lt2>
      <a:accent1>
        <a:srgbClr val="F1563F"/>
      </a:accent1>
      <a:accent2>
        <a:srgbClr val="002957"/>
      </a:accent2>
      <a:accent3>
        <a:srgbClr val="C29A5B"/>
      </a:accent3>
      <a:accent4>
        <a:srgbClr val="C7C9C8"/>
      </a:accent4>
      <a:accent5>
        <a:srgbClr val="E3E4E4"/>
      </a:accent5>
      <a:accent6>
        <a:srgbClr val="8094AB"/>
      </a:accent6>
      <a:hlink>
        <a:srgbClr val="F1563F"/>
      </a:hlink>
      <a:folHlink>
        <a:srgbClr val="F1563F"/>
      </a:folHlink>
    </a:clrScheme>
    <a:fontScheme name="JYO brand">
      <a:majorFont>
        <a:latin typeface="Ale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9147fadf-6a35-4d5a-a1a7-6883be85a1de" xsi:nil="true"/>
    <_ip_UnifiedCompliancePolicyProperties xmlns="http://schemas.microsoft.com/sharepoint/v3" xsi:nil="true"/>
    <lcf76f155ced4ddcb4097134ff3c332f xmlns="5cbd0460-457c-4247-9905-b686aa5705d7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45C54CFA5725B41AF833EB2D01900BE" ma:contentTypeVersion="15" ma:contentTypeDescription="Luo uusi asiakirja." ma:contentTypeScope="" ma:versionID="f0a8e2f80d0f540f973c20fed7dc75b6">
  <xsd:schema xmlns:xsd="http://www.w3.org/2001/XMLSchema" xmlns:xs="http://www.w3.org/2001/XMLSchema" xmlns:p="http://schemas.microsoft.com/office/2006/metadata/properties" xmlns:ns1="http://schemas.microsoft.com/sharepoint/v3" xmlns:ns2="5cbd0460-457c-4247-9905-b686aa5705d7" xmlns:ns3="9147fadf-6a35-4d5a-a1a7-6883be85a1de" targetNamespace="http://schemas.microsoft.com/office/2006/metadata/properties" ma:root="true" ma:fieldsID="ecadab50825a46f87381843d5b2b3e6d" ns1:_="" ns2:_="" ns3:_="">
    <xsd:import namespace="http://schemas.microsoft.com/sharepoint/v3"/>
    <xsd:import namespace="5cbd0460-457c-4247-9905-b686aa5705d7"/>
    <xsd:import namespace="9147fadf-6a35-4d5a-a1a7-6883be85a1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Yhtenäisen yhteensopivuuskäytännön ominaisuudet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Yhtenäisen yhteensopivuuskäytännön käyttöliittymän toiminto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bd0460-457c-4247-9905-b686aa5705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Kuvien tunnisteet" ma:readOnly="false" ma:fieldId="{5cf76f15-5ced-4ddc-b409-7134ff3c332f}" ma:taxonomyMulti="true" ma:sspId="ba830b52-6d58-45b3-9899-c4752b5a1b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47fadf-6a35-4d5a-a1a7-6883be85a1d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02bd626d-5770-465d-8a65-8c9b9d087045}" ma:internalName="TaxCatchAll" ma:showField="CatchAllData" ma:web="9147fadf-6a35-4d5a-a1a7-6883be85a1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C86CB9A-3432-48F0-9AB3-7CCD746E3A15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9147fadf-6a35-4d5a-a1a7-6883be85a1de"/>
    <ds:schemaRef ds:uri="5cbd0460-457c-4247-9905-b686aa5705d7"/>
  </ds:schemaRefs>
</ds:datastoreItem>
</file>

<file path=customXml/itemProps2.xml><?xml version="1.0" encoding="utf-8"?>
<ds:datastoreItem xmlns:ds="http://schemas.openxmlformats.org/officeDocument/2006/customXml" ds:itemID="{AEB1EA33-64D5-4B0B-878B-D5D982A6EF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cbd0460-457c-4247-9905-b686aa5705d7"/>
    <ds:schemaRef ds:uri="9147fadf-6a35-4d5a-a1a7-6883be85a1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0DDB08-0EDF-4509-BD21-63B8B98CFCA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6c167213-36fa-43ce-a5b8-f5dde8fe5ad3}" enabled="1" method="Standard" siteId="{e9662d58-caa4-4bc1-b138-c8b1acab5a11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2020 JYU Template</Template>
  <TotalTime>1444</TotalTime>
  <Words>1450</Words>
  <Application>Microsoft Office PowerPoint</Application>
  <PresentationFormat>Widescreen</PresentationFormat>
  <Paragraphs>164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Aleo</vt:lpstr>
      <vt:lpstr>Arial</vt:lpstr>
      <vt:lpstr>Calibri</vt:lpstr>
      <vt:lpstr>Lato</vt:lpstr>
      <vt:lpstr>Lato Black</vt:lpstr>
      <vt:lpstr>Poppins</vt:lpstr>
      <vt:lpstr>Wingdings</vt:lpstr>
      <vt:lpstr>JYO</vt:lpstr>
      <vt:lpstr>jyu</vt:lpstr>
      <vt:lpstr>KTKP020 Kestävä kasvatus ja yhteiskunta 1. opehuone</vt:lpstr>
      <vt:lpstr>Lämmitellään: Selviytyjät Autiosaari</vt:lpstr>
      <vt:lpstr>Opintojaksosta</vt:lpstr>
      <vt:lpstr>Mistä on kysymys?  Ilmiökuvaus kestävä kasvatus ja yhteiskunta</vt:lpstr>
      <vt:lpstr>Tavoitteet ja sisällöt:</vt:lpstr>
      <vt:lpstr>Opintojakson suorittaminen - tehtävät </vt:lpstr>
      <vt:lpstr>Arviointi</vt:lpstr>
      <vt:lpstr>Aikataulu</vt:lpstr>
      <vt:lpstr>Onko kysyttävää opintojakson käytännön asioista?</vt:lpstr>
      <vt:lpstr>Luentoihin ja oheislukemistoon liittyvät kysymykset:</vt:lpstr>
      <vt:lpstr>Luennoilta ja tekstistä:</vt:lpstr>
      <vt:lpstr>Megatrenditehtävää kohti Vaihe 1: Mikä tämä megatrendi on?</vt:lpstr>
      <vt:lpstr>Ryhmiin jakautuminen ja työskentelyn aloittaminen</vt:lpstr>
      <vt:lpstr>Normeja rikkomaan (voidaan tehdä megatrendiryhmissä)</vt:lpstr>
      <vt:lpstr>Mitä normit ovat?</vt:lpstr>
      <vt:lpstr>Norminrikkomistehtävä</vt:lpstr>
      <vt:lpstr>Kotitehtävät: </vt:lpstr>
    </vt:vector>
  </TitlesOfParts>
  <Company>University Of Jyväskylä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KTKP020 Kasvatus, yhteiskunta ja muutos</dc:title>
  <dc:creator>Hiljanen, Mikko</dc:creator>
  <cp:lastModifiedBy>Kepler-Uotinen, Kaili</cp:lastModifiedBy>
  <cp:revision>62</cp:revision>
  <dcterms:created xsi:type="dcterms:W3CDTF">2021-01-18T10:52:14Z</dcterms:created>
  <dcterms:modified xsi:type="dcterms:W3CDTF">2026-01-19T12:38:52Z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0x010100445C54CFA5725B41AF833EB2D01900BE</vt:lpwstr>
  </property>
  <property fmtid="{D5CDD505-2E9C-101B-9397-08002B2CF9AE}" pid="3" name="MediaServiceImageTags">
    <vt:lpwstr/>
  </property>
</Properties>
</file>