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3" r:id="rId4"/>
    <p:sldId id="264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0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4026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934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13. Yhteiskuntien törmäys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Miten ”löytöretket” vaikuttivat Euroopan ulkopuolisiin kulttuureihin?</a:t>
            </a:r>
            <a:endParaRPr lang="fi-FI" dirty="0">
              <a:solidFill>
                <a:schemeClr val="dk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Miten ”löytöretket” vaikuttivat Euroopan ulkopuolisiin alueisiin?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1676400" y="3706825"/>
            <a:ext cx="21031199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Muut maanosat alistettiin eurooppalaisten hallintaan ensin kolonialismin ja myöhemmin imperialismin avulla.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Etelä- ja Keski-Amerikassa tapahtui suuri väestökatastrofi. Suuri osa alkuperäiskansoista kuoli euroop­palaisten mukana tulleisiin tauteihin.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Eurooppalaiset hyödynsivät muita maanosia taloudellisesti (kolonialismi).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Siirtomaat joutuivat tuottamaan eurooppalaisten haluamia tuotteita ja talouselämän rakenne yksipuolistui (monokulttuuri).</a:t>
            </a:r>
          </a:p>
        </p:txBody>
      </p:sp>
    </p:spTree>
    <p:extLst>
      <p:ext uri="{BB962C8B-B14F-4D97-AF65-F5344CB8AC3E}">
        <p14:creationId xmlns:p14="http://schemas.microsoft.com/office/powerpoint/2010/main" val="276304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Miten ”löytöretket” vaikuttivat Euroopan ulkopuolisiin alueisiin?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37FEEA4-9697-490B-84B1-C8C64C6B677F}"/>
              </a:ext>
            </a:extLst>
          </p:cNvPr>
          <p:cNvSpPr txBox="1"/>
          <p:nvPr/>
        </p:nvSpPr>
        <p:spPr>
          <a:xfrm>
            <a:off x="1676400" y="3706825"/>
            <a:ext cx="21031199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Eurooppalaisten toimet aiheuttivat ongelmia alistettujen maiden ympäristölle, kuten eroosiota. Monille alueille tuotiin uusia viljelykasveja ja eläinlajeja.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Orjakauppa kiihtyi ja rasismi syntyi.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Monille alueille levitettiin pakolla kristinuskoa.</a:t>
            </a:r>
          </a:p>
          <a:p>
            <a:pPr marL="971550" indent="-857250">
              <a:buFont typeface="Arial" panose="020B0604020202020204" pitchFamily="34" charset="0"/>
              <a:buChar char="•"/>
            </a:pP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Termi ”löytöretki” on eurooppalaisten käyttöönottama ja kuvaa tapahtumia euroop­palaisten näkökulmasta. Monille kulttuureille retket olivat ”ryöstöretkiä”.</a:t>
            </a:r>
          </a:p>
        </p:txBody>
      </p:sp>
    </p:spTree>
    <p:extLst>
      <p:ext uri="{BB962C8B-B14F-4D97-AF65-F5344CB8AC3E}">
        <p14:creationId xmlns:p14="http://schemas.microsoft.com/office/powerpoint/2010/main" val="38420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152</Words>
  <Application>Microsoft Office PowerPoint</Application>
  <PresentationFormat>Mukautettu</PresentationFormat>
  <Paragraphs>20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13. Yhteiskuntien törmäys</vt:lpstr>
      <vt:lpstr>Tietoisku: Miten ”löytöretket” vaikuttivat Euroopan ulkopuolisiin kulttuureihin?</vt:lpstr>
      <vt:lpstr>Miten ”löytöretket” vaikuttivat Euroopan ulkopuolisiin alueisiin?</vt:lpstr>
      <vt:lpstr>Miten ”löytöretket” vaikuttivat Euroopan ulkopuolisiin alueisiin?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29</cp:revision>
  <dcterms:created xsi:type="dcterms:W3CDTF">2020-11-30T15:53:58Z</dcterms:created>
  <dcterms:modified xsi:type="dcterms:W3CDTF">2021-05-14T16:25:41Z</dcterms:modified>
</cp:coreProperties>
</file>