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8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3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40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49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32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8478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8333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231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66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24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30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4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D2A50-A3E6-4D2B-AA6F-A263DAAED4D4}" type="datetimeFigureOut">
              <a:rPr lang="fi-FI" smtClean="0"/>
              <a:t>13.2.2024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A570EEC-9422-4B9C-8398-2F1B5460748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40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Kouluun, kouluun!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226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1866 tuli uusi laki: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KOULULAKI</a:t>
            </a:r>
          </a:p>
          <a:p>
            <a:pPr marL="0" indent="0">
              <a:buNone/>
            </a:pPr>
            <a:r>
              <a:rPr lang="fi-FI" dirty="0"/>
              <a:t>= pitää perustaa ilmaisia kouluja</a:t>
            </a:r>
          </a:p>
        </p:txBody>
      </p:sp>
      <p:pic>
        <p:nvPicPr>
          <p:cNvPr id="1026" name="Picture 2" descr="http://kiihtelysvaarankoulu.jns.fi/image.php?blob_id=8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320480" cy="28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92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/>
          <a:lstStyle/>
          <a:p>
            <a:r>
              <a:rPr lang="fi-FI" dirty="0"/>
              <a:t>Onko koulu hyvä vai huono juttu?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67544" y="1055688"/>
            <a:ext cx="4038600" cy="45259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i-FI" dirty="0"/>
              <a:t>”Koulujen rakentaminen on liian kallista.”</a:t>
            </a:r>
          </a:p>
          <a:p>
            <a:r>
              <a:rPr lang="fi-FI" dirty="0"/>
              <a:t>”Ei köyhien lasten tarvitse osata lukea.”</a:t>
            </a:r>
          </a:p>
          <a:p>
            <a:r>
              <a:rPr lang="fi-FI" dirty="0"/>
              <a:t>”Koulu tekee lapsista laiskoja.”</a:t>
            </a:r>
          </a:p>
          <a:p>
            <a:r>
              <a:rPr lang="fi-FI" dirty="0"/>
              <a:t>”Koulua käyvät lapset eivät opi oikeita töitä.”</a:t>
            </a:r>
          </a:p>
          <a:p>
            <a:r>
              <a:rPr lang="fi-FI" dirty="0"/>
              <a:t>”Lapsia tarvitaan kotona työssä.”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4932040" y="1055688"/>
            <a:ext cx="4038600" cy="4525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i-FI" dirty="0"/>
              <a:t>”Jokaisen pitää oppia lukemaan.”</a:t>
            </a:r>
          </a:p>
          <a:p>
            <a:r>
              <a:rPr lang="fi-FI" dirty="0"/>
              <a:t>”Koulunkäynti antaa mahdollisuuden parempaan tulevaisuuteen.”</a:t>
            </a:r>
          </a:p>
          <a:p>
            <a:r>
              <a:rPr lang="fi-FI" dirty="0"/>
              <a:t>”Koulunkäynti hyödyttää koko Suomea.”</a:t>
            </a:r>
          </a:p>
        </p:txBody>
      </p:sp>
      <p:sp>
        <p:nvSpPr>
          <p:cNvPr id="6" name="AutoShape 2" descr="data:image/jpeg;base64,/9j/4AAQSkZJRgABAQAAAQABAAD/2wCEAAkGBhMSEBQUEBQWEhAWEhcVEhUSGBUYEBUUExUVFhMSEhgYGyYfHBojGRIWHy8gIykpLiwsFx4yNTE2NSYrLCkBCQoKDgwOFw8PFCkcHBwpKSkpLCkpKSksNSksKSksKSkpLCkpKTMpKSosKSksLCwpLCwsKSwpKSkpLCwsLCksLP/AABEIALcBEwMBIgACEQEDEQH/xAAbAAEAAwEBAQEAAAAAAAAAAAAABAUGAwcBAv/EAEcQAAICAQIDBAYFCAcHBQAAAAECAAMEERIFITEGE0FhIjJRcYGhFCNCkbEHFTNSYnKCohY0U3OSwdMkVGNkk6OzF4OyxOH/xAAWAQEBAQAAAAAAAAAAAAAAAAAAAQL/xAAZEQEBAQEBAQAAAAAAAAAAAAAAARFBMSH/2gAMAwEAAhEDEQA/APcYiICIiAiIgIiICIiAiIgIiICJnOPduaMezuUD5OWelGON9g/f05IOnXn5SuXH4vl83sq4bUeiVgXZWn7TH0QfdJq42msTHf8AplU/9ZyczIPj3l7BT/Cumgn6X8l+Iv6OzKqHsrybgPmTB8a+Jj37G5dXpYfEcgEfYzNt9R8tSAR7xrOf9NMnE5cVxitfT6Vi62Y/vdfWQe/7o0xtInDCzUurWypg9bDVWU6qR5Gd5UIiICIiAiIgIiICIiAiIgIiICIiAiIgIiICIiAiIgIiICY/tB2guyLzg8OOlw/rWTp9XjIfBT42nwA6c/EErZdtePNiYjPUNb3ZaaB7bbTov3czp5Tt2W7PLh44rB32El77D61lr83cn39PICRTs52Vowq9tC+k3Oyxudth9rt9/LpzlxE4jJHeGsdQgcn2BiQv37W+6VHaIiAnx0BBBGoI0IPQg9QZyx8oOXAGhR9h19u1X1HwcTrrAwfFez93DHbK4YC1Gu/Kwtfq2X7VmP8AqsB4D4chtmw4NxerKoS6ht1brqp8fYQR4EHUEeUmzD8Fq+gcWsxV5YuYjZFCj1a70/T1qPAEelp4chIvrcRESoREQEREBERAREQEREBERAREQEREBERAREQEREBERAx3av6zinDKfBXuyGH91X9Wf8Ws1GXlbDX7GsCH4qxHzAHxmX7RL3fGOHWnkjrkUEnpvZN1a6+0kECduI8RUVW1KdcuvIa2qoAtY7JYMlNFUE7WUhd3QamRa0GZkFXpA5B7Cp8wKrH0+9AfhOFDf7baP+XoI/6mSD/l98j5FV+QEKquNtdbENvp2jQEEMiEKNQzL655EyFnVV1XK+Tk3q5r27wgrx9rNrtaxK9FOq6gM+o18zKi8yM7bbVXp+k3nX2bAD/nJcz2TgYpSu0b71NiorrkWtp3zCosG7zpq2h0nTE4Rjd5ZWi2DYFDfW3bPTUnaB3ngNNfeIEjs/cLFttHq2ZFhXzWvShWHkRTuHkROmC27IyCOgNdf8SpvPyuEo8a7AXamPZcwGiIMV8uyseAH1ZZAo8+QHlJtvZexaWrx8q2oNv1LrXZzsJLtrtD7iWPPdILVuJJ3HfId9ezepH2hpqu338tPfMv289DK4XcOW3OFR916FT/APGSMnKvqeinIqVMVGDNfQGakiofVVMmhakbgpLEldE03c+VZ2t4iMm3hKIPRtzhevPrXjgkN7irAwsb6IiVCIiAiIgIiICIiAiIgIiICIiAiIgIiICIiAiIgIiIHmnaTJ+mHLsssdMbDuFeKlfIvl0qbLLmKjd6PQaHQAEmb/h3CqqFIqXQk6uxJaxz+tY7asx8yTMFw2rSri1J5PVmZFxB/s8mhlR/uJPwnpAki19lTxnjb47KTj23UkenZQA71nXT0qgd5XTnquvultEqKyngNQW9Ru7vIc2MmugVnUB2r00Kkld/kxJ8Z1yODo9diHcBadbSrEO3JVI16gFUC8tOXTSTogVI4wFuFFWPeVXRS61hMZBoNNGdlBAGnqA+zyltEQE887SdnSM9rsKzucunHFtFZUNj2NY1/wBIXaRorOK11KkE8z7TPQ5m+J2BMxrG5LVQlrt4BK1zgdT77B8/ZJSJ3ZTjozcOnIA2mxNWXwV1JV1HluU/CW0yP5KcVk4TRuGhffZp7BZYzL8tD8ZrpVpERCEREBERAREQEREBERAREQEREBERAREQEREBERA89/KDQ+Ha2dUNabqGxsxRpr6QIx7hr1IYgHy989BEo+3PC/pHDsmrqTSxX95PTT5qJ27I8U+k4OPd1L0qW/fA2uP8QMnV4t5H4jY602GkBrRWxrU9GcKSin3nQSREqIPBcpbKEK29/wAgGsIUMWHrb1UDa2vVdBp0nbPykrrZrHFSgc3YqAuvj6XLWcMngdDvvasCw9bEJS0+RdCGPxM+Y3AaEYOKwbB0dy1lg9zuSw+BgfeA5Fj41L3jbc1SmwabfSI5+j9n26eHST4iAmB7ZizJzvzfTon0jERr7ST6GPXfYLFQac3bcAOg01m+mL4H9fxzOuHNaKKcVT+031tgHuI0kqxr8XGWtFRBtRFCqPAKoAUfcJ1iJUIiICIiAiIgIiICIiAiIgIiICIiAiIgIiICIiAiJE4pxWrGqa3Ida616s3TyA8SfIc4Eoief9gMg4eXlcMtOm12vw9326X5sqny5H3l/ZJmP29ycn0sDh1t1X2bb3SituZGqbtSw1HhM52uu4jY1WQOGvVmYzbqbaLEuRlPr1WIoDFSCenMa+ZmbWpHrE5ZRfY3dgGzadgfUIW0O0MRz01010lN2T7W15tWu1qchR9dj2grdWemuhAJQno2nP36iX00yyq4fELAO9bY3itVyV1/w6Y7vp72MfQM1OaNZqOn19dyH2BltqQ/cy++aqIELhGRa9QORX3VupDLqrA6HQONCdAeump01+MmxOWTkpWjPYwRFGrMxAVQOpJPQQIHabjyYeLZfZz2L6K+LueSIPe2nzPhK/sDwR8fDBv/AKzc7ZGR7RZadSp9w0HvBmMv7bYmbnLbkXBMHGbXHp0Zrsm8dLjUoLbF8NR+LAaWz8p1Q9XEz3X9ZcZgunt9Igya1jZRMpwf8puBkPsFvc266BMgd2xPsBPok+Ws1crJERAREQEREBERAREQEREBERAREQEREBERAREQI3EeI10VPbawWtFLMT7B7PafADxJEyHAuEvxG1c7PX6oc8HGfmiIel9o6F2HMezl5afe0w+ncRpweuPUBk5Y8G0/Q1HyJIJHsbXwmguU32PUGauishbChK2WOyq/dqw5qgR1JK6EltARodYvim/pD3OZk00hLDvSzbub0GatRYm2pHfcSobTby3Ek8wDoeFcVFyDcjVW6HdXYGVxodCy7gCV16Np4jXQ8pz/ADc9QVMQU01AHcDWSdfDQKyj28zOVvBbSVb6VZ3iksmqUd0GKleahAxXRjy3fHXnCJHFuCV5AG7cti6mu2slLqyfFHHPT2g8j4gyp4fxPKqK1ZGy2wctWIqss0+1Vy7uzXroChXoR4m34LxA3VbmAWxWau1QdVFlbFXCn2ajUeREl346upV1DqeqsAVPvBlEMcX09em5D/dl/nWWHzj88a+pVcx/uynzs2j5z8/mbb+httqH6oKunwFobQeSkT43CrT1yrh+4uOPxqMDjm8YtRdxrFK66A2tusLHotdVO7ex8FDAytTsl9MBfiZe0Fta8dm2U1gdCyVHRrOvrM+3XQE8yb3D4NXW2/0rLdNO8tYvZoeoUt6o8l0HlJ0CFw/gmPQNKKa6hpp9WiqfiQNZN0iIGd7S8HqzLK8a1FZNDbcSBv2L6KIjdULOddwPSth4ymwsi7hORVj32Ndw65u7x7rP0lFh1202t4qQOR8PICajAO7JyW/V7qr/AAobf/sR2l4EmZi2UWdHX0W8Ucc0ce5gDIurOJmuwXHXyMYpfyysdzRkAnnvr5b/AOIDXX26zSyoREQEREBERAREQEREBERAREQEREBERAT4x0HPpPspe2fEe44fk2a6EUsFP7TjYn8zCBnPyfcPGSMnNs3hsjJfuytlifVVnag9BhqBzHP9WaTgA22Zabi2zJHNubaNj0MNT49SNfKcOyy14nC8fvGFaJjozsx0UFwGbX+Jp07NZCXNk3VEsll4CkhlP1VNVbAqwBBDq45jwkWrjIqLKVDMhI5Mmm5fMagjX3gypyeGY6gtlWd7z01yHGzl4BBtrHTwXWXUjLw2oWGwVoLT1sCr3h8Obaayoz+DxGtLlTBCvXYju1QJQKyFPrK9V5Bg/MchqoPUnW5/OFvjjWfwvSfxsEr+J8RS0iuv+s15KbF6uuyxRZYdPVQ1lwSdNQ2nUgTQQK/85Wf7td9+P/rQOJ2f7td9+P8A60sIgV54jZ4Y1vxagD5WmBl5B9WhV/vLdD/IjywiBXD6U3Xua/8AqW/6c+fm65v0mQw8qURB97b2+4iWUQKfs/jBHygCxH0kc3ZnY/7Pjg6sxJ6gyyysyutd1rrWvtdgq/eTKHBuubIy6qhsUX6vcw10L01EJSv2mA0JY8hqvJuYFhidm6EbeU727xtu+st18i3qjyXQeUDIfnamjjddlFtdlGdX3VvdurBcir9GzbTy1BCjzYz0OZH8pnBRZgWWVqBkUaX1OAAymo7m0PX1Q3L3TRcH4gL8eq5ellauPLcoOnw10kVMiIlQiIgIiICIiAiIgIiICIiAiIgIiICeeflR4tXacfAFig23K2Rz5pUnPQgc9zagqOpKgAcxNF204++NQFxxvzL37rGTrq56uR+qo5nw6aytq7KU4WMHYC3JbIxjkZFg1tdnyqdx3HmF1PT7+clWfFpw3ggZlezvBUmhoqud3YMOQvs3E6Np6q/Z6n0tAkngZCvkVaAFMhn5dSt/1oc/xO4/gMthKviWE4sW+jnYq7LKydBbVrrt1PIOp5qTy5sDoG1FRaTllZC1ozudqKpZifBVGpP3CQR2ip6OXrbxWxHVh5dND71JHnKPjPFbrTuWpq8Kl63d7RtbIItr9Cus+kKwCW3NpqVXTUa6hM7P8TprrJuYU3W2PbYtoNbA2MWCHvAu4qu1df2Ze0ZiP6jq37rA/hOukhX8Dx3Or0VMfa1aE/eRAnRK7+j2N4UVD3Io/AT8jszi669xXr5qD+MCy1nG3NrX13Rf3mA/EyMez2N449J99aH8ROlPB6E5pTUp/ZRB+Agfg8eo+zYrn2V62N9yamPzrr+jpuf3p3Y/7pWTtJ9gUnACxuzC6d2WvrO3cG5fR6VB1Hj6Mu5nF4sEy8itEa29mrIRNAFQVL9Zax5IupI9p0OgOh0ndxlvrusqoU+FSmywfxvov/bgTs3GFlb1t0dGQ+5gQfxmT/JRlE4Bqb1se+yk+3QNuA+G/T4S9PCLtPRzLtfDemMV+IWpT85mPyeq1WdxSixgzi9LfRBVT3ockhSSR1XlqZF43sREqEREBERAREQEREBERAREQEREBEQYGTxrBfxu3XmMTFREHssyTvsYeexVX4mX3G+Hd/j2Va6FlO0/quOaN8GCn4TCcEvKZ+flaj6vO7rIH/LMioH/AIGRX1/VDz0mRajcPzRbWrjkTyZT1V1Ojo3mGBHwkmV1+C6O1mPpubTvK25V2EAANqAdr6ADdodQACOQI5V9paQ2y7XHt8FvGwN/dv6j/wALGVFtKjjg71q8cc97CyzT7NVLKx1/eYInuZj9mWVuUiqXZlVANSzEBQPaSeUoeH4dGXdfc6LaoZKamcA+hWgcsmvMAvc/Px090DRxKw8ArH6N7avZsts2j3IxKfKcjwzKU/V5e4ey+mt/nUa4FxEp2TOA5NjMfaVuUfdvP4xXXnfafG+CXf6kC4iVwoyvG2kfu0vr87v8p8Xht2vpZT+5EpA/mRjAso1lf+a38cm4j/2B81qBnw8DrPrmyzyeywr8V3bflAjcH/reaf8AiUjpz5Y9Z6+PrfjLqUPAcdKsrMrrVUXdS+1RoPSqCk8v7uWGRxyittj2oLB9jcDZ/gHpfKBOmLxFFfaG8f22AjjzNdgQ/JZft2lpH9rp7Rj5JX7xXpMrxLiVTcc4fZTYr76r6XCn0l0UsodeoOreI8JKsb+IiVCIiAiIgIiICIiAiIgIiICIiAiIgYCtxhcauW7QY3EFUozep3yDaa215c9x/wAazUYl30Zlps17knTHsboNemO58GHRSfWGg9Yc+vH+z9OZSachdVPMEcnRh0dD4Ef/AIeRmUquzsFTTl0txLB00F1ahshU/VuqPrgD2a+89BF9b2fi2lWBVgGU9QwBU+8GYjH7cYSrrRnBFA07nJVyF08BqBYv3sB4CcaPyova/d42Ictj9rGsc1a/tNZSu348vOUxps3Bw8Ws3GilNnNdldYcsToq16D1mYgDTqSJL4HiNXQos071i1lunTvLWLuAfYGYgeQEh08Ea5lsztjsB6FCjdj1E8ix3fpH0Om8gADoBqSe39F8YHVK+6P/AAGer/xssItYlW3B3H6PKvQeAPdOPvsrLfOfoYuUOl9bfv0nd8Stqj5QLKJWLZljqlD+YssT5Gtvxn5biWQp9LFLedNtTf8AkKQLWJUNxXIJ9HDf32W0KP5HY/KfvdmN4UU+82XH5Cv8YFpErRw64/pMlvdUlaL/ADB2/mhuz1Lad6Gu0/tnexdf3WJX5QK36ALeI37mbuxi4+qIxVWbvMoent0Y6AdNdOfMHlpfYuGla7akWtfYihR9wldwvhoqybyla1oyUquxQqnYLCTyGhOr6fAS3gJiO39emZwqwesM4V6/s2Bdw/lm3lNx7s2uVZjOzlfo94uAUD0ivRST0HLwirFyIiIQiIgIiICIiAiIgIiICIiAiIgIiICIiBHv4fU51etHPtZVJ+YnWuoKNFAUDoANAPcBEQP3ERAREQEREBERAREQEREBERAREQEREBERAREQERED/9k="/>
          <p:cNvSpPr>
            <a:spLocks noChangeAspect="1" noChangeArrowheads="1"/>
          </p:cNvSpPr>
          <p:nvPr/>
        </p:nvSpPr>
        <p:spPr bwMode="auto">
          <a:xfrm>
            <a:off x="63500" y="-839788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7" name="AutoShape 4" descr="data:image/jpeg;base64,/9j/4AAQSkZJRgABAQAAAQABAAD/2wCEAAkGBhMSEBQUEBQWEhAWEhcVEhUSGBUYEBUUExUVFhMSEhgYGyYfHBojGRIWHy8gIykpLiwsFx4yNTE2NSYrLCkBCQoKDgwOFw8PFCkcHBwpKSkpLCkpKSksNSksKSksKSkpLCkpKTMpKSosKSksLCwpLCwsKSwpKSkpLCwsLCksLP/AABEIALcBEwMBIgACEQEDEQH/xAAbAAEAAwEBAQEAAAAAAAAAAAAABAUGAwcBAv/EAEcQAAICAQIDBAYFCAcHBQAAAAECAAMEERIFITEGE0FhIjJRcYGhFCNCkbEHFTNSYnKCohY0U3OSwdMkVGNkk6OzF4OyxOH/xAAWAQEBAQAAAAAAAAAAAAAAAAAAAQL/xAAZEQEBAQEBAQAAAAAAAAAAAAAAARFBMSH/2gAMAwEAAhEDEQA/APcYiICIiAiIgIiICIiAiIgIiICJnOPduaMezuUD5OWelGON9g/f05IOnXn5SuXH4vl83sq4bUeiVgXZWn7TH0QfdJq42msTHf8AplU/9ZyczIPj3l7BT/Cumgn6X8l+Iv6OzKqHsrybgPmTB8a+Jj37G5dXpYfEcgEfYzNt9R8tSAR7xrOf9NMnE5cVxitfT6Vi62Y/vdfWQe/7o0xtInDCzUurWypg9bDVWU6qR5Gd5UIiICIiAiIgIiICIiAiIgIiICIiAiIgIiICIiAiIgIiICY/tB2guyLzg8OOlw/rWTp9XjIfBT42nwA6c/EErZdtePNiYjPUNb3ZaaB7bbTov3czp5Tt2W7PLh44rB32El77D61lr83cn39PICRTs52Vowq9tC+k3Oyxudth9rt9/LpzlxE4jJHeGsdQgcn2BiQv37W+6VHaIiAnx0BBBGoI0IPQg9QZyx8oOXAGhR9h19u1X1HwcTrrAwfFez93DHbK4YC1Gu/Kwtfq2X7VmP8AqsB4D4chtmw4NxerKoS6ht1brqp8fYQR4EHUEeUmzD8Fq+gcWsxV5YuYjZFCj1a70/T1qPAEelp4chIvrcRESoREQEREBERAREQEREBERAREQEREBERAREQEREBERAx3av6zinDKfBXuyGH91X9Wf8Ws1GXlbDX7GsCH4qxHzAHxmX7RL3fGOHWnkjrkUEnpvZN1a6+0kECduI8RUVW1KdcuvIa2qoAtY7JYMlNFUE7WUhd3QamRa0GZkFXpA5B7Cp8wKrH0+9AfhOFDf7baP+XoI/6mSD/l98j5FV+QEKquNtdbENvp2jQEEMiEKNQzL655EyFnVV1XK+Tk3q5r27wgrx9rNrtaxK9FOq6gM+o18zKi8yM7bbVXp+k3nX2bAD/nJcz2TgYpSu0b71NiorrkWtp3zCosG7zpq2h0nTE4Rjd5ZWi2DYFDfW3bPTUnaB3ngNNfeIEjs/cLFttHq2ZFhXzWvShWHkRTuHkROmC27IyCOgNdf8SpvPyuEo8a7AXamPZcwGiIMV8uyseAH1ZZAo8+QHlJtvZexaWrx8q2oNv1LrXZzsJLtrtD7iWPPdILVuJJ3HfId9ezepH2hpqu338tPfMv289DK4XcOW3OFR916FT/APGSMnKvqeinIqVMVGDNfQGakiofVVMmhakbgpLEldE03c+VZ2t4iMm3hKIPRtzhevPrXjgkN7irAwsb6IiVCIiAiIgIiICIiAiIgIiICIiAiIgIiICIiAiIgIiIHmnaTJ+mHLsssdMbDuFeKlfIvl0qbLLmKjd6PQaHQAEmb/h3CqqFIqXQk6uxJaxz+tY7asx8yTMFw2rSri1J5PVmZFxB/s8mhlR/uJPwnpAki19lTxnjb47KTj23UkenZQA71nXT0qgd5XTnquvultEqKyngNQW9Ru7vIc2MmugVnUB2r00Kkld/kxJ8Z1yODo9diHcBadbSrEO3JVI16gFUC8tOXTSTogVI4wFuFFWPeVXRS61hMZBoNNGdlBAGnqA+zyltEQE887SdnSM9rsKzucunHFtFZUNj2NY1/wBIXaRorOK11KkE8z7TPQ5m+J2BMxrG5LVQlrt4BK1zgdT77B8/ZJSJ3ZTjozcOnIA2mxNWXwV1JV1HluU/CW0yP5KcVk4TRuGhffZp7BZYzL8tD8ZrpVpERCEREBERAREQEREBERAREQEREBERAREQEREBERA89/KDQ+Ha2dUNabqGxsxRpr6QIx7hr1IYgHy989BEo+3PC/pHDsmrqTSxX95PTT5qJ27I8U+k4OPd1L0qW/fA2uP8QMnV4t5H4jY602GkBrRWxrU9GcKSin3nQSREqIPBcpbKEK29/wAgGsIUMWHrb1UDa2vVdBp0nbPykrrZrHFSgc3YqAuvj6XLWcMngdDvvasCw9bEJS0+RdCGPxM+Y3AaEYOKwbB0dy1lg9zuSw+BgfeA5Fj41L3jbc1SmwabfSI5+j9n26eHST4iAmB7ZizJzvzfTon0jERr7ST6GPXfYLFQac3bcAOg01m+mL4H9fxzOuHNaKKcVT+031tgHuI0kqxr8XGWtFRBtRFCqPAKoAUfcJ1iJUIiICIiAiIgIiICIiAiIgIiICIiAiIgIiICIiAiJE4pxWrGqa3Ida616s3TyA8SfIc4Eoief9gMg4eXlcMtOm12vw9326X5sqny5H3l/ZJmP29ycn0sDh1t1X2bb3SituZGqbtSw1HhM52uu4jY1WQOGvVmYzbqbaLEuRlPr1WIoDFSCenMa+ZmbWpHrE5ZRfY3dgGzadgfUIW0O0MRz01010lN2T7W15tWu1qchR9dj2grdWemuhAJQno2nP36iX00yyq4fELAO9bY3itVyV1/w6Y7vp72MfQM1OaNZqOn19dyH2BltqQ/cy++aqIELhGRa9QORX3VupDLqrA6HQONCdAeump01+MmxOWTkpWjPYwRFGrMxAVQOpJPQQIHabjyYeLZfZz2L6K+LueSIPe2nzPhK/sDwR8fDBv/AKzc7ZGR7RZadSp9w0HvBmMv7bYmbnLbkXBMHGbXHp0Zrsm8dLjUoLbF8NR+LAaWz8p1Q9XEz3X9ZcZgunt9Igya1jZRMpwf8puBkPsFvc266BMgd2xPsBPok+Ws1crJERAREQEREBERAREQEREBERAREQEREBERAREQI3EeI10VPbawWtFLMT7B7PafADxJEyHAuEvxG1c7PX6oc8HGfmiIel9o6F2HMezl5afe0w+ncRpweuPUBk5Y8G0/Q1HyJIJHsbXwmguU32PUGauishbChK2WOyq/dqw5qgR1JK6EltARodYvim/pD3OZk00hLDvSzbub0GatRYm2pHfcSobTby3Ek8wDoeFcVFyDcjVW6HdXYGVxodCy7gCV16Np4jXQ8pz/ADc9QVMQU01AHcDWSdfDQKyj28zOVvBbSVb6VZ3iksmqUd0GKleahAxXRjy3fHXnCJHFuCV5AG7cti6mu2slLqyfFHHPT2g8j4gyp4fxPKqK1ZGy2wctWIqss0+1Vy7uzXroChXoR4m34LxA3VbmAWxWau1QdVFlbFXCn2ajUeREl346upV1DqeqsAVPvBlEMcX09em5D/dl/nWWHzj88a+pVcx/uynzs2j5z8/mbb+httqH6oKunwFobQeSkT43CrT1yrh+4uOPxqMDjm8YtRdxrFK66A2tusLHotdVO7ex8FDAytTsl9MBfiZe0Fta8dm2U1gdCyVHRrOvrM+3XQE8yb3D4NXW2/0rLdNO8tYvZoeoUt6o8l0HlJ0CFw/gmPQNKKa6hpp9WiqfiQNZN0iIGd7S8HqzLK8a1FZNDbcSBv2L6KIjdULOddwPSth4ymwsi7hORVj32Ndw65u7x7rP0lFh1202t4qQOR8PICajAO7JyW/V7qr/AAobf/sR2l4EmZi2UWdHX0W8Ucc0ce5gDIurOJmuwXHXyMYpfyysdzRkAnnvr5b/AOIDXX26zSyoREQEREBERAREQEREBERAREQEREBERAT4x0HPpPspe2fEe44fk2a6EUsFP7TjYn8zCBnPyfcPGSMnNs3hsjJfuytlifVVnag9BhqBzHP9WaTgA22Zabi2zJHNubaNj0MNT49SNfKcOyy14nC8fvGFaJjozsx0UFwGbX+Jp07NZCXNk3VEsll4CkhlP1VNVbAqwBBDq45jwkWrjIqLKVDMhI5Mmm5fMagjX3gypyeGY6gtlWd7z01yHGzl4BBtrHTwXWXUjLw2oWGwVoLT1sCr3h8Obaayoz+DxGtLlTBCvXYju1QJQKyFPrK9V5Bg/MchqoPUnW5/OFvjjWfwvSfxsEr+J8RS0iuv+s15KbF6uuyxRZYdPVQ1lwSdNQ2nUgTQQK/85Wf7td9+P/rQOJ2f7td9+P8A60sIgV54jZ4Y1vxagD5WmBl5B9WhV/vLdD/IjywiBXD6U3Xua/8AqW/6c+fm65v0mQw8qURB97b2+4iWUQKfs/jBHygCxH0kc3ZnY/7Pjg6sxJ6gyyysyutd1rrWvtdgq/eTKHBuubIy6qhsUX6vcw10L01EJSv2mA0JY8hqvJuYFhidm6EbeU727xtu+st18i3qjyXQeUDIfnamjjddlFtdlGdX3VvdurBcir9GzbTy1BCjzYz0OZH8pnBRZgWWVqBkUaX1OAAymo7m0PX1Q3L3TRcH4gL8eq5ellauPLcoOnw10kVMiIlQiIgIiICIiAiIgIiICIiAiIgIiICeeflR4tXacfAFig23K2Rz5pUnPQgc9zagqOpKgAcxNF204++NQFxxvzL37rGTrq56uR+qo5nw6aytq7KU4WMHYC3JbIxjkZFg1tdnyqdx3HmF1PT7+clWfFpw3ggZlezvBUmhoqud3YMOQvs3E6Np6q/Z6n0tAkngZCvkVaAFMhn5dSt/1oc/xO4/gMthKviWE4sW+jnYq7LKydBbVrrt1PIOp5qTy5sDoG1FRaTllZC1ozudqKpZifBVGpP3CQR2ip6OXrbxWxHVh5dND71JHnKPjPFbrTuWpq8Kl63d7RtbIItr9Cus+kKwCW3NpqVXTUa6hM7P8TprrJuYU3W2PbYtoNbA2MWCHvAu4qu1df2Ze0ZiP6jq37rA/hOukhX8Dx3Or0VMfa1aE/eRAnRK7+j2N4UVD3Io/AT8jszi669xXr5qD+MCy1nG3NrX13Rf3mA/EyMez2N449J99aH8ROlPB6E5pTUp/ZRB+Agfg8eo+zYrn2V62N9yamPzrr+jpuf3p3Y/7pWTtJ9gUnACxuzC6d2WvrO3cG5fR6VB1Hj6Mu5nF4sEy8itEa29mrIRNAFQVL9Zax5IupI9p0OgOh0ndxlvrusqoU+FSmywfxvov/bgTs3GFlb1t0dGQ+5gQfxmT/JRlE4Bqb1se+yk+3QNuA+G/T4S9PCLtPRzLtfDemMV+IWpT85mPyeq1WdxSixgzi9LfRBVT3ockhSSR1XlqZF43sREqEREBERAREQEREBERAREQEREBEQYGTxrBfxu3XmMTFREHssyTvsYeexVX4mX3G+Hd/j2Va6FlO0/quOaN8GCn4TCcEvKZ+flaj6vO7rIH/LMioH/AIGRX1/VDz0mRajcPzRbWrjkTyZT1V1Ojo3mGBHwkmV1+C6O1mPpubTvK25V2EAANqAdr6ADdodQACOQI5V9paQ2y7XHt8FvGwN/dv6j/wALGVFtKjjg71q8cc97CyzT7NVLKx1/eYInuZj9mWVuUiqXZlVANSzEBQPaSeUoeH4dGXdfc6LaoZKamcA+hWgcsmvMAvc/Px090DRxKw8ArH6N7avZsts2j3IxKfKcjwzKU/V5e4ey+mt/nUa4FxEp2TOA5NjMfaVuUfdvP4xXXnfafG+CXf6kC4iVwoyvG2kfu0vr87v8p8Xht2vpZT+5EpA/mRjAso1lf+a38cm4j/2B81qBnw8DrPrmyzyeywr8V3bflAjcH/reaf8AiUjpz5Y9Z6+PrfjLqUPAcdKsrMrrVUXdS+1RoPSqCk8v7uWGRxyittj2oLB9jcDZ/gHpfKBOmLxFFfaG8f22AjjzNdgQ/JZft2lpH9rp7Rj5JX7xXpMrxLiVTcc4fZTYr76r6XCn0l0UsodeoOreI8JKsb+IiVCIiAiIgIiICIiAiIgIiICIiAiIgYCtxhcauW7QY3EFUozep3yDaa215c9x/wAazUYl30Zlps17knTHsboNemO58GHRSfWGg9Yc+vH+z9OZSachdVPMEcnRh0dD4Ef/AIeRmUquzsFTTl0txLB00F1ahshU/VuqPrgD2a+89BF9b2fi2lWBVgGU9QwBU+8GYjH7cYSrrRnBFA07nJVyF08BqBYv3sB4CcaPyova/d42Ictj9rGsc1a/tNZSu348vOUxps3Bw8Ws3GilNnNdldYcsToq16D1mYgDTqSJL4HiNXQos071i1lunTvLWLuAfYGYgeQEh08Ea5lsztjsB6FCjdj1E8ix3fpH0Om8gADoBqSe39F8YHVK+6P/AAGer/xssItYlW3B3H6PKvQeAPdOPvsrLfOfoYuUOl9bfv0nd8Stqj5QLKJWLZljqlD+YssT5Gtvxn5biWQp9LFLedNtTf8AkKQLWJUNxXIJ9HDf32W0KP5HY/KfvdmN4UU+82XH5Cv8YFpErRw64/pMlvdUlaL/ADB2/mhuz1Lad6Gu0/tnexdf3WJX5QK36ALeI37mbuxi4+qIxVWbvMoent0Y6AdNdOfMHlpfYuGla7akWtfYihR9wldwvhoqybyla1oyUquxQqnYLCTyGhOr6fAS3gJiO39emZwqwesM4V6/s2Bdw/lm3lNx7s2uVZjOzlfo94uAUD0ivRST0HLwirFyIiIQiIgIiICIiAiIgIiICIiAiIgIiICIiBHv4fU51etHPtZVJ+YnWuoKNFAUDoANAPcBEQP3ERAREQEREBERAREQEREBERAREQEREBERAREQERED/9k="/>
          <p:cNvSpPr>
            <a:spLocks noChangeAspect="1" noChangeArrowheads="1"/>
          </p:cNvSpPr>
          <p:nvPr/>
        </p:nvSpPr>
        <p:spPr bwMode="auto">
          <a:xfrm>
            <a:off x="215900" y="-687388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2054" name="Picture 6" descr="http://www.sos-lapsikyla.fi/tietoa-sos-lapsikylasta/historia/PublishingImages/historia-lapsiky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232721"/>
            <a:ext cx="6098704" cy="149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4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Koulussa…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Opittiin lukemaan ja laskemaan.</a:t>
            </a:r>
          </a:p>
          <a:p>
            <a:r>
              <a:rPr lang="fi-FI" dirty="0"/>
              <a:t>Oppivelvollisuus (=jokaisen on pakko käydä koulua) 1921</a:t>
            </a:r>
          </a:p>
        </p:txBody>
      </p:sp>
      <p:pic>
        <p:nvPicPr>
          <p:cNvPr id="3074" name="Picture 2" descr="http://kotisivu.surffi.net/~matku/kuva-arkisto/Arvon%20luokkaku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397654" cy="275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8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Yhdistyksiä perustetaan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Yhdistys= Samalla tavalla ajattelevat ihmiset ajavat itselleen tärkeää asiaa →</a:t>
            </a:r>
            <a:r>
              <a:rPr lang="fi-FI" u="sng" dirty="0"/>
              <a:t> tavoite parantaa yhteiskuntaa</a:t>
            </a:r>
          </a:p>
          <a:p>
            <a:r>
              <a:rPr lang="fi-FI"/>
              <a:t>Esimerkiksi työväenyhdistys</a:t>
            </a:r>
            <a:r>
              <a:rPr lang="fi-FI" dirty="0"/>
              <a:t>, raittiusliike, vapaapalokunnat ym.</a:t>
            </a:r>
          </a:p>
          <a:p>
            <a:r>
              <a:rPr lang="fi-FI" dirty="0"/>
              <a:t>Yhdistykset murensivat vanhaa sääty-yhteiskuntaa</a:t>
            </a:r>
          </a:p>
        </p:txBody>
      </p:sp>
    </p:spTree>
    <p:extLst>
      <p:ext uri="{BB962C8B-B14F-4D97-AF65-F5344CB8AC3E}">
        <p14:creationId xmlns:p14="http://schemas.microsoft.com/office/powerpoint/2010/main" val="67591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Naiset esiin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1800-luvun lopulla Suomeen levisi naisasialiike</a:t>
            </a:r>
          </a:p>
          <a:p>
            <a:r>
              <a:rPr lang="fi-FI" dirty="0"/>
              <a:t>Naimattomat naiset vapautuivat miehen holhouksesta</a:t>
            </a:r>
          </a:p>
          <a:p>
            <a:r>
              <a:rPr lang="fi-FI" dirty="0"/>
              <a:t>Oikeus päättää puolisosta – 1920-luvulle asti avioeroa ei tunnettu, mies päätti esim. naisen työnteosta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7172" y="2014538"/>
            <a:ext cx="2530444" cy="343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702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Galleria">
  <a:themeElements>
    <a:clrScheme name="Gal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56</TotalTime>
  <Words>149</Words>
  <Application>Microsoft Office PowerPoint</Application>
  <PresentationFormat>Näytössä katseltava diaesitys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Galleria</vt:lpstr>
      <vt:lpstr>Kouluun, kouluun!</vt:lpstr>
      <vt:lpstr>1866 tuli uusi laki:</vt:lpstr>
      <vt:lpstr>Onko koulu hyvä vai huono juttu?</vt:lpstr>
      <vt:lpstr>Koulussa…</vt:lpstr>
      <vt:lpstr>Yhdistyksiä perustetaan</vt:lpstr>
      <vt:lpstr>Naiset esiin</vt:lpstr>
    </vt:vector>
  </TitlesOfParts>
  <Company>Kaakkois-Suomen Tieto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Kouluun, kouluun!</dc:title>
  <dc:creator>kaisa.spies@edukouvola.fi</dc:creator>
  <cp:lastModifiedBy>Helenius Niki</cp:lastModifiedBy>
  <cp:revision>10</cp:revision>
  <dcterms:created xsi:type="dcterms:W3CDTF">2013-01-02T12:10:06Z</dcterms:created>
  <dcterms:modified xsi:type="dcterms:W3CDTF">2024-02-13T06:23:31Z</dcterms:modified>
</cp:coreProperties>
</file>