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sldIdLst>
    <p:sldId id="283" r:id="rId2"/>
    <p:sldId id="284" r:id="rId3"/>
    <p:sldId id="279" r:id="rId4"/>
    <p:sldId id="282" r:id="rId5"/>
    <p:sldId id="285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6" autoAdjust="0"/>
    <p:restoredTop sz="94660"/>
  </p:normalViewPr>
  <p:slideViewPr>
    <p:cSldViewPr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naps.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isältökohdetta, ylä ja a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ollinen kuv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Vedä kuva paikkamerkkiin tai lisää napsauttamalla kuvaketta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a ja kuva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Vedä kuva paikkamerkkiin tai lisää napsauttamalla kuvaketta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Vedä kuva paikkamerkkiin tai lisää napsauttamalla kuvaketta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Vedä kuva paikkamerkkiin tai lisää napsauttamalla kuvaketta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smtClean="0"/>
              <a:t>Muokkaa perustyylejä naps.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D3221F-6DF2-4794-84AB-C1B465E68A44}" type="datetimeFigureOut">
              <a:rPr lang="fi-FI" smtClean="0"/>
              <a:t>2.10.2018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D3546E-0A2A-40F6-BB1D-D4B488EF30DE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  <p:sldLayoutId id="2147483828" r:id="rId15"/>
    <p:sldLayoutId id="214748382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/>
          </a:bodyPr>
          <a:lstStyle/>
          <a:p>
            <a:r>
              <a:rPr lang="fi-FI" dirty="0" smtClean="0"/>
              <a:t>Miten taidon oppimisen periaatteita opetetaan tanssissa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 smtClean="0"/>
              <a:t>Keskeiset taidot tanssissa:  </a:t>
            </a:r>
            <a:endParaRPr lang="fi-FI" b="1" dirty="0"/>
          </a:p>
          <a:p>
            <a:r>
              <a:rPr lang="fi-FI" dirty="0"/>
              <a:t>Perustaidot ja –tiedot </a:t>
            </a:r>
            <a:r>
              <a:rPr lang="fi-FI" dirty="0" smtClean="0"/>
              <a:t>(esim. tanssisanasto) kurssilla </a:t>
            </a:r>
            <a:r>
              <a:rPr lang="fi-FI" dirty="0"/>
              <a:t>tanssittavissa sisällöistä (tanssi-ilmaisu, paritanssit ja katutanssit). </a:t>
            </a:r>
          </a:p>
          <a:p>
            <a:r>
              <a:rPr lang="fi-FI" dirty="0" smtClean="0"/>
              <a:t>Eri </a:t>
            </a:r>
            <a:r>
              <a:rPr lang="fi-FI" dirty="0"/>
              <a:t>tanssimuotojen </a:t>
            </a:r>
            <a:r>
              <a:rPr lang="fi-FI" dirty="0" smtClean="0"/>
              <a:t>yhteisten </a:t>
            </a:r>
            <a:r>
              <a:rPr lang="fi-FI" dirty="0" smtClean="0">
                <a:solidFill>
                  <a:schemeClr val="tx2"/>
                </a:solidFill>
              </a:rPr>
              <a:t>piirteiden hahmottaminen.  </a:t>
            </a:r>
            <a:endParaRPr lang="fi-FI" dirty="0">
              <a:solidFill>
                <a:schemeClr val="tx2"/>
              </a:solidFill>
            </a:endParaRPr>
          </a:p>
          <a:p>
            <a:endParaRPr lang="fi-FI" dirty="0"/>
          </a:p>
          <a:p>
            <a:endParaRPr lang="fi-FI" b="1" i="1" dirty="0"/>
          </a:p>
          <a:p>
            <a:endParaRPr lang="fi-FI" b="1" i="1" dirty="0" smtClean="0"/>
          </a:p>
        </p:txBody>
      </p:sp>
    </p:spTree>
    <p:extLst>
      <p:ext uri="{BB962C8B-B14F-4D97-AF65-F5344CB8AC3E}">
        <p14:creationId xmlns:p14="http://schemas.microsoft.com/office/powerpoint/2010/main" val="384380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/>
          </a:bodyPr>
          <a:lstStyle/>
          <a:p>
            <a:r>
              <a:rPr lang="fi-FI" dirty="0" smtClean="0"/>
              <a:t>Miten taidon oppimisen periaatteita opetetaan tanssissa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 smtClean="0"/>
              <a:t>Mitä opiskelijat havainnoivat?   </a:t>
            </a:r>
            <a:endParaRPr lang="fi-FI" b="1" dirty="0"/>
          </a:p>
          <a:p>
            <a:r>
              <a:rPr lang="fi-FI" dirty="0" smtClean="0"/>
              <a:t>Omaa </a:t>
            </a:r>
            <a:r>
              <a:rPr lang="fi-FI" dirty="0"/>
              <a:t>ja </a:t>
            </a:r>
            <a:r>
              <a:rPr lang="fi-FI" dirty="0" smtClean="0"/>
              <a:t>muiden liikkumista </a:t>
            </a:r>
            <a:r>
              <a:rPr lang="fi-FI" dirty="0"/>
              <a:t>tilan, ajan ja </a:t>
            </a:r>
            <a:r>
              <a:rPr lang="fi-FI" dirty="0" smtClean="0"/>
              <a:t>voimankäytön </a:t>
            </a:r>
            <a:r>
              <a:rPr lang="fi-FI" dirty="0"/>
              <a:t>suhteen. </a:t>
            </a:r>
          </a:p>
          <a:p>
            <a:r>
              <a:rPr lang="fi-FI" dirty="0" smtClean="0"/>
              <a:t>Liikkeen </a:t>
            </a:r>
            <a:r>
              <a:rPr lang="fi-FI" dirty="0"/>
              <a:t>rytmiä ja dynamiikkaa sekä </a:t>
            </a:r>
            <a:r>
              <a:rPr lang="fi-FI" dirty="0" smtClean="0"/>
              <a:t>liikkeen </a:t>
            </a:r>
            <a:r>
              <a:rPr lang="fi-FI" dirty="0"/>
              <a:t>ja </a:t>
            </a:r>
            <a:r>
              <a:rPr lang="fi-FI" dirty="0" smtClean="0"/>
              <a:t>musiikin yhdistämistä. </a:t>
            </a:r>
            <a:endParaRPr lang="fi-FI" dirty="0"/>
          </a:p>
          <a:p>
            <a:r>
              <a:rPr lang="fi-FI" dirty="0" smtClean="0"/>
              <a:t>Erilaisten liikelaatujen </a:t>
            </a:r>
            <a:r>
              <a:rPr lang="fi-FI" dirty="0"/>
              <a:t>sekä </a:t>
            </a:r>
            <a:r>
              <a:rPr lang="fi-FI" dirty="0" smtClean="0"/>
              <a:t>tunteiden </a:t>
            </a:r>
            <a:r>
              <a:rPr lang="fi-FI" dirty="0"/>
              <a:t>ja </a:t>
            </a:r>
            <a:r>
              <a:rPr lang="fi-FI" dirty="0" smtClean="0"/>
              <a:t>tunnelmien ilmaisemista. </a:t>
            </a:r>
          </a:p>
          <a:p>
            <a:endParaRPr lang="fi-FI" dirty="0"/>
          </a:p>
          <a:p>
            <a:endParaRPr lang="fi-FI" b="1" i="1" dirty="0"/>
          </a:p>
          <a:p>
            <a:endParaRPr lang="fi-FI" b="1" i="1" dirty="0" smtClean="0"/>
          </a:p>
        </p:txBody>
      </p:sp>
    </p:spTree>
    <p:extLst>
      <p:ext uri="{BB962C8B-B14F-4D97-AF65-F5344CB8AC3E}">
        <p14:creationId xmlns:p14="http://schemas.microsoft.com/office/powerpoint/2010/main" val="125964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/>
          </a:bodyPr>
          <a:lstStyle/>
          <a:p>
            <a:r>
              <a:rPr lang="fi-FI" dirty="0" smtClean="0"/>
              <a:t>Arviointi</a:t>
            </a:r>
            <a:br>
              <a:rPr lang="fi-FI" dirty="0" smtClean="0"/>
            </a:br>
            <a:r>
              <a:rPr lang="fi-FI" dirty="0" smtClean="0"/>
              <a:t>Tanssin tiedot ja taidot (1)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i-FI" sz="1800" b="1" dirty="0"/>
              <a:t>Vrt. perusopetuksen OPS (2014) </a:t>
            </a:r>
            <a:r>
              <a:rPr lang="fi-FI" sz="1800" b="1" dirty="0" smtClean="0"/>
              <a:t>tavoitteisto.</a:t>
            </a:r>
            <a:endParaRPr lang="fi-FI" sz="1800" b="1" dirty="0"/>
          </a:p>
          <a:p>
            <a:pPr marL="0" indent="0">
              <a:buNone/>
            </a:pPr>
            <a:r>
              <a:rPr lang="fi-FI" sz="1800" b="1" dirty="0" smtClean="0"/>
              <a:t>T2: Havaintomotoriikka: </a:t>
            </a:r>
            <a:r>
              <a:rPr lang="fi-FI" sz="1800" dirty="0" smtClean="0"/>
              <a:t>Havainnoi </a:t>
            </a:r>
            <a:r>
              <a:rPr lang="fi-FI" sz="1800" dirty="0"/>
              <a:t>ja arvioi itseään sekä ympäristöään tilan, ajan ja voiman käytön </a:t>
            </a:r>
            <a:r>
              <a:rPr lang="fi-FI" sz="1800" dirty="0" smtClean="0"/>
              <a:t>suhteen. </a:t>
            </a:r>
            <a:endParaRPr lang="fi-FI" sz="1800" dirty="0"/>
          </a:p>
          <a:p>
            <a:pPr marL="0" indent="0">
              <a:buNone/>
            </a:pPr>
            <a:r>
              <a:rPr lang="fi-FI" sz="1800" b="1" dirty="0" smtClean="0"/>
              <a:t>T3: Tasapaino- </a:t>
            </a:r>
            <a:r>
              <a:rPr lang="fi-FI" sz="1800" b="1" dirty="0"/>
              <a:t>ja </a:t>
            </a:r>
            <a:r>
              <a:rPr lang="fi-FI" sz="1800" b="1" dirty="0" smtClean="0"/>
              <a:t>liikkumistaidot: </a:t>
            </a:r>
            <a:r>
              <a:rPr lang="fi-FI" sz="1800" dirty="0" smtClean="0"/>
              <a:t>Tiedostaa </a:t>
            </a:r>
            <a:r>
              <a:rPr lang="fi-FI" sz="1800" dirty="0"/>
              <a:t>ja kehittää liikehallintaansa kehon asennon, optimaalisen linjauksen sekä liiketuntemuksen </a:t>
            </a:r>
            <a:r>
              <a:rPr lang="fi-FI" sz="1800" dirty="0" smtClean="0"/>
              <a:t>avulla. </a:t>
            </a:r>
            <a:endParaRPr lang="fi-FI" sz="1800" dirty="0"/>
          </a:p>
          <a:p>
            <a:pPr marL="0" indent="0">
              <a:buNone/>
            </a:pPr>
            <a:r>
              <a:rPr lang="fi-FI" sz="1800" b="1" dirty="0" smtClean="0">
                <a:solidFill>
                  <a:srgbClr val="595959"/>
                </a:solidFill>
              </a:rPr>
              <a:t>T5: Fyysisten </a:t>
            </a:r>
            <a:r>
              <a:rPr lang="fi-FI" sz="1800" b="1" dirty="0">
                <a:solidFill>
                  <a:srgbClr val="595959"/>
                </a:solidFill>
              </a:rPr>
              <a:t>ominaisuuksien arviointi- ja kehittämistaidot</a:t>
            </a:r>
            <a:r>
              <a:rPr lang="fi-FI" sz="1800" dirty="0">
                <a:solidFill>
                  <a:srgbClr val="595959"/>
                </a:solidFill>
              </a:rPr>
              <a:t>: Tunnistaa omat </a:t>
            </a:r>
            <a:r>
              <a:rPr lang="fi-FI" sz="1800" dirty="0" smtClean="0">
                <a:solidFill>
                  <a:srgbClr val="595959"/>
                </a:solidFill>
              </a:rPr>
              <a:t>vahvuutensa, </a:t>
            </a:r>
            <a:r>
              <a:rPr lang="fi-FI" sz="1800" dirty="0">
                <a:solidFill>
                  <a:srgbClr val="595959"/>
                </a:solidFill>
              </a:rPr>
              <a:t>käyttää kehonsa mahdollisuuksia monipuolisesti </a:t>
            </a:r>
            <a:r>
              <a:rPr lang="fi-FI" sz="1800" dirty="0" smtClean="0">
                <a:solidFill>
                  <a:srgbClr val="595959"/>
                </a:solidFill>
              </a:rPr>
              <a:t>ja </a:t>
            </a:r>
            <a:r>
              <a:rPr lang="fi-FI" sz="1800" dirty="0">
                <a:solidFill>
                  <a:srgbClr val="595959"/>
                </a:solidFill>
              </a:rPr>
              <a:t>kehittää liikkeen laajuutta ja </a:t>
            </a:r>
            <a:r>
              <a:rPr lang="fi-FI" sz="1800" dirty="0" smtClean="0">
                <a:solidFill>
                  <a:srgbClr val="595959"/>
                </a:solidFill>
              </a:rPr>
              <a:t>tarkkuutta. </a:t>
            </a:r>
            <a:endParaRPr lang="fi-FI" sz="1800" dirty="0"/>
          </a:p>
          <a:p>
            <a:endParaRPr lang="fi-FI" sz="1600" b="1" i="1" dirty="0"/>
          </a:p>
          <a:p>
            <a:endParaRPr lang="fi-FI" sz="1600" b="1" i="1" dirty="0"/>
          </a:p>
          <a:p>
            <a:endParaRPr lang="fi-FI" sz="1600" b="1" i="1" dirty="0"/>
          </a:p>
          <a:p>
            <a:r>
              <a:rPr lang="fi-FI" sz="1600" b="1" i="1" dirty="0" smtClean="0"/>
              <a:t>Kuvaa keskeiset liikuntataidot oppimisympär</a:t>
            </a:r>
            <a:r>
              <a:rPr lang="fi-FI" sz="2000" b="1" i="1" dirty="0" smtClean="0"/>
              <a:t>istössäsi </a:t>
            </a:r>
            <a:endParaRPr lang="fi-FI" sz="2000" b="1" i="1" dirty="0"/>
          </a:p>
        </p:txBody>
      </p:sp>
    </p:spTree>
    <p:extLst>
      <p:ext uri="{BB962C8B-B14F-4D97-AF65-F5344CB8AC3E}">
        <p14:creationId xmlns:p14="http://schemas.microsoft.com/office/powerpoint/2010/main" val="2319135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/>
          </a:bodyPr>
          <a:lstStyle/>
          <a:p>
            <a:r>
              <a:rPr lang="fi-FI" dirty="0" smtClean="0"/>
              <a:t>Arviointi</a:t>
            </a:r>
            <a:br>
              <a:rPr lang="fi-FI" dirty="0" smtClean="0"/>
            </a:br>
            <a:r>
              <a:rPr lang="fi-FI" dirty="0" smtClean="0"/>
              <a:t>Tanssin tiedot ja taidot (2)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/>
              <a:t>Vrt. perusopetuksen OPS (2014) </a:t>
            </a:r>
            <a:r>
              <a:rPr lang="fi-FI" sz="2000" b="1" dirty="0" smtClean="0"/>
              <a:t>tavoitteisto.</a:t>
            </a:r>
            <a:endParaRPr lang="fi-FI" sz="2000" b="1" dirty="0"/>
          </a:p>
          <a:p>
            <a:pPr marL="0" indent="0">
              <a:buNone/>
            </a:pPr>
            <a:r>
              <a:rPr lang="fi-FI" sz="2000" b="1" dirty="0" smtClean="0"/>
              <a:t>T13: Liikuntaympäristökohtaiset taidot tanssissa: </a:t>
            </a:r>
            <a:endParaRPr lang="fi-FI" sz="2000" dirty="0" smtClean="0"/>
          </a:p>
          <a:p>
            <a:pPr lvl="0"/>
            <a:r>
              <a:rPr lang="fi-FI" sz="2000" dirty="0"/>
              <a:t>Y</a:t>
            </a:r>
            <a:r>
              <a:rPr lang="fi-FI" sz="2000" dirty="0" smtClean="0"/>
              <a:t>mmärtää liikkeen rytmiä ja dynamiikkaa sekä osaa yhdistää liikettä ja musiikkia. </a:t>
            </a:r>
          </a:p>
          <a:p>
            <a:pPr lvl="0"/>
            <a:r>
              <a:rPr lang="fi-FI" sz="2000" dirty="0"/>
              <a:t>I</a:t>
            </a:r>
            <a:r>
              <a:rPr lang="fi-FI" sz="2000" dirty="0" smtClean="0"/>
              <a:t>lmaisee </a:t>
            </a:r>
            <a:r>
              <a:rPr lang="fi-FI" sz="2000" dirty="0"/>
              <a:t>monipuolisesti erilaisia liikelaatuja sekä tunteita ja </a:t>
            </a:r>
            <a:r>
              <a:rPr lang="fi-FI" sz="2000" dirty="0" smtClean="0"/>
              <a:t>tunnelmia.</a:t>
            </a:r>
            <a:endParaRPr lang="fi-FI" sz="2000" dirty="0"/>
          </a:p>
          <a:p>
            <a:pPr lvl="0"/>
            <a:r>
              <a:rPr lang="fi-FI" sz="2000" dirty="0"/>
              <a:t>T</a:t>
            </a:r>
            <a:r>
              <a:rPr lang="fi-FI" sz="2000" dirty="0" smtClean="0"/>
              <a:t>untee tanssisanastoa.</a:t>
            </a:r>
            <a:endParaRPr lang="fi-FI" sz="2000" dirty="0"/>
          </a:p>
          <a:p>
            <a:pPr marL="0" indent="0">
              <a:buNone/>
            </a:pPr>
            <a:r>
              <a:rPr lang="fi-FI" sz="1600" dirty="0" smtClean="0"/>
              <a:t> </a:t>
            </a:r>
            <a:endParaRPr lang="fi-FI" sz="1600" dirty="0"/>
          </a:p>
          <a:p>
            <a:endParaRPr lang="fi-FI" sz="1600" dirty="0"/>
          </a:p>
          <a:p>
            <a:endParaRPr lang="fi-FI" sz="1600" b="1" i="1" dirty="0"/>
          </a:p>
          <a:p>
            <a:endParaRPr lang="fi-FI" sz="1600" b="1" i="1" dirty="0"/>
          </a:p>
          <a:p>
            <a:endParaRPr lang="fi-FI" sz="1600" b="1" i="1" dirty="0"/>
          </a:p>
          <a:p>
            <a:r>
              <a:rPr lang="fi-FI" sz="1600" b="1" i="1" dirty="0" smtClean="0"/>
              <a:t>Kuvaa keskeiset liikuntataidot oppimisympär</a:t>
            </a:r>
            <a:r>
              <a:rPr lang="fi-FI" sz="2000" b="1" i="1" dirty="0" smtClean="0"/>
              <a:t>istössäsi </a:t>
            </a:r>
            <a:endParaRPr lang="fi-FI" sz="2000" b="1" i="1" dirty="0"/>
          </a:p>
        </p:txBody>
      </p:sp>
    </p:spTree>
    <p:extLst>
      <p:ext uri="{BB962C8B-B14F-4D97-AF65-F5344CB8AC3E}">
        <p14:creationId xmlns:p14="http://schemas.microsoft.com/office/powerpoint/2010/main" val="3948340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376264"/>
          </a:xfrm>
        </p:spPr>
        <p:txBody>
          <a:bodyPr>
            <a:normAutofit/>
          </a:bodyPr>
          <a:lstStyle/>
          <a:p>
            <a:r>
              <a:rPr lang="fi-FI" dirty="0" smtClean="0"/>
              <a:t>Arviointi</a:t>
            </a:r>
            <a:br>
              <a:rPr lang="fi-FI" dirty="0" smtClean="0"/>
            </a:br>
            <a:r>
              <a:rPr lang="fi-FI" dirty="0" smtClean="0"/>
              <a:t>Tanssin työskentelytaidot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 smtClean="0"/>
              <a:t>Vrt. perusopetuksen OPS (2014) tavoitteisto.</a:t>
            </a:r>
          </a:p>
          <a:p>
            <a:pPr marL="0" indent="0">
              <a:buNone/>
            </a:pPr>
            <a:r>
              <a:rPr lang="fi-FI" b="1" dirty="0" smtClean="0"/>
              <a:t>T1</a:t>
            </a:r>
            <a:r>
              <a:rPr lang="fi-FI" b="1" dirty="0"/>
              <a:t>: Aktiivisuus ja yrittäminen: </a:t>
            </a:r>
            <a:r>
              <a:rPr lang="fi-FI" dirty="0"/>
              <a:t>kokeilee rohkeasti tanssin eri sisältöjä parhaansa yrittäen. </a:t>
            </a:r>
          </a:p>
          <a:p>
            <a:pPr marL="0" indent="0">
              <a:buNone/>
            </a:pPr>
            <a:r>
              <a:rPr lang="fi-FI" b="1" dirty="0" smtClean="0"/>
              <a:t>T8: </a:t>
            </a:r>
            <a:r>
              <a:rPr lang="fi-FI" dirty="0" smtClean="0"/>
              <a:t>Pyrkii </a:t>
            </a:r>
            <a:r>
              <a:rPr lang="fi-FI" dirty="0"/>
              <a:t>luomaan turvallista </a:t>
            </a:r>
            <a:r>
              <a:rPr lang="fi-FI" dirty="0" smtClean="0"/>
              <a:t>oppimisilmapiiriä.</a:t>
            </a:r>
            <a:r>
              <a:rPr lang="fi-FI" b="1" dirty="0"/>
              <a:t> </a:t>
            </a:r>
            <a:r>
              <a:rPr lang="fi-FI" b="1" dirty="0" smtClean="0"/>
              <a:t>Vastuullisuus </a:t>
            </a:r>
            <a:r>
              <a:rPr lang="fi-FI" b="1" dirty="0"/>
              <a:t>ryhmässä: </a:t>
            </a:r>
            <a:r>
              <a:rPr lang="fi-FI" dirty="0"/>
              <a:t>säätelee toimintaansa ja tunneilmaisuaan liikuntatilanteissa toiset huomioon ottaen sekä ottaa vastuuta omasta ja yhteisistä oppimistilanteista.</a:t>
            </a:r>
          </a:p>
          <a:p>
            <a:pPr marL="0" indent="0">
              <a:buNone/>
            </a:pPr>
            <a:r>
              <a:rPr lang="fi-FI" b="1" dirty="0" smtClean="0"/>
              <a:t>T7, T9: </a:t>
            </a:r>
            <a:r>
              <a:rPr lang="fi-FI" dirty="0" smtClean="0"/>
              <a:t>Noudattaa tanssiympäristölle </a:t>
            </a:r>
            <a:r>
              <a:rPr lang="fi-FI" dirty="0"/>
              <a:t>ominaisia ja sovittuja </a:t>
            </a:r>
            <a:r>
              <a:rPr lang="fi-FI" dirty="0" smtClean="0"/>
              <a:t>toimintaperiaatteita. </a:t>
            </a:r>
            <a:endParaRPr lang="fi-FI" dirty="0"/>
          </a:p>
          <a:p>
            <a:pPr marL="0" indent="0">
              <a:buNone/>
            </a:pPr>
            <a:endParaRPr lang="fi-FI" b="1" i="1" dirty="0"/>
          </a:p>
        </p:txBody>
      </p:sp>
    </p:spTree>
    <p:extLst>
      <p:ext uri="{BB962C8B-B14F-4D97-AF65-F5344CB8AC3E}">
        <p14:creationId xmlns:p14="http://schemas.microsoft.com/office/powerpoint/2010/main" val="829261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ntytaru">
  <a:themeElements>
    <a:clrScheme name="Syntytaru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Syntytaru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Syntytaru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Syntytaru.thmx</Template>
  <TotalTime>382</TotalTime>
  <Words>249</Words>
  <Application>Microsoft Office PowerPoint</Application>
  <PresentationFormat>Näytössä katseltava diaesitys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Calisto MT</vt:lpstr>
      <vt:lpstr>Wingdings</vt:lpstr>
      <vt:lpstr>Syntytaru</vt:lpstr>
      <vt:lpstr>Miten taidon oppimisen periaatteita opetetaan tanssissa </vt:lpstr>
      <vt:lpstr>Miten taidon oppimisen periaatteita opetetaan tanssissa </vt:lpstr>
      <vt:lpstr>Arviointi Tanssin tiedot ja taidot (1)</vt:lpstr>
      <vt:lpstr>Arviointi Tanssin tiedot ja taidot (2)</vt:lpstr>
      <vt:lpstr>Arviointi Tanssin työskentelytaidot </vt:lpstr>
    </vt:vector>
  </TitlesOfParts>
  <Company>University of Jyväskylä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OSAAMINEN JA OPPIMINEN = Liikunnan tiedot ja taidot 50 % arvosanasta</dc:title>
  <dc:creator>Kalaja Merja</dc:creator>
  <cp:lastModifiedBy>Mariana Siljamäki</cp:lastModifiedBy>
  <cp:revision>43</cp:revision>
  <dcterms:created xsi:type="dcterms:W3CDTF">2017-03-30T08:43:51Z</dcterms:created>
  <dcterms:modified xsi:type="dcterms:W3CDTF">2018-10-02T07:17:10Z</dcterms:modified>
</cp:coreProperties>
</file>