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6.2.2018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4636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6.2.2018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4439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6.2.2018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2582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6.2.2018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51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6.2.2018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463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6.2.2018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35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6.2.2018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3436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6.2.2018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9979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6.2.2018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6839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6.2.2018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1646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80B3-8CD0-48AE-B3BD-6609E32D46FD}" type="datetimeFigureOut">
              <a:rPr lang="fi-FI" smtClean="0"/>
              <a:t>6.2.2018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3475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D80B3-8CD0-48AE-B3BD-6609E32D46FD}" type="datetimeFigureOut">
              <a:rPr lang="fi-FI" smtClean="0"/>
              <a:t>6.2.2018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65F64-5AF8-47BD-85B9-BC8232A2E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480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7418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9505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4000" b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345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Syrjäläinen Jarno Antero</dc:creator>
  <cp:lastModifiedBy>Syrjäläinen Jarno Antero</cp:lastModifiedBy>
  <cp:revision>1</cp:revision>
  <dcterms:created xsi:type="dcterms:W3CDTF">2018-02-06T11:09:55Z</dcterms:created>
  <dcterms:modified xsi:type="dcterms:W3CDTF">2018-02-06T11:10:49Z</dcterms:modified>
</cp:coreProperties>
</file>