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445815E-4714-401A-9B18-DE6ACBEC064B}" type="datetimeFigureOut">
              <a:rPr lang="fi-FI" smtClean="0"/>
              <a:t>9.12.2019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40D683F-B198-4EF6-ABF6-46D7CF2C2D6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YLEENSÄ </a:t>
            </a:r>
            <a:r>
              <a:rPr lang="fi-FI" u="sng" dirty="0" smtClean="0"/>
              <a:t>ZU</a:t>
            </a:r>
            <a:r>
              <a:rPr lang="fi-FI" dirty="0" smtClean="0"/>
              <a:t> TULEE</a:t>
            </a:r>
          </a:p>
          <a:p>
            <a:r>
              <a:rPr lang="fi-FI" dirty="0" smtClean="0"/>
              <a:t>VAIN TIETTYIHIN VERBEIHIN LIITTYESSÄÄN </a:t>
            </a:r>
            <a:r>
              <a:rPr lang="fi-FI" u="sng" dirty="0" smtClean="0"/>
              <a:t>ZU</a:t>
            </a:r>
            <a:r>
              <a:rPr lang="fi-FI" dirty="0" smtClean="0"/>
              <a:t> JÄÄ POIS</a:t>
            </a:r>
          </a:p>
          <a:p>
            <a:r>
              <a:rPr lang="fi-FI" dirty="0" smtClean="0"/>
              <a:t>TÄLLAISIA VERBEJÄ OVAT:</a:t>
            </a:r>
          </a:p>
          <a:p>
            <a:pPr marL="457200" indent="-457200">
              <a:buAutoNum type="arabicParenR"/>
            </a:pPr>
            <a:r>
              <a:rPr lang="fi-FI" dirty="0" smtClean="0"/>
              <a:t>MODAALIAPUVERBIT       </a:t>
            </a:r>
            <a:r>
              <a:rPr lang="fi-FI" dirty="0" err="1" smtClean="0"/>
              <a:t>dürfen,können,mögen,müssen,sollen,wollen</a:t>
            </a:r>
            <a:r>
              <a:rPr lang="fi-FI" dirty="0" smtClean="0"/>
              <a:t>,  </a:t>
            </a:r>
            <a:r>
              <a:rPr lang="fi-FI" dirty="0" err="1" smtClean="0"/>
              <a:t>möchten</a:t>
            </a:r>
            <a:r>
              <a:rPr lang="fi-FI" dirty="0" smtClean="0"/>
              <a:t>: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kann</a:t>
            </a:r>
            <a:r>
              <a:rPr lang="fi-FI" dirty="0" smtClean="0"/>
              <a:t> </a:t>
            </a:r>
            <a:r>
              <a:rPr lang="fi-FI" dirty="0" err="1" smtClean="0"/>
              <a:t>gut</a:t>
            </a:r>
            <a:r>
              <a:rPr lang="fi-FI" dirty="0" smtClean="0"/>
              <a:t> Deutsch </a:t>
            </a:r>
            <a:r>
              <a:rPr lang="fi-FI" dirty="0" err="1" smtClean="0"/>
              <a:t>sprechen</a:t>
            </a:r>
            <a:r>
              <a:rPr lang="fi-FI" dirty="0" smtClean="0"/>
              <a:t>.</a:t>
            </a:r>
          </a:p>
          <a:p>
            <a:pPr marL="457200" indent="-457200">
              <a:buAutoNum type="arabicParenR"/>
            </a:pPr>
            <a:r>
              <a:rPr lang="fi-FI" dirty="0" smtClean="0"/>
              <a:t>FUTUURIN WERDEN: </a:t>
            </a: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werde</a:t>
            </a:r>
            <a:r>
              <a:rPr lang="fi-FI" dirty="0" smtClean="0"/>
              <a:t> </a:t>
            </a:r>
            <a:r>
              <a:rPr lang="fi-FI" dirty="0" err="1" smtClean="0"/>
              <a:t>hier</a:t>
            </a:r>
            <a:r>
              <a:rPr lang="fi-FI" dirty="0" smtClean="0"/>
              <a:t> </a:t>
            </a:r>
            <a:r>
              <a:rPr lang="fi-FI" dirty="0" err="1" smtClean="0"/>
              <a:t>bleiben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INFINITIIVI + ZU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032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412776"/>
            <a:ext cx="7408333" cy="475252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i-FI" sz="5100" dirty="0" smtClean="0"/>
              <a:t>3) KIELIKOHTAINEN VERBIRYHMÄ – AISTIHAVAINNOT,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LIIKE: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</a:t>
            </a:r>
            <a:r>
              <a:rPr lang="fi-FI" sz="5100" dirty="0" err="1" smtClean="0"/>
              <a:t>Ich</a:t>
            </a:r>
            <a:r>
              <a:rPr lang="fi-FI" sz="5100" dirty="0" smtClean="0"/>
              <a:t> </a:t>
            </a:r>
            <a:r>
              <a:rPr lang="fi-FI" sz="5100" dirty="0" err="1" smtClean="0"/>
              <a:t>sehe</a:t>
            </a:r>
            <a:r>
              <a:rPr lang="fi-FI" sz="5100" dirty="0" smtClean="0"/>
              <a:t> </a:t>
            </a:r>
            <a:r>
              <a:rPr lang="fi-FI" sz="5100" dirty="0" err="1" smtClean="0"/>
              <a:t>dich</a:t>
            </a:r>
            <a:r>
              <a:rPr lang="fi-FI" sz="5100" dirty="0" smtClean="0"/>
              <a:t> </a:t>
            </a:r>
            <a:r>
              <a:rPr lang="fi-FI" sz="5100" dirty="0" err="1" smtClean="0"/>
              <a:t>gehen</a:t>
            </a:r>
            <a:r>
              <a:rPr lang="fi-FI" sz="5100" dirty="0" smtClean="0"/>
              <a:t>. </a:t>
            </a:r>
            <a:endParaRPr lang="fi-FI" sz="5100" dirty="0"/>
          </a:p>
          <a:p>
            <a:pPr marL="0" indent="0">
              <a:buNone/>
            </a:pPr>
            <a:r>
              <a:rPr lang="fi-FI" sz="5100" dirty="0" smtClean="0"/>
              <a:t>     </a:t>
            </a:r>
            <a:r>
              <a:rPr lang="fi-FI" sz="5100" dirty="0" err="1" smtClean="0"/>
              <a:t>Kommst</a:t>
            </a:r>
            <a:r>
              <a:rPr lang="fi-FI" sz="5100" dirty="0" smtClean="0"/>
              <a:t> du </a:t>
            </a:r>
            <a:r>
              <a:rPr lang="fi-FI" sz="5100" dirty="0" err="1" smtClean="0"/>
              <a:t>mit</a:t>
            </a:r>
            <a:r>
              <a:rPr lang="fi-FI" sz="5100" dirty="0" smtClean="0"/>
              <a:t> </a:t>
            </a:r>
            <a:r>
              <a:rPr lang="fi-FI" sz="5100" dirty="0" err="1" smtClean="0"/>
              <a:t>mir</a:t>
            </a:r>
            <a:r>
              <a:rPr lang="fi-FI" sz="5100" dirty="0" smtClean="0"/>
              <a:t> </a:t>
            </a:r>
            <a:r>
              <a:rPr lang="fi-FI" sz="5100" dirty="0" err="1" smtClean="0"/>
              <a:t>tanzen</a:t>
            </a:r>
            <a:r>
              <a:rPr lang="fi-FI" sz="5100" dirty="0" smtClean="0"/>
              <a:t>?</a:t>
            </a:r>
          </a:p>
          <a:p>
            <a:pPr marL="0" indent="0">
              <a:buNone/>
            </a:pPr>
            <a:r>
              <a:rPr lang="fi-FI" sz="5100" dirty="0" smtClean="0"/>
              <a:t>    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PILKKU! – PÄÄTTELE ZU:N TULEMINEN: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</a:t>
            </a:r>
            <a:r>
              <a:rPr lang="fi-FI" sz="5100" dirty="0" err="1" smtClean="0"/>
              <a:t>Jetzt</a:t>
            </a:r>
            <a:r>
              <a:rPr lang="fi-FI" sz="5100" dirty="0" smtClean="0"/>
              <a:t> </a:t>
            </a:r>
            <a:r>
              <a:rPr lang="fi-FI" sz="5100" dirty="0" err="1" smtClean="0"/>
              <a:t>ist</a:t>
            </a:r>
            <a:r>
              <a:rPr lang="fi-FI" sz="5100" dirty="0" smtClean="0"/>
              <a:t> es Zeit, </a:t>
            </a:r>
            <a:r>
              <a:rPr lang="fi-FI" sz="5100" dirty="0" err="1" smtClean="0"/>
              <a:t>nach</a:t>
            </a:r>
            <a:r>
              <a:rPr lang="fi-FI" sz="5100" dirty="0" smtClean="0"/>
              <a:t> </a:t>
            </a:r>
            <a:r>
              <a:rPr lang="fi-FI" sz="5100" dirty="0" err="1" smtClean="0"/>
              <a:t>Hause</a:t>
            </a:r>
            <a:r>
              <a:rPr lang="fi-FI" sz="5100" dirty="0" smtClean="0"/>
              <a:t> </a:t>
            </a:r>
            <a:r>
              <a:rPr lang="fi-FI" sz="5100" dirty="0" err="1" smtClean="0"/>
              <a:t>zu</a:t>
            </a:r>
            <a:r>
              <a:rPr lang="fi-FI" sz="5100" dirty="0" smtClean="0"/>
              <a:t> </a:t>
            </a:r>
            <a:r>
              <a:rPr lang="fi-FI" sz="5100" dirty="0" err="1" smtClean="0"/>
              <a:t>gehen</a:t>
            </a:r>
            <a:r>
              <a:rPr lang="fi-FI" sz="5100" dirty="0" smtClean="0"/>
              <a:t>.</a:t>
            </a:r>
          </a:p>
          <a:p>
            <a:pPr marL="0" indent="0">
              <a:buNone/>
            </a:pPr>
            <a:endParaRPr lang="fi-FI" sz="5100" dirty="0" smtClean="0"/>
          </a:p>
          <a:p>
            <a:pPr marL="0" indent="0">
              <a:buNone/>
            </a:pPr>
            <a:r>
              <a:rPr lang="fi-FI" sz="5100" dirty="0" smtClean="0"/>
              <a:t>      UM – ZU = TEHDÄKSEEN JTKN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 OHNE – ZU = TEKEMÄTTÄ JTKN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(AN)STATT – ZU = SEN SIJAAN, ETTÄ TEKISI JTKN </a:t>
            </a:r>
          </a:p>
          <a:p>
            <a:pPr marL="0" indent="0">
              <a:buNone/>
            </a:pPr>
            <a:r>
              <a:rPr lang="fi-FI" sz="5100" dirty="0"/>
              <a:t> </a:t>
            </a:r>
            <a:r>
              <a:rPr lang="fi-FI" sz="5100" dirty="0" smtClean="0"/>
              <a:t>     </a:t>
            </a:r>
            <a:r>
              <a:rPr lang="fi-FI" sz="5100" dirty="0" err="1" smtClean="0"/>
              <a:t>Ich</a:t>
            </a:r>
            <a:r>
              <a:rPr lang="fi-FI" sz="5100" dirty="0" smtClean="0"/>
              <a:t> </a:t>
            </a:r>
            <a:r>
              <a:rPr lang="fi-FI" sz="5100" dirty="0" err="1" smtClean="0"/>
              <a:t>bleibe</a:t>
            </a:r>
            <a:r>
              <a:rPr lang="fi-FI" sz="5100" dirty="0" smtClean="0"/>
              <a:t> </a:t>
            </a:r>
            <a:r>
              <a:rPr lang="fi-FI" sz="5100" dirty="0" err="1" smtClean="0"/>
              <a:t>hier</a:t>
            </a:r>
            <a:r>
              <a:rPr lang="fi-FI" sz="5100" dirty="0" smtClean="0"/>
              <a:t>, </a:t>
            </a:r>
            <a:r>
              <a:rPr lang="fi-FI" sz="5100" dirty="0" err="1" smtClean="0"/>
              <a:t>um</a:t>
            </a:r>
            <a:r>
              <a:rPr lang="fi-FI" sz="5100" dirty="0" smtClean="0"/>
              <a:t> Deutsch </a:t>
            </a:r>
            <a:r>
              <a:rPr lang="fi-FI" sz="5100" dirty="0" err="1" smtClean="0"/>
              <a:t>zu</a:t>
            </a:r>
            <a:r>
              <a:rPr lang="fi-FI" sz="5100" dirty="0" smtClean="0"/>
              <a:t> </a:t>
            </a:r>
            <a:r>
              <a:rPr lang="fi-FI" sz="5100" dirty="0" err="1" smtClean="0"/>
              <a:t>lernen</a:t>
            </a:r>
            <a:r>
              <a:rPr lang="fi-FI" sz="5100" dirty="0" smtClean="0"/>
              <a:t>.</a:t>
            </a:r>
          </a:p>
          <a:p>
            <a:pPr marL="0" indent="0">
              <a:buNone/>
            </a:pPr>
            <a:r>
              <a:rPr lang="fi-FI" sz="3400" dirty="0" smtClean="0"/>
              <a:t>          </a:t>
            </a:r>
          </a:p>
          <a:p>
            <a:pPr marL="0" indent="0">
              <a:buNone/>
            </a:pPr>
            <a:r>
              <a:rPr lang="fi-FI" sz="3400" dirty="0" smtClean="0"/>
              <a:t>          </a:t>
            </a:r>
          </a:p>
          <a:p>
            <a:pPr marL="0" indent="0">
              <a:buNone/>
            </a:pPr>
            <a:r>
              <a:rPr lang="fi-FI" dirty="0" smtClean="0"/>
              <a:t>    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  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868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119</Words>
  <Application>Microsoft Office PowerPoint</Application>
  <PresentationFormat>Näytössä katseltava diaesitys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Candara</vt:lpstr>
      <vt:lpstr>Symbol</vt:lpstr>
      <vt:lpstr>Aaltomuoto</vt:lpstr>
      <vt:lpstr>INFINITIIVI + ZU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 + ZU</dc:title>
  <dc:creator>Ylinen</dc:creator>
  <cp:lastModifiedBy>Sanna-Liisa Vilppola-ylinen</cp:lastModifiedBy>
  <cp:revision>4</cp:revision>
  <dcterms:created xsi:type="dcterms:W3CDTF">2013-09-02T14:42:40Z</dcterms:created>
  <dcterms:modified xsi:type="dcterms:W3CDTF">2019-12-09T12:33:53Z</dcterms:modified>
</cp:coreProperties>
</file>