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83" r:id="rId3"/>
    <p:sldId id="284" r:id="rId4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5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3.9.2025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3.9.2025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POMM1001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2800" dirty="0">
                <a:latin typeface="Bernard MT Condensed" panose="02050806060905020404" pitchFamily="18" charset="0"/>
              </a:rPr>
              <a:t>Johdanto monialaisiin 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750912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Syksy 2025 Kaili </a:t>
            </a:r>
            <a:r>
              <a:rPr lang="fi-FI" dirty="0" err="1">
                <a:latin typeface="Bernard MT Condensed" panose="02050806060905020404" pitchFamily="18" charset="0"/>
              </a:rPr>
              <a:t>Kepler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b="1" dirty="0"/>
              <a:t>Tehtävä: </a:t>
            </a:r>
            <a:r>
              <a:rPr lang="fi-FI" sz="2400" dirty="0"/>
              <a:t>Muodostatte ryhmän, joka luo uuden koulun. Teidän ei tarvitse tukeutua nykykouluun, vaan voitte luoda sen sellaiseksi kuin haluatte ja kykenette perustelemaan.</a:t>
            </a:r>
          </a:p>
          <a:p>
            <a:pPr marL="0" indent="0">
              <a:spcBef>
                <a:spcPts val="930"/>
              </a:spcBef>
              <a:buNone/>
              <a:defRPr/>
            </a:pPr>
            <a:endParaRPr lang="fi-FI" sz="2400" dirty="0"/>
          </a:p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dirty="0"/>
              <a:t>Antakaa koululle viisi tavoitetta ja valitkaa viisi oppiainetta, joita koulussa opiskellaan. Oppiaineiden ei tarvitse olla niitä, joita on nykykoulussa, mutta nykyoppiaineitakin saa käyttää. 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665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b="1"/>
              <a:t>KESKUSTELU JA POHDINTA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79612" y="2060576"/>
            <a:ext cx="8229600" cy="3959225"/>
          </a:xfrm>
        </p:spPr>
        <p:txBody>
          <a:bodyPr/>
          <a:lstStyle/>
          <a:p>
            <a:r>
              <a:rPr lang="fi-FI" altLang="fi-FI" sz="2800"/>
              <a:t>Kuinka vaikea oli pyrkiä luomaan uusi koulu?</a:t>
            </a:r>
          </a:p>
          <a:p>
            <a:r>
              <a:rPr lang="fi-FI" altLang="fi-FI" sz="2800"/>
              <a:t>Mihin valinnat perustuivat?</a:t>
            </a:r>
          </a:p>
          <a:p>
            <a:r>
              <a:rPr lang="fi-FI" altLang="fi-FI" sz="2800"/>
              <a:t>Millainen ihmiskäsitys oli valinnan taustalla?</a:t>
            </a:r>
          </a:p>
          <a:p>
            <a:r>
              <a:rPr lang="fi-FI" altLang="fi-FI" sz="2800"/>
              <a:t>Millaista oppimiskäsitystä luotu koulu edustaa?</a:t>
            </a:r>
          </a:p>
          <a:p>
            <a:r>
              <a:rPr lang="fi-FI" altLang="fi-FI" sz="2800"/>
              <a:t>Kenella on koulussa valta?</a:t>
            </a:r>
          </a:p>
          <a:p>
            <a:r>
              <a:rPr lang="fi-FI" altLang="fi-FI" sz="2800"/>
              <a:t>Kuinka uudistava lopputulos on?</a:t>
            </a:r>
          </a:p>
          <a:p>
            <a:endParaRPr lang="fi-FI" altLang="fi-FI" sz="2800"/>
          </a:p>
        </p:txBody>
      </p:sp>
    </p:spTree>
    <p:extLst>
      <p:ext uri="{BB962C8B-B14F-4D97-AF65-F5344CB8AC3E}">
        <p14:creationId xmlns:p14="http://schemas.microsoft.com/office/powerpoint/2010/main" val="36872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154</TotalTime>
  <Words>102</Words>
  <Application>Microsoft Office PowerPoint</Application>
  <PresentationFormat>Custom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Bernard MT Condensed</vt:lpstr>
      <vt:lpstr>Palatino Linotype</vt:lpstr>
      <vt:lpstr>Watercolor_16x9</vt:lpstr>
      <vt:lpstr>POMM1001 Johdanto monialaisiin opintoihin</vt:lpstr>
      <vt:lpstr>PowerPoint Presentation</vt:lpstr>
      <vt:lpstr>KESKUSTELU JA POHDINTA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19</cp:revision>
  <cp:lastPrinted>2019-09-18T08:26:52Z</cp:lastPrinted>
  <dcterms:created xsi:type="dcterms:W3CDTF">2017-11-09T16:06:43Z</dcterms:created>
  <dcterms:modified xsi:type="dcterms:W3CDTF">2025-09-03T07:02:46Z</dcterms:modified>
</cp:coreProperties>
</file>