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10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77240" y="365125"/>
            <a:ext cx="779526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9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93" y="1709738"/>
            <a:ext cx="10617157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93" y="4589463"/>
            <a:ext cx="1061715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1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3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3903"/>
            <a:ext cx="52203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737063"/>
            <a:ext cx="5220335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390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37063"/>
            <a:ext cx="5183188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3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0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53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2226364"/>
            <a:ext cx="3994785" cy="364262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8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20" y="457200"/>
            <a:ext cx="405400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8020" y="2250218"/>
            <a:ext cx="4054006" cy="361876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D62DB5A-5AA0-4E7E-94AB-AD20F02CA8DF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086ECE-EF43-4B07-9DD0-59679471A067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2" y="365125"/>
            <a:ext cx="1063751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2" y="1825625"/>
            <a:ext cx="106375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2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657AA7F-BE72-4467-897E-7A302F46504F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156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08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09" r:id="rId6"/>
    <p:sldLayoutId id="2147483710" r:id="rId7"/>
    <p:sldLayoutId id="2147483711" r:id="rId8"/>
    <p:sldLayoutId id="2147483719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1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13.svg"/><Relationship Id="rId7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3.svg"/><Relationship Id="rId7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13.svg"/><Relationship Id="rId7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4CF648-5CB3-49E4-BE34-8A0598901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69E559C-09DA-4586-86C9-F3C05D9A0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31B9876-5648-46F2-AEA9-460602ADD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240" y="1122363"/>
            <a:ext cx="4116035" cy="2387600"/>
          </a:xfrm>
        </p:spPr>
        <p:txBody>
          <a:bodyPr>
            <a:normAutofit/>
          </a:bodyPr>
          <a:lstStyle/>
          <a:p>
            <a:pPr algn="l"/>
            <a:r>
              <a:rPr lang="fi-FI" sz="1800" b="0" i="0" dirty="0">
                <a:effectLst/>
                <a:latin typeface="Open Sans" panose="020B0606030504020204" pitchFamily="34" charset="0"/>
              </a:rPr>
              <a:t>Alla on päiväkodin arjessa vastaan tulevia tilanteita, joissa monikielistä lasta joutuu ohjaamaan englanniksi. Tekstiä voi olla vähintään puoli A4 ja korkeintaan yksi kokonainen A4.</a:t>
            </a:r>
            <a:br>
              <a:rPr lang="fi-FI" sz="1800" b="0" i="0" dirty="0">
                <a:effectLst/>
                <a:latin typeface="Open Sans" panose="020B0606030504020204" pitchFamily="34" charset="0"/>
              </a:rPr>
            </a:br>
            <a:r>
              <a:rPr lang="fi-FI" sz="1800" b="0" i="0" dirty="0">
                <a:effectLst/>
                <a:latin typeface="Open Sans" panose="020B0606030504020204" pitchFamily="34" charset="0"/>
              </a:rPr>
              <a:t>Palauta tekstisi </a:t>
            </a:r>
            <a:r>
              <a:rPr lang="fi-FI" sz="1800" b="0" i="0" dirty="0" err="1">
                <a:effectLst/>
                <a:latin typeface="Open Sans" panose="020B0606030504020204" pitchFamily="34" charset="0"/>
              </a:rPr>
              <a:t>pedanetin</a:t>
            </a:r>
            <a:r>
              <a:rPr lang="fi-FI" sz="1800" b="0" i="0" dirty="0">
                <a:effectLst/>
                <a:latin typeface="Open Sans" panose="020B0606030504020204" pitchFamily="34" charset="0"/>
              </a:rPr>
              <a:t> palautuslaatikkoon</a:t>
            </a:r>
            <a:endParaRPr lang="fi-FI" sz="18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05D5714-DDB1-4A6A-A37C-5416B9A47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240" y="3602038"/>
            <a:ext cx="4116035" cy="1655762"/>
          </a:xfrm>
        </p:spPr>
        <p:txBody>
          <a:bodyPr>
            <a:normAutofit/>
          </a:bodyPr>
          <a:lstStyle/>
          <a:p>
            <a:pPr algn="l"/>
            <a:endParaRPr lang="fi-FI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AA7ECE-DB5E-48B2-9EF4-7EEAF123B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6445" y="0"/>
            <a:ext cx="3435555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CB4E80-C571-41A6-BC8A-968D8C75F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2199" y="0"/>
            <a:ext cx="3429000" cy="3429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927877-495D-427C-8E0E-5632B52AD4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494" r="20970"/>
          <a:stretch/>
        </p:blipFill>
        <p:spPr>
          <a:xfrm>
            <a:off x="5327445" y="10"/>
            <a:ext cx="3429000" cy="342719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4C072E0C-5768-4B45-A438-DFFA8AF4C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59722" y="-3600"/>
            <a:ext cx="3429000" cy="3429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54F422E-435A-4694-BE6E-B4968E7981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2199" y="3427200"/>
            <a:ext cx="3430800" cy="3430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DE9F60-E2BA-44E6-8C5B-A51B19292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200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02430862-1B4A-470B-8AD3-780215B67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67754" y="3429000"/>
            <a:ext cx="3429000" cy="342900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B168F1C9-4999-4AA2-A916-26FD96868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348260" y="3429000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472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6EB89A-AD34-45FF-9B51-808A48238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76600"/>
            <a:ext cx="3948953" cy="2113177"/>
          </a:xfrm>
        </p:spPr>
        <p:txBody>
          <a:bodyPr anchor="b">
            <a:normAutofit/>
          </a:bodyPr>
          <a:lstStyle/>
          <a:p>
            <a:endParaRPr lang="fi-FI" sz="44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FDDEDD-4AEB-44C4-A866-419BF4FCD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2786742"/>
            <a:ext cx="3948953" cy="349423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2400" b="1" i="0" dirty="0">
                <a:effectLst/>
                <a:latin typeface="Open Sans" panose="020B0606030504020204" pitchFamily="34" charset="0"/>
              </a:rPr>
              <a:t>Ruokailu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  <a:latin typeface="Open Sans" panose="020B0606030504020204" pitchFamily="34" charset="0"/>
              </a:rPr>
              <a:t>Mieti päiväkodin ruokailutilannetta 4–5- vuotiaiden ryhmässä. Miten kerrot lapselle, mitä hänen kuuluu tehdä? (käsien pesu, jonottaminen, pöytätavat)</a:t>
            </a:r>
          </a:p>
          <a:p>
            <a:endParaRPr lang="fi-FI" dirty="0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6988DF46-BB01-4433-86D4-321BC88CE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24167" y="476600"/>
            <a:ext cx="5888959" cy="5887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Graphic 13">
            <a:extLst>
              <a:ext uri="{FF2B5EF4-FFF2-40B4-BE49-F238E27FC236}">
                <a16:creationId xmlns:a16="http://schemas.microsoft.com/office/drawing/2014/main" id="{165938C0-ED8F-4242-AE38-E35BF061C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6783" y="476600"/>
            <a:ext cx="5886343" cy="588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47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C8B83DA-7E91-4B5B-9662-6C9971976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77240"/>
            <a:ext cx="4114800" cy="1812537"/>
          </a:xfrm>
        </p:spPr>
        <p:txBody>
          <a:bodyPr anchor="b">
            <a:normAutofit/>
          </a:bodyPr>
          <a:lstStyle/>
          <a:p>
            <a:endParaRPr lang="fi-FI" sz="44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85A622-BB14-4178-8681-804D75FB9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2786743"/>
            <a:ext cx="4114800" cy="339022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2400" b="1" i="0" dirty="0">
                <a:effectLst/>
                <a:latin typeface="Open Sans" panose="020B0606030504020204" pitchFamily="34" charset="0"/>
              </a:rPr>
              <a:t>Ulkoilu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  <a:latin typeface="Open Sans" panose="020B0606030504020204" pitchFamily="34" charset="0"/>
              </a:rPr>
              <a:t>Tärkeimmät säännöt, mitä päiväkodissa voi lapselle kertoa</a:t>
            </a:r>
          </a:p>
          <a:p>
            <a:endParaRPr lang="fi-FI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61DE1A-F39F-46D4-BA9A-9DAB77A48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2199" y="0"/>
            <a:ext cx="6859801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5B872FB-9048-4804-BA13-DB2AF3C8D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41948" y="0"/>
            <a:ext cx="3429000" cy="3429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6105A24-81C0-4B45-99A5-311F3B74A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2199" y="3427200"/>
            <a:ext cx="3430800" cy="3430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3C851273-7FAC-413A-B5CA-083F7AECD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33999" y="3427200"/>
            <a:ext cx="3429000" cy="3429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3B21356-601F-4761-B3FB-16E3D4A5C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200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004EF464-0C9E-4D7E-B8B3-865285819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67754" y="3427200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23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F12F803-4B6C-47EF-B28B-60D62696C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1243" y="777240"/>
            <a:ext cx="4792929" cy="2647260"/>
          </a:xfrm>
        </p:spPr>
        <p:txBody>
          <a:bodyPr anchor="b">
            <a:normAutofit/>
          </a:bodyPr>
          <a:lstStyle/>
          <a:p>
            <a:pPr algn="ctr"/>
            <a:endParaRPr lang="fi-FI" sz="44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B2EC2C-A33F-49EE-AB41-F93852346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3429000" cy="3429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68B9A43-D405-4564-90D7-037BDBC77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0"/>
            <a:ext cx="3429000" cy="3429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757B3A0-8B17-4AE0-BD9C-475E1D760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00" y="0"/>
            <a:ext cx="3429000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ehkulamppu keltaisella taustalla, johon on luonnosteltu valonsäteet ja johto">
            <a:extLst>
              <a:ext uri="{FF2B5EF4-FFF2-40B4-BE49-F238E27FC236}">
                <a16:creationId xmlns:a16="http://schemas.microsoft.com/office/drawing/2014/main" id="{FF4DB5A2-1EAE-4204-9797-7BDF6E1FCD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499" r="2" b="2"/>
          <a:stretch/>
        </p:blipFill>
        <p:spPr>
          <a:xfrm>
            <a:off x="8764802" y="10"/>
            <a:ext cx="3427200" cy="34271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10CEDD-F054-4BF3-B856-98FED59AE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3427200"/>
            <a:ext cx="3430800" cy="3430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641AACEA-00E6-4D31-9A7C-74455B228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50" y="3429000"/>
            <a:ext cx="3429000" cy="342900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4450F3-FA6C-4EC7-A693-58D35C6E7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1243" y="3652284"/>
            <a:ext cx="4792929" cy="2524678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fi-FI" sz="2400" b="1" i="0" dirty="0">
                <a:effectLst/>
                <a:latin typeface="Open Sans" panose="020B0606030504020204" pitchFamily="34" charset="0"/>
              </a:rPr>
              <a:t>Päiväunet</a:t>
            </a:r>
          </a:p>
          <a:p>
            <a:pPr marL="742950" lvl="1" indent="-285750" algn="ctr"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  <a:latin typeface="Open Sans" panose="020B0606030504020204" pitchFamily="34" charset="0"/>
              </a:rPr>
              <a:t>Lapsen ohjaus lepotilassa</a:t>
            </a:r>
          </a:p>
          <a:p>
            <a:pPr algn="ctr"/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7B5949A-E34F-4EE9-A608-55EEADE0E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200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31CA331F-7ACF-4D95-B4E6-ECA9C09DF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67754" y="3424500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08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281B56-58C4-4E38-B014-3B249C6BD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1243" y="777240"/>
            <a:ext cx="4792929" cy="2321901"/>
          </a:xfrm>
        </p:spPr>
        <p:txBody>
          <a:bodyPr anchor="b">
            <a:normAutofit/>
          </a:bodyPr>
          <a:lstStyle/>
          <a:p>
            <a:pPr algn="ctr"/>
            <a:endParaRPr lang="fi-FI" sz="44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B2EC2C-A33F-49EE-AB41-F93852346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32050" cy="3429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F68B9A43-D405-4564-90D7-037BDBC77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429000" cy="342900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7D7D14-C47F-4C85-8F79-F10664F84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1243" y="3426299"/>
            <a:ext cx="4792929" cy="2750663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fi-FI" sz="2400" b="1" i="0" dirty="0">
                <a:effectLst/>
                <a:latin typeface="Open Sans" panose="020B0606030504020204" pitchFamily="34" charset="0"/>
              </a:rPr>
              <a:t>Vessatilanteet</a:t>
            </a:r>
          </a:p>
          <a:p>
            <a:pPr marL="742950" lvl="1" indent="-285750" algn="ctr"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  <a:latin typeface="Open Sans" panose="020B0606030504020204" pitchFamily="34" charset="0"/>
              </a:rPr>
              <a:t>Tärkeimmät sanat mitä tarvitaan</a:t>
            </a:r>
          </a:p>
          <a:p>
            <a:pPr algn="ctr"/>
            <a:endParaRPr lang="fi-FI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57B3A0-8B17-4AE0-BD9C-475E1D760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00" y="0"/>
            <a:ext cx="3429000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Tietoliikenne">
            <a:extLst>
              <a:ext uri="{FF2B5EF4-FFF2-40B4-BE49-F238E27FC236}">
                <a16:creationId xmlns:a16="http://schemas.microsoft.com/office/drawing/2014/main" id="{CD636AF7-61F2-41FD-AF49-4B37F0677B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09320" y="283734"/>
            <a:ext cx="2934559" cy="293455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210CEDD-F054-4BF3-B856-98FED59AE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9" y="3427200"/>
            <a:ext cx="3436899" cy="3430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641AACEA-00E6-4D31-9A7C-74455B228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6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3429000"/>
            <a:ext cx="3429000" cy="34290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17B5949A-E34F-4EE9-A608-55EEADE0E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200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31CA331F-7ACF-4D95-B4E6-ECA9C09DF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767754" y="3424500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526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746C05B-7333-4BD1-B385-69BEF2DF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1243" y="777240"/>
            <a:ext cx="4792929" cy="2647260"/>
          </a:xfrm>
        </p:spPr>
        <p:txBody>
          <a:bodyPr anchor="b">
            <a:normAutofit/>
          </a:bodyPr>
          <a:lstStyle/>
          <a:p>
            <a:pPr algn="ctr"/>
            <a:endParaRPr lang="fi-FI" sz="44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B2EC2C-A33F-49EE-AB41-F93852346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3429000" cy="3429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68B9A43-D405-4564-90D7-037BDBC77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0"/>
            <a:ext cx="3429000" cy="3429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757B3A0-8B17-4AE0-BD9C-475E1D760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00" y="0"/>
            <a:ext cx="3429000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Yksinäinen matka">
            <a:extLst>
              <a:ext uri="{FF2B5EF4-FFF2-40B4-BE49-F238E27FC236}">
                <a16:creationId xmlns:a16="http://schemas.microsoft.com/office/drawing/2014/main" id="{6D9088FD-651D-46CC-856A-A28B56E3AE6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916" r="8084"/>
          <a:stretch/>
        </p:blipFill>
        <p:spPr>
          <a:xfrm>
            <a:off x="8764802" y="10"/>
            <a:ext cx="3427200" cy="34271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10CEDD-F054-4BF3-B856-98FED59AE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3427200"/>
            <a:ext cx="3430800" cy="3430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641AACEA-00E6-4D31-9A7C-74455B228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50" y="3429000"/>
            <a:ext cx="3429000" cy="342900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D9C305-C9E6-4182-988E-3B8C52C5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1243" y="3652284"/>
            <a:ext cx="4792929" cy="2524678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fi-FI" sz="2400" b="1" i="0" dirty="0">
                <a:effectLst/>
                <a:latin typeface="Open Sans" panose="020B0606030504020204" pitchFamily="34" charset="0"/>
              </a:rPr>
              <a:t>Riita</a:t>
            </a:r>
          </a:p>
          <a:p>
            <a:pPr marL="742950" lvl="1" indent="-285750" algn="ctr"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  <a:latin typeface="Open Sans" panose="020B0606030504020204" pitchFamily="34" charset="0"/>
              </a:rPr>
              <a:t>Miten asetat lapselle rajat</a:t>
            </a:r>
          </a:p>
          <a:p>
            <a:pPr algn="ctr"/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7B5949A-E34F-4EE9-A608-55EEADE0E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200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31CA331F-7ACF-4D95-B4E6-ECA9C09DF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67754" y="3424500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413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0A97F9-87C9-4710-B480-406EA55C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0AC2-F229-46DE-A0A2-5CB386CE9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88FAA37-68B3-4B2F-8FA2-9410CA63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77240"/>
            <a:ext cx="4114800" cy="1812537"/>
          </a:xfrm>
        </p:spPr>
        <p:txBody>
          <a:bodyPr anchor="b">
            <a:normAutofit/>
          </a:bodyPr>
          <a:lstStyle/>
          <a:p>
            <a:endParaRPr lang="fi-FI" sz="44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5DAB85-84D9-4456-A41C-E4B71C3D1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2786743"/>
            <a:ext cx="4114800" cy="339022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2400" b="1" i="0" dirty="0">
                <a:effectLst/>
                <a:latin typeface="Open Sans" panose="020B0606030504020204" pitchFamily="34" charset="0"/>
              </a:rPr>
              <a:t>Lapsen kehuminen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  <a:latin typeface="Open Sans" panose="020B0606030504020204" pitchFamily="34" charset="0"/>
              </a:rPr>
              <a:t>Miten kerrot lapselle, että hän on onnistunut</a:t>
            </a:r>
          </a:p>
          <a:p>
            <a:endParaRPr lang="fi-FI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61DE1A-F39F-46D4-BA9A-9DAB77A48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2199" y="0"/>
            <a:ext cx="6859801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Nallekarhu">
            <a:extLst>
              <a:ext uri="{FF2B5EF4-FFF2-40B4-BE49-F238E27FC236}">
                <a16:creationId xmlns:a16="http://schemas.microsoft.com/office/drawing/2014/main" id="{D0635F00-B827-41EE-A84F-A1DA84CD6C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461" r="-2" b="5676"/>
          <a:stretch/>
        </p:blipFill>
        <p:spPr>
          <a:xfrm>
            <a:off x="5333999" y="10"/>
            <a:ext cx="6854951" cy="34253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6105A24-81C0-4B45-99A5-311F3B74A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2199" y="3427200"/>
            <a:ext cx="3430800" cy="3430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C851273-7FAC-413A-B5CA-083F7AECD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33999" y="3427200"/>
            <a:ext cx="3429000" cy="3429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C3B21356-601F-4761-B3FB-16E3D4A5C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200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004EF464-0C9E-4D7E-B8B3-865285819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67754" y="3427200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067078"/>
      </p:ext>
    </p:extLst>
  </p:cSld>
  <p:clrMapOvr>
    <a:masterClrMapping/>
  </p:clrMapOvr>
</p:sld>
</file>

<file path=ppt/theme/theme1.xml><?xml version="1.0" encoding="utf-8"?>
<a:theme xmlns:a="http://schemas.openxmlformats.org/drawingml/2006/main" name="CelebrationVTI">
  <a:themeElements>
    <a:clrScheme name="AnalogousFromDarkSeedLeftStep">
      <a:dk1>
        <a:srgbClr val="000000"/>
      </a:dk1>
      <a:lt1>
        <a:srgbClr val="FFFFFF"/>
      </a:lt1>
      <a:dk2>
        <a:srgbClr val="3A3621"/>
      </a:dk2>
      <a:lt2>
        <a:srgbClr val="E8E2E5"/>
      </a:lt2>
      <a:accent1>
        <a:srgbClr val="47B475"/>
      </a:accent1>
      <a:accent2>
        <a:srgbClr val="3BB13B"/>
      </a:accent2>
      <a:accent3>
        <a:srgbClr val="71B045"/>
      </a:accent3>
      <a:accent4>
        <a:srgbClr val="97AA38"/>
      </a:accent4>
      <a:accent5>
        <a:srgbClr val="BA9E49"/>
      </a:accent5>
      <a:accent6>
        <a:srgbClr val="B1633B"/>
      </a:accent6>
      <a:hlink>
        <a:srgbClr val="8B842E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brationVTI" id="{BAD6E4D6-FB5F-472A-BAD2-154760D77BE0}" vid="{59D360FE-6438-46F1-A5A6-11415132A2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</TotalTime>
  <Words>90</Words>
  <Application>Microsoft Office PowerPoint</Application>
  <PresentationFormat>Laajakuva</PresentationFormat>
  <Paragraphs>13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Nova</vt:lpstr>
      <vt:lpstr>Open Sans</vt:lpstr>
      <vt:lpstr>CelebrationVTI</vt:lpstr>
      <vt:lpstr>Alla on päiväkodin arjessa vastaan tulevia tilanteita, joissa monikielistä lasta joutuu ohjaamaan englanniksi. Tekstiä voi olla vähintään puoli A4 ja korkeintaan yksi kokonainen A4. Palauta tekstisi pedanetin palautuslaatikkoon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Alla on päiväkodin arjessa vastaan tulevia tilanteita, joissa monikielistä lasta joutuu ohjaamaan englanniksi. Tekstiä voi olla vähintään puoli A4 ja korkeintaan yksi kokonainen A4.</dc:title>
  <dc:creator>Hannu Pallonen</dc:creator>
  <cp:lastModifiedBy>Hannu Pallonen</cp:lastModifiedBy>
  <cp:revision>4</cp:revision>
  <dcterms:created xsi:type="dcterms:W3CDTF">2021-10-08T08:48:34Z</dcterms:created>
  <dcterms:modified xsi:type="dcterms:W3CDTF">2021-10-08T10:06:42Z</dcterms:modified>
</cp:coreProperties>
</file>