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41" d="100"/>
          <a:sy n="41" d="100"/>
        </p:scale>
        <p:origin x="804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9/6/2022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9/6/2022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9/6/2022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9/6/2022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9/6/2022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68D8C5A-D6A8-4B82-A915-65B3BE9DE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4306A5-A549-4C0D-A7D2-34D4D4A99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88E6146-1C0A-4739-84A4-CE454A7B2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asketball on a bench">
            <a:extLst>
              <a:ext uri="{FF2B5EF4-FFF2-40B4-BE49-F238E27FC236}">
                <a16:creationId xmlns:a16="http://schemas.microsoft.com/office/drawing/2014/main" id="{CFF16784-86D6-4F1D-9C19-5E556F9168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6DB519C-E7E6-4ED7-8440-9702C7004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67639"/>
            <a:ext cx="8129873" cy="1852186"/>
          </a:xfrm>
          <a:prstGeom prst="rect">
            <a:avLst/>
          </a:prstGeom>
          <a:solidFill>
            <a:srgbClr val="292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3CDD55D-50C7-41BE-933C-52FA90A92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590661"/>
            <a:ext cx="6830299" cy="10656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spc="-100"/>
              <a:t>FIRST PRACTICE</a:t>
            </a:r>
          </a:p>
        </p:txBody>
      </p:sp>
    </p:spTree>
    <p:extLst>
      <p:ext uri="{BB962C8B-B14F-4D97-AF65-F5344CB8AC3E}">
        <p14:creationId xmlns:p14="http://schemas.microsoft.com/office/powerpoint/2010/main" val="13816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AD4738-6130-415F-BA58-176DA3000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7643AF-5083-45CE-BA04-BFB1A37D1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464638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F4DAC21-9736-4022-8D61-DDC9182E6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65" y="1123837"/>
            <a:ext cx="4204606" cy="4805200"/>
          </a:xfrm>
        </p:spPr>
        <p:txBody>
          <a:bodyPr anchor="b">
            <a:normAutofit/>
          </a:bodyPr>
          <a:lstStyle/>
          <a:p>
            <a:pPr algn="r"/>
            <a:r>
              <a:rPr lang="fi-FI" sz="4000" dirty="0"/>
              <a:t>GUESTIONS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5B7C19B-F89E-459B-BB6B-5EB979070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9800" y="1123836"/>
            <a:ext cx="6194685" cy="480520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i-FI" sz="1100" dirty="0"/>
              <a:t> </a:t>
            </a:r>
          </a:p>
          <a:p>
            <a:pPr marL="0" indent="0">
              <a:buNone/>
            </a:pPr>
            <a:r>
              <a:rPr lang="fi-FI" b="1" dirty="0"/>
              <a:t>TELL ABOUT YOUR SELF</a:t>
            </a:r>
          </a:p>
          <a:p>
            <a:pPr marL="457200" indent="-457200">
              <a:buAutoNum type="arabicPeriod"/>
            </a:pPr>
            <a:r>
              <a:rPr lang="fi-FI" b="1" dirty="0" err="1"/>
              <a:t>Your</a:t>
            </a:r>
            <a:r>
              <a:rPr lang="fi-FI" b="1" dirty="0"/>
              <a:t> </a:t>
            </a:r>
            <a:r>
              <a:rPr lang="fi-FI" b="1" dirty="0" err="1"/>
              <a:t>name</a:t>
            </a:r>
            <a:r>
              <a:rPr lang="fi-FI" b="1" dirty="0"/>
              <a:t>?</a:t>
            </a:r>
          </a:p>
          <a:p>
            <a:pPr marL="457200" indent="-457200">
              <a:buAutoNum type="arabicPeriod"/>
            </a:pPr>
            <a:r>
              <a:rPr lang="fi-FI" b="1" dirty="0" err="1"/>
              <a:t>Your</a:t>
            </a:r>
            <a:r>
              <a:rPr lang="fi-FI" b="1" dirty="0"/>
              <a:t> </a:t>
            </a:r>
            <a:r>
              <a:rPr lang="fi-FI" b="1" dirty="0" err="1"/>
              <a:t>age</a:t>
            </a:r>
            <a:r>
              <a:rPr lang="fi-FI" b="1" dirty="0"/>
              <a:t>?</a:t>
            </a:r>
          </a:p>
          <a:p>
            <a:pPr marL="457200" indent="-457200">
              <a:buAutoNum type="arabicPeriod"/>
            </a:pPr>
            <a:r>
              <a:rPr lang="fi-FI" b="1" dirty="0"/>
              <a:t>Tell </a:t>
            </a:r>
            <a:r>
              <a:rPr lang="fi-FI" b="1" dirty="0" err="1"/>
              <a:t>something</a:t>
            </a:r>
            <a:r>
              <a:rPr lang="fi-FI" b="1" dirty="0"/>
              <a:t> </a:t>
            </a:r>
            <a:r>
              <a:rPr lang="fi-FI" b="1" dirty="0" err="1"/>
              <a:t>about</a:t>
            </a:r>
            <a:r>
              <a:rPr lang="fi-FI" b="1" dirty="0"/>
              <a:t> </a:t>
            </a:r>
            <a:r>
              <a:rPr lang="fi-FI" b="1" dirty="0" err="1"/>
              <a:t>your</a:t>
            </a:r>
            <a:r>
              <a:rPr lang="fi-FI" b="1" dirty="0"/>
              <a:t> </a:t>
            </a:r>
            <a:r>
              <a:rPr lang="fi-FI" b="1" dirty="0" err="1"/>
              <a:t>family</a:t>
            </a:r>
            <a:r>
              <a:rPr lang="fi-FI" b="1" dirty="0"/>
              <a:t>?</a:t>
            </a:r>
          </a:p>
          <a:p>
            <a:pPr marL="457200" indent="-457200">
              <a:buAutoNum type="arabicPeriod"/>
            </a:pPr>
            <a:r>
              <a:rPr lang="fi-FI" b="1" dirty="0" err="1"/>
              <a:t>Your</a:t>
            </a:r>
            <a:r>
              <a:rPr lang="fi-FI" b="1" dirty="0"/>
              <a:t> </a:t>
            </a:r>
            <a:r>
              <a:rPr lang="fi-FI" b="1" dirty="0" err="1"/>
              <a:t>hobbies</a:t>
            </a:r>
            <a:r>
              <a:rPr lang="fi-FI" b="1" dirty="0"/>
              <a:t>?</a:t>
            </a:r>
          </a:p>
          <a:p>
            <a:pPr marL="457200" indent="-457200">
              <a:buAutoNum type="arabicPeriod"/>
            </a:pPr>
            <a:r>
              <a:rPr lang="fi-FI" b="1" dirty="0" err="1"/>
              <a:t>Your</a:t>
            </a:r>
            <a:r>
              <a:rPr lang="fi-FI" b="1" dirty="0"/>
              <a:t> </a:t>
            </a:r>
            <a:r>
              <a:rPr lang="fi-FI" b="1" dirty="0" err="1"/>
              <a:t>dreams</a:t>
            </a:r>
            <a:r>
              <a:rPr lang="fi-FI" b="1" dirty="0"/>
              <a:t>?</a:t>
            </a:r>
          </a:p>
          <a:p>
            <a:pPr marL="457200" indent="-457200">
              <a:buAutoNum type="arabicPeriod"/>
            </a:pPr>
            <a:r>
              <a:rPr lang="fi-FI" b="1" dirty="0" err="1"/>
              <a:t>What</a:t>
            </a:r>
            <a:r>
              <a:rPr lang="fi-FI" b="1" dirty="0"/>
              <a:t> </a:t>
            </a:r>
            <a:r>
              <a:rPr lang="fi-FI" b="1" dirty="0" err="1"/>
              <a:t>you</a:t>
            </a:r>
            <a:r>
              <a:rPr lang="fi-FI" b="1" dirty="0"/>
              <a:t> </a:t>
            </a:r>
            <a:r>
              <a:rPr lang="fi-FI" b="1" dirty="0" err="1"/>
              <a:t>are</a:t>
            </a:r>
            <a:r>
              <a:rPr lang="fi-FI" b="1" dirty="0"/>
              <a:t> </a:t>
            </a:r>
            <a:r>
              <a:rPr lang="fi-FI" b="1" dirty="0" err="1"/>
              <a:t>studuing</a:t>
            </a:r>
            <a:r>
              <a:rPr lang="fi-FI" b="1" dirty="0"/>
              <a:t> </a:t>
            </a:r>
            <a:r>
              <a:rPr lang="fi-FI" b="1" dirty="0" err="1"/>
              <a:t>now</a:t>
            </a:r>
            <a:r>
              <a:rPr lang="fi-FI" b="1" dirty="0"/>
              <a:t>?</a:t>
            </a:r>
          </a:p>
          <a:p>
            <a:pPr marL="457200" indent="-457200">
              <a:buAutoNum type="arabicPeriod"/>
            </a:pPr>
            <a:r>
              <a:rPr lang="fi-FI" b="1" dirty="0" err="1"/>
              <a:t>Where</a:t>
            </a:r>
            <a:r>
              <a:rPr lang="fi-FI" b="1" dirty="0"/>
              <a:t> </a:t>
            </a:r>
            <a:r>
              <a:rPr lang="fi-FI" b="1" dirty="0" err="1"/>
              <a:t>are</a:t>
            </a:r>
            <a:r>
              <a:rPr lang="fi-FI" b="1" dirty="0"/>
              <a:t> </a:t>
            </a:r>
            <a:r>
              <a:rPr lang="fi-FI" b="1" dirty="0" err="1"/>
              <a:t>you</a:t>
            </a:r>
            <a:r>
              <a:rPr lang="fi-FI" b="1" dirty="0"/>
              <a:t> </a:t>
            </a:r>
            <a:r>
              <a:rPr lang="fi-FI" b="1" dirty="0" err="1"/>
              <a:t>living</a:t>
            </a:r>
            <a:r>
              <a:rPr lang="fi-FI" b="1" dirty="0"/>
              <a:t>?</a:t>
            </a:r>
          </a:p>
          <a:p>
            <a:pPr marL="457200" indent="-457200">
              <a:buAutoNum type="arabicPeriod"/>
            </a:pPr>
            <a:endParaRPr lang="fi-FI" sz="1100" b="1" dirty="0"/>
          </a:p>
          <a:p>
            <a:pPr marL="457200" indent="-457200">
              <a:buAutoNum type="arabicPeriod"/>
            </a:pPr>
            <a:endParaRPr lang="fi-FI" sz="1100" b="1" dirty="0"/>
          </a:p>
          <a:p>
            <a:endParaRPr lang="fi-FI" sz="1100" dirty="0"/>
          </a:p>
          <a:p>
            <a:endParaRPr lang="fi-FI" sz="1100" dirty="0"/>
          </a:p>
          <a:p>
            <a:endParaRPr lang="fi-FI" sz="1100" dirty="0"/>
          </a:p>
          <a:p>
            <a:endParaRPr lang="fi-FI" sz="1100" dirty="0"/>
          </a:p>
          <a:p>
            <a:endParaRPr lang="fi-FI" sz="1100" dirty="0"/>
          </a:p>
          <a:p>
            <a:endParaRPr lang="fi-FI" sz="1100" dirty="0"/>
          </a:p>
          <a:p>
            <a:endParaRPr lang="fi-FI" sz="1100" dirty="0"/>
          </a:p>
          <a:p>
            <a:endParaRPr lang="fi-FI" sz="1100" dirty="0"/>
          </a:p>
          <a:p>
            <a:endParaRPr lang="fi-FI" sz="1100" dirty="0"/>
          </a:p>
          <a:p>
            <a:endParaRPr lang="fi-FI" sz="1100" dirty="0"/>
          </a:p>
          <a:p>
            <a:endParaRPr lang="fi-FI" sz="11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7E0005-C596-4A5C-BAFA-6C5CFA03A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82307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54A32F-E4DA-439D-8B16-50E209289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A390C0-5810-4947-BE4F-1262CBC77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Make a </a:t>
            </a:r>
            <a:r>
              <a:rPr lang="fi-FI" dirty="0" err="1"/>
              <a:t>little</a:t>
            </a:r>
            <a:r>
              <a:rPr lang="fi-FI" dirty="0"/>
              <a:t> </a:t>
            </a:r>
            <a:r>
              <a:rPr lang="fi-FI" dirty="0" err="1"/>
              <a:t>story</a:t>
            </a:r>
            <a:r>
              <a:rPr lang="fi-FI" dirty="0"/>
              <a:t> </a:t>
            </a:r>
            <a:r>
              <a:rPr lang="fi-FI" dirty="0" err="1"/>
              <a:t>about</a:t>
            </a:r>
            <a:r>
              <a:rPr lang="fi-FI" dirty="0"/>
              <a:t> </a:t>
            </a:r>
            <a:r>
              <a:rPr lang="fi-FI" dirty="0" err="1"/>
              <a:t>youself</a:t>
            </a:r>
            <a:r>
              <a:rPr lang="fi-FI" dirty="0"/>
              <a:t> </a:t>
            </a:r>
            <a:r>
              <a:rPr lang="fi-FI" dirty="0" err="1"/>
              <a:t>using</a:t>
            </a:r>
            <a:r>
              <a:rPr lang="fi-FI" dirty="0"/>
              <a:t> </a:t>
            </a:r>
            <a:r>
              <a:rPr lang="fi-FI" dirty="0" err="1"/>
              <a:t>those</a:t>
            </a:r>
            <a:r>
              <a:rPr lang="fi-FI" dirty="0"/>
              <a:t> </a:t>
            </a:r>
            <a:r>
              <a:rPr lang="fi-FI" dirty="0" err="1"/>
              <a:t>guestions</a:t>
            </a:r>
            <a:r>
              <a:rPr lang="fi-FI" dirty="0"/>
              <a:t> and </a:t>
            </a:r>
          </a:p>
          <a:p>
            <a:r>
              <a:rPr lang="fi-FI" dirty="0" err="1"/>
              <a:t>Send</a:t>
            </a:r>
            <a:r>
              <a:rPr lang="fi-FI" dirty="0"/>
              <a:t> a video </a:t>
            </a:r>
            <a:r>
              <a:rPr lang="fi-FI" dirty="0" err="1"/>
              <a:t>Whatsup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76777567"/>
      </p:ext>
    </p:extLst>
  </p:cSld>
  <p:clrMapOvr>
    <a:masterClrMapping/>
  </p:clrMapOvr>
</p:sld>
</file>

<file path=ppt/theme/theme1.xml><?xml version="1.0" encoding="utf-8"?>
<a:theme xmlns:a="http://schemas.openxmlformats.org/drawingml/2006/main" name="Kehys">
  <a:themeElements>
    <a:clrScheme name="Fram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39D77354-939E-4A26-AE51-B3F9618B14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TM03457475[[fn=Kehys]]</Template>
  <TotalTime>13</TotalTime>
  <Words>51</Words>
  <Application>Microsoft Office PowerPoint</Application>
  <PresentationFormat>Laajakuva</PresentationFormat>
  <Paragraphs>24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6" baseType="lpstr">
      <vt:lpstr>Corbel</vt:lpstr>
      <vt:lpstr>Wingdings 2</vt:lpstr>
      <vt:lpstr>Kehys</vt:lpstr>
      <vt:lpstr>FIRST PRACTICE</vt:lpstr>
      <vt:lpstr>GUESTIONS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MONDAY 5.10.2021</dc:title>
  <dc:creator>Hannu Pallonen</dc:creator>
  <cp:lastModifiedBy>Pirkko Palo-Pekkarinen</cp:lastModifiedBy>
  <cp:revision>5</cp:revision>
  <dcterms:created xsi:type="dcterms:W3CDTF">2021-09-27T08:50:36Z</dcterms:created>
  <dcterms:modified xsi:type="dcterms:W3CDTF">2022-09-06T08:00:49Z</dcterms:modified>
</cp:coreProperties>
</file>