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25A6DA-F9D6-490D-A52B-6EF5F8F9299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3_2" csCatId="accent3" phldr="1"/>
      <dgm:spPr/>
      <dgm:t>
        <a:bodyPr/>
        <a:lstStyle/>
        <a:p>
          <a:endParaRPr lang="en-US"/>
        </a:p>
      </dgm:t>
    </dgm:pt>
    <dgm:pt modelId="{4419582A-1A4C-444D-B591-CA783C2232C6}">
      <dgm:prSet/>
      <dgm:spPr/>
      <dgm:t>
        <a:bodyPr/>
        <a:lstStyle/>
        <a:p>
          <a:pPr>
            <a:defRPr cap="all"/>
          </a:pPr>
          <a:r>
            <a:rPr lang="fi-FI"/>
            <a:t>Alla olevissa dioissa etsitään varhaiskasvatuksen lastenhoitajaa. Lue ohjeet ja  tee pienimuotoinen työhakemus englanniksi päiväkoti Touhulaan.</a:t>
          </a:r>
          <a:endParaRPr lang="en-US"/>
        </a:p>
      </dgm:t>
    </dgm:pt>
    <dgm:pt modelId="{B42686C1-959B-4DAF-8845-4CE86E4333F1}" type="parTrans" cxnId="{34A1DD5F-8D13-463B-8A32-58C06AEB46EC}">
      <dgm:prSet/>
      <dgm:spPr/>
      <dgm:t>
        <a:bodyPr/>
        <a:lstStyle/>
        <a:p>
          <a:endParaRPr lang="en-US"/>
        </a:p>
      </dgm:t>
    </dgm:pt>
    <dgm:pt modelId="{E0042846-7E25-497B-A718-3EC9FC1BEB90}" type="sibTrans" cxnId="{34A1DD5F-8D13-463B-8A32-58C06AEB46EC}">
      <dgm:prSet/>
      <dgm:spPr/>
      <dgm:t>
        <a:bodyPr/>
        <a:lstStyle/>
        <a:p>
          <a:endParaRPr lang="en-US"/>
        </a:p>
      </dgm:t>
    </dgm:pt>
    <dgm:pt modelId="{556F6826-9E1F-49C9-80E5-5D0D8084B932}">
      <dgm:prSet/>
      <dgm:spPr/>
      <dgm:t>
        <a:bodyPr/>
        <a:lstStyle/>
        <a:p>
          <a:pPr>
            <a:defRPr cap="all"/>
          </a:pPr>
          <a:r>
            <a:rPr lang="fi-FI"/>
            <a:t>Hyödynnä linkissä olevia sanontoja sekä sanakirjaa</a:t>
          </a:r>
          <a:endParaRPr lang="en-US"/>
        </a:p>
      </dgm:t>
    </dgm:pt>
    <dgm:pt modelId="{1C487F9C-3A96-493A-9ADD-056E6F1AE408}" type="parTrans" cxnId="{88A07601-7485-4EB6-93DD-C1CA4F52CF66}">
      <dgm:prSet/>
      <dgm:spPr/>
      <dgm:t>
        <a:bodyPr/>
        <a:lstStyle/>
        <a:p>
          <a:endParaRPr lang="en-US"/>
        </a:p>
      </dgm:t>
    </dgm:pt>
    <dgm:pt modelId="{181527ED-B347-4644-A546-C6C9ADBE7A9B}" type="sibTrans" cxnId="{88A07601-7485-4EB6-93DD-C1CA4F52CF66}">
      <dgm:prSet/>
      <dgm:spPr/>
      <dgm:t>
        <a:bodyPr/>
        <a:lstStyle/>
        <a:p>
          <a:endParaRPr lang="en-US"/>
        </a:p>
      </dgm:t>
    </dgm:pt>
    <dgm:pt modelId="{918501DA-0BE7-4290-9547-99E8A2827278}">
      <dgm:prSet/>
      <dgm:spPr/>
      <dgm:t>
        <a:bodyPr/>
        <a:lstStyle/>
        <a:p>
          <a:pPr>
            <a:defRPr cap="all"/>
          </a:pPr>
          <a:r>
            <a:rPr lang="fi-FI"/>
            <a:t>Palauta tehtävä pedanetin palautuslaatikkoon</a:t>
          </a:r>
          <a:endParaRPr lang="en-US"/>
        </a:p>
      </dgm:t>
    </dgm:pt>
    <dgm:pt modelId="{410D6335-C530-4DEC-9253-A877611275CE}" type="parTrans" cxnId="{FF4E0EE0-E843-4C8B-AC77-F8DD5BBD4D85}">
      <dgm:prSet/>
      <dgm:spPr/>
      <dgm:t>
        <a:bodyPr/>
        <a:lstStyle/>
        <a:p>
          <a:endParaRPr lang="en-US"/>
        </a:p>
      </dgm:t>
    </dgm:pt>
    <dgm:pt modelId="{FCBCD218-651F-436E-BBE1-813271DD800B}" type="sibTrans" cxnId="{FF4E0EE0-E843-4C8B-AC77-F8DD5BBD4D85}">
      <dgm:prSet/>
      <dgm:spPr/>
      <dgm:t>
        <a:bodyPr/>
        <a:lstStyle/>
        <a:p>
          <a:endParaRPr lang="en-US"/>
        </a:p>
      </dgm:t>
    </dgm:pt>
    <dgm:pt modelId="{077FC145-0EE7-4AEE-AD8D-FF8435D89A7A}" type="pres">
      <dgm:prSet presAssocID="{4E25A6DA-F9D6-490D-A52B-6EF5F8F92994}" presName="root" presStyleCnt="0">
        <dgm:presLayoutVars>
          <dgm:dir/>
          <dgm:resizeHandles val="exact"/>
        </dgm:presLayoutVars>
      </dgm:prSet>
      <dgm:spPr/>
    </dgm:pt>
    <dgm:pt modelId="{6F70AF95-8441-4F2B-9E4C-2ABCD984825D}" type="pres">
      <dgm:prSet presAssocID="{4419582A-1A4C-444D-B591-CA783C2232C6}" presName="compNode" presStyleCnt="0"/>
      <dgm:spPr/>
    </dgm:pt>
    <dgm:pt modelId="{50CD9905-C708-41C6-AA98-FE129EA53AEC}" type="pres">
      <dgm:prSet presAssocID="{4419582A-1A4C-444D-B591-CA783C2232C6}" presName="iconBgRect" presStyleLbl="bgShp" presStyleIdx="0" presStyleCnt="3"/>
      <dgm:spPr/>
    </dgm:pt>
    <dgm:pt modelId="{BEB4711D-D7C4-41D8-AF5B-5D33A0561F14}" type="pres">
      <dgm:prSet presAssocID="{4419582A-1A4C-444D-B591-CA783C2232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e"/>
        </a:ext>
      </dgm:extLst>
    </dgm:pt>
    <dgm:pt modelId="{F4A0C335-50CD-47B1-BDFB-505012CEA2C6}" type="pres">
      <dgm:prSet presAssocID="{4419582A-1A4C-444D-B591-CA783C2232C6}" presName="spaceRect" presStyleCnt="0"/>
      <dgm:spPr/>
    </dgm:pt>
    <dgm:pt modelId="{A8472250-5C04-4580-AB7C-C11A6DB971EE}" type="pres">
      <dgm:prSet presAssocID="{4419582A-1A4C-444D-B591-CA783C2232C6}" presName="textRect" presStyleLbl="revTx" presStyleIdx="0" presStyleCnt="3">
        <dgm:presLayoutVars>
          <dgm:chMax val="1"/>
          <dgm:chPref val="1"/>
        </dgm:presLayoutVars>
      </dgm:prSet>
      <dgm:spPr/>
    </dgm:pt>
    <dgm:pt modelId="{A215C523-5338-45AB-89CE-614D6B94031E}" type="pres">
      <dgm:prSet presAssocID="{E0042846-7E25-497B-A718-3EC9FC1BEB90}" presName="sibTrans" presStyleCnt="0"/>
      <dgm:spPr/>
    </dgm:pt>
    <dgm:pt modelId="{4BD50F79-753B-4524-95A3-9A7D95C454D7}" type="pres">
      <dgm:prSet presAssocID="{556F6826-9E1F-49C9-80E5-5D0D8084B932}" presName="compNode" presStyleCnt="0"/>
      <dgm:spPr/>
    </dgm:pt>
    <dgm:pt modelId="{6570A9CE-47B8-4C3D-899D-64C370FF7B8F}" type="pres">
      <dgm:prSet presAssocID="{556F6826-9E1F-49C9-80E5-5D0D8084B932}" presName="iconBgRect" presStyleLbl="bgShp" presStyleIdx="1" presStyleCnt="3"/>
      <dgm:spPr/>
    </dgm:pt>
    <dgm:pt modelId="{2C4E7538-49A9-4E7D-9B3D-A845A0405B03}" type="pres">
      <dgm:prSet presAssocID="{556F6826-9E1F-49C9-80E5-5D0D8084B93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4AD22B39-30CE-4867-9217-3F68608E24F0}" type="pres">
      <dgm:prSet presAssocID="{556F6826-9E1F-49C9-80E5-5D0D8084B932}" presName="spaceRect" presStyleCnt="0"/>
      <dgm:spPr/>
    </dgm:pt>
    <dgm:pt modelId="{C195CD59-9586-4143-AE82-53FB21BC235A}" type="pres">
      <dgm:prSet presAssocID="{556F6826-9E1F-49C9-80E5-5D0D8084B932}" presName="textRect" presStyleLbl="revTx" presStyleIdx="1" presStyleCnt="3">
        <dgm:presLayoutVars>
          <dgm:chMax val="1"/>
          <dgm:chPref val="1"/>
        </dgm:presLayoutVars>
      </dgm:prSet>
      <dgm:spPr/>
    </dgm:pt>
    <dgm:pt modelId="{45B4ED78-4782-4669-9819-281ECFF2F56D}" type="pres">
      <dgm:prSet presAssocID="{181527ED-B347-4644-A546-C6C9ADBE7A9B}" presName="sibTrans" presStyleCnt="0"/>
      <dgm:spPr/>
    </dgm:pt>
    <dgm:pt modelId="{18D91FAC-279E-4258-A859-65331A95E4B4}" type="pres">
      <dgm:prSet presAssocID="{918501DA-0BE7-4290-9547-99E8A2827278}" presName="compNode" presStyleCnt="0"/>
      <dgm:spPr/>
    </dgm:pt>
    <dgm:pt modelId="{E69E2BAA-AF26-4EEB-81CB-F7CE45FFA2E1}" type="pres">
      <dgm:prSet presAssocID="{918501DA-0BE7-4290-9547-99E8A2827278}" presName="iconBgRect" presStyleLbl="bgShp" presStyleIdx="2" presStyleCnt="3"/>
      <dgm:spPr/>
    </dgm:pt>
    <dgm:pt modelId="{0E91AF96-3B08-4146-93FE-9CF6F0696687}" type="pres">
      <dgm:prSet presAssocID="{918501DA-0BE7-4290-9547-99E8A282727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ista"/>
        </a:ext>
      </dgm:extLst>
    </dgm:pt>
    <dgm:pt modelId="{A2BAA54D-6CB4-4685-BB84-B9DDE527196B}" type="pres">
      <dgm:prSet presAssocID="{918501DA-0BE7-4290-9547-99E8A2827278}" presName="spaceRect" presStyleCnt="0"/>
      <dgm:spPr/>
    </dgm:pt>
    <dgm:pt modelId="{7B375B09-B049-4EF5-A152-FCB35F9B79FD}" type="pres">
      <dgm:prSet presAssocID="{918501DA-0BE7-4290-9547-99E8A282727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8A07601-7485-4EB6-93DD-C1CA4F52CF66}" srcId="{4E25A6DA-F9D6-490D-A52B-6EF5F8F92994}" destId="{556F6826-9E1F-49C9-80E5-5D0D8084B932}" srcOrd="1" destOrd="0" parTransId="{1C487F9C-3A96-493A-9ADD-056E6F1AE408}" sibTransId="{181527ED-B347-4644-A546-C6C9ADBE7A9B}"/>
    <dgm:cxn modelId="{34A1DD5F-8D13-463B-8A32-58C06AEB46EC}" srcId="{4E25A6DA-F9D6-490D-A52B-6EF5F8F92994}" destId="{4419582A-1A4C-444D-B591-CA783C2232C6}" srcOrd="0" destOrd="0" parTransId="{B42686C1-959B-4DAF-8845-4CE86E4333F1}" sibTransId="{E0042846-7E25-497B-A718-3EC9FC1BEB90}"/>
    <dgm:cxn modelId="{C8287153-F18D-4CDB-885F-8AE51C2D1500}" type="presOf" srcId="{556F6826-9E1F-49C9-80E5-5D0D8084B932}" destId="{C195CD59-9586-4143-AE82-53FB21BC235A}" srcOrd="0" destOrd="0" presId="urn:microsoft.com/office/officeart/2018/5/layout/IconCircleLabelList"/>
    <dgm:cxn modelId="{28DD1C86-2C84-45AF-B700-7BAA1F8074CF}" type="presOf" srcId="{4419582A-1A4C-444D-B591-CA783C2232C6}" destId="{A8472250-5C04-4580-AB7C-C11A6DB971EE}" srcOrd="0" destOrd="0" presId="urn:microsoft.com/office/officeart/2018/5/layout/IconCircleLabelList"/>
    <dgm:cxn modelId="{A859F8B9-8AF3-4B6B-84C0-0FE32A587B47}" type="presOf" srcId="{918501DA-0BE7-4290-9547-99E8A2827278}" destId="{7B375B09-B049-4EF5-A152-FCB35F9B79FD}" srcOrd="0" destOrd="0" presId="urn:microsoft.com/office/officeart/2018/5/layout/IconCircleLabelList"/>
    <dgm:cxn modelId="{63A83BBD-1386-4A63-ABA3-27FA038208BE}" type="presOf" srcId="{4E25A6DA-F9D6-490D-A52B-6EF5F8F92994}" destId="{077FC145-0EE7-4AEE-AD8D-FF8435D89A7A}" srcOrd="0" destOrd="0" presId="urn:microsoft.com/office/officeart/2018/5/layout/IconCircleLabelList"/>
    <dgm:cxn modelId="{FF4E0EE0-E843-4C8B-AC77-F8DD5BBD4D85}" srcId="{4E25A6DA-F9D6-490D-A52B-6EF5F8F92994}" destId="{918501DA-0BE7-4290-9547-99E8A2827278}" srcOrd="2" destOrd="0" parTransId="{410D6335-C530-4DEC-9253-A877611275CE}" sibTransId="{FCBCD218-651F-436E-BBE1-813271DD800B}"/>
    <dgm:cxn modelId="{DBEB278F-EC53-49AE-B5EE-EB6574C9C29C}" type="presParOf" srcId="{077FC145-0EE7-4AEE-AD8D-FF8435D89A7A}" destId="{6F70AF95-8441-4F2B-9E4C-2ABCD984825D}" srcOrd="0" destOrd="0" presId="urn:microsoft.com/office/officeart/2018/5/layout/IconCircleLabelList"/>
    <dgm:cxn modelId="{80F64213-A80B-4434-989C-2E20C28A7C82}" type="presParOf" srcId="{6F70AF95-8441-4F2B-9E4C-2ABCD984825D}" destId="{50CD9905-C708-41C6-AA98-FE129EA53AEC}" srcOrd="0" destOrd="0" presId="urn:microsoft.com/office/officeart/2018/5/layout/IconCircleLabelList"/>
    <dgm:cxn modelId="{E24B5C52-7A5E-44DE-A94C-3B8CFEE8AC9F}" type="presParOf" srcId="{6F70AF95-8441-4F2B-9E4C-2ABCD984825D}" destId="{BEB4711D-D7C4-41D8-AF5B-5D33A0561F14}" srcOrd="1" destOrd="0" presId="urn:microsoft.com/office/officeart/2018/5/layout/IconCircleLabelList"/>
    <dgm:cxn modelId="{D8252462-C55A-46F5-8E13-0A3479C1CB2F}" type="presParOf" srcId="{6F70AF95-8441-4F2B-9E4C-2ABCD984825D}" destId="{F4A0C335-50CD-47B1-BDFB-505012CEA2C6}" srcOrd="2" destOrd="0" presId="urn:microsoft.com/office/officeart/2018/5/layout/IconCircleLabelList"/>
    <dgm:cxn modelId="{DF4BF730-BBC3-427D-9B8E-568A4ACF87CD}" type="presParOf" srcId="{6F70AF95-8441-4F2B-9E4C-2ABCD984825D}" destId="{A8472250-5C04-4580-AB7C-C11A6DB971EE}" srcOrd="3" destOrd="0" presId="urn:microsoft.com/office/officeart/2018/5/layout/IconCircleLabelList"/>
    <dgm:cxn modelId="{0F1E257F-E3BB-431C-820C-694678566978}" type="presParOf" srcId="{077FC145-0EE7-4AEE-AD8D-FF8435D89A7A}" destId="{A215C523-5338-45AB-89CE-614D6B94031E}" srcOrd="1" destOrd="0" presId="urn:microsoft.com/office/officeart/2018/5/layout/IconCircleLabelList"/>
    <dgm:cxn modelId="{9F968596-5444-4284-9CE1-EEE3D19EA007}" type="presParOf" srcId="{077FC145-0EE7-4AEE-AD8D-FF8435D89A7A}" destId="{4BD50F79-753B-4524-95A3-9A7D95C454D7}" srcOrd="2" destOrd="0" presId="urn:microsoft.com/office/officeart/2018/5/layout/IconCircleLabelList"/>
    <dgm:cxn modelId="{27DA604F-BD2B-4E6B-B84F-84E15582A63B}" type="presParOf" srcId="{4BD50F79-753B-4524-95A3-9A7D95C454D7}" destId="{6570A9CE-47B8-4C3D-899D-64C370FF7B8F}" srcOrd="0" destOrd="0" presId="urn:microsoft.com/office/officeart/2018/5/layout/IconCircleLabelList"/>
    <dgm:cxn modelId="{7110B160-EAA9-4792-AA99-C7F8BC866DD9}" type="presParOf" srcId="{4BD50F79-753B-4524-95A3-9A7D95C454D7}" destId="{2C4E7538-49A9-4E7D-9B3D-A845A0405B03}" srcOrd="1" destOrd="0" presId="urn:microsoft.com/office/officeart/2018/5/layout/IconCircleLabelList"/>
    <dgm:cxn modelId="{B6904920-94A8-47AA-9D86-ED52327C22A5}" type="presParOf" srcId="{4BD50F79-753B-4524-95A3-9A7D95C454D7}" destId="{4AD22B39-30CE-4867-9217-3F68608E24F0}" srcOrd="2" destOrd="0" presId="urn:microsoft.com/office/officeart/2018/5/layout/IconCircleLabelList"/>
    <dgm:cxn modelId="{2F460D61-4D81-47BE-A2AF-CED37F51BFB5}" type="presParOf" srcId="{4BD50F79-753B-4524-95A3-9A7D95C454D7}" destId="{C195CD59-9586-4143-AE82-53FB21BC235A}" srcOrd="3" destOrd="0" presId="urn:microsoft.com/office/officeart/2018/5/layout/IconCircleLabelList"/>
    <dgm:cxn modelId="{AF33E5E6-4048-445B-BF85-A97FC4017E21}" type="presParOf" srcId="{077FC145-0EE7-4AEE-AD8D-FF8435D89A7A}" destId="{45B4ED78-4782-4669-9819-281ECFF2F56D}" srcOrd="3" destOrd="0" presId="urn:microsoft.com/office/officeart/2018/5/layout/IconCircleLabelList"/>
    <dgm:cxn modelId="{02D3D5FA-70F1-4574-98AD-9C637734F606}" type="presParOf" srcId="{077FC145-0EE7-4AEE-AD8D-FF8435D89A7A}" destId="{18D91FAC-279E-4258-A859-65331A95E4B4}" srcOrd="4" destOrd="0" presId="urn:microsoft.com/office/officeart/2018/5/layout/IconCircleLabelList"/>
    <dgm:cxn modelId="{29F53E17-F25D-4048-9046-8C546E81307F}" type="presParOf" srcId="{18D91FAC-279E-4258-A859-65331A95E4B4}" destId="{E69E2BAA-AF26-4EEB-81CB-F7CE45FFA2E1}" srcOrd="0" destOrd="0" presId="urn:microsoft.com/office/officeart/2018/5/layout/IconCircleLabelList"/>
    <dgm:cxn modelId="{4C45E25D-722B-4966-A7B5-00B70D8BA008}" type="presParOf" srcId="{18D91FAC-279E-4258-A859-65331A95E4B4}" destId="{0E91AF96-3B08-4146-93FE-9CF6F0696687}" srcOrd="1" destOrd="0" presId="urn:microsoft.com/office/officeart/2018/5/layout/IconCircleLabelList"/>
    <dgm:cxn modelId="{BB9A8A15-7F12-4CDA-8A0D-A2AF4A7A3768}" type="presParOf" srcId="{18D91FAC-279E-4258-A859-65331A95E4B4}" destId="{A2BAA54D-6CB4-4685-BB84-B9DDE527196B}" srcOrd="2" destOrd="0" presId="urn:microsoft.com/office/officeart/2018/5/layout/IconCircleLabelList"/>
    <dgm:cxn modelId="{C14F7B8A-BB8B-4EA4-A35C-149CFF848169}" type="presParOf" srcId="{18D91FAC-279E-4258-A859-65331A95E4B4}" destId="{7B375B09-B049-4EF5-A152-FCB35F9B79F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D9905-C708-41C6-AA98-FE129EA53AEC}">
      <dsp:nvSpPr>
        <dsp:cNvPr id="0" name=""/>
        <dsp:cNvSpPr/>
      </dsp:nvSpPr>
      <dsp:spPr>
        <a:xfrm>
          <a:off x="614381" y="503862"/>
          <a:ext cx="1749937" cy="17499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B4711D-D7C4-41D8-AF5B-5D33A0561F14}">
      <dsp:nvSpPr>
        <dsp:cNvPr id="0" name=""/>
        <dsp:cNvSpPr/>
      </dsp:nvSpPr>
      <dsp:spPr>
        <a:xfrm>
          <a:off x="987318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72250-5C04-4580-AB7C-C11A6DB971EE}">
      <dsp:nvSpPr>
        <dsp:cNvPr id="0" name=""/>
        <dsp:cNvSpPr/>
      </dsp:nvSpPr>
      <dsp:spPr>
        <a:xfrm>
          <a:off x="54974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100" kern="1200"/>
            <a:t>Alla olevissa dioissa etsitään varhaiskasvatuksen lastenhoitajaa. Lue ohjeet ja  tee pienimuotoinen työhakemus englanniksi päiväkoti Touhulaan.</a:t>
          </a:r>
          <a:endParaRPr lang="en-US" sz="1100" kern="1200"/>
        </a:p>
      </dsp:txBody>
      <dsp:txXfrm>
        <a:off x="54974" y="2798862"/>
        <a:ext cx="2868750" cy="720000"/>
      </dsp:txXfrm>
    </dsp:sp>
    <dsp:sp modelId="{6570A9CE-47B8-4C3D-899D-64C370FF7B8F}">
      <dsp:nvSpPr>
        <dsp:cNvPr id="0" name=""/>
        <dsp:cNvSpPr/>
      </dsp:nvSpPr>
      <dsp:spPr>
        <a:xfrm>
          <a:off x="3985162" y="503862"/>
          <a:ext cx="1749937" cy="17499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E7538-49A9-4E7D-9B3D-A845A0405B03}">
      <dsp:nvSpPr>
        <dsp:cNvPr id="0" name=""/>
        <dsp:cNvSpPr/>
      </dsp:nvSpPr>
      <dsp:spPr>
        <a:xfrm>
          <a:off x="4358099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5CD59-9586-4143-AE82-53FB21BC235A}">
      <dsp:nvSpPr>
        <dsp:cNvPr id="0" name=""/>
        <dsp:cNvSpPr/>
      </dsp:nvSpPr>
      <dsp:spPr>
        <a:xfrm>
          <a:off x="3425756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100" kern="1200"/>
            <a:t>Hyödynnä linkissä olevia sanontoja sekä sanakirjaa</a:t>
          </a:r>
          <a:endParaRPr lang="en-US" sz="1100" kern="1200"/>
        </a:p>
      </dsp:txBody>
      <dsp:txXfrm>
        <a:off x="3425756" y="2798862"/>
        <a:ext cx="2868750" cy="720000"/>
      </dsp:txXfrm>
    </dsp:sp>
    <dsp:sp modelId="{E69E2BAA-AF26-4EEB-81CB-F7CE45FFA2E1}">
      <dsp:nvSpPr>
        <dsp:cNvPr id="0" name=""/>
        <dsp:cNvSpPr/>
      </dsp:nvSpPr>
      <dsp:spPr>
        <a:xfrm>
          <a:off x="7355943" y="503862"/>
          <a:ext cx="1749937" cy="17499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91AF96-3B08-4146-93FE-9CF6F0696687}">
      <dsp:nvSpPr>
        <dsp:cNvPr id="0" name=""/>
        <dsp:cNvSpPr/>
      </dsp:nvSpPr>
      <dsp:spPr>
        <a:xfrm>
          <a:off x="7728881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75B09-B049-4EF5-A152-FCB35F9B79FD}">
      <dsp:nvSpPr>
        <dsp:cNvPr id="0" name=""/>
        <dsp:cNvSpPr/>
      </dsp:nvSpPr>
      <dsp:spPr>
        <a:xfrm>
          <a:off x="6796537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i-FI" sz="1100" kern="1200"/>
            <a:t>Palauta tehtävä pedanetin palautuslaatikkoon</a:t>
          </a:r>
          <a:endParaRPr lang="en-US" sz="1100" kern="1200"/>
        </a:p>
      </dsp:txBody>
      <dsp:txXfrm>
        <a:off x="6796537" y="2798862"/>
        <a:ext cx="286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16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0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87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34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99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83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66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79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07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42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4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27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11DB08-1669-426B-BBEB-FAD285EF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9E4219-121F-4CD1-AA58-24746CD29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A394DA2-8FFE-4B53-8B10-E8E9C4791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640080"/>
            <a:ext cx="4208656" cy="3034857"/>
          </a:xfrm>
        </p:spPr>
        <p:txBody>
          <a:bodyPr anchor="b">
            <a:normAutofit/>
          </a:bodyPr>
          <a:lstStyle/>
          <a:p>
            <a:r>
              <a:rPr lang="fi-FI" sz="4400">
                <a:solidFill>
                  <a:srgbClr val="FFFFFF"/>
                </a:solidFill>
              </a:rPr>
              <a:t>TYÖnHAku englanniksi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6A78F6-286B-4BEE-A1F2-33BCD7FFD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3849539"/>
            <a:ext cx="4204012" cy="2359417"/>
          </a:xfrm>
        </p:spPr>
        <p:txBody>
          <a:bodyPr anchor="t">
            <a:normAutofit/>
          </a:bodyPr>
          <a:lstStyle/>
          <a:p>
            <a:pPr algn="r"/>
            <a:endParaRPr lang="fi-FI" sz="1600">
              <a:solidFill>
                <a:srgbClr val="FFFF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2F50912-06FD-4216-BAD3-21050F595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Kirjat">
            <a:extLst>
              <a:ext uri="{FF2B5EF4-FFF2-40B4-BE49-F238E27FC236}">
                <a16:creationId xmlns:a16="http://schemas.microsoft.com/office/drawing/2014/main" id="{FD700A3B-D065-4823-AA49-49FD0D35B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699753"/>
            <a:ext cx="5459470" cy="54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6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455B96-0EAD-414F-A76A-F73A79922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A98D051-7F05-4496-B6DE-08E45257AD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2398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822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693ECA3-3E30-4450-A722-6C7A4B748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br>
              <a:rPr lang="fi-FI" sz="2000" b="0" i="0">
                <a:solidFill>
                  <a:srgbClr val="FFFFFF"/>
                </a:solidFill>
                <a:effectLst/>
                <a:latin typeface="Noto Sans" panose="020B0502040504020204" pitchFamily="34"/>
              </a:rPr>
            </a:br>
            <a:r>
              <a:rPr lang="fi-FI" sz="2000" b="0" i="0">
                <a:solidFill>
                  <a:srgbClr val="FFFFFF"/>
                </a:solidFill>
                <a:effectLst/>
                <a:latin typeface="Noto Sans" panose="020B0502040504020204" pitchFamily="34"/>
              </a:rPr>
              <a:t>Haemme varhaiskasvatuksen lastenhoitajaa  </a:t>
            </a:r>
            <a:br>
              <a:rPr lang="fi-FI" sz="2000">
                <a:solidFill>
                  <a:srgbClr val="FFFFFF"/>
                </a:solidFill>
              </a:rPr>
            </a:br>
            <a:endParaRPr lang="fi-FI" sz="2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5A2115-5D65-4BF7-B0F3-61F92E053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sz="2000" b="0" i="0" dirty="0">
              <a:effectLst/>
              <a:latin typeface="Noto Sans" panose="020B0502040504020204" pitchFamily="34"/>
            </a:endParaRPr>
          </a:p>
          <a:p>
            <a:pPr marL="0" indent="0">
              <a:buNone/>
            </a:pPr>
            <a:br>
              <a:rPr lang="fi-FI" sz="2000" dirty="0"/>
            </a:br>
            <a:r>
              <a:rPr lang="fi-FI" sz="2000" b="0" i="0" dirty="0" err="1">
                <a:effectLst/>
                <a:latin typeface="Noto Sans" panose="020B0502040504020204" pitchFamily="34"/>
              </a:rPr>
              <a:t>Touhula</a:t>
            </a:r>
            <a:r>
              <a:rPr lang="fi-FI" sz="2000" b="0" i="0" dirty="0">
                <a:effectLst/>
                <a:latin typeface="Noto Sans" panose="020B0502040504020204" pitchFamily="34"/>
              </a:rPr>
              <a:t> Lipporanta on liikuntapäiväkoti hyvien liikenneyhteyksien äärellä. Päiväkodissamme toimii neljä lapsiryhmää, joista jokaisessa toteutetaan päivittäin liikuntaa eri muodoissaan lasten ikä- ja kehitystason mukaisesti. Haluamme välittää lapsille liikunnan riemua ja onnistumisen kokemuksia, sekä kannustaa heitä omatoimiseen liikkumiseen.   Päiväkotimme henkilökunta onkin talomme lämmin sydän - tervetuloa mukaan! Haettava tehtävä on kokopäiväinen ja määräaikainen   Eduksi katsotaan kiinnostus lasten liikuntaan sekä luontokasvatukseen ja englannin kielen taito.</a:t>
            </a:r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5520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21D5F4-8623-4114-BA03-23BFF78C9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5EAA79-211B-4CC6-8F99-FC0F459C8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Odotamme sinulta:</a:t>
            </a:r>
            <a:br>
              <a:rPr lang="fi-FI" dirty="0"/>
            </a:br>
            <a:br>
              <a:rPr lang="fi-FI" dirty="0"/>
            </a:b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Innostunutta ja kehittävää työotetta.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Avointa ja rakentavaa vuorovaikutusta.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Halua toimia vastuullisesti koko yhteisön hyvinvointia edistäen.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Kelpoisuusehtojen mukaista koulutusta.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D2D2D"/>
                </a:solidFill>
                <a:effectLst/>
                <a:latin typeface="Noto Sans" panose="020B0502040504020204" pitchFamily="34"/>
              </a:rPr>
              <a:t>Voimassa olevan rikostaustaotteen esittämistä. Työsuhde on ehdollinen rikostaustaotteen esittämiseen asti.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5405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Integraali</Template>
  <TotalTime>102</TotalTime>
  <Words>146</Words>
  <Application>Microsoft Office PowerPoint</Application>
  <PresentationFormat>Laajakuva</PresentationFormat>
  <Paragraphs>12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Noto Sans</vt:lpstr>
      <vt:lpstr>Tw Cen MT</vt:lpstr>
      <vt:lpstr>Tw Cen MT Condensed</vt:lpstr>
      <vt:lpstr>Wingdings 3</vt:lpstr>
      <vt:lpstr>Integraali</vt:lpstr>
      <vt:lpstr>TYÖnHAku englanniksi</vt:lpstr>
      <vt:lpstr>PowerPoint-esitys</vt:lpstr>
      <vt:lpstr> Haemme varhaiskasvatuksen lastenhoitajaa  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TYÖNHAKU</dc:title>
  <dc:creator>Hannu Pallonen</dc:creator>
  <cp:lastModifiedBy>Hannu Pallonen</cp:lastModifiedBy>
  <cp:revision>11</cp:revision>
  <dcterms:created xsi:type="dcterms:W3CDTF">2021-10-12T09:44:35Z</dcterms:created>
  <dcterms:modified xsi:type="dcterms:W3CDTF">2021-10-25T09:34:31Z</dcterms:modified>
</cp:coreProperties>
</file>