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7EA66B-2AAB-42B0-9F9D-38920D8D8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FD75E4A-D930-4687-B97B-EEC5C25039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199" y="885433"/>
            <a:ext cx="10261602" cy="3022257"/>
          </a:xfrm>
          <a:effectLst/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fi-FI" sz="6700">
                <a:solidFill>
                  <a:schemeClr val="tx1"/>
                </a:solidFill>
              </a:rPr>
              <a:t>TEHTÄVÄ 2-TUTUSTUMINEN PÄIVÄKOTIIN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D8EFFD0-8414-4826-ABA1-A54348E73E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955" y="4033164"/>
            <a:ext cx="8378090" cy="1181206"/>
          </a:xfrm>
          <a:effectLst/>
        </p:spPr>
        <p:txBody>
          <a:bodyPr anchor="t">
            <a:normAutofit/>
          </a:bodyPr>
          <a:lstStyle/>
          <a:p>
            <a:pPr algn="ctr"/>
            <a:r>
              <a:rPr lang="fi-FI" sz="2000" dirty="0"/>
              <a:t>https://www.foxnest.fi/en/ecec/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360EBE3-31BB-422F-AA87-FA3873DAE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248009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9607A7-C194-45C1-9EA4-D513E02DC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CBFF659F-D040-4A67-B951-3D6D61BB1F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2246F39-D7D0-4A01-B103-1C8C8DF3B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effectLst/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D7EF2A-B5B5-4227-8D4D-77CD14481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882" y="2185988"/>
            <a:ext cx="7954627" cy="3636511"/>
          </a:xfrm>
          <a:effectLst/>
        </p:spPr>
        <p:txBody>
          <a:bodyPr>
            <a:normAutofit/>
          </a:bodyPr>
          <a:lstStyle/>
          <a:p>
            <a:r>
              <a:rPr lang="fi-FI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TUTUSTU LINKIN KAUTTA PÄIVÄKOTIIN JA KERRO TIIVISTETYSTI VIIDELLÄ LAUSEELLA ENGLANNIKSI SEURAAVAT ASIAT: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517848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Kartalla olevat nastat">
            <a:extLst>
              <a:ext uri="{FF2B5EF4-FFF2-40B4-BE49-F238E27FC236}">
                <a16:creationId xmlns:a16="http://schemas.microsoft.com/office/drawing/2014/main" id="{E6683B31-4DD3-4E82-80CE-C32C1C5B84B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21279" r="19402" b="-2"/>
          <a:stretch/>
        </p:blipFill>
        <p:spPr>
          <a:xfrm>
            <a:off x="6108700" y="-1"/>
            <a:ext cx="6094450" cy="6858001"/>
          </a:xfrm>
          <a:prstGeom prst="rect">
            <a:avLst/>
          </a:prstGeom>
        </p:spPr>
      </p:pic>
      <p:sp>
        <p:nvSpPr>
          <p:cNvPr id="9" name="Freeform 16">
            <a:extLst>
              <a:ext uri="{FF2B5EF4-FFF2-40B4-BE49-F238E27FC236}">
                <a16:creationId xmlns:a16="http://schemas.microsoft.com/office/drawing/2014/main" id="{90814A6D-51DC-4E3F-B3C1-B4B7517F1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6485467" cy="6858000"/>
          </a:xfrm>
          <a:custGeom>
            <a:avLst/>
            <a:gdLst>
              <a:gd name="connsiteX0" fmla="*/ 0 w 6485467"/>
              <a:gd name="connsiteY0" fmla="*/ 0 h 6858000"/>
              <a:gd name="connsiteX1" fmla="*/ 6485467 w 6485467"/>
              <a:gd name="connsiteY1" fmla="*/ 0 h 6858000"/>
              <a:gd name="connsiteX2" fmla="*/ 6485467 w 6485467"/>
              <a:gd name="connsiteY2" fmla="*/ 1900238 h 6858000"/>
              <a:gd name="connsiteX3" fmla="*/ 6115051 w 6485467"/>
              <a:gd name="connsiteY3" fmla="*/ 2178050 h 6858000"/>
              <a:gd name="connsiteX4" fmla="*/ 6110817 w 6485467"/>
              <a:gd name="connsiteY4" fmla="*/ 2184400 h 6858000"/>
              <a:gd name="connsiteX5" fmla="*/ 6104467 w 6485467"/>
              <a:gd name="connsiteY5" fmla="*/ 2193925 h 6858000"/>
              <a:gd name="connsiteX6" fmla="*/ 6098117 w 6485467"/>
              <a:gd name="connsiteY6" fmla="*/ 2201863 h 6858000"/>
              <a:gd name="connsiteX7" fmla="*/ 6098117 w 6485467"/>
              <a:gd name="connsiteY7" fmla="*/ 2211388 h 6858000"/>
              <a:gd name="connsiteX8" fmla="*/ 6098117 w 6485467"/>
              <a:gd name="connsiteY8" fmla="*/ 2220913 h 6858000"/>
              <a:gd name="connsiteX9" fmla="*/ 6104467 w 6485467"/>
              <a:gd name="connsiteY9" fmla="*/ 2228850 h 6858000"/>
              <a:gd name="connsiteX10" fmla="*/ 6110817 w 6485467"/>
              <a:gd name="connsiteY10" fmla="*/ 2238375 h 6858000"/>
              <a:gd name="connsiteX11" fmla="*/ 6115051 w 6485467"/>
              <a:gd name="connsiteY11" fmla="*/ 2244725 h 6858000"/>
              <a:gd name="connsiteX12" fmla="*/ 6485467 w 6485467"/>
              <a:gd name="connsiteY12" fmla="*/ 2522538 h 6858000"/>
              <a:gd name="connsiteX13" fmla="*/ 6485467 w 6485467"/>
              <a:gd name="connsiteY13" fmla="*/ 6858000 h 6858000"/>
              <a:gd name="connsiteX14" fmla="*/ 0 w 6485467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485467" h="6858000">
                <a:moveTo>
                  <a:pt x="0" y="0"/>
                </a:moveTo>
                <a:lnTo>
                  <a:pt x="6485467" y="0"/>
                </a:lnTo>
                <a:lnTo>
                  <a:pt x="6485467" y="1900238"/>
                </a:lnTo>
                <a:lnTo>
                  <a:pt x="6115051" y="2178050"/>
                </a:lnTo>
                <a:lnTo>
                  <a:pt x="6110817" y="2184400"/>
                </a:lnTo>
                <a:lnTo>
                  <a:pt x="6104467" y="2193925"/>
                </a:lnTo>
                <a:lnTo>
                  <a:pt x="6098117" y="2201863"/>
                </a:lnTo>
                <a:lnTo>
                  <a:pt x="6098117" y="2211388"/>
                </a:lnTo>
                <a:lnTo>
                  <a:pt x="6098117" y="2220913"/>
                </a:lnTo>
                <a:lnTo>
                  <a:pt x="6104467" y="2228850"/>
                </a:lnTo>
                <a:lnTo>
                  <a:pt x="6110817" y="2238375"/>
                </a:lnTo>
                <a:lnTo>
                  <a:pt x="6115051" y="2244725"/>
                </a:lnTo>
                <a:lnTo>
                  <a:pt x="6485467" y="2522538"/>
                </a:lnTo>
                <a:lnTo>
                  <a:pt x="648546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C8A28A7-D358-4725-97E9-203B31E1B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5070100" cy="1559412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04CCF8-039E-4145-B7D2-18A200EDD0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413000"/>
            <a:ext cx="5055923" cy="3632200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</a:pP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PÄIVÄKODIN NIMI JA SIJAINTI</a:t>
            </a:r>
          </a:p>
          <a:p>
            <a:pPr>
              <a:spcAft>
                <a:spcPts val="800"/>
              </a:spcAft>
            </a:pP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LAPSIRYHMÄT</a:t>
            </a:r>
          </a:p>
          <a:p>
            <a:pPr>
              <a:spcAft>
                <a:spcPts val="800"/>
              </a:spcAft>
            </a:pP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PÄIVÄHOITOAJAT</a:t>
            </a:r>
          </a:p>
          <a:p>
            <a:pPr>
              <a:spcAft>
                <a:spcPts val="800"/>
              </a:spcAft>
            </a:pP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PÄIVÄN OHJELMAT, TEKEMISET</a:t>
            </a:r>
          </a:p>
          <a:p>
            <a:pPr>
              <a:spcAft>
                <a:spcPts val="800"/>
              </a:spcAft>
            </a:pP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OMA MIELIPIDE PÄIVÄKODISTA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3522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390FF28-1D88-4D9B-BDC4-274521DFF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65D700-14ED-4F0F-AC84-A046915B9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r>
              <a:rPr lang="fi-FI" sz="2000" dirty="0"/>
              <a:t>PALAUTA RAPORTTISI PEDANETIN PALAUTUSLAATIKKOON</a:t>
            </a:r>
          </a:p>
        </p:txBody>
      </p:sp>
    </p:spTree>
    <p:extLst>
      <p:ext uri="{BB962C8B-B14F-4D97-AF65-F5344CB8AC3E}">
        <p14:creationId xmlns:p14="http://schemas.microsoft.com/office/powerpoint/2010/main" val="29982279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ainaus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TM03457503[[fn=Lainaus]]</Template>
  <TotalTime>8</TotalTime>
  <Words>45</Words>
  <Application>Microsoft Office PowerPoint</Application>
  <PresentationFormat>Laajakuva</PresentationFormat>
  <Paragraphs>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Calibri</vt:lpstr>
      <vt:lpstr>Century Gothic</vt:lpstr>
      <vt:lpstr>Wingdings 2</vt:lpstr>
      <vt:lpstr>Lainaus</vt:lpstr>
      <vt:lpstr>TEHTÄVÄ 2-TUTUSTUMINEN PÄIVÄKOTIIN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TEHTÄVÄ 2-TUTUSTUMINEN PÄIVÄKOTIIN</dc:title>
  <dc:creator>Hannu Pallonen</dc:creator>
  <cp:lastModifiedBy>Hannu Pallonen</cp:lastModifiedBy>
  <cp:revision>3</cp:revision>
  <dcterms:created xsi:type="dcterms:W3CDTF">2022-02-09T06:38:34Z</dcterms:created>
  <dcterms:modified xsi:type="dcterms:W3CDTF">2022-02-09T06:46:51Z</dcterms:modified>
</cp:coreProperties>
</file>