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7573B4-9AF3-4E5A-95A2-46B34FFDC5C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D780EE-7C31-4951-AF6D-DD7F6F36ECB0}">
      <dgm:prSet/>
      <dgm:spPr/>
      <dgm:t>
        <a:bodyPr/>
        <a:lstStyle/>
        <a:p>
          <a:r>
            <a:rPr lang="fi-FI"/>
            <a:t>Kutsuva nimi illalle</a:t>
          </a:r>
          <a:endParaRPr lang="en-US"/>
        </a:p>
      </dgm:t>
    </dgm:pt>
    <dgm:pt modelId="{75CDBE57-88C6-4F27-A827-92D1946739ED}" type="parTrans" cxnId="{BE02CE4F-0809-49C5-A2E3-EFF6BB3A0F5E}">
      <dgm:prSet/>
      <dgm:spPr/>
      <dgm:t>
        <a:bodyPr/>
        <a:lstStyle/>
        <a:p>
          <a:endParaRPr lang="en-US"/>
        </a:p>
      </dgm:t>
    </dgm:pt>
    <dgm:pt modelId="{26E26D2B-CDF3-4A32-9530-CC0F3119114C}" type="sibTrans" cxnId="{BE02CE4F-0809-49C5-A2E3-EFF6BB3A0F5E}">
      <dgm:prSet/>
      <dgm:spPr/>
      <dgm:t>
        <a:bodyPr/>
        <a:lstStyle/>
        <a:p>
          <a:endParaRPr lang="en-US"/>
        </a:p>
      </dgm:t>
    </dgm:pt>
    <dgm:pt modelId="{3095EE72-CB6E-4AE8-BE87-0A8ED1BEBA72}">
      <dgm:prSet/>
      <dgm:spPr/>
      <dgm:t>
        <a:bodyPr/>
        <a:lstStyle/>
        <a:p>
          <a:r>
            <a:rPr lang="fi-FI"/>
            <a:t>Ajankohta</a:t>
          </a:r>
          <a:endParaRPr lang="en-US"/>
        </a:p>
      </dgm:t>
    </dgm:pt>
    <dgm:pt modelId="{858CE6F5-5C74-4779-931D-1F6371809A74}" type="parTrans" cxnId="{9A5A1CDA-B957-460B-BF87-FCADFE1B1609}">
      <dgm:prSet/>
      <dgm:spPr/>
      <dgm:t>
        <a:bodyPr/>
        <a:lstStyle/>
        <a:p>
          <a:endParaRPr lang="en-US"/>
        </a:p>
      </dgm:t>
    </dgm:pt>
    <dgm:pt modelId="{8FD9D2AA-E673-47B8-A7FA-5E55DF39F97D}" type="sibTrans" cxnId="{9A5A1CDA-B957-460B-BF87-FCADFE1B1609}">
      <dgm:prSet/>
      <dgm:spPr/>
      <dgm:t>
        <a:bodyPr/>
        <a:lstStyle/>
        <a:p>
          <a:endParaRPr lang="en-US"/>
        </a:p>
      </dgm:t>
    </dgm:pt>
    <dgm:pt modelId="{97071981-FA7F-459F-BB17-740BB0CDD22C}">
      <dgm:prSet/>
      <dgm:spPr/>
      <dgm:t>
        <a:bodyPr/>
        <a:lstStyle/>
        <a:p>
          <a:r>
            <a:rPr lang="fi-FI"/>
            <a:t>Paikka</a:t>
          </a:r>
          <a:endParaRPr lang="en-US"/>
        </a:p>
      </dgm:t>
    </dgm:pt>
    <dgm:pt modelId="{41E269C1-6BAA-43EB-A2EB-9B9FF61A15CF}" type="parTrans" cxnId="{A77F69EF-4722-439A-82B3-AADCCEB40C96}">
      <dgm:prSet/>
      <dgm:spPr/>
      <dgm:t>
        <a:bodyPr/>
        <a:lstStyle/>
        <a:p>
          <a:endParaRPr lang="en-US"/>
        </a:p>
      </dgm:t>
    </dgm:pt>
    <dgm:pt modelId="{34024BF1-9088-40F7-9D4A-D6F1550CA566}" type="sibTrans" cxnId="{A77F69EF-4722-439A-82B3-AADCCEB40C96}">
      <dgm:prSet/>
      <dgm:spPr/>
      <dgm:t>
        <a:bodyPr/>
        <a:lstStyle/>
        <a:p>
          <a:endParaRPr lang="en-US"/>
        </a:p>
      </dgm:t>
    </dgm:pt>
    <dgm:pt modelId="{DD21C748-2F99-4C6D-86C2-83DBA252ADE5}">
      <dgm:prSet/>
      <dgm:spPr/>
      <dgm:t>
        <a:bodyPr/>
        <a:lstStyle/>
        <a:p>
          <a:r>
            <a:rPr lang="fi-FI"/>
            <a:t>Illan teemat/ohjelmat</a:t>
          </a:r>
          <a:endParaRPr lang="en-US"/>
        </a:p>
      </dgm:t>
    </dgm:pt>
    <dgm:pt modelId="{28C53816-CB49-4C98-A920-65B57E9B2F30}" type="parTrans" cxnId="{23C263FD-2FB7-4D36-9E89-581C7542D722}">
      <dgm:prSet/>
      <dgm:spPr/>
      <dgm:t>
        <a:bodyPr/>
        <a:lstStyle/>
        <a:p>
          <a:endParaRPr lang="en-US"/>
        </a:p>
      </dgm:t>
    </dgm:pt>
    <dgm:pt modelId="{2F17057D-9AD8-4471-A97F-4B931ADFC5F9}" type="sibTrans" cxnId="{23C263FD-2FB7-4D36-9E89-581C7542D722}">
      <dgm:prSet/>
      <dgm:spPr/>
      <dgm:t>
        <a:bodyPr/>
        <a:lstStyle/>
        <a:p>
          <a:endParaRPr lang="en-US"/>
        </a:p>
      </dgm:t>
    </dgm:pt>
    <dgm:pt modelId="{A15C8235-7E8F-4D69-B346-64A8B2351030}">
      <dgm:prSet/>
      <dgm:spPr/>
      <dgm:t>
        <a:bodyPr/>
        <a:lstStyle/>
        <a:p>
          <a:r>
            <a:rPr lang="fi-FI"/>
            <a:t>Tarjoilu</a:t>
          </a:r>
          <a:endParaRPr lang="en-US"/>
        </a:p>
      </dgm:t>
    </dgm:pt>
    <dgm:pt modelId="{3C90015B-7098-46B2-8340-91C4EA3312B3}" type="parTrans" cxnId="{021FE00F-5AD2-4BDE-8BA8-2B4EF25A628A}">
      <dgm:prSet/>
      <dgm:spPr/>
      <dgm:t>
        <a:bodyPr/>
        <a:lstStyle/>
        <a:p>
          <a:endParaRPr lang="en-US"/>
        </a:p>
      </dgm:t>
    </dgm:pt>
    <dgm:pt modelId="{92F28845-0D86-4F0D-9243-65C07F4C5886}" type="sibTrans" cxnId="{021FE00F-5AD2-4BDE-8BA8-2B4EF25A628A}">
      <dgm:prSet/>
      <dgm:spPr/>
      <dgm:t>
        <a:bodyPr/>
        <a:lstStyle/>
        <a:p>
          <a:endParaRPr lang="en-US"/>
        </a:p>
      </dgm:t>
    </dgm:pt>
    <dgm:pt modelId="{4D4F9140-7626-4E22-AD4B-87E677DA106B}">
      <dgm:prSet/>
      <dgm:spPr/>
      <dgm:t>
        <a:bodyPr/>
        <a:lstStyle/>
        <a:p>
          <a:r>
            <a:rPr lang="fi-FI"/>
            <a:t>Ilmottautuminen</a:t>
          </a:r>
          <a:endParaRPr lang="en-US"/>
        </a:p>
      </dgm:t>
    </dgm:pt>
    <dgm:pt modelId="{C0B63641-328A-45A1-B2A3-25D055A120FA}" type="parTrans" cxnId="{5BDA21CC-AD4B-47F9-9309-8D89A19D7FF6}">
      <dgm:prSet/>
      <dgm:spPr/>
      <dgm:t>
        <a:bodyPr/>
        <a:lstStyle/>
        <a:p>
          <a:endParaRPr lang="en-US"/>
        </a:p>
      </dgm:t>
    </dgm:pt>
    <dgm:pt modelId="{0DBACC37-E040-4831-B460-F8C4D4FD0173}" type="sibTrans" cxnId="{5BDA21CC-AD4B-47F9-9309-8D89A19D7FF6}">
      <dgm:prSet/>
      <dgm:spPr/>
      <dgm:t>
        <a:bodyPr/>
        <a:lstStyle/>
        <a:p>
          <a:endParaRPr lang="en-US"/>
        </a:p>
      </dgm:t>
    </dgm:pt>
    <dgm:pt modelId="{7AA8E9DB-B771-4B11-BB21-398EA3886272}" type="pres">
      <dgm:prSet presAssocID="{A07573B4-9AF3-4E5A-95A2-46B34FFDC5CC}" presName="diagram" presStyleCnt="0">
        <dgm:presLayoutVars>
          <dgm:dir/>
          <dgm:resizeHandles val="exact"/>
        </dgm:presLayoutVars>
      </dgm:prSet>
      <dgm:spPr/>
    </dgm:pt>
    <dgm:pt modelId="{01950081-6BE7-4D14-BCA2-E690F8187F81}" type="pres">
      <dgm:prSet presAssocID="{98D780EE-7C31-4951-AF6D-DD7F6F36ECB0}" presName="node" presStyleLbl="node1" presStyleIdx="0" presStyleCnt="6">
        <dgm:presLayoutVars>
          <dgm:bulletEnabled val="1"/>
        </dgm:presLayoutVars>
      </dgm:prSet>
      <dgm:spPr/>
    </dgm:pt>
    <dgm:pt modelId="{4833DCA6-3E25-4A02-A362-7A9756CC5E53}" type="pres">
      <dgm:prSet presAssocID="{26E26D2B-CDF3-4A32-9530-CC0F3119114C}" presName="sibTrans" presStyleCnt="0"/>
      <dgm:spPr/>
    </dgm:pt>
    <dgm:pt modelId="{E371315A-E62D-4FAE-83E5-1981684B3CDB}" type="pres">
      <dgm:prSet presAssocID="{3095EE72-CB6E-4AE8-BE87-0A8ED1BEBA72}" presName="node" presStyleLbl="node1" presStyleIdx="1" presStyleCnt="6" custLinFactX="-7247" custLinFactY="100000" custLinFactNeighborX="-100000" custLinFactNeighborY="133383">
        <dgm:presLayoutVars>
          <dgm:bulletEnabled val="1"/>
        </dgm:presLayoutVars>
      </dgm:prSet>
      <dgm:spPr/>
    </dgm:pt>
    <dgm:pt modelId="{E9C461BC-0C74-46D5-B747-F05D766FCDE9}" type="pres">
      <dgm:prSet presAssocID="{8FD9D2AA-E673-47B8-A7FA-5E55DF39F97D}" presName="sibTrans" presStyleCnt="0"/>
      <dgm:spPr/>
    </dgm:pt>
    <dgm:pt modelId="{C217F071-9D36-45D5-903A-36775676AF88}" type="pres">
      <dgm:prSet presAssocID="{97071981-FA7F-459F-BB17-740BB0CDD22C}" presName="node" presStyleLbl="node1" presStyleIdx="2" presStyleCnt="6">
        <dgm:presLayoutVars>
          <dgm:bulletEnabled val="1"/>
        </dgm:presLayoutVars>
      </dgm:prSet>
      <dgm:spPr/>
    </dgm:pt>
    <dgm:pt modelId="{D46E0A11-2FA6-41F6-B7C3-1E0BBF2E33EF}" type="pres">
      <dgm:prSet presAssocID="{34024BF1-9088-40F7-9D4A-D6F1550CA566}" presName="sibTrans" presStyleCnt="0"/>
      <dgm:spPr/>
    </dgm:pt>
    <dgm:pt modelId="{750D0A37-A1C5-4773-91A0-BAEC41927B57}" type="pres">
      <dgm:prSet presAssocID="{DD21C748-2F99-4C6D-86C2-83DBA252ADE5}" presName="node" presStyleLbl="node1" presStyleIdx="3" presStyleCnt="6">
        <dgm:presLayoutVars>
          <dgm:bulletEnabled val="1"/>
        </dgm:presLayoutVars>
      </dgm:prSet>
      <dgm:spPr/>
    </dgm:pt>
    <dgm:pt modelId="{4C9521B8-28AE-49F5-8E2F-6888900A6821}" type="pres">
      <dgm:prSet presAssocID="{2F17057D-9AD8-4471-A97F-4B931ADFC5F9}" presName="sibTrans" presStyleCnt="0"/>
      <dgm:spPr/>
    </dgm:pt>
    <dgm:pt modelId="{DC5B0A20-039C-42B7-A50D-3C7F2184FD87}" type="pres">
      <dgm:prSet presAssocID="{A15C8235-7E8F-4D69-B346-64A8B2351030}" presName="node" presStyleLbl="node1" presStyleIdx="4" presStyleCnt="6" custLinFactX="11966" custLinFactY="-100000" custLinFactNeighborX="100000" custLinFactNeighborY="-133383">
        <dgm:presLayoutVars>
          <dgm:bulletEnabled val="1"/>
        </dgm:presLayoutVars>
      </dgm:prSet>
      <dgm:spPr/>
    </dgm:pt>
    <dgm:pt modelId="{A9D06325-749E-467E-ACBF-1F4C04121844}" type="pres">
      <dgm:prSet presAssocID="{92F28845-0D86-4F0D-9243-65C07F4C5886}" presName="sibTrans" presStyleCnt="0"/>
      <dgm:spPr/>
    </dgm:pt>
    <dgm:pt modelId="{CF1BBB19-628E-4146-9869-B9CC706721FF}" type="pres">
      <dgm:prSet presAssocID="{4D4F9140-7626-4E22-AD4B-87E677DA106B}" presName="node" presStyleLbl="node1" presStyleIdx="5" presStyleCnt="6">
        <dgm:presLayoutVars>
          <dgm:bulletEnabled val="1"/>
        </dgm:presLayoutVars>
      </dgm:prSet>
      <dgm:spPr/>
    </dgm:pt>
  </dgm:ptLst>
  <dgm:cxnLst>
    <dgm:cxn modelId="{021FE00F-5AD2-4BDE-8BA8-2B4EF25A628A}" srcId="{A07573B4-9AF3-4E5A-95A2-46B34FFDC5CC}" destId="{A15C8235-7E8F-4D69-B346-64A8B2351030}" srcOrd="4" destOrd="0" parTransId="{3C90015B-7098-46B2-8340-91C4EA3312B3}" sibTransId="{92F28845-0D86-4F0D-9243-65C07F4C5886}"/>
    <dgm:cxn modelId="{96D1382A-9274-4D10-8590-928D395B80A8}" type="presOf" srcId="{DD21C748-2F99-4C6D-86C2-83DBA252ADE5}" destId="{750D0A37-A1C5-4773-91A0-BAEC41927B57}" srcOrd="0" destOrd="0" presId="urn:microsoft.com/office/officeart/2005/8/layout/default"/>
    <dgm:cxn modelId="{AF45A661-89B9-4A76-B825-FE1C350F2EBB}" type="presOf" srcId="{A07573B4-9AF3-4E5A-95A2-46B34FFDC5CC}" destId="{7AA8E9DB-B771-4B11-BB21-398EA3886272}" srcOrd="0" destOrd="0" presId="urn:microsoft.com/office/officeart/2005/8/layout/default"/>
    <dgm:cxn modelId="{E9D58645-AD61-43E1-804E-328B8EA1BC9F}" type="presOf" srcId="{98D780EE-7C31-4951-AF6D-DD7F6F36ECB0}" destId="{01950081-6BE7-4D14-BCA2-E690F8187F81}" srcOrd="0" destOrd="0" presId="urn:microsoft.com/office/officeart/2005/8/layout/default"/>
    <dgm:cxn modelId="{C084274C-506C-4F9E-AFEE-39F94A035621}" type="presOf" srcId="{3095EE72-CB6E-4AE8-BE87-0A8ED1BEBA72}" destId="{E371315A-E62D-4FAE-83E5-1981684B3CDB}" srcOrd="0" destOrd="0" presId="urn:microsoft.com/office/officeart/2005/8/layout/default"/>
    <dgm:cxn modelId="{BE02CE4F-0809-49C5-A2E3-EFF6BB3A0F5E}" srcId="{A07573B4-9AF3-4E5A-95A2-46B34FFDC5CC}" destId="{98D780EE-7C31-4951-AF6D-DD7F6F36ECB0}" srcOrd="0" destOrd="0" parTransId="{75CDBE57-88C6-4F27-A827-92D1946739ED}" sibTransId="{26E26D2B-CDF3-4A32-9530-CC0F3119114C}"/>
    <dgm:cxn modelId="{3AD921C6-30E5-4DBE-B090-2E1CF5D52ADF}" type="presOf" srcId="{A15C8235-7E8F-4D69-B346-64A8B2351030}" destId="{DC5B0A20-039C-42B7-A50D-3C7F2184FD87}" srcOrd="0" destOrd="0" presId="urn:microsoft.com/office/officeart/2005/8/layout/default"/>
    <dgm:cxn modelId="{5BDA21CC-AD4B-47F9-9309-8D89A19D7FF6}" srcId="{A07573B4-9AF3-4E5A-95A2-46B34FFDC5CC}" destId="{4D4F9140-7626-4E22-AD4B-87E677DA106B}" srcOrd="5" destOrd="0" parTransId="{C0B63641-328A-45A1-B2A3-25D055A120FA}" sibTransId="{0DBACC37-E040-4831-B460-F8C4D4FD0173}"/>
    <dgm:cxn modelId="{D28D01CE-5749-45BA-94EB-545BFF28D3F1}" type="presOf" srcId="{4D4F9140-7626-4E22-AD4B-87E677DA106B}" destId="{CF1BBB19-628E-4146-9869-B9CC706721FF}" srcOrd="0" destOrd="0" presId="urn:microsoft.com/office/officeart/2005/8/layout/default"/>
    <dgm:cxn modelId="{A78117D6-C256-4FA1-9FA5-32E143B7E26D}" type="presOf" srcId="{97071981-FA7F-459F-BB17-740BB0CDD22C}" destId="{C217F071-9D36-45D5-903A-36775676AF88}" srcOrd="0" destOrd="0" presId="urn:microsoft.com/office/officeart/2005/8/layout/default"/>
    <dgm:cxn modelId="{9A5A1CDA-B957-460B-BF87-FCADFE1B1609}" srcId="{A07573B4-9AF3-4E5A-95A2-46B34FFDC5CC}" destId="{3095EE72-CB6E-4AE8-BE87-0A8ED1BEBA72}" srcOrd="1" destOrd="0" parTransId="{858CE6F5-5C74-4779-931D-1F6371809A74}" sibTransId="{8FD9D2AA-E673-47B8-A7FA-5E55DF39F97D}"/>
    <dgm:cxn modelId="{A77F69EF-4722-439A-82B3-AADCCEB40C96}" srcId="{A07573B4-9AF3-4E5A-95A2-46B34FFDC5CC}" destId="{97071981-FA7F-459F-BB17-740BB0CDD22C}" srcOrd="2" destOrd="0" parTransId="{41E269C1-6BAA-43EB-A2EB-9B9FF61A15CF}" sibTransId="{34024BF1-9088-40F7-9D4A-D6F1550CA566}"/>
    <dgm:cxn modelId="{23C263FD-2FB7-4D36-9E89-581C7542D722}" srcId="{A07573B4-9AF3-4E5A-95A2-46B34FFDC5CC}" destId="{DD21C748-2F99-4C6D-86C2-83DBA252ADE5}" srcOrd="3" destOrd="0" parTransId="{28C53816-CB49-4C98-A920-65B57E9B2F30}" sibTransId="{2F17057D-9AD8-4471-A97F-4B931ADFC5F9}"/>
    <dgm:cxn modelId="{8F3C786F-BA6C-4293-9314-F23D3E81D3A6}" type="presParOf" srcId="{7AA8E9DB-B771-4B11-BB21-398EA3886272}" destId="{01950081-6BE7-4D14-BCA2-E690F8187F81}" srcOrd="0" destOrd="0" presId="urn:microsoft.com/office/officeart/2005/8/layout/default"/>
    <dgm:cxn modelId="{6B08BD87-EEBF-413A-B23F-AFD494C65D7E}" type="presParOf" srcId="{7AA8E9DB-B771-4B11-BB21-398EA3886272}" destId="{4833DCA6-3E25-4A02-A362-7A9756CC5E53}" srcOrd="1" destOrd="0" presId="urn:microsoft.com/office/officeart/2005/8/layout/default"/>
    <dgm:cxn modelId="{D4BA853C-F089-46B0-9D97-90925DFDADDE}" type="presParOf" srcId="{7AA8E9DB-B771-4B11-BB21-398EA3886272}" destId="{E371315A-E62D-4FAE-83E5-1981684B3CDB}" srcOrd="2" destOrd="0" presId="urn:microsoft.com/office/officeart/2005/8/layout/default"/>
    <dgm:cxn modelId="{FA3F6033-630C-47B6-8729-11288AFCC80B}" type="presParOf" srcId="{7AA8E9DB-B771-4B11-BB21-398EA3886272}" destId="{E9C461BC-0C74-46D5-B747-F05D766FCDE9}" srcOrd="3" destOrd="0" presId="urn:microsoft.com/office/officeart/2005/8/layout/default"/>
    <dgm:cxn modelId="{D3DA5922-2C29-4D71-BDC9-012F7BFBFB0C}" type="presParOf" srcId="{7AA8E9DB-B771-4B11-BB21-398EA3886272}" destId="{C217F071-9D36-45D5-903A-36775676AF88}" srcOrd="4" destOrd="0" presId="urn:microsoft.com/office/officeart/2005/8/layout/default"/>
    <dgm:cxn modelId="{54F852F0-E2E9-44D2-9BC9-ACFAD2CF268D}" type="presParOf" srcId="{7AA8E9DB-B771-4B11-BB21-398EA3886272}" destId="{D46E0A11-2FA6-41F6-B7C3-1E0BBF2E33EF}" srcOrd="5" destOrd="0" presId="urn:microsoft.com/office/officeart/2005/8/layout/default"/>
    <dgm:cxn modelId="{F4702596-80B9-4F17-8F6F-AF95096FACF6}" type="presParOf" srcId="{7AA8E9DB-B771-4B11-BB21-398EA3886272}" destId="{750D0A37-A1C5-4773-91A0-BAEC41927B57}" srcOrd="6" destOrd="0" presId="urn:microsoft.com/office/officeart/2005/8/layout/default"/>
    <dgm:cxn modelId="{FFAF4B03-3B14-4849-AF7D-62461734FC4A}" type="presParOf" srcId="{7AA8E9DB-B771-4B11-BB21-398EA3886272}" destId="{4C9521B8-28AE-49F5-8E2F-6888900A6821}" srcOrd="7" destOrd="0" presId="urn:microsoft.com/office/officeart/2005/8/layout/default"/>
    <dgm:cxn modelId="{4D3E7DD0-07C4-45A3-B97C-86C7728D80AA}" type="presParOf" srcId="{7AA8E9DB-B771-4B11-BB21-398EA3886272}" destId="{DC5B0A20-039C-42B7-A50D-3C7F2184FD87}" srcOrd="8" destOrd="0" presId="urn:microsoft.com/office/officeart/2005/8/layout/default"/>
    <dgm:cxn modelId="{D2613EE0-F6C3-41D4-BC3B-71F9B5415619}" type="presParOf" srcId="{7AA8E9DB-B771-4B11-BB21-398EA3886272}" destId="{A9D06325-749E-467E-ACBF-1F4C04121844}" srcOrd="9" destOrd="0" presId="urn:microsoft.com/office/officeart/2005/8/layout/default"/>
    <dgm:cxn modelId="{30C497CB-C31B-47A5-A819-92DD65FBA285}" type="presParOf" srcId="{7AA8E9DB-B771-4B11-BB21-398EA3886272}" destId="{CF1BBB19-628E-4146-9869-B9CC706721F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50081-6BE7-4D14-BCA2-E690F8187F81}">
      <dsp:nvSpPr>
        <dsp:cNvPr id="0" name=""/>
        <dsp:cNvSpPr/>
      </dsp:nvSpPr>
      <dsp:spPr>
        <a:xfrm>
          <a:off x="496779" y="646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Kutsuva nimi illalle</a:t>
          </a:r>
          <a:endParaRPr lang="en-US" sz="2100" kern="1200"/>
        </a:p>
      </dsp:txBody>
      <dsp:txXfrm>
        <a:off x="496779" y="646"/>
        <a:ext cx="2175022" cy="1305013"/>
      </dsp:txXfrm>
    </dsp:sp>
    <dsp:sp modelId="{E371315A-E62D-4FAE-83E5-1981684B3CDB}">
      <dsp:nvSpPr>
        <dsp:cNvPr id="0" name=""/>
        <dsp:cNvSpPr/>
      </dsp:nvSpPr>
      <dsp:spPr>
        <a:xfrm>
          <a:off x="556657" y="3046324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Ajankohta</a:t>
          </a:r>
          <a:endParaRPr lang="en-US" sz="2100" kern="1200"/>
        </a:p>
      </dsp:txBody>
      <dsp:txXfrm>
        <a:off x="556657" y="3046324"/>
        <a:ext cx="2175022" cy="1305013"/>
      </dsp:txXfrm>
    </dsp:sp>
    <dsp:sp modelId="{C217F071-9D36-45D5-903A-36775676AF88}">
      <dsp:nvSpPr>
        <dsp:cNvPr id="0" name=""/>
        <dsp:cNvSpPr/>
      </dsp:nvSpPr>
      <dsp:spPr>
        <a:xfrm>
          <a:off x="496779" y="1523162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Paikka</a:t>
          </a:r>
          <a:endParaRPr lang="en-US" sz="2100" kern="1200"/>
        </a:p>
      </dsp:txBody>
      <dsp:txXfrm>
        <a:off x="496779" y="1523162"/>
        <a:ext cx="2175022" cy="1305013"/>
      </dsp:txXfrm>
    </dsp:sp>
    <dsp:sp modelId="{750D0A37-A1C5-4773-91A0-BAEC41927B57}">
      <dsp:nvSpPr>
        <dsp:cNvPr id="0" name=""/>
        <dsp:cNvSpPr/>
      </dsp:nvSpPr>
      <dsp:spPr>
        <a:xfrm>
          <a:off x="2889304" y="1523162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Illan teemat/ohjelmat</a:t>
          </a:r>
          <a:endParaRPr lang="en-US" sz="2100" kern="1200"/>
        </a:p>
      </dsp:txBody>
      <dsp:txXfrm>
        <a:off x="2889304" y="1523162"/>
        <a:ext cx="2175022" cy="1305013"/>
      </dsp:txXfrm>
    </dsp:sp>
    <dsp:sp modelId="{DC5B0A20-039C-42B7-A50D-3C7F2184FD87}">
      <dsp:nvSpPr>
        <dsp:cNvPr id="0" name=""/>
        <dsp:cNvSpPr/>
      </dsp:nvSpPr>
      <dsp:spPr>
        <a:xfrm>
          <a:off x="2932065" y="0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Tarjoilu</a:t>
          </a:r>
          <a:endParaRPr lang="en-US" sz="2100" kern="1200"/>
        </a:p>
      </dsp:txBody>
      <dsp:txXfrm>
        <a:off x="2932065" y="0"/>
        <a:ext cx="2175022" cy="1305013"/>
      </dsp:txXfrm>
    </dsp:sp>
    <dsp:sp modelId="{CF1BBB19-628E-4146-9869-B9CC706721FF}">
      <dsp:nvSpPr>
        <dsp:cNvPr id="0" name=""/>
        <dsp:cNvSpPr/>
      </dsp:nvSpPr>
      <dsp:spPr>
        <a:xfrm>
          <a:off x="2889304" y="3045677"/>
          <a:ext cx="2175022" cy="1305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Ilmottautuminen</a:t>
          </a:r>
          <a:endParaRPr lang="en-US" sz="2100" kern="1200"/>
        </a:p>
      </dsp:txBody>
      <dsp:txXfrm>
        <a:off x="2889304" y="3045677"/>
        <a:ext cx="2175022" cy="1305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7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7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8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5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11/1/2022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3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3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39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2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3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86" r:id="rId8"/>
    <p:sldLayoutId id="2147483687" r:id="rId9"/>
    <p:sldLayoutId id="2147483688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Neon 3D-ympyrä kuva">
            <a:extLst>
              <a:ext uri="{FF2B5EF4-FFF2-40B4-BE49-F238E27FC236}">
                <a16:creationId xmlns:a16="http://schemas.microsoft.com/office/drawing/2014/main" id="{A2E60DA7-508C-5562-8EC7-05108A3D40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21325" r="-1" b="-1"/>
          <a:stretch/>
        </p:blipFill>
        <p:spPr>
          <a:xfrm>
            <a:off x="3048" y="10"/>
            <a:ext cx="12188952" cy="685661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4A6401B-F83A-CCEA-E709-44634D403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fi-FI" sz="5200">
                <a:solidFill>
                  <a:srgbClr val="FFFFFF"/>
                </a:solidFill>
              </a:rPr>
              <a:t>KUTSU VANHEMPAINILTAAN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5565DC-E90E-C54C-EF82-1A901DDAE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endParaRPr lang="fi-FI" sz="2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34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2748806-3AF5-4078-830A-C1F26BF1B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F991FCB-5132-414C-B377-526F56121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Käden tutkimus taulukko">
            <a:extLst>
              <a:ext uri="{FF2B5EF4-FFF2-40B4-BE49-F238E27FC236}">
                <a16:creationId xmlns:a16="http://schemas.microsoft.com/office/drawing/2014/main" id="{511D4B4B-1CA4-1CDB-CD1F-86F56245EC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3324" b="1240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F23DAFF7-4C98-4E0E-8986-198D54B6C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0" y="0"/>
            <a:ext cx="6858000" cy="6858000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4794014-80E5-EE6A-4DC9-0861AF7F7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654" y="565846"/>
            <a:ext cx="4958128" cy="375514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Tee kutsu vanhemmille päiväkodin syksyn vanhempainiltaan</a:t>
            </a:r>
          </a:p>
        </p:txBody>
      </p:sp>
    </p:spTree>
    <p:extLst>
      <p:ext uri="{BB962C8B-B14F-4D97-AF65-F5344CB8AC3E}">
        <p14:creationId xmlns:p14="http://schemas.microsoft.com/office/powerpoint/2010/main" val="263334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948CD1-5740-475A-9062-B96B68A3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Siinä tulee olla ainakin seuraavat asiat:</a:t>
            </a:r>
          </a:p>
        </p:txBody>
      </p:sp>
      <p:graphicFrame>
        <p:nvGraphicFramePr>
          <p:cNvPr id="6" name="Sisällön paikkamerkki 2">
            <a:extLst>
              <a:ext uri="{FF2B5EF4-FFF2-40B4-BE49-F238E27FC236}">
                <a16:creationId xmlns:a16="http://schemas.microsoft.com/office/drawing/2014/main" id="{AF053417-98D6-DA88-93F1-CF71A0D5C67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83833969"/>
              </p:ext>
            </p:extLst>
          </p:nvPr>
        </p:nvGraphicFramePr>
        <p:xfrm>
          <a:off x="458695" y="1825625"/>
          <a:ext cx="556110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AEC32-2D0E-A136-B4FF-2348F0BC6F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Voit tehdä tämän </a:t>
            </a:r>
            <a:r>
              <a:rPr lang="fi-FI" dirty="0" err="1"/>
              <a:t>säköisenä</a:t>
            </a:r>
            <a:r>
              <a:rPr lang="fi-FI" dirty="0"/>
              <a:t> tai jollakin muulla tavalla</a:t>
            </a:r>
          </a:p>
          <a:p>
            <a:r>
              <a:rPr lang="fi-FI" dirty="0"/>
              <a:t>Käytä värejä, luovuutta ja tuo ne esille kutsussa</a:t>
            </a:r>
          </a:p>
          <a:p>
            <a:r>
              <a:rPr lang="fi-FI" dirty="0"/>
              <a:t>Tarkistan nämä tuntien aikana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1559446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Avenir Next LT Pro</vt:lpstr>
      <vt:lpstr>AvenirNext LT Pro Medium</vt:lpstr>
      <vt:lpstr>Sabon Next LT</vt:lpstr>
      <vt:lpstr>DappledVTI</vt:lpstr>
      <vt:lpstr>KUTSU VANHEMPAINILTAAN</vt:lpstr>
      <vt:lpstr>Tee kutsu vanhemmille päiväkodin syksyn vanhempainiltaan</vt:lpstr>
      <vt:lpstr>Siinä tulee olla ainakin seuraavat asiat: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KUTSU VANHEMPAINILTAAN</dc:title>
  <dc:creator>Hannu Pallonen</dc:creator>
  <cp:lastModifiedBy>Hannu Pallonen</cp:lastModifiedBy>
  <cp:revision>2</cp:revision>
  <dcterms:created xsi:type="dcterms:W3CDTF">2022-11-01T09:02:24Z</dcterms:created>
  <dcterms:modified xsi:type="dcterms:W3CDTF">2022-11-01T09:14:39Z</dcterms:modified>
</cp:coreProperties>
</file>