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7" r:id="rId1"/>
  </p:sldMasterIdLst>
  <p:sldIdLst>
    <p:sldId id="256" r:id="rId2"/>
    <p:sldId id="257" r:id="rId3"/>
    <p:sldId id="259" r:id="rId4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07573B4-9AF3-4E5A-95A2-46B34FFDC5CC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98D780EE-7C31-4951-AF6D-DD7F6F36ECB0}">
      <dgm:prSet/>
      <dgm:spPr/>
      <dgm:t>
        <a:bodyPr/>
        <a:lstStyle/>
        <a:p>
          <a:r>
            <a:rPr lang="fi-FI"/>
            <a:t>Kutsuva nimi illalle</a:t>
          </a:r>
          <a:endParaRPr lang="en-US"/>
        </a:p>
      </dgm:t>
    </dgm:pt>
    <dgm:pt modelId="{75CDBE57-88C6-4F27-A827-92D1946739ED}" type="parTrans" cxnId="{BE02CE4F-0809-49C5-A2E3-EFF6BB3A0F5E}">
      <dgm:prSet/>
      <dgm:spPr/>
      <dgm:t>
        <a:bodyPr/>
        <a:lstStyle/>
        <a:p>
          <a:endParaRPr lang="en-US"/>
        </a:p>
      </dgm:t>
    </dgm:pt>
    <dgm:pt modelId="{26E26D2B-CDF3-4A32-9530-CC0F3119114C}" type="sibTrans" cxnId="{BE02CE4F-0809-49C5-A2E3-EFF6BB3A0F5E}">
      <dgm:prSet/>
      <dgm:spPr/>
      <dgm:t>
        <a:bodyPr/>
        <a:lstStyle/>
        <a:p>
          <a:endParaRPr lang="en-US"/>
        </a:p>
      </dgm:t>
    </dgm:pt>
    <dgm:pt modelId="{3095EE72-CB6E-4AE8-BE87-0A8ED1BEBA72}">
      <dgm:prSet/>
      <dgm:spPr/>
      <dgm:t>
        <a:bodyPr/>
        <a:lstStyle/>
        <a:p>
          <a:r>
            <a:rPr lang="fi-FI"/>
            <a:t>Ajankohta</a:t>
          </a:r>
          <a:endParaRPr lang="en-US"/>
        </a:p>
      </dgm:t>
    </dgm:pt>
    <dgm:pt modelId="{858CE6F5-5C74-4779-931D-1F6371809A74}" type="parTrans" cxnId="{9A5A1CDA-B957-460B-BF87-FCADFE1B1609}">
      <dgm:prSet/>
      <dgm:spPr/>
      <dgm:t>
        <a:bodyPr/>
        <a:lstStyle/>
        <a:p>
          <a:endParaRPr lang="en-US"/>
        </a:p>
      </dgm:t>
    </dgm:pt>
    <dgm:pt modelId="{8FD9D2AA-E673-47B8-A7FA-5E55DF39F97D}" type="sibTrans" cxnId="{9A5A1CDA-B957-460B-BF87-FCADFE1B1609}">
      <dgm:prSet/>
      <dgm:spPr/>
      <dgm:t>
        <a:bodyPr/>
        <a:lstStyle/>
        <a:p>
          <a:endParaRPr lang="en-US"/>
        </a:p>
      </dgm:t>
    </dgm:pt>
    <dgm:pt modelId="{97071981-FA7F-459F-BB17-740BB0CDD22C}">
      <dgm:prSet/>
      <dgm:spPr/>
      <dgm:t>
        <a:bodyPr/>
        <a:lstStyle/>
        <a:p>
          <a:r>
            <a:rPr lang="fi-FI"/>
            <a:t>Paikka</a:t>
          </a:r>
          <a:endParaRPr lang="en-US"/>
        </a:p>
      </dgm:t>
    </dgm:pt>
    <dgm:pt modelId="{41E269C1-6BAA-43EB-A2EB-9B9FF61A15CF}" type="parTrans" cxnId="{A77F69EF-4722-439A-82B3-AADCCEB40C96}">
      <dgm:prSet/>
      <dgm:spPr/>
      <dgm:t>
        <a:bodyPr/>
        <a:lstStyle/>
        <a:p>
          <a:endParaRPr lang="en-US"/>
        </a:p>
      </dgm:t>
    </dgm:pt>
    <dgm:pt modelId="{34024BF1-9088-40F7-9D4A-D6F1550CA566}" type="sibTrans" cxnId="{A77F69EF-4722-439A-82B3-AADCCEB40C96}">
      <dgm:prSet/>
      <dgm:spPr/>
      <dgm:t>
        <a:bodyPr/>
        <a:lstStyle/>
        <a:p>
          <a:endParaRPr lang="en-US"/>
        </a:p>
      </dgm:t>
    </dgm:pt>
    <dgm:pt modelId="{DD21C748-2F99-4C6D-86C2-83DBA252ADE5}">
      <dgm:prSet/>
      <dgm:spPr/>
      <dgm:t>
        <a:bodyPr/>
        <a:lstStyle/>
        <a:p>
          <a:r>
            <a:rPr lang="fi-FI"/>
            <a:t>Illan teemat/ohjelmat</a:t>
          </a:r>
          <a:endParaRPr lang="en-US"/>
        </a:p>
      </dgm:t>
    </dgm:pt>
    <dgm:pt modelId="{28C53816-CB49-4C98-A920-65B57E9B2F30}" type="parTrans" cxnId="{23C263FD-2FB7-4D36-9E89-581C7542D722}">
      <dgm:prSet/>
      <dgm:spPr/>
      <dgm:t>
        <a:bodyPr/>
        <a:lstStyle/>
        <a:p>
          <a:endParaRPr lang="en-US"/>
        </a:p>
      </dgm:t>
    </dgm:pt>
    <dgm:pt modelId="{2F17057D-9AD8-4471-A97F-4B931ADFC5F9}" type="sibTrans" cxnId="{23C263FD-2FB7-4D36-9E89-581C7542D722}">
      <dgm:prSet/>
      <dgm:spPr/>
      <dgm:t>
        <a:bodyPr/>
        <a:lstStyle/>
        <a:p>
          <a:endParaRPr lang="en-US"/>
        </a:p>
      </dgm:t>
    </dgm:pt>
    <dgm:pt modelId="{A15C8235-7E8F-4D69-B346-64A8B2351030}">
      <dgm:prSet/>
      <dgm:spPr/>
      <dgm:t>
        <a:bodyPr/>
        <a:lstStyle/>
        <a:p>
          <a:r>
            <a:rPr lang="fi-FI"/>
            <a:t>Tarjoilu</a:t>
          </a:r>
          <a:endParaRPr lang="en-US"/>
        </a:p>
      </dgm:t>
    </dgm:pt>
    <dgm:pt modelId="{3C90015B-7098-46B2-8340-91C4EA3312B3}" type="parTrans" cxnId="{021FE00F-5AD2-4BDE-8BA8-2B4EF25A628A}">
      <dgm:prSet/>
      <dgm:spPr/>
      <dgm:t>
        <a:bodyPr/>
        <a:lstStyle/>
        <a:p>
          <a:endParaRPr lang="en-US"/>
        </a:p>
      </dgm:t>
    </dgm:pt>
    <dgm:pt modelId="{92F28845-0D86-4F0D-9243-65C07F4C5886}" type="sibTrans" cxnId="{021FE00F-5AD2-4BDE-8BA8-2B4EF25A628A}">
      <dgm:prSet/>
      <dgm:spPr/>
      <dgm:t>
        <a:bodyPr/>
        <a:lstStyle/>
        <a:p>
          <a:endParaRPr lang="en-US"/>
        </a:p>
      </dgm:t>
    </dgm:pt>
    <dgm:pt modelId="{4D4F9140-7626-4E22-AD4B-87E677DA106B}">
      <dgm:prSet/>
      <dgm:spPr/>
      <dgm:t>
        <a:bodyPr/>
        <a:lstStyle/>
        <a:p>
          <a:r>
            <a:rPr lang="fi-FI"/>
            <a:t>Ilmottautuminen</a:t>
          </a:r>
          <a:endParaRPr lang="en-US"/>
        </a:p>
      </dgm:t>
    </dgm:pt>
    <dgm:pt modelId="{C0B63641-328A-45A1-B2A3-25D055A120FA}" type="parTrans" cxnId="{5BDA21CC-AD4B-47F9-9309-8D89A19D7FF6}">
      <dgm:prSet/>
      <dgm:spPr/>
      <dgm:t>
        <a:bodyPr/>
        <a:lstStyle/>
        <a:p>
          <a:endParaRPr lang="en-US"/>
        </a:p>
      </dgm:t>
    </dgm:pt>
    <dgm:pt modelId="{0DBACC37-E040-4831-B460-F8C4D4FD0173}" type="sibTrans" cxnId="{5BDA21CC-AD4B-47F9-9309-8D89A19D7FF6}">
      <dgm:prSet/>
      <dgm:spPr/>
      <dgm:t>
        <a:bodyPr/>
        <a:lstStyle/>
        <a:p>
          <a:endParaRPr lang="en-US"/>
        </a:p>
      </dgm:t>
    </dgm:pt>
    <dgm:pt modelId="{7AA8E9DB-B771-4B11-BB21-398EA3886272}" type="pres">
      <dgm:prSet presAssocID="{A07573B4-9AF3-4E5A-95A2-46B34FFDC5CC}" presName="diagram" presStyleCnt="0">
        <dgm:presLayoutVars>
          <dgm:dir/>
          <dgm:resizeHandles val="exact"/>
        </dgm:presLayoutVars>
      </dgm:prSet>
      <dgm:spPr/>
    </dgm:pt>
    <dgm:pt modelId="{01950081-6BE7-4D14-BCA2-E690F8187F81}" type="pres">
      <dgm:prSet presAssocID="{98D780EE-7C31-4951-AF6D-DD7F6F36ECB0}" presName="node" presStyleLbl="node1" presStyleIdx="0" presStyleCnt="6">
        <dgm:presLayoutVars>
          <dgm:bulletEnabled val="1"/>
        </dgm:presLayoutVars>
      </dgm:prSet>
      <dgm:spPr/>
    </dgm:pt>
    <dgm:pt modelId="{4833DCA6-3E25-4A02-A362-7A9756CC5E53}" type="pres">
      <dgm:prSet presAssocID="{26E26D2B-CDF3-4A32-9530-CC0F3119114C}" presName="sibTrans" presStyleCnt="0"/>
      <dgm:spPr/>
    </dgm:pt>
    <dgm:pt modelId="{E371315A-E62D-4FAE-83E5-1981684B3CDB}" type="pres">
      <dgm:prSet presAssocID="{3095EE72-CB6E-4AE8-BE87-0A8ED1BEBA72}" presName="node" presStyleLbl="node1" presStyleIdx="1" presStyleCnt="6" custLinFactX="-7247" custLinFactY="100000" custLinFactNeighborX="-100000" custLinFactNeighborY="133383">
        <dgm:presLayoutVars>
          <dgm:bulletEnabled val="1"/>
        </dgm:presLayoutVars>
      </dgm:prSet>
      <dgm:spPr/>
    </dgm:pt>
    <dgm:pt modelId="{E9C461BC-0C74-46D5-B747-F05D766FCDE9}" type="pres">
      <dgm:prSet presAssocID="{8FD9D2AA-E673-47B8-A7FA-5E55DF39F97D}" presName="sibTrans" presStyleCnt="0"/>
      <dgm:spPr/>
    </dgm:pt>
    <dgm:pt modelId="{C217F071-9D36-45D5-903A-36775676AF88}" type="pres">
      <dgm:prSet presAssocID="{97071981-FA7F-459F-BB17-740BB0CDD22C}" presName="node" presStyleLbl="node1" presStyleIdx="2" presStyleCnt="6">
        <dgm:presLayoutVars>
          <dgm:bulletEnabled val="1"/>
        </dgm:presLayoutVars>
      </dgm:prSet>
      <dgm:spPr/>
    </dgm:pt>
    <dgm:pt modelId="{D46E0A11-2FA6-41F6-B7C3-1E0BBF2E33EF}" type="pres">
      <dgm:prSet presAssocID="{34024BF1-9088-40F7-9D4A-D6F1550CA566}" presName="sibTrans" presStyleCnt="0"/>
      <dgm:spPr/>
    </dgm:pt>
    <dgm:pt modelId="{750D0A37-A1C5-4773-91A0-BAEC41927B57}" type="pres">
      <dgm:prSet presAssocID="{DD21C748-2F99-4C6D-86C2-83DBA252ADE5}" presName="node" presStyleLbl="node1" presStyleIdx="3" presStyleCnt="6">
        <dgm:presLayoutVars>
          <dgm:bulletEnabled val="1"/>
        </dgm:presLayoutVars>
      </dgm:prSet>
      <dgm:spPr/>
    </dgm:pt>
    <dgm:pt modelId="{4C9521B8-28AE-49F5-8E2F-6888900A6821}" type="pres">
      <dgm:prSet presAssocID="{2F17057D-9AD8-4471-A97F-4B931ADFC5F9}" presName="sibTrans" presStyleCnt="0"/>
      <dgm:spPr/>
    </dgm:pt>
    <dgm:pt modelId="{DC5B0A20-039C-42B7-A50D-3C7F2184FD87}" type="pres">
      <dgm:prSet presAssocID="{A15C8235-7E8F-4D69-B346-64A8B2351030}" presName="node" presStyleLbl="node1" presStyleIdx="4" presStyleCnt="6" custLinFactX="11966" custLinFactY="-100000" custLinFactNeighborX="100000" custLinFactNeighborY="-133383">
        <dgm:presLayoutVars>
          <dgm:bulletEnabled val="1"/>
        </dgm:presLayoutVars>
      </dgm:prSet>
      <dgm:spPr/>
    </dgm:pt>
    <dgm:pt modelId="{A9D06325-749E-467E-ACBF-1F4C04121844}" type="pres">
      <dgm:prSet presAssocID="{92F28845-0D86-4F0D-9243-65C07F4C5886}" presName="sibTrans" presStyleCnt="0"/>
      <dgm:spPr/>
    </dgm:pt>
    <dgm:pt modelId="{CF1BBB19-628E-4146-9869-B9CC706721FF}" type="pres">
      <dgm:prSet presAssocID="{4D4F9140-7626-4E22-AD4B-87E677DA106B}" presName="node" presStyleLbl="node1" presStyleIdx="5" presStyleCnt="6">
        <dgm:presLayoutVars>
          <dgm:bulletEnabled val="1"/>
        </dgm:presLayoutVars>
      </dgm:prSet>
      <dgm:spPr/>
    </dgm:pt>
  </dgm:ptLst>
  <dgm:cxnLst>
    <dgm:cxn modelId="{021FE00F-5AD2-4BDE-8BA8-2B4EF25A628A}" srcId="{A07573B4-9AF3-4E5A-95A2-46B34FFDC5CC}" destId="{A15C8235-7E8F-4D69-B346-64A8B2351030}" srcOrd="4" destOrd="0" parTransId="{3C90015B-7098-46B2-8340-91C4EA3312B3}" sibTransId="{92F28845-0D86-4F0D-9243-65C07F4C5886}"/>
    <dgm:cxn modelId="{96D1382A-9274-4D10-8590-928D395B80A8}" type="presOf" srcId="{DD21C748-2F99-4C6D-86C2-83DBA252ADE5}" destId="{750D0A37-A1C5-4773-91A0-BAEC41927B57}" srcOrd="0" destOrd="0" presId="urn:microsoft.com/office/officeart/2005/8/layout/default"/>
    <dgm:cxn modelId="{AF45A661-89B9-4A76-B825-FE1C350F2EBB}" type="presOf" srcId="{A07573B4-9AF3-4E5A-95A2-46B34FFDC5CC}" destId="{7AA8E9DB-B771-4B11-BB21-398EA3886272}" srcOrd="0" destOrd="0" presId="urn:microsoft.com/office/officeart/2005/8/layout/default"/>
    <dgm:cxn modelId="{E9D58645-AD61-43E1-804E-328B8EA1BC9F}" type="presOf" srcId="{98D780EE-7C31-4951-AF6D-DD7F6F36ECB0}" destId="{01950081-6BE7-4D14-BCA2-E690F8187F81}" srcOrd="0" destOrd="0" presId="urn:microsoft.com/office/officeart/2005/8/layout/default"/>
    <dgm:cxn modelId="{C084274C-506C-4F9E-AFEE-39F94A035621}" type="presOf" srcId="{3095EE72-CB6E-4AE8-BE87-0A8ED1BEBA72}" destId="{E371315A-E62D-4FAE-83E5-1981684B3CDB}" srcOrd="0" destOrd="0" presId="urn:microsoft.com/office/officeart/2005/8/layout/default"/>
    <dgm:cxn modelId="{BE02CE4F-0809-49C5-A2E3-EFF6BB3A0F5E}" srcId="{A07573B4-9AF3-4E5A-95A2-46B34FFDC5CC}" destId="{98D780EE-7C31-4951-AF6D-DD7F6F36ECB0}" srcOrd="0" destOrd="0" parTransId="{75CDBE57-88C6-4F27-A827-92D1946739ED}" sibTransId="{26E26D2B-CDF3-4A32-9530-CC0F3119114C}"/>
    <dgm:cxn modelId="{3AD921C6-30E5-4DBE-B090-2E1CF5D52ADF}" type="presOf" srcId="{A15C8235-7E8F-4D69-B346-64A8B2351030}" destId="{DC5B0A20-039C-42B7-A50D-3C7F2184FD87}" srcOrd="0" destOrd="0" presId="urn:microsoft.com/office/officeart/2005/8/layout/default"/>
    <dgm:cxn modelId="{5BDA21CC-AD4B-47F9-9309-8D89A19D7FF6}" srcId="{A07573B4-9AF3-4E5A-95A2-46B34FFDC5CC}" destId="{4D4F9140-7626-4E22-AD4B-87E677DA106B}" srcOrd="5" destOrd="0" parTransId="{C0B63641-328A-45A1-B2A3-25D055A120FA}" sibTransId="{0DBACC37-E040-4831-B460-F8C4D4FD0173}"/>
    <dgm:cxn modelId="{D28D01CE-5749-45BA-94EB-545BFF28D3F1}" type="presOf" srcId="{4D4F9140-7626-4E22-AD4B-87E677DA106B}" destId="{CF1BBB19-628E-4146-9869-B9CC706721FF}" srcOrd="0" destOrd="0" presId="urn:microsoft.com/office/officeart/2005/8/layout/default"/>
    <dgm:cxn modelId="{A78117D6-C256-4FA1-9FA5-32E143B7E26D}" type="presOf" srcId="{97071981-FA7F-459F-BB17-740BB0CDD22C}" destId="{C217F071-9D36-45D5-903A-36775676AF88}" srcOrd="0" destOrd="0" presId="urn:microsoft.com/office/officeart/2005/8/layout/default"/>
    <dgm:cxn modelId="{9A5A1CDA-B957-460B-BF87-FCADFE1B1609}" srcId="{A07573B4-9AF3-4E5A-95A2-46B34FFDC5CC}" destId="{3095EE72-CB6E-4AE8-BE87-0A8ED1BEBA72}" srcOrd="1" destOrd="0" parTransId="{858CE6F5-5C74-4779-931D-1F6371809A74}" sibTransId="{8FD9D2AA-E673-47B8-A7FA-5E55DF39F97D}"/>
    <dgm:cxn modelId="{A77F69EF-4722-439A-82B3-AADCCEB40C96}" srcId="{A07573B4-9AF3-4E5A-95A2-46B34FFDC5CC}" destId="{97071981-FA7F-459F-BB17-740BB0CDD22C}" srcOrd="2" destOrd="0" parTransId="{41E269C1-6BAA-43EB-A2EB-9B9FF61A15CF}" sibTransId="{34024BF1-9088-40F7-9D4A-D6F1550CA566}"/>
    <dgm:cxn modelId="{23C263FD-2FB7-4D36-9E89-581C7542D722}" srcId="{A07573B4-9AF3-4E5A-95A2-46B34FFDC5CC}" destId="{DD21C748-2F99-4C6D-86C2-83DBA252ADE5}" srcOrd="3" destOrd="0" parTransId="{28C53816-CB49-4C98-A920-65B57E9B2F30}" sibTransId="{2F17057D-9AD8-4471-A97F-4B931ADFC5F9}"/>
    <dgm:cxn modelId="{8F3C786F-BA6C-4293-9314-F23D3E81D3A6}" type="presParOf" srcId="{7AA8E9DB-B771-4B11-BB21-398EA3886272}" destId="{01950081-6BE7-4D14-BCA2-E690F8187F81}" srcOrd="0" destOrd="0" presId="urn:microsoft.com/office/officeart/2005/8/layout/default"/>
    <dgm:cxn modelId="{6B08BD87-EEBF-413A-B23F-AFD494C65D7E}" type="presParOf" srcId="{7AA8E9DB-B771-4B11-BB21-398EA3886272}" destId="{4833DCA6-3E25-4A02-A362-7A9756CC5E53}" srcOrd="1" destOrd="0" presId="urn:microsoft.com/office/officeart/2005/8/layout/default"/>
    <dgm:cxn modelId="{D4BA853C-F089-46B0-9D97-90925DFDADDE}" type="presParOf" srcId="{7AA8E9DB-B771-4B11-BB21-398EA3886272}" destId="{E371315A-E62D-4FAE-83E5-1981684B3CDB}" srcOrd="2" destOrd="0" presId="urn:microsoft.com/office/officeart/2005/8/layout/default"/>
    <dgm:cxn modelId="{FA3F6033-630C-47B6-8729-11288AFCC80B}" type="presParOf" srcId="{7AA8E9DB-B771-4B11-BB21-398EA3886272}" destId="{E9C461BC-0C74-46D5-B747-F05D766FCDE9}" srcOrd="3" destOrd="0" presId="urn:microsoft.com/office/officeart/2005/8/layout/default"/>
    <dgm:cxn modelId="{D3DA5922-2C29-4D71-BDC9-012F7BFBFB0C}" type="presParOf" srcId="{7AA8E9DB-B771-4B11-BB21-398EA3886272}" destId="{C217F071-9D36-45D5-903A-36775676AF88}" srcOrd="4" destOrd="0" presId="urn:microsoft.com/office/officeart/2005/8/layout/default"/>
    <dgm:cxn modelId="{54F852F0-E2E9-44D2-9BC9-ACFAD2CF268D}" type="presParOf" srcId="{7AA8E9DB-B771-4B11-BB21-398EA3886272}" destId="{D46E0A11-2FA6-41F6-B7C3-1E0BBF2E33EF}" srcOrd="5" destOrd="0" presId="urn:microsoft.com/office/officeart/2005/8/layout/default"/>
    <dgm:cxn modelId="{F4702596-80B9-4F17-8F6F-AF95096FACF6}" type="presParOf" srcId="{7AA8E9DB-B771-4B11-BB21-398EA3886272}" destId="{750D0A37-A1C5-4773-91A0-BAEC41927B57}" srcOrd="6" destOrd="0" presId="urn:microsoft.com/office/officeart/2005/8/layout/default"/>
    <dgm:cxn modelId="{FFAF4B03-3B14-4849-AF7D-62461734FC4A}" type="presParOf" srcId="{7AA8E9DB-B771-4B11-BB21-398EA3886272}" destId="{4C9521B8-28AE-49F5-8E2F-6888900A6821}" srcOrd="7" destOrd="0" presId="urn:microsoft.com/office/officeart/2005/8/layout/default"/>
    <dgm:cxn modelId="{4D3E7DD0-07C4-45A3-B97C-86C7728D80AA}" type="presParOf" srcId="{7AA8E9DB-B771-4B11-BB21-398EA3886272}" destId="{DC5B0A20-039C-42B7-A50D-3C7F2184FD87}" srcOrd="8" destOrd="0" presId="urn:microsoft.com/office/officeart/2005/8/layout/default"/>
    <dgm:cxn modelId="{D2613EE0-F6C3-41D4-BC3B-71F9B5415619}" type="presParOf" srcId="{7AA8E9DB-B771-4B11-BB21-398EA3886272}" destId="{A9D06325-749E-467E-ACBF-1F4C04121844}" srcOrd="9" destOrd="0" presId="urn:microsoft.com/office/officeart/2005/8/layout/default"/>
    <dgm:cxn modelId="{30C497CB-C31B-47A5-A819-92DD65FBA285}" type="presParOf" srcId="{7AA8E9DB-B771-4B11-BB21-398EA3886272}" destId="{CF1BBB19-628E-4146-9869-B9CC706721FF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1950081-6BE7-4D14-BCA2-E690F8187F81}">
      <dsp:nvSpPr>
        <dsp:cNvPr id="0" name=""/>
        <dsp:cNvSpPr/>
      </dsp:nvSpPr>
      <dsp:spPr>
        <a:xfrm>
          <a:off x="496779" y="646"/>
          <a:ext cx="2175022" cy="130501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100" kern="1200"/>
            <a:t>Kutsuva nimi illalle</a:t>
          </a:r>
          <a:endParaRPr lang="en-US" sz="2100" kern="1200"/>
        </a:p>
      </dsp:txBody>
      <dsp:txXfrm>
        <a:off x="496779" y="646"/>
        <a:ext cx="2175022" cy="1305013"/>
      </dsp:txXfrm>
    </dsp:sp>
    <dsp:sp modelId="{E371315A-E62D-4FAE-83E5-1981684B3CDB}">
      <dsp:nvSpPr>
        <dsp:cNvPr id="0" name=""/>
        <dsp:cNvSpPr/>
      </dsp:nvSpPr>
      <dsp:spPr>
        <a:xfrm>
          <a:off x="556657" y="3046324"/>
          <a:ext cx="2175022" cy="130501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100" kern="1200"/>
            <a:t>Ajankohta</a:t>
          </a:r>
          <a:endParaRPr lang="en-US" sz="2100" kern="1200"/>
        </a:p>
      </dsp:txBody>
      <dsp:txXfrm>
        <a:off x="556657" y="3046324"/>
        <a:ext cx="2175022" cy="1305013"/>
      </dsp:txXfrm>
    </dsp:sp>
    <dsp:sp modelId="{C217F071-9D36-45D5-903A-36775676AF88}">
      <dsp:nvSpPr>
        <dsp:cNvPr id="0" name=""/>
        <dsp:cNvSpPr/>
      </dsp:nvSpPr>
      <dsp:spPr>
        <a:xfrm>
          <a:off x="496779" y="1523162"/>
          <a:ext cx="2175022" cy="130501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100" kern="1200"/>
            <a:t>Paikka</a:t>
          </a:r>
          <a:endParaRPr lang="en-US" sz="2100" kern="1200"/>
        </a:p>
      </dsp:txBody>
      <dsp:txXfrm>
        <a:off x="496779" y="1523162"/>
        <a:ext cx="2175022" cy="1305013"/>
      </dsp:txXfrm>
    </dsp:sp>
    <dsp:sp modelId="{750D0A37-A1C5-4773-91A0-BAEC41927B57}">
      <dsp:nvSpPr>
        <dsp:cNvPr id="0" name=""/>
        <dsp:cNvSpPr/>
      </dsp:nvSpPr>
      <dsp:spPr>
        <a:xfrm>
          <a:off x="2889304" y="1523162"/>
          <a:ext cx="2175022" cy="130501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100" kern="1200"/>
            <a:t>Illan teemat/ohjelmat</a:t>
          </a:r>
          <a:endParaRPr lang="en-US" sz="2100" kern="1200"/>
        </a:p>
      </dsp:txBody>
      <dsp:txXfrm>
        <a:off x="2889304" y="1523162"/>
        <a:ext cx="2175022" cy="1305013"/>
      </dsp:txXfrm>
    </dsp:sp>
    <dsp:sp modelId="{DC5B0A20-039C-42B7-A50D-3C7F2184FD87}">
      <dsp:nvSpPr>
        <dsp:cNvPr id="0" name=""/>
        <dsp:cNvSpPr/>
      </dsp:nvSpPr>
      <dsp:spPr>
        <a:xfrm>
          <a:off x="2932065" y="0"/>
          <a:ext cx="2175022" cy="130501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100" kern="1200"/>
            <a:t>Tarjoilu</a:t>
          </a:r>
          <a:endParaRPr lang="en-US" sz="2100" kern="1200"/>
        </a:p>
      </dsp:txBody>
      <dsp:txXfrm>
        <a:off x="2932065" y="0"/>
        <a:ext cx="2175022" cy="1305013"/>
      </dsp:txXfrm>
    </dsp:sp>
    <dsp:sp modelId="{CF1BBB19-628E-4146-9869-B9CC706721FF}">
      <dsp:nvSpPr>
        <dsp:cNvPr id="0" name=""/>
        <dsp:cNvSpPr/>
      </dsp:nvSpPr>
      <dsp:spPr>
        <a:xfrm>
          <a:off x="2889304" y="3045677"/>
          <a:ext cx="2175022" cy="130501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100" kern="1200"/>
            <a:t>Ilmottautuminen</a:t>
          </a:r>
          <a:endParaRPr lang="en-US" sz="2100" kern="1200"/>
        </a:p>
      </dsp:txBody>
      <dsp:txXfrm>
        <a:off x="2889304" y="3045677"/>
        <a:ext cx="2175022" cy="130501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DF9204-3F29-4C3A-BA41-3063400202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03393CD-7262-4AC7-80E6-52FE6F3F39B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000"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D430AE-0210-4E82-AD7B-41B112DE7F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alpha val="60000"/>
                  </a:schemeClr>
                </a:solidFill>
                <a:latin typeface="+mn-lt"/>
              </a:defRPr>
            </a:lvl1pPr>
          </a:lstStyle>
          <a:p>
            <a:fld id="{11A6662E-FAF4-44BC-88B5-85A7CBFB6D30}" type="datetime1">
              <a:rPr lang="en-US" smtClean="0"/>
              <a:pPr/>
              <a:t>11/1/2022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221974-7DEC-459D-9642-CB5B59C827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alpha val="60000"/>
                  </a:schemeClr>
                </a:solidFill>
                <a:latin typeface="+mn-lt"/>
              </a:defRPr>
            </a:lvl1pPr>
          </a:lstStyle>
          <a:p>
            <a:endParaRPr lang="en-US">
              <a:solidFill>
                <a:schemeClr val="tx1">
                  <a:alpha val="60000"/>
                </a:scheme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731837-C94E-4B5B-BCF0-110C69EDB4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alpha val="60000"/>
                  </a:schemeClr>
                </a:solidFill>
                <a:latin typeface="+mn-lt"/>
              </a:defRPr>
            </a:lvl1pPr>
          </a:lstStyle>
          <a:p>
            <a:fld id="{73B850FF-6169-4056-8077-06FFA93A536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5111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7ABDD2-E186-4F25-8FDE-D1E875E9C3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318CC5B-A7E0-48B1-8329-6533AC76E7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905B1B-77FE-4BFC-BF87-87DA989F00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559632-1575-4E14-B53B-3DC3D5ED3947}" type="datetime1">
              <a:rPr lang="en-US" smtClean="0"/>
              <a:t>11/1/2022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18531E-1B90-4631-BD37-4BB1DBFABF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8A55E8-88DC-4280-8E04-FF50FF8EDB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4991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960633D-90E4-4F5A-9EBF-DDEC2B0B471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DDD3065-FA3D-42C8-BFDA-967C87F4F2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DC126F-38E2-4425-861F-98ED432284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A6868-2568-4CC9-B302-F37117B01A6E}" type="datetime1">
              <a:rPr lang="en-US" smtClean="0"/>
              <a:t>11/1/2022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9645D8-F22A-4354-A8B3-96E8A2D232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9E2295-A616-4D57-8800-7B7E213A8C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49799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4CC1FC-ADE8-488C-A1DA-2FD569FD4D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8694" y="365760"/>
            <a:ext cx="10895106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F02842-38C3-46D6-8527-0F6FE623C5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864CF5-F681-40C2-88CC-E02206C9CE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55F08A-1E71-4B2B-BB49-E743F2903911}" type="datetime1">
              <a:rPr lang="en-US" smtClean="0"/>
              <a:t>11/1/2022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C04753-4FE4-4A6F-99BB-CFFC92E0CD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A569D1-DB13-4BD9-8BA9-0DEAD98F89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60726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020B05-7BF6-4073-9106-FA19E97273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8EE8D7-6B58-4A3F-9DD5-E563D5192A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02990E-9F0A-446A-B5B8-459CA8D98D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17D9E-721A-44BB-8863-9873FE64DA75}" type="datetime1">
              <a:rPr lang="en-US" smtClean="0"/>
              <a:t>11/1/2022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E68EAA-4377-45FF-9D7C-9E77BC9F27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07FA71-74C3-44B8-A0AC-E18A1E76B4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29885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B71F12-2D88-4F76-AF46-BD5156C127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8694" y="365760"/>
            <a:ext cx="10895106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E1AA46-E3EB-4704-B019-F90F1E6177A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8695" y="1825625"/>
            <a:ext cx="5561106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C17480F-A530-4D05-9A22-E573FB4BA62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199" y="1825625"/>
            <a:ext cx="5561105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5B56FDA-C47A-4F4A-A364-BA60A25AB9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31DA2F-80B8-49CF-99FB-5ABCA53A607A}" type="datetime1">
              <a:rPr lang="en-US" smtClean="0"/>
              <a:t>11/1/2022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326D8DD-6D84-44D4-8A1B-57615B3ED8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4C8FE31-B577-4017-8AFE-A8BA09596E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46577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EC28C9-B8CC-413F-9FFA-626680E4A8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8694" y="365125"/>
            <a:ext cx="11274612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3FE72-9D42-45F5-A37F-B12130388A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5256" y="1752600"/>
            <a:ext cx="5532319" cy="823912"/>
          </a:xfrm>
        </p:spPr>
        <p:txBody>
          <a:bodyPr anchor="b"/>
          <a:lstStyle>
            <a:lvl1pPr marL="0" indent="0">
              <a:buNone/>
              <a:defRPr sz="2400" b="0" i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EE3A31D-9B5F-4DE3-B18D-F7F77782EB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5256" y="2666999"/>
            <a:ext cx="5532319" cy="35226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0BE1D2D-822C-466C-A7B9-1A2D97366A4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752600"/>
            <a:ext cx="5561106" cy="823912"/>
          </a:xfrm>
        </p:spPr>
        <p:txBody>
          <a:bodyPr anchor="b"/>
          <a:lstStyle>
            <a:lvl1pPr marL="0" indent="0">
              <a:buNone/>
              <a:defRPr sz="2400" b="0" i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6F13B2C-44CA-49C4-BC84-02AF1638F38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666999"/>
            <a:ext cx="5561106" cy="35226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793CB55-E9C1-4CE6-9B61-81B71475B9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52172-E6C9-4B6C-929A-A9DE3837BBF1}" type="datetime1">
              <a:rPr lang="en-US" smtClean="0"/>
              <a:t>11/1/2022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DF22318-747B-4EC9-862C-D9FD488CCC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CFBDDDF-16BD-438D-937D-0E3E30E74E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92804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792D5F-0BD4-4517-9233-E08AF405B6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8694" y="365760"/>
            <a:ext cx="11274612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83523B8-51E3-48B8-BFD8-CE950619804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8693" y="6416675"/>
            <a:ext cx="2921715" cy="365125"/>
          </a:xfrm>
        </p:spPr>
        <p:txBody>
          <a:bodyPr/>
          <a:lstStyle/>
          <a:p>
            <a:fld id="{3AB41CFF-90C9-47B3-9DA1-F2BF8D839F7E}" type="datetime1">
              <a:rPr lang="en-US" smtClean="0"/>
              <a:t>11/1/2022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D739B90-5D50-4424-B51D-53C3916218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16F9286-3A00-4D3C-A3F0-50AC9045C4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17301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2933BE2-665A-42DA-A3B7-835F81A3F4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6048FA-06AB-4884-A69B-986B96E68A24}" type="datetime1">
              <a:rPr lang="en-US" smtClean="0"/>
              <a:t>11/1/2022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34DBCBD-AD42-432D-ABA9-20D616AF3E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140251-3596-4673-B24B-59A6F9ED8F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46345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6A81A1-6D8E-4DD6-8E49-DABDE6D107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93F18F-F78D-4A31-A6BC-6552105BCF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582C2F4-BDF4-4A4F-AA3D-52692932C2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113850F-5C87-4F08-9658-EAF049B60E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DB7ABA-0172-4F9C-889D-567164F66BCD}" type="datetime1">
              <a:rPr lang="en-US" smtClean="0"/>
              <a:t>11/1/2022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10BCE9A-A746-4439-B5D3-966FBC8E5F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41D3B51-AA2E-4AA1-8062-A0D476D80C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97399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D02CF7-F453-4B3E-9510-D747979878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3E2A1B9-8A2A-4B49-8B79-76D3EEB36B4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D9FEA03-0EC4-4085-AE63-4AA492D61A9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605AD5B-0DEA-4C6F-94D2-FAA99F2E5D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C6A5B-8AE7-4A41-B5A7-9ADC6686DC18}" type="datetime1">
              <a:rPr lang="en-US" smtClean="0"/>
              <a:t>11/1/2022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0DC6744-7CBA-4A1D-8F87-10699F9812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EAD9048-35FF-4BE9-8157-BE4BAA1C72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36278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BABF38A-8A0D-492E-BD20-6CF4D46B50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2000" cy="6858004"/>
          </a:xfrm>
          <a:prstGeom prst="rect">
            <a:avLst/>
          </a:prstGeom>
          <a:solidFill>
            <a:schemeClr val="bg2">
              <a:lumMod val="9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9984D45-0ED3-4D03-8E44-5E355C9134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8694" y="425450"/>
            <a:ext cx="1127461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687D6E-D1E9-489C-9AA9-3575C39BAA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8694" y="1949450"/>
            <a:ext cx="11274612" cy="4195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364E9C-08EE-4B1B-B3FC-D6D997F4EA3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8694" y="64166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alpha val="60000"/>
                  </a:schemeClr>
                </a:solidFill>
                <a:latin typeface="+mn-lt"/>
              </a:defRPr>
            </a:lvl1pPr>
          </a:lstStyle>
          <a:p>
            <a:fld id="{57E0CF6C-748E-4B7A-BC8B-3011EF78ED13}" type="datetime1">
              <a:rPr lang="en-US" smtClean="0"/>
              <a:pPr/>
              <a:t>11/1/2022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B0A1F1-38FE-4C27-81E6-A43A54793FC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16675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alpha val="60000"/>
                  </a:schemeClr>
                </a:solidFill>
                <a:latin typeface="+mn-lt"/>
              </a:defRPr>
            </a:lvl1pPr>
          </a:lstStyle>
          <a:p>
            <a:endParaRPr lang="en-US" dirty="0">
              <a:solidFill>
                <a:schemeClr val="tx1">
                  <a:alpha val="60000"/>
                </a:scheme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26B39A-FFD8-42EF-ADC7-7DB3B302F8B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90106" y="64166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alpha val="60000"/>
                  </a:schemeClr>
                </a:solidFill>
                <a:latin typeface="+mn-lt"/>
              </a:defRPr>
            </a:lvl1pPr>
          </a:lstStyle>
          <a:p>
            <a:fld id="{73B850FF-6169-4056-8077-06FFA93A5366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4" name="Picture 13" descr="A picture containing sitting&#10;&#10;Description automatically generated">
            <a:extLst>
              <a:ext uri="{FF2B5EF4-FFF2-40B4-BE49-F238E27FC236}">
                <a16:creationId xmlns:a16="http://schemas.microsoft.com/office/drawing/2014/main" id="{BC526B7A-4801-4FD1-95C8-03AF22629E87}"/>
              </a:ext>
            </a:extLst>
          </p:cNvPr>
          <p:cNvPicPr>
            <a:picLocks noChangeAspect="1"/>
          </p:cNvPicPr>
          <p:nvPr/>
        </p:nvPicPr>
        <p:blipFill>
          <a:blip r:embed="rId13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4400" y="0"/>
            <a:ext cx="3654612" cy="4575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22351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86" r:id="rId8"/>
    <p:sldLayoutId id="2147483687" r:id="rId9"/>
    <p:sldLayoutId id="2147483688" r:id="rId10"/>
    <p:sldLayoutId id="2147483696" r:id="rId11"/>
  </p:sldLayoutIdLst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400" b="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Clr>
          <a:schemeClr val="accent1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37FDDF72-DE39-4F99-A3C1-DD9D7815D7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E4ECE80-3AD1-450C-B62A-98788F1939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pic>
        <p:nvPicPr>
          <p:cNvPr id="4" name="Picture 3" descr="Neon 3D-ympyrä kuva">
            <a:extLst>
              <a:ext uri="{FF2B5EF4-FFF2-40B4-BE49-F238E27FC236}">
                <a16:creationId xmlns:a16="http://schemas.microsoft.com/office/drawing/2014/main" id="{A2E60DA7-508C-5562-8EC7-05108A3D407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60000"/>
          </a:blip>
          <a:srcRect t="21325" r="-1" b="-1"/>
          <a:stretch/>
        </p:blipFill>
        <p:spPr>
          <a:xfrm>
            <a:off x="3048" y="10"/>
            <a:ext cx="12188952" cy="6856614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84A6401B-F83A-CCEA-E709-44634D40318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96275" y="744909"/>
            <a:ext cx="10190071" cy="3145855"/>
          </a:xfrm>
        </p:spPr>
        <p:txBody>
          <a:bodyPr anchor="b">
            <a:normAutofit/>
          </a:bodyPr>
          <a:lstStyle/>
          <a:p>
            <a:r>
              <a:rPr lang="fi-FI" sz="5200">
                <a:solidFill>
                  <a:srgbClr val="FFFFFF"/>
                </a:solidFill>
              </a:rPr>
              <a:t>KUTSU VANHEMPAINILTAAN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085565DC-E90E-C54C-EF82-1A901DDAE2E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18708" y="4069780"/>
            <a:ext cx="9781327" cy="2056617"/>
          </a:xfrm>
        </p:spPr>
        <p:txBody>
          <a:bodyPr anchor="t">
            <a:normAutofit/>
          </a:bodyPr>
          <a:lstStyle/>
          <a:p>
            <a:endParaRPr lang="fi-FI" sz="22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93492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0BABF38A-8A0D-492E-BD20-6CF4D46B50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4"/>
          </a:xfrm>
          <a:prstGeom prst="rect">
            <a:avLst/>
          </a:prstGeom>
          <a:solidFill>
            <a:schemeClr val="bg2">
              <a:lumMod val="9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BC526B7A-4801-4FD1-95C8-03AF22629E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4400" y="0"/>
            <a:ext cx="3654612" cy="4575348"/>
          </a:xfrm>
          <a:prstGeom prst="rect">
            <a:avLst/>
          </a:prstGeom>
        </p:spPr>
      </p:pic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E2748806-3AF5-4078-830A-C1F26BF1B2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BF991FCB-5132-414C-B377-526F56121B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pic>
        <p:nvPicPr>
          <p:cNvPr id="4" name="Picture 3" descr="Käden tutkimus taulukko">
            <a:extLst>
              <a:ext uri="{FF2B5EF4-FFF2-40B4-BE49-F238E27FC236}">
                <a16:creationId xmlns:a16="http://schemas.microsoft.com/office/drawing/2014/main" id="{511D4B4B-1CA4-1CDB-CD1F-86F56245ECA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</a:blip>
          <a:srcRect t="3324" b="12406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F23DAFF7-4C98-4E0E-8986-198D54B6C1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0" y="0"/>
            <a:ext cx="6858000" cy="6858000"/>
          </a:xfrm>
          <a:prstGeom prst="rect">
            <a:avLst/>
          </a:prstGeom>
          <a:gradFill>
            <a:gsLst>
              <a:gs pos="100000">
                <a:srgbClr val="000000">
                  <a:alpha val="0"/>
                </a:srgbClr>
              </a:gs>
              <a:gs pos="0">
                <a:schemeClr val="tx1"/>
              </a:gs>
              <a:gs pos="0">
                <a:srgbClr val="000000">
                  <a:alpha val="60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F4794014-80E5-EE6A-4DC9-0861AF7F7F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5654" y="565846"/>
            <a:ext cx="4958128" cy="375514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>
                <a:solidFill>
                  <a:srgbClr val="FFFFFF"/>
                </a:solidFill>
              </a:rPr>
              <a:t>Tee kutsu vanhemmille päiväkodin syksyn vanhempainiltaan</a:t>
            </a:r>
          </a:p>
        </p:txBody>
      </p:sp>
    </p:spTree>
    <p:extLst>
      <p:ext uri="{BB962C8B-B14F-4D97-AF65-F5344CB8AC3E}">
        <p14:creationId xmlns:p14="http://schemas.microsoft.com/office/powerpoint/2010/main" val="26333419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0948CD1-5740-475A-9062-B96B68A34C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dirty="0"/>
              <a:t>Siinä tulee olla ainakin seuraavat asiat:</a:t>
            </a:r>
          </a:p>
        </p:txBody>
      </p:sp>
      <p:graphicFrame>
        <p:nvGraphicFramePr>
          <p:cNvPr id="6" name="Sisällön paikkamerkki 2">
            <a:extLst>
              <a:ext uri="{FF2B5EF4-FFF2-40B4-BE49-F238E27FC236}">
                <a16:creationId xmlns:a16="http://schemas.microsoft.com/office/drawing/2014/main" id="{AF053417-98D6-DA88-93F1-CF71A0D5C67E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683833969"/>
              </p:ext>
            </p:extLst>
          </p:nvPr>
        </p:nvGraphicFramePr>
        <p:xfrm>
          <a:off x="458695" y="1825625"/>
          <a:ext cx="5561106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309AEC32-2D0E-A136-B4FF-2348F0BC6F09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fi-FI" dirty="0"/>
              <a:t>Voit tehdä tämän </a:t>
            </a:r>
            <a:r>
              <a:rPr lang="fi-FI" dirty="0" err="1"/>
              <a:t>säköisenä</a:t>
            </a:r>
            <a:r>
              <a:rPr lang="fi-FI" dirty="0"/>
              <a:t> tai jollakin muulla tavalla</a:t>
            </a:r>
          </a:p>
          <a:p>
            <a:r>
              <a:rPr lang="fi-FI" dirty="0"/>
              <a:t>Käytä värejä, luovuutta ja tuo ne esille kutsussa</a:t>
            </a:r>
          </a:p>
          <a:p>
            <a:r>
              <a:rPr lang="fi-FI" dirty="0"/>
              <a:t>Tarkistan nämä tuntien aikana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911559446"/>
      </p:ext>
    </p:extLst>
  </p:cSld>
  <p:clrMapOvr>
    <a:masterClrMapping/>
  </p:clrMapOvr>
</p:sld>
</file>

<file path=ppt/theme/theme1.xml><?xml version="1.0" encoding="utf-8"?>
<a:theme xmlns:a="http://schemas.openxmlformats.org/drawingml/2006/main" name="DappledVTI">
  <a:themeElements>
    <a:clrScheme name="Custom 81">
      <a:dk1>
        <a:sysClr val="windowText" lastClr="000000"/>
      </a:dk1>
      <a:lt1>
        <a:sysClr val="window" lastClr="FFFFFF"/>
      </a:lt1>
      <a:dk2>
        <a:srgbClr val="21363B"/>
      </a:dk2>
      <a:lt2>
        <a:srgbClr val="F4F2F0"/>
      </a:lt2>
      <a:accent1>
        <a:srgbClr val="758468"/>
      </a:accent1>
      <a:accent2>
        <a:srgbClr val="B5A7AC"/>
      </a:accent2>
      <a:accent3>
        <a:srgbClr val="CC9C6F"/>
      </a:accent3>
      <a:accent4>
        <a:srgbClr val="767640"/>
      </a:accent4>
      <a:accent5>
        <a:srgbClr val="A5B295"/>
      </a:accent5>
      <a:accent6>
        <a:srgbClr val="C19DA7"/>
      </a:accent6>
      <a:hlink>
        <a:srgbClr val="D13D6E"/>
      </a:hlink>
      <a:folHlink>
        <a:srgbClr val="6C9D92"/>
      </a:folHlink>
    </a:clrScheme>
    <a:fontScheme name="Custom 67">
      <a:majorFont>
        <a:latin typeface="Sabon Next LT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appledVTI" id="{204FEFAB-F02B-4FE8-B509-C50A618B972D}" vid="{7EAEADA8-5A8E-45B2-B0E4-448EC7E7A94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47</Words>
  <Application>Microsoft Office PowerPoint</Application>
  <PresentationFormat>Laajakuva</PresentationFormat>
  <Paragraphs>12</Paragraphs>
  <Slides>3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4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3</vt:i4>
      </vt:variant>
    </vt:vector>
  </HeadingPairs>
  <TitlesOfParts>
    <vt:vector size="8" baseType="lpstr">
      <vt:lpstr>Arial</vt:lpstr>
      <vt:lpstr>Avenir Next LT Pro</vt:lpstr>
      <vt:lpstr>AvenirNext LT Pro Medium</vt:lpstr>
      <vt:lpstr>Sabon Next LT</vt:lpstr>
      <vt:lpstr>DappledVTI</vt:lpstr>
      <vt:lpstr>KUTSU VANHEMPAINILTAAN</vt:lpstr>
      <vt:lpstr>Tee kutsu vanhemmille päiväkodin syksyn vanhempainiltaan</vt:lpstr>
      <vt:lpstr>Siinä tulee olla ainakin seuraavat asiat: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KUTSU VANHEMPAINILTAAN</dc:title>
  <dc:creator>Hannu Pallonen</dc:creator>
  <cp:lastModifiedBy>Hannu Pallonen</cp:lastModifiedBy>
  <cp:revision>2</cp:revision>
  <dcterms:created xsi:type="dcterms:W3CDTF">2022-11-01T09:02:24Z</dcterms:created>
  <dcterms:modified xsi:type="dcterms:W3CDTF">2022-11-01T09:14:39Z</dcterms:modified>
</cp:coreProperties>
</file>