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10"/>
  </p:notesMasterIdLst>
  <p:sldIdLst>
    <p:sldId id="271" r:id="rId2"/>
    <p:sldId id="284" r:id="rId3"/>
    <p:sldId id="291" r:id="rId4"/>
    <p:sldId id="257" r:id="rId5"/>
    <p:sldId id="286" r:id="rId6"/>
    <p:sldId id="288" r:id="rId7"/>
    <p:sldId id="289" r:id="rId8"/>
    <p:sldId id="290" r:id="rId9"/>
  </p:sldIdLst>
  <p:sldSz cx="6858000" cy="5143500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E51736-AFF1-2D9D-C074-67AADD5657F3}" v="2" dt="2019-09-23T10:06:26.405"/>
    <p1510:client id="{F1B67E0F-E40A-3E61-D59E-A27A477BD376}" v="5" dt="2019-09-23T06:52:33.6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2238" y="-666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na Huuskonen" userId="S::hanna.huuskonen@edu.pielavesi.fi::9d39349a-1c95-4605-9e5b-8f736409bfaf" providerId="AD" clId="Web-{F1B67E0F-E40A-3E61-D59E-A27A477BD376}"/>
    <pc:docChg chg="modSld">
      <pc:chgData name="Hanna Huuskonen" userId="S::hanna.huuskonen@edu.pielavesi.fi::9d39349a-1c95-4605-9e5b-8f736409bfaf" providerId="AD" clId="Web-{F1B67E0F-E40A-3E61-D59E-A27A477BD376}" dt="2019-09-23T06:36:34.765" v="3" actId="20577"/>
      <pc:docMkLst>
        <pc:docMk/>
      </pc:docMkLst>
      <pc:sldChg chg="modSp">
        <pc:chgData name="Hanna Huuskonen" userId="S::hanna.huuskonen@edu.pielavesi.fi::9d39349a-1c95-4605-9e5b-8f736409bfaf" providerId="AD" clId="Web-{F1B67E0F-E40A-3E61-D59E-A27A477BD376}" dt="2019-09-23T06:36:34.765" v="3" actId="20577"/>
        <pc:sldMkLst>
          <pc:docMk/>
          <pc:sldMk cId="0" sldId="286"/>
        </pc:sldMkLst>
        <pc:spChg chg="mod">
          <ac:chgData name="Hanna Huuskonen" userId="S::hanna.huuskonen@edu.pielavesi.fi::9d39349a-1c95-4605-9e5b-8f736409bfaf" providerId="AD" clId="Web-{F1B67E0F-E40A-3E61-D59E-A27A477BD376}" dt="2019-09-23T06:36:34.765" v="3" actId="20577"/>
          <ac:spMkLst>
            <pc:docMk/>
            <pc:sldMk cId="0" sldId="286"/>
            <ac:spMk id="8" creationId="{31A48D3F-9FC0-4BA2-9867-715A1D784E0B}"/>
          </ac:spMkLst>
        </pc:spChg>
      </pc:sldChg>
    </pc:docChg>
  </pc:docChgLst>
  <pc:docChgLst>
    <pc:chgData name="Hanna Huuskonen" userId="S::hanna.huuskonen@edu.pielavesi.fi::9d39349a-1c95-4605-9e5b-8f736409bfaf" providerId="AD" clId="Web-{5AE51736-AFF1-2D9D-C074-67AADD5657F3}"/>
    <pc:docChg chg="modSld">
      <pc:chgData name="Hanna Huuskonen" userId="S::hanna.huuskonen@edu.pielavesi.fi::9d39349a-1c95-4605-9e5b-8f736409bfaf" providerId="AD" clId="Web-{5AE51736-AFF1-2D9D-C074-67AADD5657F3}" dt="2019-09-23T10:06:26.405" v="1" actId="20577"/>
      <pc:docMkLst>
        <pc:docMk/>
      </pc:docMkLst>
      <pc:sldChg chg="modSp">
        <pc:chgData name="Hanna Huuskonen" userId="S::hanna.huuskonen@edu.pielavesi.fi::9d39349a-1c95-4605-9e5b-8f736409bfaf" providerId="AD" clId="Web-{5AE51736-AFF1-2D9D-C074-67AADD5657F3}" dt="2019-09-23T10:06:26.405" v="1" actId="20577"/>
        <pc:sldMkLst>
          <pc:docMk/>
          <pc:sldMk cId="0" sldId="289"/>
        </pc:sldMkLst>
        <pc:spChg chg="mod">
          <ac:chgData name="Hanna Huuskonen" userId="S::hanna.huuskonen@edu.pielavesi.fi::9d39349a-1c95-4605-9e5b-8f736409bfaf" providerId="AD" clId="Web-{5AE51736-AFF1-2D9D-C074-67AADD5657F3}" dt="2019-09-23T10:06:26.405" v="1" actId="20577"/>
          <ac:spMkLst>
            <pc:docMk/>
            <pc:sldMk cId="0" sldId="289"/>
            <ac:spMk id="5" creationId="{A1657CCF-22BB-44EA-976B-6230EC2BAEA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hape 3">
            <a:extLst>
              <a:ext uri="{FF2B5EF4-FFF2-40B4-BE49-F238E27FC236}">
                <a16:creationId xmlns:a16="http://schemas.microsoft.com/office/drawing/2014/main" xmlns="" id="{CE37568E-92D9-4410-9FE7-3054AB1BFC5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" name="Shape 4">
            <a:extLst>
              <a:ext uri="{FF2B5EF4-FFF2-40B4-BE49-F238E27FC236}">
                <a16:creationId xmlns:a16="http://schemas.microsoft.com/office/drawing/2014/main" xmlns="" id="{2CFD1C10-58DC-441D-940E-433C56E2019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pPr lvl="0"/>
            <a:endParaRPr noProof="0"/>
          </a:p>
        </p:txBody>
      </p:sp>
    </p:spTree>
    <p:extLst>
      <p:ext uri="{BB962C8B-B14F-4D97-AF65-F5344CB8AC3E}">
        <p14:creationId xmlns:p14="http://schemas.microsoft.com/office/powerpoint/2010/main" val="3443305801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hape 30">
            <a:extLst>
              <a:ext uri="{FF2B5EF4-FFF2-40B4-BE49-F238E27FC236}">
                <a16:creationId xmlns:a16="http://schemas.microsoft.com/office/drawing/2014/main" xmlns="" id="{9C7C8E19-AEBB-4498-85AE-DD8BF2805349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</a:pPr>
            <a:endParaRPr lang="fi-FI" altLang="fi-FI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315" name="Shape 31">
            <a:extLst>
              <a:ext uri="{FF2B5EF4-FFF2-40B4-BE49-F238E27FC236}">
                <a16:creationId xmlns:a16="http://schemas.microsoft.com/office/drawing/2014/main" xmlns="" id="{275EEF71-CD5D-43BC-B84C-CD9C5007DAA8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hape 57">
            <a:extLst>
              <a:ext uri="{FF2B5EF4-FFF2-40B4-BE49-F238E27FC236}">
                <a16:creationId xmlns:a16="http://schemas.microsoft.com/office/drawing/2014/main" xmlns="" id="{52BBBC89-F2FB-42AE-AFDF-A6F850FD6E1D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4339" name="Shape 58">
            <a:extLst>
              <a:ext uri="{FF2B5EF4-FFF2-40B4-BE49-F238E27FC236}">
                <a16:creationId xmlns:a16="http://schemas.microsoft.com/office/drawing/2014/main" xmlns="" id="{B7EB1F28-41C5-4082-8DC6-A2468DBD25A9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altLang="fi-F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hape 57">
            <a:extLst>
              <a:ext uri="{FF2B5EF4-FFF2-40B4-BE49-F238E27FC236}">
                <a16:creationId xmlns:a16="http://schemas.microsoft.com/office/drawing/2014/main" xmlns="" id="{46858895-EBF7-4533-A63B-433413E1373B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5363" name="Shape 58">
            <a:extLst>
              <a:ext uri="{FF2B5EF4-FFF2-40B4-BE49-F238E27FC236}">
                <a16:creationId xmlns:a16="http://schemas.microsoft.com/office/drawing/2014/main" xmlns="" id="{D67F1FCF-BC84-4ACD-BF44-9FEDECB797CC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altLang="fi-F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hape 57">
            <a:extLst>
              <a:ext uri="{FF2B5EF4-FFF2-40B4-BE49-F238E27FC236}">
                <a16:creationId xmlns:a16="http://schemas.microsoft.com/office/drawing/2014/main" xmlns="" id="{DD4A2BE9-68C3-4A64-B5E0-7860CFD907E2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6387" name="Shape 58">
            <a:extLst>
              <a:ext uri="{FF2B5EF4-FFF2-40B4-BE49-F238E27FC236}">
                <a16:creationId xmlns:a16="http://schemas.microsoft.com/office/drawing/2014/main" xmlns="" id="{63B6ED7D-3E3A-4FD5-B30A-1B257EB077BC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altLang="fi-F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hape 57">
            <a:extLst>
              <a:ext uri="{FF2B5EF4-FFF2-40B4-BE49-F238E27FC236}">
                <a16:creationId xmlns:a16="http://schemas.microsoft.com/office/drawing/2014/main" xmlns="" id="{DEBB0DD7-C97D-4813-8EAA-C79281487C5B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7411" name="Shape 58">
            <a:extLst>
              <a:ext uri="{FF2B5EF4-FFF2-40B4-BE49-F238E27FC236}">
                <a16:creationId xmlns:a16="http://schemas.microsoft.com/office/drawing/2014/main" xmlns="" id="{AA7079C8-B0D8-4EB4-A57A-8447D817B984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altLang="fi-F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hape 57">
            <a:extLst>
              <a:ext uri="{FF2B5EF4-FFF2-40B4-BE49-F238E27FC236}">
                <a16:creationId xmlns:a16="http://schemas.microsoft.com/office/drawing/2014/main" xmlns="" id="{FFF6279D-B4AF-4B1E-ADEC-33F882363A11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8435" name="Shape 58">
            <a:extLst>
              <a:ext uri="{FF2B5EF4-FFF2-40B4-BE49-F238E27FC236}">
                <a16:creationId xmlns:a16="http://schemas.microsoft.com/office/drawing/2014/main" xmlns="" id="{4291E729-3409-4EB9-9DCC-9F4EC1C058F3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altLang="fi-F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hape 57">
            <a:extLst>
              <a:ext uri="{FF2B5EF4-FFF2-40B4-BE49-F238E27FC236}">
                <a16:creationId xmlns:a16="http://schemas.microsoft.com/office/drawing/2014/main" xmlns="" id="{AF94C9DC-CA16-4EB3-B600-B392453CDAC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9459" name="Shape 58">
            <a:extLst>
              <a:ext uri="{FF2B5EF4-FFF2-40B4-BE49-F238E27FC236}">
                <a16:creationId xmlns:a16="http://schemas.microsoft.com/office/drawing/2014/main" xmlns="" id="{8597B079-522C-46F3-89D4-5EFA981C4D99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altLang="fi-FI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hape 57">
            <a:extLst>
              <a:ext uri="{FF2B5EF4-FFF2-40B4-BE49-F238E27FC236}">
                <a16:creationId xmlns:a16="http://schemas.microsoft.com/office/drawing/2014/main" xmlns="" id="{9AB9BD7C-05D7-4234-87AA-905ECC436D68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0483" name="Shape 58">
            <a:extLst>
              <a:ext uri="{FF2B5EF4-FFF2-40B4-BE49-F238E27FC236}">
                <a16:creationId xmlns:a16="http://schemas.microsoft.com/office/drawing/2014/main" xmlns="" id="{524F7757-C50A-4A18-B23F-5C9BD9B031EC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alt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514350" y="1597819"/>
            <a:ext cx="5829298" cy="110251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5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7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7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7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7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2876" marR="0" lvl="5" indent="-2376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7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5753" marR="0" lvl="6" indent="-4753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7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578630" marR="0" lvl="7" indent="-7129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7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771506" marR="0" lvl="8" indent="-9506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7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028704" y="2914650"/>
            <a:ext cx="4800599" cy="13144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92876" marR="0" lvl="1" indent="-2376" algn="ctr" rtl="0">
              <a:lnSpc>
                <a:spcPct val="100000"/>
              </a:lnSpc>
              <a:spcBef>
                <a:spcPts val="236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18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85753" marR="0" lvl="2" indent="-4753" algn="ctr" rtl="0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01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78630" marR="0" lvl="3" indent="-7129" algn="ctr" rtl="0">
              <a:lnSpc>
                <a:spcPct val="100000"/>
              </a:lnSpc>
              <a:spcBef>
                <a:spcPts val="169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84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71506" marR="0" lvl="4" indent="-9506" algn="ctr" rtl="0">
              <a:lnSpc>
                <a:spcPct val="100000"/>
              </a:lnSpc>
              <a:spcBef>
                <a:spcPts val="169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84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964382" marR="0" lvl="5" indent="-11882" algn="ctr" rtl="0">
              <a:lnSpc>
                <a:spcPct val="100000"/>
              </a:lnSpc>
              <a:spcBef>
                <a:spcPts val="169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84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157259" marR="0" lvl="6" indent="-1559" algn="ctr" rtl="0">
              <a:lnSpc>
                <a:spcPct val="100000"/>
              </a:lnSpc>
              <a:spcBef>
                <a:spcPts val="169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84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50135" marR="0" lvl="7" indent="-3935" algn="ctr" rtl="0">
              <a:lnSpc>
                <a:spcPct val="100000"/>
              </a:lnSpc>
              <a:spcBef>
                <a:spcPts val="169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84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543011" marR="0" lvl="8" indent="-6310" algn="ctr" rtl="0">
              <a:lnSpc>
                <a:spcPct val="100000"/>
              </a:lnSpc>
              <a:spcBef>
                <a:spcPts val="169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84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8">
            <a:extLst>
              <a:ext uri="{FF2B5EF4-FFF2-40B4-BE49-F238E27FC236}">
                <a16:creationId xmlns:a16="http://schemas.microsoft.com/office/drawing/2014/main" xmlns="" id="{40DEDCD3-076B-4C99-A1CE-BF5EE0B858F2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ln>
            <a:miter lim="800000"/>
            <a:headEnd/>
            <a:tailEnd/>
          </a:ln>
        </p:spPr>
        <p:txBody>
          <a:bodyPr/>
          <a:lstStyle>
            <a:lvl1pPr>
              <a:buFont typeface="Arial" charset="0"/>
              <a:buNone/>
              <a:defRPr>
                <a:latin typeface="Arial" charset="0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9">
            <a:extLst>
              <a:ext uri="{FF2B5EF4-FFF2-40B4-BE49-F238E27FC236}">
                <a16:creationId xmlns:a16="http://schemas.microsoft.com/office/drawing/2014/main" xmlns="" id="{48A4A87D-1CBC-4130-B418-3FD43A5C0359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ln>
            <a:miter lim="800000"/>
            <a:headEnd/>
            <a:tailEnd/>
          </a:ln>
        </p:spPr>
        <p:txBody>
          <a:bodyPr/>
          <a:lstStyle>
            <a:lvl1pPr>
              <a:buFont typeface="Arial" charset="0"/>
              <a:buNone/>
              <a:defRPr>
                <a:latin typeface="Arial" charset="0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10">
            <a:extLst>
              <a:ext uri="{FF2B5EF4-FFF2-40B4-BE49-F238E27FC236}">
                <a16:creationId xmlns:a16="http://schemas.microsoft.com/office/drawing/2014/main" xmlns="" id="{565919FD-FCD3-4C73-8D1E-2B68ABA38F1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ln>
            <a:miter lim="800000"/>
            <a:headEnd/>
            <a:tailEnd/>
          </a:ln>
        </p:spPr>
        <p:txBody>
          <a:bodyPr/>
          <a:lstStyle>
            <a:lvl1pPr>
              <a:defRPr/>
            </a:lvl1pPr>
          </a:lstStyle>
          <a:p>
            <a:fld id="{33ACCC9D-B45F-4695-AE56-A196264744D3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265492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572700"/>
          </a:xfrm>
          <a:prstGeom prst="rect">
            <a:avLst/>
          </a:prstGeom>
        </p:spPr>
        <p:txBody>
          <a:bodyPr anchor="t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233775" y="1152475"/>
            <a:ext cx="6390450" cy="34164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19">
            <a:extLst>
              <a:ext uri="{FF2B5EF4-FFF2-40B4-BE49-F238E27FC236}">
                <a16:creationId xmlns:a16="http://schemas.microsoft.com/office/drawing/2014/main" xmlns="" id="{A7D250C7-C422-4CCF-ADEF-2061C5442787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>
          <a:xfrm>
            <a:off x="6354763" y="4662488"/>
            <a:ext cx="411162" cy="393700"/>
          </a:xfrm>
          <a:ln>
            <a:miter lim="800000"/>
            <a:headEnd/>
            <a:tailEnd/>
          </a:ln>
        </p:spPr>
        <p:txBody>
          <a:bodyPr tIns="91425" bIns="91425"/>
          <a:lstStyle>
            <a:lvl1pPr>
              <a:defRPr/>
            </a:lvl1pPr>
          </a:lstStyle>
          <a:p>
            <a:fld id="{04BDE406-E91E-4880-BD9B-383C7763522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10843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>
            <a:extLst>
              <a:ext uri="{FF2B5EF4-FFF2-40B4-BE49-F238E27FC236}">
                <a16:creationId xmlns:a16="http://schemas.microsoft.com/office/drawing/2014/main" xmlns="" id="{C79411BE-EB3D-4360-8E84-7371BCC724B4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342900" y="206375"/>
            <a:ext cx="6172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i-FI" altLang="fi-FI">
              <a:sym typeface="Arial" panose="020B0604020202020204" pitchFamily="34" charset="0"/>
            </a:endParaRPr>
          </a:p>
        </p:txBody>
      </p:sp>
      <p:sp>
        <p:nvSpPr>
          <p:cNvPr id="1027" name="Shape 7">
            <a:extLst>
              <a:ext uri="{FF2B5EF4-FFF2-40B4-BE49-F238E27FC236}">
                <a16:creationId xmlns:a16="http://schemas.microsoft.com/office/drawing/2014/main" xmlns="" id="{8C5A4CB8-42C4-4AE0-B6CE-24B28EE50385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342900" y="1200150"/>
            <a:ext cx="61722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altLang="fi-FI">
              <a:sym typeface="Arial" panose="020B0604020202020204" pitchFamily="34" charset="0"/>
            </a:endParaRPr>
          </a:p>
        </p:txBody>
      </p:sp>
      <p:sp>
        <p:nvSpPr>
          <p:cNvPr id="1028" name="Shape 8">
            <a:extLst>
              <a:ext uri="{FF2B5EF4-FFF2-40B4-BE49-F238E27FC236}">
                <a16:creationId xmlns:a16="http://schemas.microsoft.com/office/drawing/2014/main" xmlns="" id="{9544A42D-7794-4626-9DB7-779F3CE8B1D2}"/>
              </a:ext>
            </a:extLst>
          </p:cNvPr>
          <p:cNvSpPr txBox="1">
            <a:spLocks noGrp="1"/>
          </p:cNvSpPr>
          <p:nvPr>
            <p:ph type="dt" idx="10"/>
          </p:nvPr>
        </p:nvSpPr>
        <p:spPr bwMode="auto">
          <a:xfrm>
            <a:off x="342900" y="4767263"/>
            <a:ext cx="1600200" cy="27463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panose="020B0604020202020204" pitchFamily="34" charset="0"/>
              <a:buNone/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1029" name="Shape 9">
            <a:extLst>
              <a:ext uri="{FF2B5EF4-FFF2-40B4-BE49-F238E27FC236}">
                <a16:creationId xmlns:a16="http://schemas.microsoft.com/office/drawing/2014/main" xmlns="" id="{C7816605-15F8-4792-89CA-E298BEB7D2C9}"/>
              </a:ext>
            </a:extLst>
          </p:cNvPr>
          <p:cNvSpPr txBox="1">
            <a:spLocks noGrp="1"/>
          </p:cNvSpPr>
          <p:nvPr>
            <p:ph type="ftr" idx="11"/>
          </p:nvPr>
        </p:nvSpPr>
        <p:spPr bwMode="auto">
          <a:xfrm>
            <a:off x="2343150" y="4767263"/>
            <a:ext cx="2171700" cy="27463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panose="020B0604020202020204" pitchFamily="34" charset="0"/>
              <a:buNone/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1030" name="Shape 10">
            <a:extLst>
              <a:ext uri="{FF2B5EF4-FFF2-40B4-BE49-F238E27FC236}">
                <a16:creationId xmlns:a16="http://schemas.microsoft.com/office/drawing/2014/main" xmlns="" id="{A9524D79-E7C7-499A-84DA-F441FAE774F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 bwMode="auto">
          <a:xfrm>
            <a:off x="4914900" y="4767263"/>
            <a:ext cx="1600200" cy="27463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888888"/>
              </a:buClr>
              <a:buSzPct val="25000"/>
              <a:buFont typeface="Calibri" panose="020F0502020204030204" pitchFamily="34" charset="0"/>
              <a:buNone/>
              <a:defRPr sz="500">
                <a:solidFill>
                  <a:srgbClr val="888888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fld id="{97BE6CCA-6685-418B-B85A-0CA7C8193F7C}" type="slidenum">
              <a:rPr lang="en-US" altLang="fi-FI"/>
              <a:pPr/>
              <a:t>‹#›</a:t>
            </a:fld>
            <a:endParaRPr lang="en-US" altLang="fi-FI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28" r:id="rId1"/>
    <p:sldLayoutId id="214748372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tican.va/various/basiliche/san_pietro/vr_tour/index-en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agradafamilia.org/en/virtual-tour?inheritRedirect=true" TargetMode="Externa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lanetadigital360.com/tour/paris/notredame/index.html" TargetMode="Externa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westminster-abbey.org/learning/virtual-tours" TargetMode="Externa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hape 33">
            <a:extLst>
              <a:ext uri="{FF2B5EF4-FFF2-40B4-BE49-F238E27FC236}">
                <a16:creationId xmlns:a16="http://schemas.microsoft.com/office/drawing/2014/main" xmlns="" id="{13EDC932-8FA9-4C34-847F-C75008C85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93888"/>
            <a:ext cx="6858000" cy="968375"/>
          </a:xfrm>
          <a:prstGeom prst="rect">
            <a:avLst/>
          </a:prstGeom>
          <a:solidFill>
            <a:srgbClr val="6AA9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en-US" altLang="fi-FI" sz="2800">
                <a:latin typeface="Calibri" panose="020F0502020204030204" pitchFamily="34" charset="0"/>
                <a:sym typeface="Calibri" panose="020F0502020204030204" pitchFamily="34" charset="0"/>
              </a:rPr>
              <a:t>22. Kristinuskon kulttuurivaikutuksia</a:t>
            </a:r>
          </a:p>
        </p:txBody>
      </p:sp>
      <p:sp>
        <p:nvSpPr>
          <p:cNvPr id="4099" name="Shape 34">
            <a:extLst>
              <a:ext uri="{FF2B5EF4-FFF2-40B4-BE49-F238E27FC236}">
                <a16:creationId xmlns:a16="http://schemas.microsoft.com/office/drawing/2014/main" xmlns="" id="{1ED39043-556E-4401-AA1C-3FB5CB2D4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62263"/>
            <a:ext cx="6858000" cy="354012"/>
          </a:xfrm>
          <a:prstGeom prst="rect">
            <a:avLst/>
          </a:prstGeom>
          <a:solidFill>
            <a:srgbClr val="A0B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en-US" altLang="fi-FI">
                <a:latin typeface="Calibri" panose="020F0502020204030204" pitchFamily="34" charset="0"/>
                <a:sym typeface="Calibri" panose="020F0502020204030204" pitchFamily="34" charset="0"/>
              </a:rPr>
              <a:t>Opetusvinkki 1: Euroopan kiertomatka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hape 60">
            <a:extLst>
              <a:ext uri="{FF2B5EF4-FFF2-40B4-BE49-F238E27FC236}">
                <a16:creationId xmlns:a16="http://schemas.microsoft.com/office/drawing/2014/main" xmlns="" id="{350435FC-44A3-441F-947A-6B2B2D402B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3363" y="608013"/>
            <a:ext cx="6391275" cy="430212"/>
          </a:xfrm>
        </p:spPr>
        <p:txBody>
          <a:bodyPr lIns="68569" tIns="68569" rIns="68569" bIns="68569"/>
          <a:lstStyle/>
          <a:p>
            <a:pPr>
              <a:spcBef>
                <a:spcPct val="0"/>
              </a:spcBef>
              <a:buClr>
                <a:srgbClr val="000000"/>
              </a:buClr>
              <a:buSzPct val="25000"/>
            </a:pPr>
            <a:r>
              <a:rPr lang="fi-FI" altLang="fi-FI" sz="2000" b="1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Lähdetään Euroopan kiertomatkalle!</a:t>
            </a:r>
          </a:p>
        </p:txBody>
      </p:sp>
      <p:pic>
        <p:nvPicPr>
          <p:cNvPr id="5123" name="Picture 6" descr="C:\Users\tav\Downloads\shutterstock_210539380.jpg">
            <a:extLst>
              <a:ext uri="{FF2B5EF4-FFF2-40B4-BE49-F238E27FC236}">
                <a16:creationId xmlns:a16="http://schemas.microsoft.com/office/drawing/2014/main" xmlns="" id="{78A1C971-A0B8-40AA-B504-B1686586E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9588">
            <a:off x="431800" y="1900238"/>
            <a:ext cx="3048000" cy="203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5" descr="C:\Users\tav\Downloads\shutterstock_217435939.jpg">
            <a:extLst>
              <a:ext uri="{FF2B5EF4-FFF2-40B4-BE49-F238E27FC236}">
                <a16:creationId xmlns:a16="http://schemas.microsoft.com/office/drawing/2014/main" xmlns="" id="{CB46FAB7-C0F2-40FC-9634-8669AB3F9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1266">
            <a:off x="3419475" y="1749425"/>
            <a:ext cx="3048000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hape 60">
            <a:extLst>
              <a:ext uri="{FF2B5EF4-FFF2-40B4-BE49-F238E27FC236}">
                <a16:creationId xmlns:a16="http://schemas.microsoft.com/office/drawing/2014/main" xmlns="" id="{2C613942-AFFE-48E7-BAFA-419226840AB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3363" y="608013"/>
            <a:ext cx="6391275" cy="430212"/>
          </a:xfrm>
        </p:spPr>
        <p:txBody>
          <a:bodyPr lIns="68569" tIns="68569" rIns="68569" bIns="68569"/>
          <a:lstStyle/>
          <a:p>
            <a:pPr>
              <a:spcBef>
                <a:spcPct val="0"/>
              </a:spcBef>
              <a:buClr>
                <a:srgbClr val="000000"/>
              </a:buClr>
              <a:buSzPct val="25000"/>
            </a:pPr>
            <a:r>
              <a:rPr lang="fi-FI" altLang="fi-FI" sz="2000" b="1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Matkareittimme on tämä!</a:t>
            </a:r>
          </a:p>
        </p:txBody>
      </p:sp>
      <p:pic>
        <p:nvPicPr>
          <p:cNvPr id="6147" name="Picture 2" descr="C:\Users\tav\Downloads\shutterstock_299274179.jpg">
            <a:extLst>
              <a:ext uri="{FF2B5EF4-FFF2-40B4-BE49-F238E27FC236}">
                <a16:creationId xmlns:a16="http://schemas.microsoft.com/office/drawing/2014/main" xmlns="" id="{A2CCC3F3-F427-4C8F-949A-ACA76A838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1093788"/>
            <a:ext cx="5113337" cy="341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Vuokaaviosymboli: Vaihtoehtoinen käsittely 6">
            <a:extLst>
              <a:ext uri="{FF2B5EF4-FFF2-40B4-BE49-F238E27FC236}">
                <a16:creationId xmlns:a16="http://schemas.microsoft.com/office/drawing/2014/main" xmlns="" id="{60BB2264-0A5E-455F-9B63-2FB228F9F37B}"/>
              </a:ext>
            </a:extLst>
          </p:cNvPr>
          <p:cNvSpPr/>
          <p:nvPr/>
        </p:nvSpPr>
        <p:spPr>
          <a:xfrm>
            <a:off x="925513" y="2049463"/>
            <a:ext cx="1100137" cy="334962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i-FI" sz="1600" b="1" dirty="0">
                <a:solidFill>
                  <a:schemeClr val="tx1"/>
                </a:solidFill>
                <a:latin typeface="Calibri" pitchFamily="34" charset="0"/>
                <a:sym typeface="Arial" charset="0"/>
              </a:rPr>
              <a:t>Lontoo</a:t>
            </a:r>
          </a:p>
        </p:txBody>
      </p:sp>
      <p:sp>
        <p:nvSpPr>
          <p:cNvPr id="8" name="Vuokaaviosymboli: Vaihtoehtoinen käsittely 7">
            <a:extLst>
              <a:ext uri="{FF2B5EF4-FFF2-40B4-BE49-F238E27FC236}">
                <a16:creationId xmlns:a16="http://schemas.microsoft.com/office/drawing/2014/main" xmlns="" id="{1CF9F63B-5FF7-477C-BA81-0A21BE608398}"/>
              </a:ext>
            </a:extLst>
          </p:cNvPr>
          <p:cNvSpPr/>
          <p:nvPr/>
        </p:nvSpPr>
        <p:spPr>
          <a:xfrm>
            <a:off x="3057525" y="1274763"/>
            <a:ext cx="1100138" cy="33655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i-FI" sz="1600" b="1" dirty="0">
                <a:solidFill>
                  <a:schemeClr val="tx1"/>
                </a:solidFill>
                <a:latin typeface="Calibri" pitchFamily="34" charset="0"/>
                <a:sym typeface="Arial" charset="0"/>
              </a:rPr>
              <a:t>Suomi</a:t>
            </a:r>
          </a:p>
        </p:txBody>
      </p:sp>
      <p:sp>
        <p:nvSpPr>
          <p:cNvPr id="9" name="Vuokaaviosymboli: Vaihtoehtoinen käsittely 8">
            <a:extLst>
              <a:ext uri="{FF2B5EF4-FFF2-40B4-BE49-F238E27FC236}">
                <a16:creationId xmlns:a16="http://schemas.microsoft.com/office/drawing/2014/main" xmlns="" id="{A821BC94-C84D-4C75-ABFE-47601936C686}"/>
              </a:ext>
            </a:extLst>
          </p:cNvPr>
          <p:cNvSpPr/>
          <p:nvPr/>
        </p:nvSpPr>
        <p:spPr>
          <a:xfrm>
            <a:off x="2446338" y="3430588"/>
            <a:ext cx="1100137" cy="334962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i-FI" sz="1600" b="1" dirty="0">
                <a:solidFill>
                  <a:schemeClr val="tx1"/>
                </a:solidFill>
                <a:latin typeface="Calibri" pitchFamily="34" charset="0"/>
                <a:sym typeface="Arial" charset="0"/>
              </a:rPr>
              <a:t>Rooma</a:t>
            </a:r>
          </a:p>
        </p:txBody>
      </p:sp>
      <p:sp>
        <p:nvSpPr>
          <p:cNvPr id="10" name="Vuokaaviosymboli: Vaihtoehtoinen käsittely 9">
            <a:extLst>
              <a:ext uri="{FF2B5EF4-FFF2-40B4-BE49-F238E27FC236}">
                <a16:creationId xmlns:a16="http://schemas.microsoft.com/office/drawing/2014/main" xmlns="" id="{A9FEAC89-FAD5-452B-A1BC-5A7C99CC5FD9}"/>
              </a:ext>
            </a:extLst>
          </p:cNvPr>
          <p:cNvSpPr/>
          <p:nvPr/>
        </p:nvSpPr>
        <p:spPr>
          <a:xfrm>
            <a:off x="1577975" y="2689225"/>
            <a:ext cx="1100138" cy="334963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i-FI" sz="1600" b="1" dirty="0">
                <a:solidFill>
                  <a:schemeClr val="tx1"/>
                </a:solidFill>
                <a:latin typeface="Calibri" pitchFamily="34" charset="0"/>
                <a:sym typeface="Arial" charset="0"/>
              </a:rPr>
              <a:t>Pariisi</a:t>
            </a:r>
          </a:p>
        </p:txBody>
      </p:sp>
      <p:sp>
        <p:nvSpPr>
          <p:cNvPr id="11" name="Vuokaaviosymboli: Vaihtoehtoinen käsittely 10">
            <a:extLst>
              <a:ext uri="{FF2B5EF4-FFF2-40B4-BE49-F238E27FC236}">
                <a16:creationId xmlns:a16="http://schemas.microsoft.com/office/drawing/2014/main" xmlns="" id="{F9DDFB74-E9C1-4D1E-B384-DD0404F39FA4}"/>
              </a:ext>
            </a:extLst>
          </p:cNvPr>
          <p:cNvSpPr/>
          <p:nvPr/>
        </p:nvSpPr>
        <p:spPr>
          <a:xfrm>
            <a:off x="1057275" y="3349625"/>
            <a:ext cx="1100138" cy="334963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i-FI" sz="1600" b="1" dirty="0">
                <a:solidFill>
                  <a:schemeClr val="tx1"/>
                </a:solidFill>
                <a:latin typeface="Calibri" pitchFamily="34" charset="0"/>
                <a:sym typeface="Arial" charset="0"/>
              </a:rPr>
              <a:t>Barcelona</a:t>
            </a:r>
          </a:p>
        </p:txBody>
      </p:sp>
      <p:cxnSp>
        <p:nvCxnSpPr>
          <p:cNvPr id="13" name="Suora nuoliyhdysviiva 12">
            <a:extLst>
              <a:ext uri="{FF2B5EF4-FFF2-40B4-BE49-F238E27FC236}">
                <a16:creationId xmlns:a16="http://schemas.microsoft.com/office/drawing/2014/main" xmlns="" id="{E549D672-7139-40F8-80B7-CFA8001291A5}"/>
              </a:ext>
            </a:extLst>
          </p:cNvPr>
          <p:cNvCxnSpPr>
            <a:stCxn id="8" idx="2"/>
          </p:cNvCxnSpPr>
          <p:nvPr/>
        </p:nvCxnSpPr>
        <p:spPr>
          <a:xfrm flipH="1">
            <a:off x="3044825" y="1611313"/>
            <a:ext cx="561975" cy="1825625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uora nuoliyhdysviiva 14">
            <a:extLst>
              <a:ext uri="{FF2B5EF4-FFF2-40B4-BE49-F238E27FC236}">
                <a16:creationId xmlns:a16="http://schemas.microsoft.com/office/drawing/2014/main" xmlns="" id="{F5E3F88E-34F4-4A06-B49C-283507F28DE9}"/>
              </a:ext>
            </a:extLst>
          </p:cNvPr>
          <p:cNvCxnSpPr>
            <a:endCxn id="11" idx="3"/>
          </p:cNvCxnSpPr>
          <p:nvPr/>
        </p:nvCxnSpPr>
        <p:spPr>
          <a:xfrm flipH="1" flipV="1">
            <a:off x="2157413" y="3516313"/>
            <a:ext cx="377825" cy="60325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uora nuoliyhdysviiva 17">
            <a:extLst>
              <a:ext uri="{FF2B5EF4-FFF2-40B4-BE49-F238E27FC236}">
                <a16:creationId xmlns:a16="http://schemas.microsoft.com/office/drawing/2014/main" xmlns="" id="{2B80A28C-47E1-4619-B4D3-E43221857978}"/>
              </a:ext>
            </a:extLst>
          </p:cNvPr>
          <p:cNvCxnSpPr>
            <a:stCxn id="11" idx="0"/>
          </p:cNvCxnSpPr>
          <p:nvPr/>
        </p:nvCxnSpPr>
        <p:spPr>
          <a:xfrm flipV="1">
            <a:off x="1606550" y="3022600"/>
            <a:ext cx="328613" cy="327025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uora nuoliyhdysviiva 20">
            <a:extLst>
              <a:ext uri="{FF2B5EF4-FFF2-40B4-BE49-F238E27FC236}">
                <a16:creationId xmlns:a16="http://schemas.microsoft.com/office/drawing/2014/main" xmlns="" id="{17B0F0EF-C114-4E25-9D85-099FB570D3EB}"/>
              </a:ext>
            </a:extLst>
          </p:cNvPr>
          <p:cNvCxnSpPr/>
          <p:nvPr/>
        </p:nvCxnSpPr>
        <p:spPr>
          <a:xfrm flipH="1" flipV="1">
            <a:off x="1724025" y="2441575"/>
            <a:ext cx="185738" cy="266700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uora nuoliyhdysviiva 23">
            <a:extLst>
              <a:ext uri="{FF2B5EF4-FFF2-40B4-BE49-F238E27FC236}">
                <a16:creationId xmlns:a16="http://schemas.microsoft.com/office/drawing/2014/main" xmlns="" id="{16977DE4-4150-4CB0-AE5F-F341802A532C}"/>
              </a:ext>
            </a:extLst>
          </p:cNvPr>
          <p:cNvCxnSpPr>
            <a:stCxn id="7" idx="3"/>
          </p:cNvCxnSpPr>
          <p:nvPr/>
        </p:nvCxnSpPr>
        <p:spPr>
          <a:xfrm flipV="1">
            <a:off x="2025650" y="1631950"/>
            <a:ext cx="1041400" cy="584200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hape 60">
            <a:extLst>
              <a:ext uri="{FF2B5EF4-FFF2-40B4-BE49-F238E27FC236}">
                <a16:creationId xmlns:a16="http://schemas.microsoft.com/office/drawing/2014/main" xmlns="" id="{956CBA1F-A981-4C6D-B4D5-183C7B33AA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3363" y="608013"/>
            <a:ext cx="6391275" cy="430212"/>
          </a:xfrm>
        </p:spPr>
        <p:txBody>
          <a:bodyPr lIns="68569" tIns="68569" rIns="68569" bIns="68569"/>
          <a:lstStyle/>
          <a:p>
            <a:pPr>
              <a:spcBef>
                <a:spcPct val="0"/>
              </a:spcBef>
              <a:buClr>
                <a:srgbClr val="000000"/>
              </a:buClr>
              <a:buSzPct val="25000"/>
            </a:pPr>
            <a:r>
              <a:rPr lang="fi-FI" altLang="fi-FI" sz="2000" b="1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Rooma ja Vatikaani</a:t>
            </a:r>
          </a:p>
        </p:txBody>
      </p:sp>
      <p:sp>
        <p:nvSpPr>
          <p:cNvPr id="7" name="Vuokaaviosymboli: Vaihtoehtoinen käsittely 6">
            <a:extLst>
              <a:ext uri="{FF2B5EF4-FFF2-40B4-BE49-F238E27FC236}">
                <a16:creationId xmlns:a16="http://schemas.microsoft.com/office/drawing/2014/main" xmlns="" id="{41A5924F-31BC-44D4-9CF7-8EB5305F6E24}"/>
              </a:ext>
            </a:extLst>
          </p:cNvPr>
          <p:cNvSpPr/>
          <p:nvPr/>
        </p:nvSpPr>
        <p:spPr>
          <a:xfrm>
            <a:off x="3390900" y="693738"/>
            <a:ext cx="3125788" cy="2119312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i-FI" sz="1800" dirty="0">
                <a:solidFill>
                  <a:schemeClr val="tx1"/>
                </a:solidFill>
                <a:latin typeface="Calibri" pitchFamily="34" charset="0"/>
                <a:sym typeface="Arial" charset="0"/>
              </a:rPr>
              <a:t>Käykää </a:t>
            </a:r>
            <a:r>
              <a:rPr lang="fi-FI" sz="1800" dirty="0">
                <a:solidFill>
                  <a:schemeClr val="tx1"/>
                </a:solidFill>
                <a:latin typeface="Calibri" pitchFamily="34" charset="0"/>
                <a:sym typeface="Arial" charset="0"/>
                <a:hlinkClick r:id="rId3"/>
              </a:rPr>
              <a:t>virtuaalikierroksella</a:t>
            </a:r>
            <a:r>
              <a:rPr lang="fi-FI" sz="1800" dirty="0">
                <a:solidFill>
                  <a:schemeClr val="tx1"/>
                </a:solidFill>
                <a:latin typeface="Calibri" pitchFamily="34" charset="0"/>
                <a:sym typeface="Arial" charset="0"/>
              </a:rPr>
              <a:t> Pietarin kirkossa ja Sikstiiniläiskappelissa!</a:t>
            </a:r>
          </a:p>
          <a:p>
            <a:pPr algn="ctr">
              <a:defRPr/>
            </a:pPr>
            <a:r>
              <a:rPr lang="fi-FI" sz="1800" dirty="0">
                <a:solidFill>
                  <a:schemeClr val="tx1"/>
                </a:solidFill>
                <a:latin typeface="Calibri" pitchFamily="34" charset="0"/>
                <a:sym typeface="Arial" charset="0"/>
              </a:rPr>
              <a:t>Mitä tyylisuuntia ja niiden tunnusmerkkejä tunnistatte? Pohtikaa parin kanssa.</a:t>
            </a:r>
          </a:p>
        </p:txBody>
      </p:sp>
      <p:pic>
        <p:nvPicPr>
          <p:cNvPr id="7172" name="Picture 5" descr="C:\Users\tav\Downloads\shutterstock_391413496.jpg">
            <a:extLst>
              <a:ext uri="{FF2B5EF4-FFF2-40B4-BE49-F238E27FC236}">
                <a16:creationId xmlns:a16="http://schemas.microsoft.com/office/drawing/2014/main" xmlns="" id="{101DA252-DAC8-4106-B424-741E48F50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5605">
            <a:off x="2749550" y="2835275"/>
            <a:ext cx="2825750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4" descr="C:\Users\tav\Downloads\shutterstock_320760683.jpg">
            <a:extLst>
              <a:ext uri="{FF2B5EF4-FFF2-40B4-BE49-F238E27FC236}">
                <a16:creationId xmlns:a16="http://schemas.microsoft.com/office/drawing/2014/main" xmlns="" id="{35D22293-3182-4B01-A3F4-9EB16588F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4675">
            <a:off x="466725" y="1425575"/>
            <a:ext cx="3048000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C:\Users\tav\Downloads\shutterstock_413939818.jpg">
            <a:extLst>
              <a:ext uri="{FF2B5EF4-FFF2-40B4-BE49-F238E27FC236}">
                <a16:creationId xmlns:a16="http://schemas.microsoft.com/office/drawing/2014/main" xmlns="" id="{AF51FE89-99EA-42DB-9ACA-B5A0169D4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9890">
            <a:off x="4570413" y="2382838"/>
            <a:ext cx="1963737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Shape 60">
            <a:extLst>
              <a:ext uri="{FF2B5EF4-FFF2-40B4-BE49-F238E27FC236}">
                <a16:creationId xmlns:a16="http://schemas.microsoft.com/office/drawing/2014/main" xmlns="" id="{5852B3E9-6AA3-4132-83C1-61A25B0004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3363" y="608013"/>
            <a:ext cx="6391275" cy="430212"/>
          </a:xfrm>
        </p:spPr>
        <p:txBody>
          <a:bodyPr lIns="68569" tIns="68569" rIns="68569" bIns="68569"/>
          <a:lstStyle/>
          <a:p>
            <a:pPr>
              <a:spcBef>
                <a:spcPct val="0"/>
              </a:spcBef>
              <a:buClr>
                <a:srgbClr val="000000"/>
              </a:buClr>
              <a:buSzPct val="25000"/>
            </a:pPr>
            <a:r>
              <a:rPr lang="fi-FI" altLang="fi-FI" sz="2000" b="1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Barcelonassa!</a:t>
            </a:r>
          </a:p>
        </p:txBody>
      </p:sp>
      <p:pic>
        <p:nvPicPr>
          <p:cNvPr id="8196" name="Picture 5" descr="C:\Users\tav\Downloads\shutterstock_122575201.jpg">
            <a:extLst>
              <a:ext uri="{FF2B5EF4-FFF2-40B4-BE49-F238E27FC236}">
                <a16:creationId xmlns:a16="http://schemas.microsoft.com/office/drawing/2014/main" xmlns="" id="{7087AF67-A305-4F33-ADE9-A33165BDF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0816">
            <a:off x="1885950" y="631825"/>
            <a:ext cx="3468688" cy="230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Vuokaaviosymboli: Vaihtoehtoinen käsittely 7">
            <a:extLst>
              <a:ext uri="{FF2B5EF4-FFF2-40B4-BE49-F238E27FC236}">
                <a16:creationId xmlns:a16="http://schemas.microsoft.com/office/drawing/2014/main" xmlns="" id="{31A48D3F-9FC0-4BA2-9867-715A1D784E0B}"/>
              </a:ext>
            </a:extLst>
          </p:cNvPr>
          <p:cNvSpPr/>
          <p:nvPr/>
        </p:nvSpPr>
        <p:spPr>
          <a:xfrm>
            <a:off x="439738" y="2592388"/>
            <a:ext cx="3125787" cy="1922462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 sz="1800" dirty="0">
              <a:solidFill>
                <a:schemeClr val="tx1"/>
              </a:solidFill>
              <a:latin typeface="Calibri" pitchFamily="34" charset="0"/>
              <a:sym typeface="Arial" charset="0"/>
            </a:endParaRPr>
          </a:p>
          <a:p>
            <a:pPr algn="ctr">
              <a:defRPr/>
            </a:pPr>
            <a:endParaRPr lang="fi-FI" sz="1800" dirty="0">
              <a:solidFill>
                <a:schemeClr val="tx1"/>
              </a:solidFill>
              <a:latin typeface="Calibri" pitchFamily="34" charset="0"/>
              <a:sym typeface="Arial" charset="0"/>
            </a:endParaRPr>
          </a:p>
          <a:p>
            <a:pPr algn="ctr">
              <a:defRPr/>
            </a:pPr>
            <a:r>
              <a:rPr lang="fi-FI" sz="1800" dirty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Päätät, että käyt vain yhdessä kirkossa, ja sehän on tietysti Antonio Gaudin suunnittelema </a:t>
            </a:r>
            <a:r>
              <a:rPr lang="fi-FI" sz="1800" dirty="0" err="1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Sagrada</a:t>
            </a:r>
            <a:r>
              <a:rPr lang="fi-FI" sz="1800" dirty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 </a:t>
            </a:r>
            <a:r>
              <a:rPr lang="fi-FI" sz="1800" dirty="0" err="1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Família</a:t>
            </a:r>
            <a:r>
              <a:rPr lang="fi-FI" sz="1800" dirty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… Tee sinne </a:t>
            </a:r>
            <a:r>
              <a:rPr lang="fi-FI" sz="1800" dirty="0">
                <a:solidFill>
                  <a:schemeClr val="tx1"/>
                </a:solidFill>
                <a:latin typeface="Calibri"/>
                <a:cs typeface="Calibri"/>
                <a:sym typeface="Arial" charset="0"/>
                <a:hlinkClick r:id="rId5"/>
              </a:rPr>
              <a:t>virtuaalikierros</a:t>
            </a:r>
            <a:r>
              <a:rPr lang="fi-FI" sz="1800" dirty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!</a:t>
            </a:r>
            <a:endParaRPr lang="fi-FI" sz="1800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lang="fi-FI" sz="1800" dirty="0">
                <a:sym typeface="Arial" charset="0"/>
              </a:rPr>
              <a:t/>
            </a:r>
            <a:br>
              <a:rPr lang="fi-FI" sz="1800" dirty="0">
                <a:sym typeface="Arial" charset="0"/>
              </a:rPr>
            </a:br>
            <a:endParaRPr lang="fi-FI" sz="1800" dirty="0">
              <a:solidFill>
                <a:schemeClr val="tx1"/>
              </a:solidFill>
              <a:latin typeface="Calibri" pitchFamily="34" charset="0"/>
              <a:sym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hape 60">
            <a:extLst>
              <a:ext uri="{FF2B5EF4-FFF2-40B4-BE49-F238E27FC236}">
                <a16:creationId xmlns:a16="http://schemas.microsoft.com/office/drawing/2014/main" xmlns="" id="{66D11360-E00B-4F61-A21C-8F3BFC6BCF0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3363" y="608013"/>
            <a:ext cx="6391275" cy="430212"/>
          </a:xfrm>
        </p:spPr>
        <p:txBody>
          <a:bodyPr lIns="68569" tIns="68569" rIns="68569" bIns="68569"/>
          <a:lstStyle/>
          <a:p>
            <a:pPr>
              <a:spcBef>
                <a:spcPct val="0"/>
              </a:spcBef>
              <a:buClr>
                <a:srgbClr val="000000"/>
              </a:buClr>
              <a:buSzPct val="25000"/>
            </a:pPr>
            <a:r>
              <a:rPr lang="fi-FI" altLang="fi-FI" sz="2000" b="1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Oui, Paris!</a:t>
            </a:r>
          </a:p>
        </p:txBody>
      </p:sp>
      <p:pic>
        <p:nvPicPr>
          <p:cNvPr id="9219" name="Picture 6" descr="C:\Users\tav\Downloads\shutterstock_148627973.jpg">
            <a:extLst>
              <a:ext uri="{FF2B5EF4-FFF2-40B4-BE49-F238E27FC236}">
                <a16:creationId xmlns:a16="http://schemas.microsoft.com/office/drawing/2014/main" xmlns="" id="{F825C0A4-3BC7-4900-A9E8-69A635A4E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2257">
            <a:off x="3370263" y="2487613"/>
            <a:ext cx="2982912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5" descr="C:\Users\tav\Downloads\shutterstock_294655361.jpg">
            <a:extLst>
              <a:ext uri="{FF2B5EF4-FFF2-40B4-BE49-F238E27FC236}">
                <a16:creationId xmlns:a16="http://schemas.microsoft.com/office/drawing/2014/main" xmlns="" id="{2A0AD70C-7E2A-4DF1-BAAD-E95E63B7D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3969">
            <a:off x="477838" y="1611313"/>
            <a:ext cx="3048000" cy="203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Vuokaaviosymboli: Vaihtoehtoinen käsittely 7">
            <a:extLst>
              <a:ext uri="{FF2B5EF4-FFF2-40B4-BE49-F238E27FC236}">
                <a16:creationId xmlns:a16="http://schemas.microsoft.com/office/drawing/2014/main" xmlns="" id="{532F96B3-BE88-4643-9A51-11625550A83C}"/>
              </a:ext>
            </a:extLst>
          </p:cNvPr>
          <p:cNvSpPr/>
          <p:nvPr/>
        </p:nvSpPr>
        <p:spPr>
          <a:xfrm>
            <a:off x="3021013" y="1076325"/>
            <a:ext cx="3125787" cy="1192213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 sz="1800" dirty="0">
              <a:solidFill>
                <a:schemeClr val="tx1"/>
              </a:solidFill>
              <a:latin typeface="Calibri" pitchFamily="34" charset="0"/>
              <a:sym typeface="Arial" charset="0"/>
            </a:endParaRPr>
          </a:p>
          <a:p>
            <a:pPr algn="ctr">
              <a:defRPr/>
            </a:pPr>
            <a:endParaRPr lang="fi-FI" sz="1800" dirty="0">
              <a:solidFill>
                <a:schemeClr val="tx1"/>
              </a:solidFill>
              <a:latin typeface="Calibri" pitchFamily="34" charset="0"/>
              <a:sym typeface="Arial" charset="0"/>
            </a:endParaRPr>
          </a:p>
          <a:p>
            <a:pPr algn="ctr">
              <a:defRPr/>
            </a:pPr>
            <a:r>
              <a:rPr lang="fi-FI" sz="1800" dirty="0">
                <a:solidFill>
                  <a:schemeClr val="tx1"/>
                </a:solidFill>
                <a:latin typeface="Calibri" pitchFamily="34" charset="0"/>
                <a:sym typeface="Arial" charset="0"/>
              </a:rPr>
              <a:t>Pariisissa haluat ehdottomasti nähdä </a:t>
            </a:r>
            <a:r>
              <a:rPr lang="fi-FI" sz="1800" dirty="0">
                <a:solidFill>
                  <a:schemeClr val="tx1"/>
                </a:solidFill>
                <a:latin typeface="Calibri" pitchFamily="34" charset="0"/>
                <a:sym typeface="Arial" charset="0"/>
                <a:hlinkClick r:id="rId5"/>
              </a:rPr>
              <a:t>Notre </a:t>
            </a:r>
            <a:r>
              <a:rPr lang="fi-FI" sz="1800" dirty="0" err="1">
                <a:solidFill>
                  <a:schemeClr val="tx1"/>
                </a:solidFill>
                <a:latin typeface="Calibri" pitchFamily="34" charset="0"/>
                <a:sym typeface="Arial" charset="0"/>
                <a:hlinkClick r:id="rId5"/>
              </a:rPr>
              <a:t>Damen</a:t>
            </a:r>
            <a:r>
              <a:rPr lang="fi-FI" sz="1800" dirty="0">
                <a:solidFill>
                  <a:schemeClr val="tx1"/>
                </a:solidFill>
                <a:latin typeface="Calibri" pitchFamily="34" charset="0"/>
                <a:sym typeface="Arial" charset="0"/>
              </a:rPr>
              <a:t>. Kirkon tyylisuunta?</a:t>
            </a:r>
          </a:p>
          <a:p>
            <a:pPr>
              <a:defRPr/>
            </a:pPr>
            <a:r>
              <a:rPr lang="fi-FI" sz="1800" dirty="0">
                <a:sym typeface="Arial" charset="0"/>
              </a:rPr>
              <a:t/>
            </a:r>
            <a:br>
              <a:rPr lang="fi-FI" sz="1800" dirty="0">
                <a:sym typeface="Arial" charset="0"/>
              </a:rPr>
            </a:br>
            <a:endParaRPr lang="fi-FI" sz="1800" dirty="0">
              <a:solidFill>
                <a:schemeClr val="tx1"/>
              </a:solidFill>
              <a:latin typeface="Calibri" pitchFamily="34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hape 60">
            <a:extLst>
              <a:ext uri="{FF2B5EF4-FFF2-40B4-BE49-F238E27FC236}">
                <a16:creationId xmlns:a16="http://schemas.microsoft.com/office/drawing/2014/main" xmlns="" id="{73A38994-7433-48C5-8FF7-7382903456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3363" y="608013"/>
            <a:ext cx="6391275" cy="430212"/>
          </a:xfrm>
        </p:spPr>
        <p:txBody>
          <a:bodyPr lIns="68569" tIns="68569" rIns="68569" bIns="68569"/>
          <a:lstStyle/>
          <a:p>
            <a:pPr>
              <a:spcBef>
                <a:spcPct val="0"/>
              </a:spcBef>
              <a:buClr>
                <a:srgbClr val="000000"/>
              </a:buClr>
              <a:buSzPct val="25000"/>
            </a:pPr>
            <a:r>
              <a:rPr lang="fi-FI" altLang="fi-FI" sz="2000" b="1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Yes, London!</a:t>
            </a:r>
          </a:p>
        </p:txBody>
      </p:sp>
      <p:pic>
        <p:nvPicPr>
          <p:cNvPr id="10243" name="Picture 2" descr="C:\Users\tav\Downloads\shutterstock_132137747.jpg">
            <a:extLst>
              <a:ext uri="{FF2B5EF4-FFF2-40B4-BE49-F238E27FC236}">
                <a16:creationId xmlns:a16="http://schemas.microsoft.com/office/drawing/2014/main" xmlns="" id="{868ADE1D-501A-4015-8268-FB2183A4C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2725">
            <a:off x="3244850" y="1241425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3" descr="C:\Users\tav\Downloads\shutterstock_151196600.jpg">
            <a:extLst>
              <a:ext uri="{FF2B5EF4-FFF2-40B4-BE49-F238E27FC236}">
                <a16:creationId xmlns:a16="http://schemas.microsoft.com/office/drawing/2014/main" xmlns="" id="{8EBF05D2-8FF6-4274-B56E-90EDBB803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93183">
            <a:off x="1222375" y="2711450"/>
            <a:ext cx="2478088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Vuokaaviosymboli: Vaihtoehtoinen käsittely 4">
            <a:extLst>
              <a:ext uri="{FF2B5EF4-FFF2-40B4-BE49-F238E27FC236}">
                <a16:creationId xmlns:a16="http://schemas.microsoft.com/office/drawing/2014/main" xmlns="" id="{A1657CCF-22BB-44EA-976B-6230EC2BAEA3}"/>
              </a:ext>
            </a:extLst>
          </p:cNvPr>
          <p:cNvSpPr/>
          <p:nvPr/>
        </p:nvSpPr>
        <p:spPr>
          <a:xfrm>
            <a:off x="706438" y="1238250"/>
            <a:ext cx="2940050" cy="1192213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 sz="1800" dirty="0">
              <a:solidFill>
                <a:schemeClr val="tx1"/>
              </a:solidFill>
              <a:latin typeface="Calibri" pitchFamily="34" charset="0"/>
              <a:sym typeface="Arial" charset="0"/>
            </a:endParaRPr>
          </a:p>
          <a:p>
            <a:pPr algn="ctr">
              <a:defRPr/>
            </a:pPr>
            <a:endParaRPr lang="fi-FI" sz="1800" dirty="0">
              <a:solidFill>
                <a:schemeClr val="tx1"/>
              </a:solidFill>
              <a:latin typeface="Calibri" pitchFamily="34" charset="0"/>
              <a:sym typeface="Arial" charset="0"/>
            </a:endParaRPr>
          </a:p>
          <a:p>
            <a:pPr algn="ctr">
              <a:defRPr/>
            </a:pPr>
            <a:r>
              <a:rPr lang="fi-FI" sz="1800" dirty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Lontoossa alkaa jo väsyttää, mutta vielä pitää nähdä </a:t>
            </a:r>
            <a:r>
              <a:rPr lang="fi-FI" sz="1800" dirty="0">
                <a:solidFill>
                  <a:schemeClr val="tx1"/>
                </a:solidFill>
                <a:latin typeface="Calibri"/>
                <a:cs typeface="Calibri"/>
                <a:sym typeface="Arial" charset="0"/>
                <a:hlinkClick r:id="rId5"/>
              </a:rPr>
              <a:t>Westminster Abbey</a:t>
            </a:r>
            <a:r>
              <a:rPr lang="fi-FI" sz="1800" dirty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.</a:t>
            </a:r>
            <a:endParaRPr lang="fi-FI" sz="1800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lang="fi-FI" sz="1800" dirty="0">
                <a:sym typeface="Arial" charset="0"/>
              </a:rPr>
              <a:t/>
            </a:r>
            <a:br>
              <a:rPr lang="fi-FI" sz="1800" dirty="0">
                <a:sym typeface="Arial" charset="0"/>
              </a:rPr>
            </a:br>
            <a:endParaRPr lang="fi-FI" sz="1800" dirty="0">
              <a:solidFill>
                <a:schemeClr val="tx1"/>
              </a:solidFill>
              <a:latin typeface="Calibri" pitchFamily="34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hape 60">
            <a:extLst>
              <a:ext uri="{FF2B5EF4-FFF2-40B4-BE49-F238E27FC236}">
                <a16:creationId xmlns:a16="http://schemas.microsoft.com/office/drawing/2014/main" xmlns="" id="{ECC806CC-3028-4DF6-8BF5-20C7B684437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3363" y="608013"/>
            <a:ext cx="6391275" cy="430212"/>
          </a:xfrm>
        </p:spPr>
        <p:txBody>
          <a:bodyPr lIns="68569" tIns="68569" rIns="68569" bIns="68569"/>
          <a:lstStyle/>
          <a:p>
            <a:pPr>
              <a:spcBef>
                <a:spcPct val="0"/>
              </a:spcBef>
              <a:buClr>
                <a:srgbClr val="000000"/>
              </a:buClr>
              <a:buSzPct val="25000"/>
            </a:pPr>
            <a:r>
              <a:rPr lang="fi-FI" altLang="fi-FI" sz="2000" b="1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Takaisin Suomessa</a:t>
            </a:r>
          </a:p>
        </p:txBody>
      </p:sp>
      <p:pic>
        <p:nvPicPr>
          <p:cNvPr id="11267" name="Picture 2" descr="C:\Users\tav\Downloads\shutterstock_409852834.jpg">
            <a:extLst>
              <a:ext uri="{FF2B5EF4-FFF2-40B4-BE49-F238E27FC236}">
                <a16:creationId xmlns:a16="http://schemas.microsoft.com/office/drawing/2014/main" xmlns="" id="{0BE071C1-193B-470D-83E0-18C9E142E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1296988"/>
            <a:ext cx="4602163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Vuokaaviosymboli: Vaihtoehtoinen käsittely 4">
            <a:extLst>
              <a:ext uri="{FF2B5EF4-FFF2-40B4-BE49-F238E27FC236}">
                <a16:creationId xmlns:a16="http://schemas.microsoft.com/office/drawing/2014/main" xmlns="" id="{70073883-9552-432A-9A3E-C410D62C1FDB}"/>
              </a:ext>
            </a:extLst>
          </p:cNvPr>
          <p:cNvSpPr/>
          <p:nvPr/>
        </p:nvSpPr>
        <p:spPr>
          <a:xfrm>
            <a:off x="3668713" y="1539875"/>
            <a:ext cx="2940050" cy="1724025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 sz="1800" dirty="0">
              <a:solidFill>
                <a:schemeClr val="tx1"/>
              </a:solidFill>
              <a:latin typeface="Calibri" pitchFamily="34" charset="0"/>
              <a:sym typeface="Arial" charset="0"/>
            </a:endParaRPr>
          </a:p>
          <a:p>
            <a:pPr algn="ctr">
              <a:defRPr/>
            </a:pPr>
            <a:endParaRPr lang="fi-FI" sz="1800" dirty="0">
              <a:solidFill>
                <a:schemeClr val="tx1"/>
              </a:solidFill>
              <a:latin typeface="Calibri" pitchFamily="34" charset="0"/>
              <a:sym typeface="Arial" charset="0"/>
            </a:endParaRPr>
          </a:p>
          <a:p>
            <a:pPr algn="ctr">
              <a:defRPr/>
            </a:pPr>
            <a:r>
              <a:rPr lang="fi-FI" sz="1800" dirty="0">
                <a:solidFill>
                  <a:schemeClr val="tx1"/>
                </a:solidFill>
                <a:latin typeface="Calibri" pitchFamily="34" charset="0"/>
                <a:sym typeface="Arial" charset="0"/>
              </a:rPr>
              <a:t>Takaisin Suomessa, montaa virtuaalista kokemusta rikkaampana. Onneksi tämän reissun voi ottaa koska tahansa uusiksi!</a:t>
            </a:r>
          </a:p>
          <a:p>
            <a:pPr>
              <a:defRPr/>
            </a:pPr>
            <a:r>
              <a:rPr lang="fi-FI" sz="1800" dirty="0">
                <a:sym typeface="Arial" charset="0"/>
              </a:rPr>
              <a:t/>
            </a:r>
            <a:br>
              <a:rPr lang="fi-FI" sz="1800" dirty="0">
                <a:sym typeface="Arial" charset="0"/>
              </a:rPr>
            </a:br>
            <a:endParaRPr lang="fi-FI" sz="1800" dirty="0">
              <a:solidFill>
                <a:schemeClr val="tx1"/>
              </a:solidFill>
              <a:latin typeface="Calibri" pitchFamily="34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116</Words>
  <Application>Microsoft Office PowerPoint</Application>
  <PresentationFormat>Mukautettu</PresentationFormat>
  <Paragraphs>32</Paragraphs>
  <Slides>8</Slides>
  <Notes>8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9" baseType="lpstr">
      <vt:lpstr>3_Office Theme</vt:lpstr>
      <vt:lpstr>PowerPoint-esitys</vt:lpstr>
      <vt:lpstr>Lähdetään Euroopan kiertomatkalle!</vt:lpstr>
      <vt:lpstr>Matkareittimme on tämä!</vt:lpstr>
      <vt:lpstr>Rooma ja Vatikaani</vt:lpstr>
      <vt:lpstr>Barcelonassa!</vt:lpstr>
      <vt:lpstr>Oui, Paris!</vt:lpstr>
      <vt:lpstr>Yes, London!</vt:lpstr>
      <vt:lpstr>Takaisin Suomessa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Hämeenniemi, Katri</dc:creator>
  <cp:lastModifiedBy>Huuskonen,  Hanna</cp:lastModifiedBy>
  <cp:revision>73</cp:revision>
  <dcterms:modified xsi:type="dcterms:W3CDTF">2019-09-23T10:10:34Z</dcterms:modified>
</cp:coreProperties>
</file>