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73" r:id="rId3"/>
    <p:sldId id="267" r:id="rId4"/>
    <p:sldId id="260" r:id="rId5"/>
    <p:sldId id="261" r:id="rId6"/>
    <p:sldId id="263" r:id="rId7"/>
    <p:sldId id="262" r:id="rId8"/>
    <p:sldId id="266" r:id="rId9"/>
    <p:sldId id="274" r:id="rId10"/>
    <p:sldId id="269" r:id="rId11"/>
    <p:sldId id="264" r:id="rId12"/>
    <p:sldId id="268" r:id="rId13"/>
    <p:sldId id="272" r:id="rId14"/>
    <p:sldId id="270" r:id="rId15"/>
    <p:sldId id="265" r:id="rId16"/>
    <p:sldId id="27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0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D6A659-5C9A-4F4D-B06B-3E10E72D1EB3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264579D-6780-470E-AB2A-45BC94904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62984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A659-5C9A-4F4D-B06B-3E10E72D1EB3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579D-6780-470E-AB2A-45BC94904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79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A659-5C9A-4F4D-B06B-3E10E72D1EB3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579D-6780-470E-AB2A-45BC94904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426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A659-5C9A-4F4D-B06B-3E10E72D1EB3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579D-6780-470E-AB2A-45BC94904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7856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D6A659-5C9A-4F4D-B06B-3E10E72D1EB3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9264579D-6780-470E-AB2A-45BC94904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3651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A659-5C9A-4F4D-B06B-3E10E72D1EB3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579D-6780-470E-AB2A-45BC94904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2775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A659-5C9A-4F4D-B06B-3E10E72D1EB3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579D-6780-470E-AB2A-45BC94904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4335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A659-5C9A-4F4D-B06B-3E10E72D1EB3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579D-6780-470E-AB2A-45BC94904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1184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A659-5C9A-4F4D-B06B-3E10E72D1EB3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579D-6780-470E-AB2A-45BC94904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4944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A659-5C9A-4F4D-B06B-3E10E72D1EB3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64579D-6780-470E-AB2A-45BC94904CE6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40476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D6A659-5C9A-4F4D-B06B-3E10E72D1EB3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64579D-6780-470E-AB2A-45BC94904CE6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08681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D6A659-5C9A-4F4D-B06B-3E10E72D1EB3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264579D-6780-470E-AB2A-45BC94904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2170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uAbqa0CnJo" TargetMode="External"/><Relationship Id="rId2" Type="http://schemas.openxmlformats.org/officeDocument/2006/relationships/hyperlink" Target="http://maahinkainen.org/larp/kp/tikkuristi.html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sz="13800" b="1" dirty="0" smtClean="0">
                <a:latin typeface="Kunstler Script" panose="030304020206070D0D06" pitchFamily="66" charset="0"/>
              </a:rPr>
              <a:t>SUOMI100</a:t>
            </a:r>
            <a:r>
              <a:rPr lang="fi-FI" dirty="0" smtClean="0">
                <a:latin typeface="Kunstler Script" panose="030304020206070D0D06" pitchFamily="66" charset="0"/>
              </a:rPr>
              <a:t/>
            </a:r>
            <a:br>
              <a:rPr lang="fi-FI" dirty="0" smtClean="0">
                <a:latin typeface="Kunstler Script" panose="030304020206070D0D06" pitchFamily="66" charset="0"/>
              </a:rPr>
            </a:br>
            <a:r>
              <a:rPr lang="fi-FI" dirty="0" smtClean="0">
                <a:latin typeface="Baskerville Old Face" panose="02020602080505020303" pitchFamily="18" charset="0"/>
              </a:rPr>
              <a:t>LEIKKI- JA PELIPAJA</a:t>
            </a:r>
            <a:endParaRPr lang="fi-FI" dirty="0">
              <a:latin typeface="Baskerville Old Face" panose="02020602080505020303" pitchFamily="18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sz="3600" dirty="0" smtClean="0">
                <a:latin typeface="Kunstler Script" panose="030304020206070D0D06" pitchFamily="66" charset="0"/>
              </a:rPr>
              <a:t>Kaisa Pelkonen</a:t>
            </a:r>
            <a:endParaRPr lang="fi-FI" sz="3600" dirty="0">
              <a:latin typeface="Kunstler Script" panose="030304020206070D0D06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29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TIKKURISTI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Vanha yksin tanssi</a:t>
            </a:r>
          </a:p>
          <a:p>
            <a:r>
              <a:rPr lang="fi-FI" dirty="0" smtClean="0"/>
              <a:t>Yleensä miehet tanssivat</a:t>
            </a:r>
          </a:p>
          <a:p>
            <a:r>
              <a:rPr lang="fi-FI" dirty="0" smtClean="0"/>
              <a:t>Tunnettu eri puolella maailmaa eri nimillä</a:t>
            </a: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  <a:p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maahinkainen.org/larp/kp/tikkuristi.html</a:t>
            </a:r>
            <a:r>
              <a:rPr lang="fi-FI" dirty="0" smtClean="0"/>
              <a:t> </a:t>
            </a:r>
          </a:p>
          <a:p>
            <a:endParaRPr lang="fi-FI" dirty="0"/>
          </a:p>
          <a:p>
            <a:r>
              <a:rPr lang="fi-FI" dirty="0">
                <a:hlinkClick r:id="rId3"/>
              </a:rPr>
              <a:t>https://</a:t>
            </a:r>
            <a:r>
              <a:rPr lang="fi-FI" dirty="0" smtClean="0">
                <a:hlinkClick r:id="rId3"/>
              </a:rPr>
              <a:t>www.youtube.com/watch?v=PuAbqa0CnJo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6370319" y="1345474"/>
            <a:ext cx="5111931" cy="4506686"/>
          </a:xfrm>
        </p:spPr>
        <p:txBody>
          <a:bodyPr>
            <a:normAutofit fontScale="92500" lnSpcReduction="20000"/>
          </a:bodyPr>
          <a:lstStyle/>
          <a:p>
            <a:r>
              <a:rPr lang="fi-FI" b="1" dirty="0"/>
              <a:t>Askelikot: </a:t>
            </a:r>
            <a:r>
              <a:rPr lang="fi-FI" dirty="0"/>
              <a:t>kävelyä tai juoksua (3 askelta/tahti)</a:t>
            </a:r>
          </a:p>
          <a:p>
            <a:pPr marL="0" indent="0">
              <a:buNone/>
            </a:pPr>
            <a:r>
              <a:rPr lang="fi-FI" dirty="0"/>
              <a:t>1 Oikea jalka astuu kulmaan II, vasen nousee kulmasta I</a:t>
            </a:r>
            <a:br>
              <a:rPr lang="fi-FI" dirty="0"/>
            </a:br>
            <a:r>
              <a:rPr lang="fi-FI" dirty="0"/>
              <a:t>2 vasen jalka astuu oikean taitse kulmaan IV, </a:t>
            </a:r>
            <a:br>
              <a:rPr lang="fi-FI" dirty="0"/>
            </a:br>
            <a:r>
              <a:rPr lang="fi-FI" dirty="0"/>
              <a:t>3 oikea jalka astuu vasemman viereen kulmaan IV</a:t>
            </a:r>
          </a:p>
          <a:p>
            <a:pPr marL="0" indent="0">
              <a:buNone/>
            </a:pPr>
            <a:r>
              <a:rPr lang="fi-FI" dirty="0"/>
              <a:t>1 Vasen jalka astuu oikean editse kulmaan III, oikea jalka nousee,</a:t>
            </a:r>
            <a:br>
              <a:rPr lang="fi-FI" dirty="0"/>
            </a:br>
            <a:r>
              <a:rPr lang="fi-FI" dirty="0"/>
              <a:t>2 oikea jalka takaisin kulmaan IV, </a:t>
            </a:r>
            <a:br>
              <a:rPr lang="fi-FI" dirty="0"/>
            </a:br>
            <a:r>
              <a:rPr lang="fi-FI" dirty="0"/>
              <a:t>3 vasen jalka takaisin oikean viereen</a:t>
            </a:r>
          </a:p>
          <a:p>
            <a:pPr marL="0" indent="0">
              <a:buNone/>
            </a:pPr>
            <a:r>
              <a:rPr lang="fi-FI" dirty="0"/>
              <a:t>1 Oikea jalka kulmaan I, </a:t>
            </a:r>
            <a:br>
              <a:rPr lang="fi-FI" dirty="0"/>
            </a:br>
            <a:r>
              <a:rPr lang="fi-FI" dirty="0"/>
              <a:t>2 vasen jalka taitse kulmaan III, </a:t>
            </a:r>
            <a:br>
              <a:rPr lang="fi-FI" dirty="0"/>
            </a:br>
            <a:r>
              <a:rPr lang="fi-FI" dirty="0"/>
              <a:t>3 oikea jalka vasemman viereen kulmaan III</a:t>
            </a:r>
          </a:p>
          <a:p>
            <a:pPr marL="0" indent="0">
              <a:buNone/>
            </a:pPr>
            <a:r>
              <a:rPr lang="fi-FI" dirty="0"/>
              <a:t>1 Vasen jalka kulmaan II, oikea nousee, </a:t>
            </a:r>
            <a:br>
              <a:rPr lang="fi-FI" dirty="0"/>
            </a:br>
            <a:r>
              <a:rPr lang="fi-FI" dirty="0"/>
              <a:t>2 oikea takaisin kulmaan III, </a:t>
            </a:r>
            <a:br>
              <a:rPr lang="fi-FI" dirty="0"/>
            </a:br>
            <a:r>
              <a:rPr lang="fi-FI" dirty="0"/>
              <a:t>3 vasen jalka oikean viereen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2921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833509"/>
          </a:xfrm>
        </p:spPr>
        <p:txBody>
          <a:bodyPr>
            <a:normAutofit/>
          </a:bodyPr>
          <a:lstStyle/>
          <a:p>
            <a:r>
              <a:rPr lang="fi-FI" dirty="0" smtClean="0"/>
              <a:t>1900-luvun puoliväli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66800" y="1737359"/>
            <a:ext cx="10058400" cy="4767943"/>
          </a:xfrm>
        </p:spPr>
        <p:txBody>
          <a:bodyPr>
            <a:normAutofit lnSpcReduction="10000"/>
          </a:bodyPr>
          <a:lstStyle/>
          <a:p>
            <a:pPr lvl="2"/>
            <a:r>
              <a:rPr lang="fi-FI" sz="2600" dirty="0" smtClean="0"/>
              <a:t>Sotien </a:t>
            </a:r>
            <a:r>
              <a:rPr lang="fi-FI" sz="2600" dirty="0"/>
              <a:t>jälkeen ihmiset muuttivat kaupunkeihin </a:t>
            </a:r>
            <a:endParaRPr lang="fi-FI" sz="2600" dirty="0" smtClean="0"/>
          </a:p>
          <a:p>
            <a:pPr marL="548640" lvl="2" indent="0">
              <a:buNone/>
            </a:pPr>
            <a:r>
              <a:rPr lang="fi-FI" sz="2600" dirty="0" smtClean="0"/>
              <a:t>-&gt; </a:t>
            </a:r>
            <a:r>
              <a:rPr lang="fi-FI" sz="2600" dirty="0"/>
              <a:t>lapsia ei tarvittu maatilan töitä </a:t>
            </a:r>
            <a:endParaRPr lang="fi-FI" sz="2600" dirty="0" smtClean="0"/>
          </a:p>
          <a:p>
            <a:pPr marL="548640" lvl="2" indent="0">
              <a:buNone/>
            </a:pPr>
            <a:r>
              <a:rPr lang="fi-FI" sz="2600" dirty="0" smtClean="0"/>
              <a:t>-&gt; </a:t>
            </a:r>
            <a:r>
              <a:rPr lang="fi-FI" sz="2600" dirty="0"/>
              <a:t>aikaa </a:t>
            </a:r>
            <a:r>
              <a:rPr lang="fi-FI" sz="2600" dirty="0" smtClean="0"/>
              <a:t>leikkiä</a:t>
            </a:r>
            <a:endParaRPr lang="fi-FI" sz="2600" dirty="0"/>
          </a:p>
          <a:p>
            <a:pPr lvl="2"/>
            <a:r>
              <a:rPr lang="fi-FI" sz="2600" dirty="0" smtClean="0"/>
              <a:t>Ymmärrettiin </a:t>
            </a:r>
            <a:r>
              <a:rPr lang="fi-FI" sz="2600" dirty="0"/>
              <a:t>leikin merkitys lapsen </a:t>
            </a:r>
            <a:r>
              <a:rPr lang="fi-FI" sz="2600" dirty="0" smtClean="0"/>
              <a:t>kehitykselle</a:t>
            </a:r>
          </a:p>
          <a:p>
            <a:pPr lvl="2"/>
            <a:r>
              <a:rPr lang="fi-FI" sz="2600" dirty="0" smtClean="0"/>
              <a:t>Maailmalta tuotiin leluja kauppoihin myytäväksi</a:t>
            </a:r>
          </a:p>
          <a:p>
            <a:pPr lvl="1"/>
            <a:r>
              <a:rPr lang="fi-FI" sz="3000" dirty="0" smtClean="0"/>
              <a:t>LEIKITTIIN:</a:t>
            </a:r>
          </a:p>
          <a:p>
            <a:pPr lvl="2"/>
            <a:r>
              <a:rPr lang="fi-FI" sz="2600" dirty="0" smtClean="0"/>
              <a:t>Hyppynaruilla</a:t>
            </a:r>
          </a:p>
          <a:p>
            <a:pPr lvl="2"/>
            <a:r>
              <a:rPr lang="fi-FI" sz="2600" dirty="0" smtClean="0"/>
              <a:t>Twisteillä</a:t>
            </a:r>
          </a:p>
          <a:p>
            <a:pPr lvl="2"/>
            <a:r>
              <a:rPr lang="fi-FI" sz="2600" dirty="0" smtClean="0"/>
              <a:t>Nukeilla</a:t>
            </a:r>
          </a:p>
          <a:p>
            <a:pPr lvl="2"/>
            <a:r>
              <a:rPr lang="fi-FI" sz="2600" dirty="0" smtClean="0"/>
              <a:t>Autoilla</a:t>
            </a:r>
          </a:p>
          <a:p>
            <a:pPr lvl="2"/>
            <a:r>
              <a:rPr lang="fi-FI" sz="2600" dirty="0" smtClean="0"/>
              <a:t>Erilaisia pallopelejä</a:t>
            </a:r>
          </a:p>
          <a:p>
            <a:pPr marL="548640" lvl="2" indent="0">
              <a:buNone/>
            </a:pPr>
            <a:endParaRPr lang="fi-FI" sz="1800" dirty="0" smtClean="0"/>
          </a:p>
          <a:p>
            <a:pPr lvl="2"/>
            <a:endParaRPr lang="fi-FI" sz="1800" dirty="0" smtClean="0"/>
          </a:p>
          <a:p>
            <a:pPr lvl="1"/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8323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420525"/>
            <a:ext cx="10058400" cy="885761"/>
          </a:xfrm>
        </p:spPr>
        <p:txBody>
          <a:bodyPr/>
          <a:lstStyle/>
          <a:p>
            <a:r>
              <a:rPr lang="fi-FI" b="1" dirty="0" smtClean="0"/>
              <a:t>Twistausta ja hyppimistä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57795" y="1306285"/>
            <a:ext cx="4754880" cy="4767943"/>
          </a:xfrm>
        </p:spPr>
        <p:txBody>
          <a:bodyPr>
            <a:normAutofit/>
          </a:bodyPr>
          <a:lstStyle/>
          <a:p>
            <a:r>
              <a:rPr lang="fi-FI" sz="2400" b="1" dirty="0" smtClean="0"/>
              <a:t>Twistit</a:t>
            </a:r>
          </a:p>
          <a:p>
            <a:pPr lvl="1"/>
            <a:r>
              <a:rPr lang="fi-FI" sz="2000" dirty="0" err="1"/>
              <a:t>Sik</a:t>
            </a:r>
            <a:r>
              <a:rPr lang="fi-FI" sz="2000" dirty="0"/>
              <a:t>-</a:t>
            </a:r>
            <a:r>
              <a:rPr lang="fi-FI" sz="2000" dirty="0" err="1"/>
              <a:t>sak</a:t>
            </a:r>
            <a:r>
              <a:rPr lang="fi-FI" sz="2000" dirty="0"/>
              <a:t>-sokkelo</a:t>
            </a:r>
          </a:p>
          <a:p>
            <a:pPr lvl="1"/>
            <a:r>
              <a:rPr lang="fi-FI" sz="2000" dirty="0" smtClean="0"/>
              <a:t>Numerot</a:t>
            </a:r>
            <a:endParaRPr lang="fi-FI" sz="2000" dirty="0"/>
          </a:p>
          <a:p>
            <a:r>
              <a:rPr lang="fi-FI" sz="2400" b="1" dirty="0" smtClean="0"/>
              <a:t>Hyppynarut/pitkät</a:t>
            </a:r>
          </a:p>
          <a:p>
            <a:pPr lvl="1"/>
            <a:r>
              <a:rPr lang="fi-FI" sz="2000" dirty="0" smtClean="0"/>
              <a:t>helminauha</a:t>
            </a:r>
          </a:p>
          <a:p>
            <a:pPr lvl="1"/>
            <a:r>
              <a:rPr lang="fi-FI" sz="2000" dirty="0" smtClean="0"/>
              <a:t>Kahdella narulla</a:t>
            </a:r>
          </a:p>
          <a:p>
            <a:r>
              <a:rPr lang="fi-FI" sz="2200" b="1" dirty="0" smtClean="0"/>
              <a:t>Hyppyruudukko</a:t>
            </a:r>
          </a:p>
          <a:p>
            <a:pPr lvl="1"/>
            <a:r>
              <a:rPr lang="fi-FI" sz="2000" dirty="0" smtClean="0"/>
              <a:t>Heitä hernepussi </a:t>
            </a:r>
            <a:r>
              <a:rPr lang="fi-FI" sz="2000" dirty="0" err="1" smtClean="0"/>
              <a:t>ruutun</a:t>
            </a:r>
            <a:endParaRPr lang="fi-FI" sz="2000" dirty="0"/>
          </a:p>
          <a:p>
            <a:pPr lvl="1"/>
            <a:r>
              <a:rPr lang="fi-FI" sz="2000" dirty="0" smtClean="0"/>
              <a:t>Hypi ruudukon läpi</a:t>
            </a:r>
          </a:p>
          <a:p>
            <a:pPr lvl="1"/>
            <a:r>
              <a:rPr lang="fi-FI" sz="2000" dirty="0" smtClean="0"/>
              <a:t>Nosta pussi, hyppää pois!</a:t>
            </a:r>
          </a:p>
          <a:p>
            <a:pPr lvl="1"/>
            <a:r>
              <a:rPr lang="fi-FI" sz="2000" dirty="0" smtClean="0"/>
              <a:t>Heitä seuraavana ruutuun ja toista!</a:t>
            </a:r>
          </a:p>
          <a:p>
            <a:pPr lvl="1"/>
            <a:endParaRPr lang="fi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70638" y="2611029"/>
            <a:ext cx="4754562" cy="3328193"/>
          </a:xfrm>
          <a:prstGeom prst="rect">
            <a:avLst/>
          </a:prstGeom>
        </p:spPr>
      </p:pic>
      <p:sp>
        <p:nvSpPr>
          <p:cNvPr id="7" name="Tekstiruutu 6"/>
          <p:cNvSpPr txBox="1"/>
          <p:nvPr/>
        </p:nvSpPr>
        <p:spPr>
          <a:xfrm>
            <a:off x="8020594" y="4924697"/>
            <a:ext cx="535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1</a:t>
            </a:r>
            <a:endParaRPr lang="fi-FI" dirty="0"/>
          </a:p>
        </p:txBody>
      </p:sp>
      <p:sp>
        <p:nvSpPr>
          <p:cNvPr id="8" name="Tekstiruutu 7"/>
          <p:cNvSpPr txBox="1"/>
          <p:nvPr/>
        </p:nvSpPr>
        <p:spPr>
          <a:xfrm>
            <a:off x="8101149" y="4366566"/>
            <a:ext cx="535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2</a:t>
            </a:r>
            <a:endParaRPr lang="fi-FI" dirty="0"/>
          </a:p>
        </p:txBody>
      </p:sp>
      <p:sp>
        <p:nvSpPr>
          <p:cNvPr id="9" name="Tekstiruutu 8"/>
          <p:cNvSpPr txBox="1"/>
          <p:nvPr/>
        </p:nvSpPr>
        <p:spPr>
          <a:xfrm>
            <a:off x="7654834" y="3905794"/>
            <a:ext cx="446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3</a:t>
            </a:r>
            <a:endParaRPr lang="fi-FI" dirty="0"/>
          </a:p>
        </p:txBody>
      </p:sp>
      <p:sp>
        <p:nvSpPr>
          <p:cNvPr id="10" name="Tekstiruutu 9"/>
          <p:cNvSpPr txBox="1"/>
          <p:nvPr/>
        </p:nvSpPr>
        <p:spPr>
          <a:xfrm>
            <a:off x="8786177" y="4026931"/>
            <a:ext cx="470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4</a:t>
            </a:r>
            <a:endParaRPr lang="fi-FI" dirty="0"/>
          </a:p>
        </p:txBody>
      </p:sp>
      <p:sp>
        <p:nvSpPr>
          <p:cNvPr id="11" name="Tekstiruutu 10"/>
          <p:cNvSpPr txBox="1"/>
          <p:nvPr/>
        </p:nvSpPr>
        <p:spPr>
          <a:xfrm>
            <a:off x="8352123" y="365759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5</a:t>
            </a:r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8020594" y="328826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6</a:t>
            </a:r>
            <a:endParaRPr lang="fi-FI" dirty="0"/>
          </a:p>
        </p:txBody>
      </p:sp>
      <p:sp>
        <p:nvSpPr>
          <p:cNvPr id="13" name="Tekstiruutu 12"/>
          <p:cNvSpPr txBox="1"/>
          <p:nvPr/>
        </p:nvSpPr>
        <p:spPr>
          <a:xfrm>
            <a:off x="8864855" y="337317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40864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505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66799" y="757646"/>
            <a:ext cx="10650583" cy="5852160"/>
          </a:xfrm>
        </p:spPr>
        <p:txBody>
          <a:bodyPr>
            <a:normAutofit lnSpcReduction="10000"/>
          </a:bodyPr>
          <a:lstStyle/>
          <a:p>
            <a:r>
              <a:rPr lang="fi-FI" b="1" dirty="0"/>
              <a:t>TWIST – NUMEROT</a:t>
            </a:r>
            <a:endParaRPr lang="fi-FI" dirty="0"/>
          </a:p>
          <a:p>
            <a:r>
              <a:rPr lang="fi-FI" dirty="0"/>
              <a:t>1 Ensin hypätään ensimmäiseen naruun niin että naru jää jalkojen väliin ja hypätään pois (toisen narun yli toiselle puolelle). </a:t>
            </a:r>
          </a:p>
          <a:p>
            <a:r>
              <a:rPr lang="fi-FI" dirty="0"/>
              <a:t>2 Hypätään toiseen naruun samalla tavalla, ja pois</a:t>
            </a:r>
          </a:p>
          <a:p>
            <a:r>
              <a:rPr lang="fi-FI" dirty="0"/>
              <a:t>3 Hypätään ensin ensimmäiseen naruun ja sitten toiseen naruun, ja pois</a:t>
            </a:r>
          </a:p>
          <a:p>
            <a:r>
              <a:rPr lang="fi-FI" dirty="0"/>
              <a:t>4 Hypätään ensimmäiseen naruun niin, että toinen jalka on narun päällä ja toinen alla, ja hypätään toisen narun yli pois</a:t>
            </a:r>
          </a:p>
          <a:p>
            <a:r>
              <a:rPr lang="fi-FI" dirty="0"/>
              <a:t>5 Hypätään toiseen naruun samalla tavalla, ja pois</a:t>
            </a:r>
          </a:p>
          <a:p>
            <a:r>
              <a:rPr lang="fi-FI" dirty="0"/>
              <a:t>6 Hypätään ensimmäiseen naruun samalla tavalla, sitten toiseen naruun samalla tavalla mutta toisin päin (eli se jalka joka ensin oli päällä on nyt alla) ja pois</a:t>
            </a:r>
          </a:p>
          <a:p>
            <a:r>
              <a:rPr lang="fi-FI" dirty="0"/>
              <a:t>7 </a:t>
            </a:r>
            <a:r>
              <a:rPr lang="fi-FI" dirty="0" err="1"/>
              <a:t>Niinkuin</a:t>
            </a:r>
            <a:r>
              <a:rPr lang="fi-FI" dirty="0"/>
              <a:t> äskeinen, mutta toiseen naruun hypättäessä pidetään ensimmäinen naru jaloissa mukana</a:t>
            </a:r>
          </a:p>
          <a:p>
            <a:r>
              <a:rPr lang="fi-FI" dirty="0"/>
              <a:t>8 Hypätään ""rillit"", eli samalla tavalla kuin äskeinen, mutta yhdellä hypyllä napataan sekä ensimmäinen että toinen naru jalkoihin</a:t>
            </a:r>
          </a:p>
          <a:p>
            <a:r>
              <a:rPr lang="fi-FI" dirty="0"/>
              <a:t>9 Hypätään ensimmäisen narun päälle tasajalkaa, ja pois</a:t>
            </a:r>
          </a:p>
          <a:p>
            <a:r>
              <a:rPr lang="fi-FI" dirty="0"/>
              <a:t>10 Hypätään toisen narun päälle tasajalkaa, ja pois</a:t>
            </a:r>
          </a:p>
          <a:p>
            <a:r>
              <a:rPr lang="fi-FI" dirty="0"/>
              <a:t>11 Hypätään ensimmäisen narun päälle tasajalkaa, ja sitten toisen narun päälle tasajalkaa, ja pois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5684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Kaisan alakouluajan leikkejä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Pole</a:t>
            </a:r>
            <a:r>
              <a:rPr lang="fi-FI" dirty="0" smtClean="0"/>
              <a:t> ja rove</a:t>
            </a:r>
          </a:p>
          <a:p>
            <a:r>
              <a:rPr lang="fi-FI" dirty="0" smtClean="0"/>
              <a:t>Pusuhippa </a:t>
            </a:r>
          </a:p>
          <a:p>
            <a:r>
              <a:rPr lang="fi-FI" dirty="0" err="1" smtClean="0"/>
              <a:t>Keinis</a:t>
            </a:r>
            <a:endParaRPr lang="fi-FI" dirty="0"/>
          </a:p>
          <a:p>
            <a:r>
              <a:rPr lang="fi-FI" dirty="0" err="1" smtClean="0"/>
              <a:t>Hyppikset</a:t>
            </a:r>
            <a:endParaRPr lang="fi-FI" dirty="0" smtClean="0"/>
          </a:p>
          <a:p>
            <a:r>
              <a:rPr lang="fi-FI" dirty="0" smtClean="0"/>
              <a:t>Twistit</a:t>
            </a:r>
          </a:p>
          <a:p>
            <a:r>
              <a:rPr lang="fi-FI" dirty="0" smtClean="0"/>
              <a:t>Nuket/barbit/pehmolelut</a:t>
            </a:r>
          </a:p>
          <a:p>
            <a:r>
              <a:rPr lang="fi-FI" dirty="0" smtClean="0"/>
              <a:t>Talvella lumilinnojen, -eläinten </a:t>
            </a:r>
            <a:r>
              <a:rPr lang="fi-FI" dirty="0" err="1" smtClean="0"/>
              <a:t>jne</a:t>
            </a:r>
            <a:r>
              <a:rPr lang="fi-FI" dirty="0" smtClean="0"/>
              <a:t> rakentelu</a:t>
            </a:r>
          </a:p>
          <a:p>
            <a:r>
              <a:rPr lang="fi-FI" dirty="0" smtClean="0"/>
              <a:t>Väri</a:t>
            </a:r>
          </a:p>
          <a:p>
            <a:r>
              <a:rPr lang="fi-FI" dirty="0" smtClean="0"/>
              <a:t>Peili</a:t>
            </a:r>
          </a:p>
          <a:p>
            <a:r>
              <a:rPr lang="fi-FI" dirty="0" smtClean="0"/>
              <a:t>10-tikkua laudalla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463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Nykyleikit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Leikkiminen muuttunut uuden tekniikan kehittymisen myötä</a:t>
            </a:r>
          </a:p>
          <a:p>
            <a:r>
              <a:rPr lang="fi-FI" sz="2800" dirty="0" smtClean="0"/>
              <a:t>Lelut ja pelit valmiina kapoista</a:t>
            </a:r>
            <a:endParaRPr lang="fi-FI" sz="2800" dirty="0"/>
          </a:p>
          <a:p>
            <a:r>
              <a:rPr lang="fi-FI" sz="2800" dirty="0" smtClean="0"/>
              <a:t>Pelikoneet/puhelimet/tietokoneet </a:t>
            </a:r>
            <a:r>
              <a:rPr lang="fi-FI" sz="2800" dirty="0" err="1" smtClean="0"/>
              <a:t>jne</a:t>
            </a:r>
            <a:endParaRPr lang="fi-FI" sz="2800" dirty="0" smtClean="0"/>
          </a:p>
          <a:p>
            <a:r>
              <a:rPr lang="fi-FI" sz="2800" dirty="0" smtClean="0"/>
              <a:t>Leikkiminen ja ajan viettäminen ULKONA vähentynyt</a:t>
            </a:r>
          </a:p>
          <a:p>
            <a:r>
              <a:rPr lang="fi-FI" sz="2800" dirty="0" smtClean="0"/>
              <a:t>Lapset ”haluavat kasvaa isoiksi aikaisemmin”</a:t>
            </a:r>
          </a:p>
          <a:p>
            <a:r>
              <a:rPr lang="fi-FI" sz="2800" b="1" dirty="0" smtClean="0"/>
              <a:t>LEIKITÄÄN</a:t>
            </a:r>
            <a:r>
              <a:rPr lang="fi-FI" sz="2800" dirty="0" smtClean="0"/>
              <a:t>: KAKKA JA NURKKA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986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Ulkona lopuksi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Peili</a:t>
            </a:r>
          </a:p>
          <a:p>
            <a:r>
              <a:rPr lang="fi-FI" sz="4000" dirty="0" smtClean="0"/>
              <a:t>Väri 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3657304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PAJAN OHJELMASSA….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Vähän kertomuksia 1900-l alun leikeistä/peleistä</a:t>
            </a:r>
          </a:p>
          <a:p>
            <a:r>
              <a:rPr lang="fi-FI" sz="2400" dirty="0" smtClean="0"/>
              <a:t>Paljon kokeillaan vanhempia ja uudempia pelejä ja leikkejä</a:t>
            </a:r>
          </a:p>
          <a:p>
            <a:pPr marL="0" indent="0">
              <a:buNone/>
            </a:pPr>
            <a:endParaRPr lang="fi-FI" sz="2400" dirty="0" smtClean="0"/>
          </a:p>
          <a:p>
            <a:r>
              <a:rPr lang="fi-FI" sz="2400" dirty="0" smtClean="0"/>
              <a:t>8.30 – 9.55 sisällä pelejä ja leikkejä</a:t>
            </a:r>
          </a:p>
          <a:p>
            <a:r>
              <a:rPr lang="fi-FI" sz="2400" dirty="0" smtClean="0"/>
              <a:t>9.55 – 10.10 </a:t>
            </a:r>
            <a:r>
              <a:rPr lang="fi-FI" sz="2400" dirty="0" err="1" smtClean="0"/>
              <a:t>vältunti</a:t>
            </a:r>
            <a:endParaRPr lang="fi-FI" sz="2400" dirty="0" smtClean="0"/>
          </a:p>
          <a:p>
            <a:r>
              <a:rPr lang="fi-FI" sz="2400" dirty="0" smtClean="0"/>
              <a:t>10.10 – 10.55 sisällä</a:t>
            </a:r>
          </a:p>
          <a:p>
            <a:r>
              <a:rPr lang="fi-FI" sz="2400" dirty="0" smtClean="0"/>
              <a:t>11 - 12.25 ruoka + välkkä</a:t>
            </a:r>
          </a:p>
          <a:p>
            <a:r>
              <a:rPr lang="fi-FI" sz="2400" dirty="0" smtClean="0"/>
              <a:t>12.25 - 13.00 ULKONA, tavataan lipputangolla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004544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ALKULÄMMITTELY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b="1" dirty="0" smtClean="0"/>
              <a:t>Tamburiinin</a:t>
            </a:r>
            <a:r>
              <a:rPr lang="fi-FI" sz="2400" dirty="0" smtClean="0"/>
              <a:t> tahdissa</a:t>
            </a:r>
          </a:p>
          <a:p>
            <a:pPr marL="0" indent="0">
              <a:buNone/>
            </a:pPr>
            <a:endParaRPr lang="fi-FI" sz="2400" dirty="0" smtClean="0"/>
          </a:p>
          <a:p>
            <a:r>
              <a:rPr lang="fi-FI" sz="2400" b="1" dirty="0" err="1" smtClean="0"/>
              <a:t>Hyppikset</a:t>
            </a:r>
            <a:r>
              <a:rPr lang="fi-FI" sz="2400" b="1" dirty="0" smtClean="0"/>
              <a:t>/lyhyet</a:t>
            </a:r>
          </a:p>
          <a:p>
            <a:pPr lvl="1"/>
            <a:r>
              <a:rPr lang="fi-FI" sz="2200" dirty="0" smtClean="0"/>
              <a:t>Eteen + taakse</a:t>
            </a:r>
          </a:p>
          <a:p>
            <a:pPr lvl="2"/>
            <a:r>
              <a:rPr lang="fi-FI" sz="2000" dirty="0" smtClean="0"/>
              <a:t>Välihypyllä + ilman</a:t>
            </a:r>
          </a:p>
          <a:p>
            <a:pPr lvl="1"/>
            <a:r>
              <a:rPr lang="fi-FI" sz="2200" dirty="0" smtClean="0"/>
              <a:t>Liikkuen</a:t>
            </a:r>
          </a:p>
          <a:p>
            <a:pPr lvl="1"/>
            <a:r>
              <a:rPr lang="fi-FI" sz="2200" dirty="0" smtClean="0"/>
              <a:t>Ristiin kädet edestä (</a:t>
            </a:r>
            <a:r>
              <a:rPr lang="fi-FI" sz="2200" dirty="0" err="1" smtClean="0"/>
              <a:t>eteen+taakse</a:t>
            </a:r>
            <a:r>
              <a:rPr lang="fi-FI" sz="2200" dirty="0" smtClean="0"/>
              <a:t>)</a:t>
            </a:r>
          </a:p>
          <a:p>
            <a:pPr lvl="1"/>
            <a:r>
              <a:rPr lang="fi-FI" sz="2200" dirty="0" smtClean="0"/>
              <a:t>HAASTE: tuplahypyt </a:t>
            </a:r>
          </a:p>
        </p:txBody>
      </p:sp>
    </p:spTree>
    <p:extLst>
      <p:ext uri="{BB962C8B-B14F-4D97-AF65-F5344CB8AC3E}">
        <p14:creationId xmlns:p14="http://schemas.microsoft.com/office/powerpoint/2010/main" val="152255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Miten ennen leikittiin?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b="1" dirty="0" smtClean="0"/>
              <a:t>1800-LUKU</a:t>
            </a:r>
          </a:p>
          <a:p>
            <a:pPr lvl="1"/>
            <a:r>
              <a:rPr lang="fi-FI" sz="1800" dirty="0" smtClean="0"/>
              <a:t>Ennen </a:t>
            </a:r>
            <a:r>
              <a:rPr lang="fi-FI" sz="1800" dirty="0"/>
              <a:t>1800-luvun puoliväliä lasten leikkiin ei </a:t>
            </a:r>
            <a:r>
              <a:rPr lang="fi-FI" sz="1800" dirty="0" smtClean="0"/>
              <a:t>kiinnitetty </a:t>
            </a:r>
            <a:r>
              <a:rPr lang="fi-FI" sz="1800" dirty="0"/>
              <a:t>juuri huomiota. </a:t>
            </a:r>
            <a:endParaRPr lang="fi-FI" sz="1800" dirty="0" smtClean="0"/>
          </a:p>
          <a:p>
            <a:pPr lvl="1"/>
            <a:r>
              <a:rPr lang="fi-FI" sz="1800" dirty="0" smtClean="0"/>
              <a:t>Lapsilla </a:t>
            </a:r>
            <a:r>
              <a:rPr lang="fi-FI" sz="1800" dirty="0"/>
              <a:t>ei ollut omia leikkipaikkoja, vaan he leikkivät missä milloinkin, jopa kaduilla ja katuojissa. </a:t>
            </a:r>
            <a:endParaRPr lang="fi-FI" sz="1800" dirty="0" smtClean="0"/>
          </a:p>
          <a:p>
            <a:pPr lvl="1"/>
            <a:r>
              <a:rPr lang="fi-FI" sz="1800" dirty="0" smtClean="0"/>
              <a:t>Yleisesti </a:t>
            </a:r>
            <a:r>
              <a:rPr lang="fi-FI" sz="1800" dirty="0"/>
              <a:t>leikki miellettiin lapsen työnä. Sitä pidettiin aikuisten töiden jäljittelynä ja korostettiin leikin  tarkoitusta kasvattaa lasta aikuisuuteen</a:t>
            </a:r>
            <a:r>
              <a:rPr lang="fi-FI" sz="1800" dirty="0" smtClean="0"/>
              <a:t>.</a:t>
            </a:r>
          </a:p>
          <a:p>
            <a:pPr lvl="1"/>
            <a:r>
              <a:rPr lang="fi-FI" sz="1800" dirty="0" smtClean="0"/>
              <a:t>Köyhissä (maaseudulla) perheissä leikeille </a:t>
            </a:r>
            <a:r>
              <a:rPr lang="fi-FI" sz="1800" dirty="0"/>
              <a:t>jäi vain vähän </a:t>
            </a:r>
            <a:r>
              <a:rPr lang="fi-FI" sz="1800" dirty="0" smtClean="0"/>
              <a:t>aikaa</a:t>
            </a:r>
          </a:p>
          <a:p>
            <a:pPr lvl="1"/>
            <a:r>
              <a:rPr lang="fi-FI" sz="1800" dirty="0" smtClean="0"/>
              <a:t>lapset leikkivät itse tehdyillä leluilla</a:t>
            </a:r>
          </a:p>
          <a:p>
            <a:r>
              <a:rPr lang="fi-FI" sz="2000" b="1" dirty="0" smtClean="0"/>
              <a:t>1900-luvun alku</a:t>
            </a:r>
          </a:p>
          <a:p>
            <a:pPr lvl="1"/>
            <a:r>
              <a:rPr lang="fi-FI" sz="1800" dirty="0" smtClean="0"/>
              <a:t>Ennen sota-aikaa leikittiin paljon pihaleikkejä</a:t>
            </a:r>
          </a:p>
          <a:p>
            <a:pPr lvl="1"/>
            <a:r>
              <a:rPr lang="fi-FI" sz="1800" dirty="0" smtClean="0"/>
              <a:t>Sota-aikana pulaa kaikesta, lelut itse tehtyjä ja monet leikit sotaan liittyviä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127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689817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1910 -luku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xfrm>
            <a:off x="6370320" y="1724297"/>
            <a:ext cx="4754880" cy="3749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800" dirty="0"/>
              <a:t>Lapset ovat tehneet kivistä tarhat leikkikarjalle. Maalaislapsen leikkitantere on avara ja sieltä löytyvät kaikki luonnonmateriaalit helposti. Kuva 1910-luvun lasten leikeistä</a:t>
            </a:r>
            <a:r>
              <a:rPr lang="fi-FI" sz="1400" dirty="0" smtClean="0"/>
              <a:t>.</a:t>
            </a:r>
          </a:p>
          <a:p>
            <a:pPr marL="0" indent="0">
              <a:buNone/>
            </a:pPr>
            <a:r>
              <a:rPr lang="fi-FI" sz="1400" dirty="0" smtClean="0"/>
              <a:t>Keski-Suomen </a:t>
            </a:r>
            <a:r>
              <a:rPr lang="fi-FI" sz="1400" dirty="0"/>
              <a:t>museon kuva-arkisto</a:t>
            </a:r>
          </a:p>
        </p:txBody>
      </p:sp>
      <p:pic>
        <p:nvPicPr>
          <p:cNvPr id="1026" name="Picture 2" descr="http://www3.jkl.fi/ksmuseo/paivaeilisessa/paja/pajat/onleikk/onleikk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42" y="1828800"/>
            <a:ext cx="5702337" cy="3644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3415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b="1" dirty="0" smtClean="0"/>
              <a:t>Tyttöjen ja poikien yhteisiä leikkejä</a:t>
            </a:r>
            <a:br>
              <a:rPr lang="fi-FI" b="1" dirty="0" smtClean="0"/>
            </a:br>
            <a:r>
              <a:rPr lang="fi-FI" b="1" dirty="0" smtClean="0"/>
              <a:t>1900-l alussa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4000" dirty="0"/>
              <a:t>Piilosilla </a:t>
            </a:r>
            <a:r>
              <a:rPr lang="fi-FI" sz="4000" dirty="0" smtClean="0"/>
              <a:t>olo</a:t>
            </a:r>
          </a:p>
          <a:p>
            <a:r>
              <a:rPr lang="fi-FI" sz="4000" dirty="0" smtClean="0"/>
              <a:t>Urheiluleikit</a:t>
            </a:r>
          </a:p>
          <a:p>
            <a:r>
              <a:rPr lang="fi-FI" sz="4000" dirty="0" smtClean="0"/>
              <a:t>Tasapainoleikit, kuten </a:t>
            </a:r>
            <a:r>
              <a:rPr lang="fi-FI" sz="4000" dirty="0"/>
              <a:t>puujaloilla </a:t>
            </a:r>
            <a:r>
              <a:rPr lang="fi-FI" sz="4000" dirty="0" smtClean="0"/>
              <a:t>kävely</a:t>
            </a:r>
          </a:p>
          <a:p>
            <a:r>
              <a:rPr lang="fi-FI" sz="4000" dirty="0" smtClean="0"/>
              <a:t>Pukkihyppely</a:t>
            </a:r>
          </a:p>
          <a:p>
            <a:r>
              <a:rPr lang="fi-FI" sz="4000" dirty="0" smtClean="0"/>
              <a:t>Pallopelit (pallot itse tehty)</a:t>
            </a:r>
          </a:p>
          <a:p>
            <a:r>
              <a:rPr lang="fi-FI" sz="4000" dirty="0" smtClean="0"/>
              <a:t>Koululiikunnassa paljon voimistelua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785147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28115"/>
          </a:xfrm>
        </p:spPr>
        <p:txBody>
          <a:bodyPr>
            <a:noAutofit/>
          </a:bodyPr>
          <a:lstStyle/>
          <a:p>
            <a:endParaRPr lang="fi-FI" sz="2800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>
          <a:xfrm>
            <a:off x="1066800" y="1003179"/>
            <a:ext cx="4754880" cy="640080"/>
          </a:xfrm>
        </p:spPr>
        <p:txBody>
          <a:bodyPr>
            <a:normAutofit/>
          </a:bodyPr>
          <a:lstStyle/>
          <a:p>
            <a:r>
              <a:rPr lang="fi-FI" sz="3600" dirty="0" smtClean="0"/>
              <a:t>Tyttöjen leikkejä</a:t>
            </a:r>
            <a:endParaRPr lang="fi-FI" sz="3600" dirty="0"/>
          </a:p>
        </p:txBody>
      </p:sp>
      <p:sp>
        <p:nvSpPr>
          <p:cNvPr id="7" name="Sisällön paikkamerkki 6"/>
          <p:cNvSpPr>
            <a:spLocks noGrp="1"/>
          </p:cNvSpPr>
          <p:nvPr>
            <p:ph sz="half" idx="2"/>
          </p:nvPr>
        </p:nvSpPr>
        <p:spPr>
          <a:xfrm>
            <a:off x="1066800" y="1875729"/>
            <a:ext cx="4754880" cy="3937241"/>
          </a:xfrm>
        </p:spPr>
        <p:txBody>
          <a:bodyPr>
            <a:noAutofit/>
          </a:bodyPr>
          <a:lstStyle/>
          <a:p>
            <a:r>
              <a:rPr lang="fi-FI" sz="2800" dirty="0" smtClean="0"/>
              <a:t>Nuket</a:t>
            </a:r>
          </a:p>
          <a:p>
            <a:r>
              <a:rPr lang="fi-FI" sz="2800" dirty="0" smtClean="0"/>
              <a:t>Kotileikki</a:t>
            </a:r>
          </a:p>
          <a:p>
            <a:r>
              <a:rPr lang="fi-FI" sz="2800" dirty="0" smtClean="0"/>
              <a:t>Leipomisleikkejä (savi- ja hiekkakakkuja)</a:t>
            </a:r>
          </a:p>
          <a:p>
            <a:r>
              <a:rPr lang="fi-FI" sz="2800" dirty="0" smtClean="0"/>
              <a:t>Naruhyppely</a:t>
            </a:r>
          </a:p>
          <a:p>
            <a:r>
              <a:rPr lang="fi-FI" sz="2800" dirty="0" smtClean="0"/>
              <a:t>ruutuhyppely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3"/>
          </p:nvPr>
        </p:nvSpPr>
        <p:spPr>
          <a:xfrm>
            <a:off x="6370320" y="1003179"/>
            <a:ext cx="4754880" cy="640080"/>
          </a:xfrm>
        </p:spPr>
        <p:txBody>
          <a:bodyPr>
            <a:normAutofit/>
          </a:bodyPr>
          <a:lstStyle/>
          <a:p>
            <a:r>
              <a:rPr lang="fi-FI" sz="3600" dirty="0" smtClean="0"/>
              <a:t>Poikien leikkejä</a:t>
            </a:r>
            <a:endParaRPr lang="fi-FI" sz="3600" dirty="0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4"/>
          </p:nvPr>
        </p:nvSpPr>
        <p:spPr>
          <a:xfrm>
            <a:off x="6373368" y="1875729"/>
            <a:ext cx="4754880" cy="4081252"/>
          </a:xfrm>
        </p:spPr>
        <p:txBody>
          <a:bodyPr>
            <a:normAutofit/>
          </a:bodyPr>
          <a:lstStyle/>
          <a:p>
            <a:r>
              <a:rPr lang="fi-FI" sz="2800" dirty="0" smtClean="0"/>
              <a:t>Puuhevosella leikkiminen</a:t>
            </a:r>
          </a:p>
          <a:p>
            <a:r>
              <a:rPr lang="fi-FI" sz="2800" dirty="0" smtClean="0"/>
              <a:t>Pyssyleikit</a:t>
            </a:r>
          </a:p>
          <a:p>
            <a:pPr lvl="1"/>
            <a:r>
              <a:rPr lang="fi-FI" sz="2400" dirty="0" smtClean="0"/>
              <a:t>Jousipyssyt</a:t>
            </a:r>
          </a:p>
          <a:p>
            <a:pPr lvl="1"/>
            <a:r>
              <a:rPr lang="fi-FI" sz="2400" dirty="0" smtClean="0"/>
              <a:t>Jännepyssyt</a:t>
            </a:r>
          </a:p>
          <a:p>
            <a:r>
              <a:rPr lang="fi-FI" sz="2800" dirty="0" smtClean="0"/>
              <a:t>Tikkutalojen ja majojen rakentelu</a:t>
            </a:r>
          </a:p>
          <a:p>
            <a:r>
              <a:rPr lang="fi-FI" sz="2800" dirty="0" smtClean="0"/>
              <a:t>Lumilinnat</a:t>
            </a:r>
          </a:p>
          <a:p>
            <a:r>
              <a:rPr lang="fi-FI" sz="2800" dirty="0" smtClean="0"/>
              <a:t>kaarnalaivat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530934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VIIMEINEN PARI UUNISTA ULOS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Parijono</a:t>
            </a:r>
          </a:p>
          <a:p>
            <a:r>
              <a:rPr lang="fi-FI" sz="2400" dirty="0" smtClean="0"/>
              <a:t>Jonon eteen yksi oppilas, selkä jonoon päin</a:t>
            </a:r>
          </a:p>
          <a:p>
            <a:r>
              <a:rPr lang="fi-FI" sz="2400" dirty="0" smtClean="0"/>
              <a:t>Huutaja: ”VIIMEINEN PARI UUNISTA ULOS!”</a:t>
            </a:r>
          </a:p>
          <a:p>
            <a:r>
              <a:rPr lang="fi-FI" sz="2400" dirty="0" smtClean="0"/>
              <a:t>Jonon viimeinen pari lähtee juoksemaan kohti salin päätä</a:t>
            </a:r>
          </a:p>
          <a:p>
            <a:r>
              <a:rPr lang="fi-FI" sz="2400" dirty="0" smtClean="0"/>
              <a:t>Kun juoksijat kiinniottajan kohdalla, yrittää kiinniottaja ottaa jommankumman juoksijan kiinni</a:t>
            </a:r>
          </a:p>
          <a:p>
            <a:r>
              <a:rPr lang="fi-FI" sz="2400" dirty="0" smtClean="0"/>
              <a:t>Jos saa kiinni – uusi pari </a:t>
            </a:r>
            <a:r>
              <a:rPr lang="fi-FI" sz="2400" dirty="0" smtClean="0">
                <a:sym typeface="Wingdings" panose="05000000000000000000" pitchFamily="2" charset="2"/>
              </a:rPr>
              <a:t> jonon etummaiseksi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Uusi huuto!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247550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258743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Ristinollaa juosten isolla pelilaudalla</a:t>
            </a:r>
          </a:p>
          <a:p>
            <a:endParaRPr lang="fi-FI" sz="3600" dirty="0"/>
          </a:p>
          <a:p>
            <a:pPr marL="0" indent="0">
              <a:buNone/>
            </a:pPr>
            <a:endParaRPr lang="fi-FI" sz="3600" dirty="0" smtClean="0"/>
          </a:p>
        </p:txBody>
      </p:sp>
    </p:spTree>
    <p:extLst>
      <p:ext uri="{BB962C8B-B14F-4D97-AF65-F5344CB8AC3E}">
        <p14:creationId xmlns:p14="http://schemas.microsoft.com/office/powerpoint/2010/main" val="37772694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Lämmin sininen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141</TotalTime>
  <Words>568</Words>
  <Application>Microsoft Office PowerPoint</Application>
  <PresentationFormat>Laajakuva</PresentationFormat>
  <Paragraphs>143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2" baseType="lpstr">
      <vt:lpstr>Baskerville Old Face</vt:lpstr>
      <vt:lpstr>Century Gothic</vt:lpstr>
      <vt:lpstr>Garamond</vt:lpstr>
      <vt:lpstr>Kunstler Script</vt:lpstr>
      <vt:lpstr>Wingdings</vt:lpstr>
      <vt:lpstr>Savon</vt:lpstr>
      <vt:lpstr>SUOMI100 LEIKKI- JA PELIPAJA</vt:lpstr>
      <vt:lpstr>PAJAN OHJELMASSA…. </vt:lpstr>
      <vt:lpstr>ALKULÄMMITTELY</vt:lpstr>
      <vt:lpstr>Miten ennen leikittiin?</vt:lpstr>
      <vt:lpstr>1910 -luku</vt:lpstr>
      <vt:lpstr>Tyttöjen ja poikien yhteisiä leikkejä 1900-l alussa</vt:lpstr>
      <vt:lpstr>PowerPoint-esitys</vt:lpstr>
      <vt:lpstr>VIIMEINEN PARI UUNISTA ULOS</vt:lpstr>
      <vt:lpstr>PowerPoint-esitys</vt:lpstr>
      <vt:lpstr>TIKKURISTI</vt:lpstr>
      <vt:lpstr>1900-luvun puoliväli</vt:lpstr>
      <vt:lpstr>Twistausta ja hyppimistä</vt:lpstr>
      <vt:lpstr>PowerPoint-esitys</vt:lpstr>
      <vt:lpstr>Kaisan alakouluajan leikkejä</vt:lpstr>
      <vt:lpstr>Nykyleikit</vt:lpstr>
      <vt:lpstr>Ulkona lopuksi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SUOMI100 LEIKKI- JA PELIPAJA</dc:title>
  <dc:creator>Kaisa Pelkonen</dc:creator>
  <cp:lastModifiedBy>Kaisa Pelkonen</cp:lastModifiedBy>
  <cp:revision>21</cp:revision>
  <dcterms:created xsi:type="dcterms:W3CDTF">2017-11-27T16:45:55Z</dcterms:created>
  <dcterms:modified xsi:type="dcterms:W3CDTF">2018-01-25T14:45:37Z</dcterms:modified>
</cp:coreProperties>
</file>