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4" r:id="rId1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ainen kolmi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tsikk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7" name="Alaotsikk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grpSp>
        <p:nvGrpSpPr>
          <p:cNvPr id="2" name="Ryhmä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Puolivapaa piirto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Puolivapaa piirto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Puolivapaa piirto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uora yhdysviiv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Päivämäärän paikkamerkki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672AF66-0BE7-423D-A1D1-0E9F1936AD3A}" type="datetimeFigureOut">
              <a:rPr lang="fi-FI" smtClean="0"/>
              <a:t>7.4.2015</a:t>
            </a:fld>
            <a:endParaRPr lang="fi-FI"/>
          </a:p>
        </p:txBody>
      </p:sp>
      <p:sp>
        <p:nvSpPr>
          <p:cNvPr id="19" name="Alatunnisteen paikkamerk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27" name="Dian numeron paikkamerkki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72AF66-0BE7-423D-A1D1-0E9F1936AD3A}" type="datetimeFigureOut">
              <a:rPr lang="fi-FI" smtClean="0"/>
              <a:t>7.4.2015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72AF66-0BE7-423D-A1D1-0E9F1936AD3A}" type="datetimeFigureOut">
              <a:rPr lang="fi-FI" smtClean="0"/>
              <a:t>7.4.2015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72AF66-0BE7-423D-A1D1-0E9F1936AD3A}" type="datetimeFigureOut">
              <a:rPr lang="fi-FI" smtClean="0"/>
              <a:t>7.4.2015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72AF66-0BE7-423D-A1D1-0E9F1936AD3A}" type="datetimeFigureOut">
              <a:rPr lang="fi-FI" smtClean="0"/>
              <a:t>7.4.2015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  <p:sp>
        <p:nvSpPr>
          <p:cNvPr id="7" name="Lovettu nuolenkärki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Lovettu nuolenkärki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72AF66-0BE7-423D-A1D1-0E9F1936AD3A}" type="datetimeFigureOut">
              <a:rPr lang="fi-FI" smtClean="0"/>
              <a:t>7.4.2015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72AF66-0BE7-423D-A1D1-0E9F1936AD3A}" type="datetimeFigureOut">
              <a:rPr lang="fi-FI" smtClean="0"/>
              <a:t>7.4.2015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72AF66-0BE7-423D-A1D1-0E9F1936AD3A}" type="datetimeFigureOut">
              <a:rPr lang="fi-FI" smtClean="0"/>
              <a:t>7.4.2015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72AF66-0BE7-423D-A1D1-0E9F1936AD3A}" type="datetimeFigureOut">
              <a:rPr lang="fi-FI" smtClean="0"/>
              <a:t>7.4.2015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672AF66-0BE7-423D-A1D1-0E9F1936AD3A}" type="datetimeFigureOut">
              <a:rPr lang="fi-FI" smtClean="0"/>
              <a:t>7.4.2015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672AF66-0BE7-423D-A1D1-0E9F1936AD3A}" type="datetimeFigureOut">
              <a:rPr lang="fi-FI" smtClean="0"/>
              <a:t>7.4.2015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8" name="Puolivapaa piirto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Puolivapaa piirto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Suorakulmainen kolmi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uora yhdysviiv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Lovettu nuolenkärki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Lovettu nuolenkärki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uolivapaa piirto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Puolivapaa piirto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Suorakulmainen kolmi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uora yhdysviiv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tsikon paikkamerkki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0" name="Tekstin paikkamerkki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0" name="Päivämäärän paikkamerkki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672AF66-0BE7-423D-A1D1-0E9F1936AD3A}" type="datetimeFigureOut">
              <a:rPr lang="fi-FI" smtClean="0"/>
              <a:t>7.4.2015</a:t>
            </a:fld>
            <a:endParaRPr lang="fi-FI"/>
          </a:p>
        </p:txBody>
      </p:sp>
      <p:sp>
        <p:nvSpPr>
          <p:cNvPr id="22" name="Alatunnisteen paikkamerk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ilmasto-opas.fi/fi/ilmastonmuutos/videot-ja-visualisoinnit/-/artikkeli/7ee76d15-1845-4c97-8e95-e25ff098673b/video-hiilidioksidi-ja-kasvihuoneilmio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827584" y="1196752"/>
            <a:ext cx="7930883" cy="1793167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Kpl 6 </a:t>
            </a:r>
            <a:br>
              <a:rPr lang="fi-FI" dirty="0" smtClean="0"/>
            </a:br>
            <a:r>
              <a:rPr lang="fi-FI" dirty="0" smtClean="0"/>
              <a:t>Euroopan ilmastotyypit ja kasvillisuusvyöhykkeet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4709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Ilmakehän kasvihuonekaasut päästävät Auringon säteilyn maan pinnalle, mutta estävät osaa lämpösäteilystä karkaamasta avaruuteen</a:t>
            </a:r>
          </a:p>
          <a:p>
            <a:r>
              <a:rPr lang="fi-FI" dirty="0" smtClean="0"/>
              <a:t>Maapallon keskilämpötila +15,5˚C, ilman kasvihuoneilmiön vaikutusta se olisi noin -18˚C</a:t>
            </a:r>
          </a:p>
          <a:p>
            <a:r>
              <a:rPr lang="fi-FI" dirty="0" smtClean="0"/>
              <a:t>Huoli kasvihuoneilmiön voimistumisesta </a:t>
            </a:r>
            <a:r>
              <a:rPr lang="fi-FI" dirty="0" smtClean="0">
                <a:sym typeface="Wingdings" panose="05000000000000000000" pitchFamily="2" charset="2"/>
              </a:rPr>
              <a:t> ilmastonmuutos</a:t>
            </a:r>
            <a:r>
              <a:rPr lang="fi-FI" dirty="0" smtClean="0"/>
              <a:t> </a:t>
            </a:r>
          </a:p>
          <a:p>
            <a:r>
              <a:rPr lang="fi-FI" dirty="0">
                <a:hlinkClick r:id="rId2"/>
              </a:rPr>
              <a:t>https://ilmasto-opas.fi/fi/ilmastonmuutos/videot-ja-visualisoinnit/-/</a:t>
            </a:r>
            <a:r>
              <a:rPr lang="fi-FI" dirty="0" smtClean="0">
                <a:hlinkClick r:id="rId2"/>
              </a:rPr>
              <a:t>artikkeli/7ee76d15-1845-4c97-8e95-e25ff098673b/video-hiilidioksidi-ja-kasvihuoneilmio.html</a:t>
            </a:r>
            <a:endParaRPr lang="fi-FI" dirty="0" smtClean="0"/>
          </a:p>
          <a:p>
            <a:pPr marL="45720" indent="0">
              <a:buNone/>
            </a:pPr>
            <a:endParaRPr lang="fi-FI" dirty="0" smtClean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KASVIHUONEILMIÖ JA SEN VOIMISTUMINEN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65922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Nopea maapallon keskilämpötilan nousu</a:t>
            </a:r>
          </a:p>
          <a:p>
            <a:r>
              <a:rPr lang="fi-FI" dirty="0" smtClean="0"/>
              <a:t>Millaisia ongelmia ilmaston äkillinen lämpeneminen aiheuttaa Euroopan eri osissa?</a:t>
            </a:r>
          </a:p>
          <a:p>
            <a:pPr lvl="1"/>
            <a:r>
              <a:rPr lang="fi-FI" dirty="0" smtClean="0"/>
              <a:t>Tarkastele omana osanaan Pohjois-, Länsi- ja Etelä-Eurooppaa.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ILMASTONMUUTOS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87196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i-FI" dirty="0"/>
              <a:t>Etäisyys päiväntasaajasta </a:t>
            </a:r>
            <a:r>
              <a:rPr lang="fi-FI" dirty="0">
                <a:sym typeface="Wingdings"/>
              </a:rPr>
              <a:t> peruslämpö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>
                <a:sym typeface="Wingdings"/>
              </a:rPr>
              <a:t>Merivirrat ja tuulet  lämmön hienosäätö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>
                <a:sym typeface="Wingdings"/>
              </a:rPr>
              <a:t>Korkeus merenpinnasta  viilentävä vaikutus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>
                <a:sym typeface="Wingdings"/>
              </a:rPr>
              <a:t>Merten </a:t>
            </a:r>
            <a:r>
              <a:rPr lang="fi-FI" dirty="0">
                <a:sym typeface="Wingdings"/>
              </a:rPr>
              <a:t>läheisyys  sateisuus (lämmin merivirta/sijainti rannikolla) ja kuivuus (kylmä merivirta/sijainti mantereella)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>
                <a:sym typeface="Wingdings"/>
              </a:rPr>
              <a:t>Vuoristot </a:t>
            </a:r>
            <a:r>
              <a:rPr lang="fi-FI" dirty="0">
                <a:sym typeface="Wingdings"/>
              </a:rPr>
              <a:t> sateisuus (rannikon puoleinen sivu) ja kuivuus (vuoriston suojapuoli)</a:t>
            </a:r>
            <a:endParaRPr lang="fi-FI" dirty="0"/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Miten ilmasto muodostuu?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52802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72008"/>
          </a:xfrm>
        </p:spPr>
        <p:txBody>
          <a:bodyPr>
            <a:normAutofit fontScale="92500" lnSpcReduction="10000"/>
          </a:bodyPr>
          <a:lstStyle/>
          <a:p>
            <a:r>
              <a:rPr lang="fi-FI" dirty="0" smtClean="0"/>
              <a:t>Kuvaile ilmastoa</a:t>
            </a:r>
          </a:p>
          <a:p>
            <a:pPr lvl="1"/>
            <a:r>
              <a:rPr lang="fi-FI" dirty="0" smtClean="0"/>
              <a:t>Millaiset sademäärät kesällä, entä talvella?</a:t>
            </a:r>
          </a:p>
          <a:p>
            <a:pPr lvl="1"/>
            <a:r>
              <a:rPr lang="fi-FI" dirty="0" smtClean="0"/>
              <a:t>Miten lämpötila vaihtelee vuodenaikojen välillä?</a:t>
            </a:r>
          </a:p>
          <a:p>
            <a:pPr lvl="1"/>
            <a:r>
              <a:rPr lang="fi-FI" dirty="0" smtClean="0"/>
              <a:t>Anna esimerkkivaltioita</a:t>
            </a:r>
          </a:p>
          <a:p>
            <a:r>
              <a:rPr lang="fi-FI" dirty="0" smtClean="0"/>
              <a:t>Vertaile ilmastoaluettasi kasvillisuusvyöhykkeisiin s. 42-43</a:t>
            </a:r>
          </a:p>
          <a:p>
            <a:pPr lvl="1"/>
            <a:r>
              <a:rPr lang="fi-FI" dirty="0" smtClean="0"/>
              <a:t>Kuvaile, millaista kasvillisuutta ilmastoalueeltasi löytyy. Miksi?</a:t>
            </a:r>
          </a:p>
          <a:p>
            <a:r>
              <a:rPr lang="fi-FI" dirty="0" smtClean="0"/>
              <a:t>Meri-ilmasto</a:t>
            </a:r>
          </a:p>
          <a:p>
            <a:r>
              <a:rPr lang="fi-FI" dirty="0" smtClean="0"/>
              <a:t>Mannerilmasto</a:t>
            </a:r>
          </a:p>
          <a:p>
            <a:r>
              <a:rPr lang="fi-FI" dirty="0" smtClean="0"/>
              <a:t>Väli-ilmasto</a:t>
            </a:r>
          </a:p>
          <a:p>
            <a:r>
              <a:rPr lang="fi-FI" dirty="0" smtClean="0"/>
              <a:t>Välimerenilmasto eli talvisateiden ilmasto</a:t>
            </a:r>
          </a:p>
          <a:p>
            <a:r>
              <a:rPr lang="fi-FI" dirty="0" smtClean="0"/>
              <a:t>Kylmä ilmasto</a:t>
            </a:r>
          </a:p>
          <a:p>
            <a:pPr lvl="1"/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Tutki ilmastotyyppiäsi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6518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 smtClean="0"/>
              <a:t>Kesä viileä, talvi lauha</a:t>
            </a:r>
          </a:p>
          <a:p>
            <a:r>
              <a:rPr lang="fi-FI" b="1" dirty="0" smtClean="0"/>
              <a:t>Talven ja kesän lämpötilaerot pienet</a:t>
            </a:r>
          </a:p>
          <a:p>
            <a:r>
              <a:rPr lang="fi-FI" b="1" dirty="0" smtClean="0"/>
              <a:t>Suuri sademäärä läpi vuoden</a:t>
            </a:r>
          </a:p>
          <a:p>
            <a:pPr>
              <a:buFont typeface="Wingdings"/>
              <a:buChar char="à"/>
            </a:pPr>
            <a:r>
              <a:rPr lang="fi-FI" b="1" dirty="0" smtClean="0">
                <a:sym typeface="Wingdings" panose="05000000000000000000" pitchFamily="2" charset="2"/>
              </a:rPr>
              <a:t>Rehevät lehtimetsät (vaativat paljon kosteutta, mutta pudottavat lehtensä viileämmän talven aikana)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Esim. Irlanti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MERI-ILMASTO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31715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b="1" dirty="0" smtClean="0"/>
              <a:t>Kesä lämmin ja talvi kylmä</a:t>
            </a:r>
          </a:p>
          <a:p>
            <a:r>
              <a:rPr lang="fi-FI" b="1" dirty="0" smtClean="0"/>
              <a:t>Lämpötilaerot suuret</a:t>
            </a:r>
          </a:p>
          <a:p>
            <a:r>
              <a:rPr lang="fi-FI" b="1" dirty="0" smtClean="0"/>
              <a:t>Pieni sademäärä</a:t>
            </a:r>
          </a:p>
          <a:p>
            <a:pPr lvl="1">
              <a:buFont typeface="Wingdings"/>
              <a:buChar char="à"/>
            </a:pPr>
            <a:r>
              <a:rPr lang="fi-FI" b="1" smtClean="0">
                <a:sym typeface="Wingdings" panose="05000000000000000000" pitchFamily="2" charset="2"/>
              </a:rPr>
              <a:t>Havumetsiä eli </a:t>
            </a:r>
            <a:r>
              <a:rPr lang="fi-FI" smtClean="0">
                <a:sym typeface="Wingdings" panose="05000000000000000000" pitchFamily="2" charset="2"/>
              </a:rPr>
              <a:t>taigaa </a:t>
            </a:r>
            <a:r>
              <a:rPr lang="fi-FI" dirty="0" smtClean="0">
                <a:sym typeface="Wingdings" panose="05000000000000000000" pitchFamily="2" charset="2"/>
              </a:rPr>
              <a:t>(vettä </a:t>
            </a:r>
            <a:r>
              <a:rPr lang="fi-FI" dirty="0">
                <a:sym typeface="Wingdings" panose="05000000000000000000" pitchFamily="2" charset="2"/>
              </a:rPr>
              <a:t>haihtuu vähän viileän ilmaston </a:t>
            </a:r>
            <a:r>
              <a:rPr lang="fi-FI" smtClean="0">
                <a:sym typeface="Wingdings" panose="05000000000000000000" pitchFamily="2" charset="2"/>
              </a:rPr>
              <a:t>vuoksi)</a:t>
            </a:r>
            <a:endParaRPr lang="fi-FI" dirty="0" smtClean="0">
              <a:sym typeface="Wingdings" panose="05000000000000000000" pitchFamily="2" charset="2"/>
            </a:endParaRPr>
          </a:p>
          <a:p>
            <a:pPr lvl="1">
              <a:buFont typeface="Wingdings"/>
              <a:buChar char="à"/>
            </a:pPr>
            <a:r>
              <a:rPr lang="fi-FI" b="1" dirty="0" smtClean="0">
                <a:sym typeface="Wingdings" panose="05000000000000000000" pitchFamily="2" charset="2"/>
              </a:rPr>
              <a:t>Aroja</a:t>
            </a:r>
            <a:r>
              <a:rPr lang="fi-FI" dirty="0" smtClean="0">
                <a:sym typeface="Wingdings" panose="05000000000000000000" pitchFamily="2" charset="2"/>
              </a:rPr>
              <a:t>: heinä- ja </a:t>
            </a:r>
            <a:r>
              <a:rPr lang="fi-FI" dirty="0">
                <a:sym typeface="Wingdings" panose="05000000000000000000" pitchFamily="2" charset="2"/>
              </a:rPr>
              <a:t>ruohokasveja (Etelämpänä vähemmän sateita ja </a:t>
            </a:r>
            <a:r>
              <a:rPr lang="fi-FI" dirty="0" smtClean="0">
                <a:sym typeface="Wingdings" panose="05000000000000000000" pitchFamily="2" charset="2"/>
              </a:rPr>
              <a:t>lämpimämpää)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Esim. Venäjä, Ukraina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4400" dirty="0" smtClean="0"/>
              <a:t>MANNERILMASTO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90299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 smtClean="0"/>
              <a:t>Meri- ja mannerilmaston välimuoto</a:t>
            </a:r>
          </a:p>
          <a:p>
            <a:pPr>
              <a:buFont typeface="Wingdings"/>
              <a:buChar char="à"/>
            </a:pPr>
            <a:r>
              <a:rPr lang="fi-FI" b="1" dirty="0" smtClean="0">
                <a:sym typeface="Wingdings" panose="05000000000000000000" pitchFamily="2" charset="2"/>
              </a:rPr>
              <a:t>Havumetsiä</a:t>
            </a:r>
            <a:r>
              <a:rPr lang="fi-FI" dirty="0" smtClean="0">
                <a:sym typeface="Wingdings" panose="05000000000000000000" pitchFamily="2" charset="2"/>
              </a:rPr>
              <a:t> pohjoisessa ja etelämpänä </a:t>
            </a:r>
            <a:r>
              <a:rPr lang="fi-FI" b="1" dirty="0" smtClean="0">
                <a:sym typeface="Wingdings" panose="05000000000000000000" pitchFamily="2" charset="2"/>
              </a:rPr>
              <a:t>lehtimetsiä</a:t>
            </a:r>
          </a:p>
          <a:p>
            <a:r>
              <a:rPr lang="fi-FI" dirty="0" smtClean="0"/>
              <a:t>Esim</a:t>
            </a:r>
            <a:r>
              <a:rPr lang="fi-FI" dirty="0"/>
              <a:t>. Suomi, Puola</a:t>
            </a:r>
          </a:p>
          <a:p>
            <a:pPr marL="45720" indent="0">
              <a:buNone/>
            </a:pP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VÄLI-ILMASTO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66179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 smtClean="0"/>
              <a:t>Talvisateiden ilmasto</a:t>
            </a:r>
          </a:p>
          <a:p>
            <a:r>
              <a:rPr lang="fi-FI" b="1" dirty="0" smtClean="0"/>
              <a:t>Kuuma ja kuiva kesä, leuto ja sateinen talvi</a:t>
            </a:r>
          </a:p>
          <a:p>
            <a:pPr>
              <a:buFont typeface="Wingdings"/>
              <a:buChar char="à"/>
            </a:pPr>
            <a:r>
              <a:rPr lang="fi-FI" b="1" dirty="0" smtClean="0">
                <a:sym typeface="Wingdings" panose="05000000000000000000" pitchFamily="2" charset="2"/>
              </a:rPr>
              <a:t>Nahkealehtinen kasvillisuus </a:t>
            </a:r>
            <a:r>
              <a:rPr lang="fi-FI" dirty="0" smtClean="0">
                <a:sym typeface="Wingdings" panose="05000000000000000000" pitchFamily="2" charset="2"/>
              </a:rPr>
              <a:t>(pienet ja vahapeitteiset lehdet  estää veden liiallista haihtumista)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Esim. Italia, Kreikka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VÄLIMERENILMASTO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08972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 smtClean="0"/>
              <a:t>Kylmä talvi ja viileä kesä</a:t>
            </a:r>
          </a:p>
          <a:p>
            <a:pPr>
              <a:buFont typeface="Wingdings"/>
              <a:buChar char="à"/>
            </a:pPr>
            <a:r>
              <a:rPr lang="fi-FI" dirty="0" smtClean="0">
                <a:sym typeface="Wingdings" panose="05000000000000000000" pitchFamily="2" charset="2"/>
              </a:rPr>
              <a:t>Pitkä, pimeä ja kylmä talviaika</a:t>
            </a:r>
          </a:p>
          <a:p>
            <a:pPr>
              <a:buFont typeface="Wingdings"/>
              <a:buChar char="à"/>
            </a:pPr>
            <a:r>
              <a:rPr lang="fi-FI" dirty="0" smtClean="0">
                <a:sym typeface="Wingdings" panose="05000000000000000000" pitchFamily="2" charset="2"/>
              </a:rPr>
              <a:t>Lyhyt kasvukausi</a:t>
            </a:r>
          </a:p>
          <a:p>
            <a:pPr>
              <a:buFont typeface="Wingdings"/>
              <a:buChar char="à"/>
            </a:pPr>
            <a:r>
              <a:rPr lang="fi-FI" b="1" dirty="0" smtClean="0">
                <a:sym typeface="Wingdings" panose="05000000000000000000" pitchFamily="2" charset="2"/>
              </a:rPr>
              <a:t>Tundra</a:t>
            </a:r>
            <a:r>
              <a:rPr lang="fi-FI" dirty="0" smtClean="0">
                <a:sym typeface="Wingdings" panose="05000000000000000000" pitchFamily="2" charset="2"/>
              </a:rPr>
              <a:t> (matalia varpuja, pensaita, sammalia ja jäkäliä)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Euroopan pohjoisimmat </a:t>
            </a:r>
            <a:r>
              <a:rPr lang="fi-FI" dirty="0" smtClean="0">
                <a:sym typeface="Wingdings" panose="05000000000000000000" pitchFamily="2" charset="2"/>
              </a:rPr>
              <a:t>osat </a:t>
            </a:r>
            <a:r>
              <a:rPr lang="fi-FI" smtClean="0">
                <a:sym typeface="Wingdings" panose="05000000000000000000" pitchFamily="2" charset="2"/>
              </a:rPr>
              <a:t>(mm. Islanti</a:t>
            </a:r>
            <a:r>
              <a:rPr lang="fi-FI" dirty="0" smtClean="0">
                <a:sym typeface="Wingdings" panose="05000000000000000000" pitchFamily="2" charset="2"/>
              </a:rPr>
              <a:t>)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KYLMÄ ILMASTO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51111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Olet lomamatkalla jossakin päin Eurooppaa ja sinun tulee kuvata kortissa alueen ilmastoa ja kasvillisuutta tekstin ja kuvan keinoin</a:t>
            </a:r>
          </a:p>
          <a:p>
            <a:r>
              <a:rPr lang="fi-FI" dirty="0" smtClean="0"/>
              <a:t>Laita korttiin koordinaattipisteillä sijaintisi, mutta älä kerro, mistä alueesta/kaupungista on kyse (Kortin saajan tulee yrittää selvittää paikka ilmastokuvauksen, kasvillisuuden </a:t>
            </a:r>
            <a:r>
              <a:rPr lang="fi-FI" smtClean="0"/>
              <a:t>ja koordinaattipisteen perusteella)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Kirjoita postikortti ystävällesi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25972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la">
  <a:themeElements>
    <a:clrScheme name="Aul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ul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Aul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315</TotalTime>
  <Words>360</Words>
  <Application>Microsoft Office PowerPoint</Application>
  <PresentationFormat>Näytössä katseltava diaesitys (4:3)</PresentationFormat>
  <Paragraphs>59</Paragraphs>
  <Slides>11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2" baseType="lpstr">
      <vt:lpstr>Aula</vt:lpstr>
      <vt:lpstr>Kpl 6  Euroopan ilmastotyypit ja kasvillisuusvyöhykkeet</vt:lpstr>
      <vt:lpstr>Miten ilmasto muodostuu?</vt:lpstr>
      <vt:lpstr>Tutki ilmastotyyppiäsi</vt:lpstr>
      <vt:lpstr>MERI-ILMASTO</vt:lpstr>
      <vt:lpstr>MANNERILMASTO</vt:lpstr>
      <vt:lpstr>VÄLI-ILMASTO</vt:lpstr>
      <vt:lpstr>VÄLIMERENILMASTO</vt:lpstr>
      <vt:lpstr>KYLMÄ ILMASTO</vt:lpstr>
      <vt:lpstr>Kirjoita postikortti ystävällesi</vt:lpstr>
      <vt:lpstr>KASVIHUONEILMIÖ JA SEN VOIMISTUMINEN</vt:lpstr>
      <vt:lpstr>ILMASTONMUUTOS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Euroopan ilmastotyypit ja kasvillisuusvyöhykkeet</dc:title>
  <dc:creator>Reetta Luomanen</dc:creator>
  <cp:lastModifiedBy>Reetta Luomanen</cp:lastModifiedBy>
  <cp:revision>40</cp:revision>
  <dcterms:created xsi:type="dcterms:W3CDTF">2014-03-19T09:02:14Z</dcterms:created>
  <dcterms:modified xsi:type="dcterms:W3CDTF">2015-04-07T09:00:08Z</dcterms:modified>
</cp:coreProperties>
</file>