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940A63-2FAB-67C9-FDCC-B2B23F1149F5}" v="22" dt="2019-12-19T17:58:08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huone&#10;&#10;Kuvaus luotu, erittäin korkea luotettavuus">
            <a:extLst>
              <a:ext uri="{FF2B5EF4-FFF2-40B4-BE49-F238E27FC236}">
                <a16:creationId xmlns:a16="http://schemas.microsoft.com/office/drawing/2014/main" id="{B7CCD737-FF99-4BBC-96CA-7626445C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-1435"/>
            <a:ext cx="12218504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huone&#10;&#10;Kuvaus luotu, erittäin korkea luotettavuus">
            <a:extLst>
              <a:ext uri="{FF2B5EF4-FFF2-40B4-BE49-F238E27FC236}">
                <a16:creationId xmlns:a16="http://schemas.microsoft.com/office/drawing/2014/main" id="{4FB1193B-3C34-4014-AF4D-FC7E125A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7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C0E4DD31-1B63-4BA4-B199-A8C782BA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5" y="-985"/>
            <a:ext cx="9700591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37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93B3B0A-7603-4D40-BF31-BA07E35E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95" y="2620"/>
            <a:ext cx="9699811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7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Bärlund Pia</cp:lastModifiedBy>
  <cp:revision>16</cp:revision>
  <dcterms:created xsi:type="dcterms:W3CDTF">2019-12-19T17:51:35Z</dcterms:created>
  <dcterms:modified xsi:type="dcterms:W3CDTF">2020-01-23T08:57:01Z</dcterms:modified>
</cp:coreProperties>
</file>