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FC82-AF48-47BA-AB7B-CB44DC3C8674}" type="datetimeFigureOut">
              <a:rPr lang="fi-FI" smtClean="0"/>
              <a:t>8.5.2018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D3517-30D1-4130-AF50-128E1E8C02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784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/>
              <a:t>Kiinteistö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08176"/>
            <a:ext cx="8856984" cy="5449824"/>
          </a:xfrm>
        </p:spPr>
        <p:txBody>
          <a:bodyPr>
            <a:normAutofit fontScale="92500" lnSpcReduction="20000"/>
          </a:bodyPr>
          <a:lstStyle/>
          <a:p>
            <a:pPr marL="507492" indent="-342900">
              <a:buFont typeface="Wingdings" panose="05000000000000000000" pitchFamily="2" charset="2"/>
              <a:buChar char="§"/>
            </a:pPr>
            <a:r>
              <a:rPr lang="fi-FI" sz="2400" i="1" dirty="0"/>
              <a:t>Kiinteistö </a:t>
            </a:r>
            <a:r>
              <a:rPr lang="fi-FI" sz="2400" dirty="0"/>
              <a:t>(tontti tai tila) = </a:t>
            </a:r>
            <a:r>
              <a:rPr lang="fi-FI" sz="2400" i="1" dirty="0"/>
              <a:t>kiinteistörekisteriin</a:t>
            </a:r>
            <a:r>
              <a:rPr lang="fi-FI" sz="2400" dirty="0"/>
              <a:t> kirjattu maa-ala ja sillä mahdollisesti olevat rakennukset</a:t>
            </a:r>
          </a:p>
          <a:p>
            <a:pPr marL="507492" indent="-342900">
              <a:buFont typeface="Wingdings" panose="05000000000000000000" pitchFamily="2" charset="2"/>
              <a:buChar char="§"/>
            </a:pPr>
            <a:r>
              <a:rPr lang="fi-FI" sz="2400" dirty="0"/>
              <a:t>Kiinteistökaupassa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i-FI" sz="2000" dirty="0"/>
              <a:t>myyjällä oltava omistusoikeus eli laillinen </a:t>
            </a:r>
            <a:r>
              <a:rPr lang="fi-FI" sz="2000" i="1" dirty="0"/>
              <a:t>saanto</a:t>
            </a:r>
            <a:r>
              <a:rPr lang="fi-FI" sz="2000" dirty="0"/>
              <a:t> (kauppa, perintö, lahja) -&gt; Ostaja voi tarkistaa saannon laillisuuden </a:t>
            </a:r>
            <a:r>
              <a:rPr lang="fi-FI" sz="2000" i="1" dirty="0"/>
              <a:t>kiinteistörekisteriotteesta</a:t>
            </a:r>
            <a:r>
              <a:rPr lang="fi-FI" sz="2000" dirty="0"/>
              <a:t> ja </a:t>
            </a:r>
            <a:r>
              <a:rPr lang="fi-FI" sz="2000" i="1" dirty="0"/>
              <a:t>lainhuutotodistuksesta</a:t>
            </a:r>
            <a:endParaRPr lang="fi-FI" sz="20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i-FI" sz="2000" dirty="0"/>
              <a:t>ostajan selvitettävä mahdolliset panttaukset ja muut rasitteet </a:t>
            </a:r>
            <a:r>
              <a:rPr lang="fi-FI" sz="2000"/>
              <a:t>/ erityisoikeudet </a:t>
            </a:r>
            <a:r>
              <a:rPr lang="fi-FI" sz="2000" i="1" dirty="0"/>
              <a:t>rasitustodistuksesta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i-FI" sz="2000" i="1" dirty="0"/>
              <a:t>ostajan tarkistettava kiinteistö huolellisesti</a:t>
            </a:r>
            <a:r>
              <a:rPr lang="fi-FI" sz="2000" dirty="0"/>
              <a:t> -&gt; kaupan jälkeisestä virheestä ilmoitettava kohtuullisessa ajassa (myyjän virhevastuu yleensä 5v) -&gt; oikeus saada alennusta, mahd. vahingonkorvausta tai purkaa kauppa jos virhe olennainen</a:t>
            </a:r>
            <a:endParaRPr lang="fi-FI" sz="2000" i="1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fi-FI" sz="2000" dirty="0"/>
              <a:t>ostajan on haettava </a:t>
            </a:r>
            <a:r>
              <a:rPr lang="fi-FI" sz="2000" i="1" dirty="0"/>
              <a:t>lainhuuto</a:t>
            </a:r>
            <a:r>
              <a:rPr lang="fi-FI" sz="2000" dirty="0"/>
              <a:t> (omistusoikeuden merkitseminen) lähimmästä </a:t>
            </a:r>
            <a:r>
              <a:rPr lang="fi-FI" sz="2000" i="1" dirty="0"/>
              <a:t>maanmittaustoimistosta </a:t>
            </a:r>
            <a:r>
              <a:rPr lang="fi-FI" sz="2000" dirty="0"/>
              <a:t>6kk:n kuluessa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fi-FI" sz="2000" dirty="0"/>
          </a:p>
          <a:p>
            <a:pPr marL="507492" indent="-342900"/>
            <a:r>
              <a:rPr lang="fi-FI" sz="2400" dirty="0"/>
              <a:t>Kiinteistön </a:t>
            </a:r>
            <a:r>
              <a:rPr lang="fi-FI" sz="2400" i="1" dirty="0"/>
              <a:t>kauppakirjasta</a:t>
            </a:r>
            <a:r>
              <a:rPr lang="fi-FI" sz="2400" dirty="0"/>
              <a:t> (aina kirjallinen, </a:t>
            </a:r>
            <a:r>
              <a:rPr lang="fi-FI" sz="2400" i="1" dirty="0"/>
              <a:t>julkisen kaupanvahvistajan </a:t>
            </a:r>
            <a:r>
              <a:rPr lang="fi-FI" sz="2400" dirty="0" err="1"/>
              <a:t>läsnäollessa</a:t>
            </a:r>
            <a:r>
              <a:rPr lang="fi-FI" sz="2400" dirty="0"/>
              <a:t> allekirjoitettu) käytävä ilmi mm.</a:t>
            </a:r>
          </a:p>
          <a:p>
            <a:pPr marL="800100" lvl="1" indent="-342900"/>
            <a:r>
              <a:rPr lang="fi-FI" sz="1600" dirty="0"/>
              <a:t> </a:t>
            </a:r>
            <a:r>
              <a:rPr lang="fi-FI" sz="2000" dirty="0"/>
              <a:t>kaupan osapuolet, kohteena oleva kiinteistö, kauppahinta ja sen maksuaika</a:t>
            </a:r>
          </a:p>
          <a:p>
            <a:pPr marL="800100" lvl="1" indent="-342900"/>
            <a:r>
              <a:rPr lang="fi-FI" sz="2000" dirty="0"/>
              <a:t>omistus-ja hallintaoikeuden siirtyminen uudelle omistajalle</a:t>
            </a:r>
          </a:p>
          <a:p>
            <a:pPr marL="800100" lvl="1" indent="-342900"/>
            <a:r>
              <a:rPr lang="fi-FI" sz="2000" dirty="0"/>
              <a:t>kiinteistöveron ja varainsiirtoveron (4%) maksaja</a:t>
            </a:r>
          </a:p>
          <a:p>
            <a:pPr marL="800100" lvl="1" indent="-342900"/>
            <a:endParaRPr lang="fi-FI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570</TotalTime>
  <Words>133</Words>
  <Application>Microsoft Office PowerPoint</Application>
  <PresentationFormat>Näytössä katseltava diaesitys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Kiinteistö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Mikko Niemi</cp:lastModifiedBy>
  <cp:revision>78</cp:revision>
  <cp:lastPrinted>2015-08-11T10:22:42Z</cp:lastPrinted>
  <dcterms:created xsi:type="dcterms:W3CDTF">2013-07-30T12:06:37Z</dcterms:created>
  <dcterms:modified xsi:type="dcterms:W3CDTF">2018-05-08T16:52:25Z</dcterms:modified>
</cp:coreProperties>
</file>