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SAKSA SAV B2-kieli 		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i-FI" sz="3600" b="1" dirty="0"/>
              <a:t>8. ja 9. luokka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059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0321" y="857731"/>
            <a:ext cx="9613861" cy="1080938"/>
          </a:xfrm>
        </p:spPr>
        <p:txBody>
          <a:bodyPr/>
          <a:lstStyle/>
          <a:p>
            <a:pPr algn="ctr"/>
            <a:r>
              <a:rPr lang="fi-FI" b="1" dirty="0"/>
              <a:t>SAKSA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 viikkotuntia, numeroarviointi</a:t>
            </a:r>
          </a:p>
          <a:p>
            <a:endParaRPr lang="fi-FI" dirty="0"/>
          </a:p>
          <a:p>
            <a:r>
              <a:rPr lang="fi-FI" dirty="0"/>
              <a:t>Oppimateriaali: Magazin.de</a:t>
            </a:r>
          </a:p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6781" y="3981717"/>
            <a:ext cx="1943100" cy="235267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3290" y="3981717"/>
            <a:ext cx="1943100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3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SAKSA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valitset saksan, et ainoastaan opi uutta kieltä vaan pääset myös tutustumaan uusiin ihmisiin ja kulttuuriin.</a:t>
            </a: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7798" y="3345227"/>
            <a:ext cx="1395729" cy="1478961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3519" y="3575851"/>
            <a:ext cx="1603270" cy="1603270"/>
          </a:xfrm>
          <a:prstGeom prst="rect">
            <a:avLst/>
          </a:prstGeom>
        </p:spPr>
      </p:pic>
      <p:pic>
        <p:nvPicPr>
          <p:cNvPr id="9" name="Kuva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8028" y="4136531"/>
            <a:ext cx="2965079" cy="1665998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2129" y="5235111"/>
            <a:ext cx="2107065" cy="1402156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3509" y="3349221"/>
            <a:ext cx="2329764" cy="324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66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SAKSA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Saksan taitajana tulet toimeen monissa Euroopan maissa, sillä saksa on yksi puhutuimpia kieliämme ja muun muassa tärkeä tekniikan, liike-elämän ja matkailun kieli. 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7741" y="4136531"/>
            <a:ext cx="2857500" cy="160020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416" y="4136531"/>
            <a:ext cx="296227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68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SAKSA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Saksaa valinnaisaineena opiskeltaessa saat onnistumisen elämyksiä.</a:t>
            </a:r>
          </a:p>
          <a:p>
            <a:r>
              <a:rPr lang="fi-FI" dirty="0" smtClean="0"/>
              <a:t>Työtavat </a:t>
            </a:r>
            <a:r>
              <a:rPr lang="fi-FI" dirty="0"/>
              <a:t>ovat käytännönläheisiä ja vaihtelevia ja opit käyttämään kieltä monipuolisesti. 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860" y="4477566"/>
            <a:ext cx="2466975" cy="184785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4754" y="4136531"/>
            <a:ext cx="1895475" cy="240982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5036" y="4425178"/>
            <a:ext cx="23336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29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SAKSA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Opiskelun pääpaino on puheen ymmärtämisessä ja puhumisessa, jotta selviydyt erilaisissa arkipäivän tilanteissa. </a:t>
            </a:r>
          </a:p>
          <a:p>
            <a:r>
              <a:rPr lang="fi-FI" dirty="0"/>
              <a:t>Puheenaiheet ja rikas kulttuuri tekevät opiskelusta mielenkiintoista. 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8038" y="4136530"/>
            <a:ext cx="3504149" cy="230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83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SAKSA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Saksa on englannin ja ruotsin sukukieli, ja näin aikaisemmat kieliopintosi tukevat ja hyödyttävät sinua myös saksan oppimisessa.  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015" y="3862165"/>
            <a:ext cx="2779197" cy="1663424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0776" y="3839664"/>
            <a:ext cx="2705100" cy="168592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7184" y="3839664"/>
            <a:ext cx="2389822" cy="171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54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SAKSA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Monipuolinen kielitaito on suuri apu myös jatko-opinnoissa ja myöhemmin työelämässä. 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4412" y="3836126"/>
            <a:ext cx="2305050" cy="198120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0709" y="3836126"/>
            <a:ext cx="2712160" cy="188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85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SAKSA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b="1" dirty="0"/>
              <a:t>Deutsch </a:t>
            </a:r>
            <a:r>
              <a:rPr lang="fi-FI" sz="3200" b="1" dirty="0" err="1"/>
              <a:t>macht</a:t>
            </a:r>
            <a:r>
              <a:rPr lang="fi-FI" sz="3200" b="1" dirty="0"/>
              <a:t> </a:t>
            </a:r>
            <a:r>
              <a:rPr lang="fi-FI" sz="3200" b="1" dirty="0" err="1"/>
              <a:t>Spa</a:t>
            </a:r>
            <a:r>
              <a:rPr lang="fi-FI" sz="3200" b="1" dirty="0"/>
              <a:t>β, also los!</a:t>
            </a:r>
            <a:endParaRPr lang="fi-FI" sz="3200" dirty="0"/>
          </a:p>
          <a:p>
            <a:pPr algn="ctr"/>
            <a:endParaRPr lang="fi-FI" sz="3200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5688" y="379306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25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ini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72</TotalTime>
  <Words>152</Words>
  <Application>Microsoft Office PowerPoint</Application>
  <PresentationFormat>Laajakuva</PresentationFormat>
  <Paragraphs>22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Berliini</vt:lpstr>
      <vt:lpstr>SAKSA SAV B2-kieli   </vt:lpstr>
      <vt:lpstr>SAKSA</vt:lpstr>
      <vt:lpstr>SAKSA</vt:lpstr>
      <vt:lpstr>SAKSA</vt:lpstr>
      <vt:lpstr>SAKSA</vt:lpstr>
      <vt:lpstr>SAKSA</vt:lpstr>
      <vt:lpstr>SAKSA</vt:lpstr>
      <vt:lpstr>SAKSA</vt:lpstr>
      <vt:lpstr>SAKSA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SAKSA SAV B2-kieli   </dc:title>
  <dc:creator>Jaana Lehtinen</dc:creator>
  <cp:lastModifiedBy>Jaana Lehtinen</cp:lastModifiedBy>
  <cp:revision>8</cp:revision>
  <dcterms:created xsi:type="dcterms:W3CDTF">2020-10-06T12:18:44Z</dcterms:created>
  <dcterms:modified xsi:type="dcterms:W3CDTF">2020-10-06T13:31:01Z</dcterms:modified>
</cp:coreProperties>
</file>