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FACD31-AC61-4540-9075-025A1E1C5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825" y="1349745"/>
            <a:ext cx="8991600" cy="1645920"/>
          </a:xfrm>
        </p:spPr>
        <p:txBody>
          <a:bodyPr/>
          <a:lstStyle/>
          <a:p>
            <a:r>
              <a:rPr lang="fi-FI" dirty="0"/>
              <a:t>Kilpirauhanen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89B04F1-8C64-DB44-9D4D-A7BA16338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7739" y="3552976"/>
            <a:ext cx="9991166" cy="1821331"/>
          </a:xfrm>
        </p:spPr>
        <p:txBody>
          <a:bodyPr/>
          <a:lstStyle/>
          <a:p>
            <a:r>
              <a:rPr lang="fi-FI" dirty="0"/>
              <a:t>Sara ja Mimmu 9A</a:t>
            </a:r>
          </a:p>
        </p:txBody>
      </p:sp>
    </p:spTree>
    <p:extLst>
      <p:ext uri="{BB962C8B-B14F-4D97-AF65-F5344CB8AC3E}">
        <p14:creationId xmlns:p14="http://schemas.microsoft.com/office/powerpoint/2010/main" val="402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4A21FB-3988-E549-8C20-06DA6797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74" y="269216"/>
            <a:ext cx="7729728" cy="1188720"/>
          </a:xfrm>
        </p:spPr>
        <p:txBody>
          <a:bodyPr/>
          <a:lstStyle/>
          <a:p>
            <a:r>
              <a:rPr lang="fi-FI" dirty="0"/>
              <a:t>Missä sijaitsee?</a:t>
            </a:r>
            <a:br>
              <a:rPr lang="fi-FI" dirty="0"/>
            </a:br>
            <a:r>
              <a:rPr lang="fi-FI" dirty="0"/>
              <a:t>Mitä se tuottaa?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9F1E26-6AE0-324C-BA2D-5A80BA1C5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74" y="2396139"/>
            <a:ext cx="4527078" cy="3101983"/>
          </a:xfrm>
        </p:spPr>
        <p:txBody>
          <a:bodyPr/>
          <a:lstStyle/>
          <a:p>
            <a:r>
              <a:rPr lang="fi-FI" dirty="0"/>
              <a:t>Kilpirauhanen sijaitsee kurkunpäässä</a:t>
            </a:r>
          </a:p>
          <a:p>
            <a:r>
              <a:rPr lang="fi-FI" dirty="0"/>
              <a:t>Se tuottaa tyroksiinia, joka on tärkeää kasvulle ja kehitykselle</a:t>
            </a:r>
          </a:p>
          <a:p>
            <a:r>
              <a:rPr lang="fi-FI" dirty="0"/>
              <a:t>Tyroksiinin tuottaminen vaatii jodia.</a:t>
            </a:r>
          </a:p>
          <a:p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3A63006-71E7-9D4B-B8F0-7BB1A9BEA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0677" y="2166470"/>
            <a:ext cx="5459788" cy="408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82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250C98-97AD-C742-850E-C12E2C09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PääTehtävä, häiriöt</a:t>
            </a:r>
            <a:br>
              <a:rPr lang="fi-FI" dirty="0"/>
            </a:br>
            <a:r>
              <a:rPr lang="fi-FI" dirty="0"/>
              <a:t>Mahdolliset hoitotavat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3DD101-9AC5-AA42-9A37-2F6D504F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Säätelee kaikkia elintoimintoja, esim. aineenvaihduntaa</a:t>
            </a:r>
          </a:p>
          <a:p>
            <a:endParaRPr lang="fi-FI" dirty="0"/>
          </a:p>
          <a:p>
            <a:r>
              <a:rPr lang="fi-FI" dirty="0"/>
              <a:t>Vajaatoiminta </a:t>
            </a:r>
            <a:r>
              <a:rPr lang="fi-FI" dirty="0" err="1"/>
              <a:t>lapsuusiässä</a:t>
            </a:r>
            <a:r>
              <a:rPr lang="fi-FI" dirty="0"/>
              <a:t> voi aiheuttaa </a:t>
            </a:r>
            <a:r>
              <a:rPr lang="fi-FI" dirty="0" err="1"/>
              <a:t>lyhytkasvuisuutta</a:t>
            </a:r>
            <a:r>
              <a:rPr lang="fi-FI" dirty="0"/>
              <a:t> ja henkisten ominaisuuksien kehityshäiriöitä.</a:t>
            </a:r>
          </a:p>
          <a:p>
            <a:r>
              <a:rPr lang="fi-FI" dirty="0"/>
              <a:t>Liikatoiminta aiheuttaa elintoimintojen kiihtymisen, ruumiinlämmön kohoamisen ja hermoston toiminnan tehostumisen.</a:t>
            </a:r>
          </a:p>
          <a:p>
            <a:endParaRPr lang="fi-FI" dirty="0"/>
          </a:p>
          <a:p>
            <a:r>
              <a:rPr lang="fi-FI" dirty="0"/>
              <a:t>Vajaatoimintaa hoidetaan </a:t>
            </a:r>
            <a:r>
              <a:rPr lang="fi-FI" dirty="0" err="1"/>
              <a:t>tyroksiinilääkityksellä</a:t>
            </a:r>
            <a:r>
              <a:rPr lang="fi-FI" dirty="0"/>
              <a:t> ja liikatoimintaa hoidetaan </a:t>
            </a:r>
            <a:r>
              <a:rPr lang="fi-FI" dirty="0" err="1"/>
              <a:t>karbimatsoli-nimisellä</a:t>
            </a:r>
            <a:r>
              <a:rPr lang="fi-FI" dirty="0"/>
              <a:t> lääkkeellä.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9446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178F96-EE17-C745-85DA-38BFC47F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558FA7-EC05-C343-A80B-27B8EE6F8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69" y="2470912"/>
            <a:ext cx="7729728" cy="3101983"/>
          </a:xfrm>
        </p:spPr>
        <p:txBody>
          <a:bodyPr/>
          <a:lstStyle/>
          <a:p>
            <a:r>
              <a:rPr lang="fi-FI" dirty="0"/>
              <a:t>Tyroksiinin tuottaminen kilpirauhasessa vaatii jodia. Jodin puute voi aiheuttaa kilpirauhasen suurentumaa eli struumaa, jota on Suomessa ruokasuolaan jodia lisäämällä vähennetty.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1EB26EB-9103-A449-A691-0397781E2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2380" y="3270639"/>
            <a:ext cx="5126327" cy="326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444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B9EE8E-8153-B34F-A10E-0F4C9FC16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E3A906-EDD3-014C-B4B6-F0330418D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Kilpirauhanen sijaitsee kurkunpäässä</a:t>
            </a:r>
          </a:p>
          <a:p>
            <a:r>
              <a:rPr lang="fi-FI" dirty="0"/>
              <a:t>Säätelee kaikkia elintoimintoja</a:t>
            </a:r>
          </a:p>
          <a:p>
            <a:r>
              <a:rPr lang="fi-FI" dirty="0"/>
              <a:t>Häiriöitä vajaa -ja liikatoiminta, joita mahdollista hoitaa</a:t>
            </a:r>
          </a:p>
          <a:p>
            <a:r>
              <a:rPr lang="fi-FI" dirty="0"/>
              <a:t>Tuottaa tyroksiini-hormonia</a:t>
            </a:r>
          </a:p>
          <a:p>
            <a:r>
              <a:rPr lang="fi-FI" dirty="0"/>
              <a:t>Hormonin tuottaminen vaatii jodia</a:t>
            </a:r>
          </a:p>
        </p:txBody>
      </p:sp>
    </p:spTree>
    <p:extLst>
      <p:ext uri="{BB962C8B-B14F-4D97-AF65-F5344CB8AC3E}">
        <p14:creationId xmlns:p14="http://schemas.microsoft.com/office/powerpoint/2010/main" val="52905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6BAEC7-64FF-7F4A-8CDF-478633F7E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7903F2-2D85-DE4D-8B09-7565A7331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Kuvat: Askel terveyteen</a:t>
            </a:r>
          </a:p>
          <a:p>
            <a:r>
              <a:rPr lang="fi-FI" dirty="0"/>
              <a:t>Hoitotavat: </a:t>
            </a:r>
            <a:r>
              <a:rPr lang="fi-FI" dirty="0" err="1"/>
              <a:t>Terveyskirjasto.fi</a:t>
            </a:r>
            <a:endParaRPr lang="fi-FI" dirty="0"/>
          </a:p>
          <a:p>
            <a:r>
              <a:rPr lang="fi-FI" dirty="0"/>
              <a:t>Muut tiedot: kirja</a:t>
            </a:r>
          </a:p>
        </p:txBody>
      </p:sp>
    </p:spTree>
    <p:extLst>
      <p:ext uri="{BB962C8B-B14F-4D97-AF65-F5344CB8AC3E}">
        <p14:creationId xmlns:p14="http://schemas.microsoft.com/office/powerpoint/2010/main" val="1973567881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Pakkaus</vt:lpstr>
      <vt:lpstr>Kilpirauhanen</vt:lpstr>
      <vt:lpstr>Missä sijaitsee? Mitä se tuottaa?</vt:lpstr>
      <vt:lpstr>PääTehtävä, häiriöt Mahdolliset hoitotavat</vt:lpstr>
      <vt:lpstr>Lisätietoa</vt:lpstr>
      <vt:lpstr>Tiivistelmä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Kilpirauhanen</dc:title>
  <dc:creator>Sallinen Mimmu</dc:creator>
  <cp:lastModifiedBy>Valkonen Enja</cp:lastModifiedBy>
  <cp:revision>3</cp:revision>
  <dcterms:created xsi:type="dcterms:W3CDTF">2020-09-30T11:30:12Z</dcterms:created>
  <dcterms:modified xsi:type="dcterms:W3CDTF">2020-10-05T10:49:09Z</dcterms:modified>
</cp:coreProperties>
</file>