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media/image59.jpeg" ContentType="image/jpeg"/>
  <Override PartName="/ppt/media/image7.jpeg" ContentType="image/jpeg"/>
  <Override PartName="/ppt/media/image28.jpeg" ContentType="image/jpeg"/>
  <Override PartName="/ppt/media/image1.png" ContentType="image/png"/>
  <Override PartName="/ppt/media/image56.jpeg" ContentType="image/jpeg"/>
  <Override PartName="/ppt/media/image2.png" ContentType="image/png"/>
  <Override PartName="/ppt/media/image9.jpeg" ContentType="image/jpeg"/>
  <Override PartName="/ppt/media/image17.jpeg" ContentType="image/jpeg"/>
  <Override PartName="/ppt/media/image3.png" ContentType="image/png"/>
  <Override PartName="/ppt/media/image58.jpeg" ContentType="image/jpeg"/>
  <Override PartName="/ppt/media/image6.jpeg" ContentType="image/jpeg"/>
  <Override PartName="/ppt/media/image45.jpeg" ContentType="image/jpeg"/>
  <Override PartName="/ppt/media/image4.png" ContentType="image/png"/>
  <Override PartName="/ppt/media/image57.jpeg" ContentType="image/jpeg"/>
  <Override PartName="/ppt/media/image5.jpeg" ContentType="image/jpeg"/>
  <Override PartName="/ppt/media/image8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image24.jpeg" ContentType="image/jpeg"/>
  <Override PartName="/ppt/media/image25.jpeg" ContentType="image/jpeg"/>
  <Override PartName="/ppt/media/image26.jpeg" ContentType="image/jpeg"/>
  <Override PartName="/ppt/media/image27.jpeg" ContentType="image/jpeg"/>
  <Override PartName="/ppt/media/image29.jpeg" ContentType="image/jpeg"/>
  <Override PartName="/ppt/media/image30.jpeg" ContentType="image/jpeg"/>
  <Override PartName="/ppt/media/image31.jpeg" ContentType="image/jpeg"/>
  <Override PartName="/ppt/media/image32.jpeg" ContentType="image/jpeg"/>
  <Override PartName="/ppt/media/image33.jpeg" ContentType="image/jpeg"/>
  <Override PartName="/ppt/media/image34.jpeg" ContentType="image/jpeg"/>
  <Override PartName="/ppt/media/image35.jpeg" ContentType="image/jpeg"/>
  <Override PartName="/ppt/media/image36.jpeg" ContentType="image/jpeg"/>
  <Override PartName="/ppt/media/image37.jpeg" ContentType="image/jpeg"/>
  <Override PartName="/ppt/media/image38.jpeg" ContentType="image/jpeg"/>
  <Override PartName="/ppt/media/image39.jpeg" ContentType="image/jpeg"/>
  <Override PartName="/ppt/media/image40.jpeg" ContentType="image/jpeg"/>
  <Override PartName="/ppt/media/image41.jpeg" ContentType="image/jpeg"/>
  <Override PartName="/ppt/media/image42.jpeg" ContentType="image/jpeg"/>
  <Override PartName="/ppt/media/image43.jpeg" ContentType="image/jpeg"/>
  <Override PartName="/ppt/media/image44.jpeg" ContentType="image/jpeg"/>
  <Override PartName="/ppt/media/image46.jpeg" ContentType="image/jpeg"/>
  <Override PartName="/ppt/media/image47.jpeg" ContentType="image/jpeg"/>
  <Override PartName="/ppt/media/image48.jpeg" ContentType="image/jpeg"/>
  <Override PartName="/ppt/media/image49.jpeg" ContentType="image/jpeg"/>
  <Override PartName="/ppt/media/image50.jpeg" ContentType="image/jpeg"/>
  <Override PartName="/ppt/media/image51.jpeg" ContentType="image/jpeg"/>
  <Override PartName="/ppt/media/image52.jpeg" ContentType="image/jpeg"/>
  <Override PartName="/ppt/media/image53.jpeg" ContentType="image/jpeg"/>
  <Override PartName="/ppt/media/image54.jpeg" ContentType="image/jpeg"/>
  <Override PartName="/ppt/media/image55.jpeg" ContentType="image/jpeg"/>
  <Override PartName="/ppt/media/image60.jpeg" ContentType="image/jpeg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</p:sldIdLst>
  <p:sldSz cx="9144000" cy="51435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1303920" y="598680"/>
            <a:ext cx="7030080" cy="999000"/>
          </a:xfrm>
          <a:prstGeom prst="rect">
            <a:avLst/>
          </a:prstGeom>
        </p:spPr>
        <p:txBody>
          <a:bodyPr lIns="0" rIns="0" tIns="0" bIns="0" anchor="ctr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subTitle"/>
          </p:nvPr>
        </p:nvSpPr>
        <p:spPr>
          <a:xfrm>
            <a:off x="1303920" y="1990080"/>
            <a:ext cx="7030080" cy="2541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i-FI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1303920" y="598680"/>
            <a:ext cx="7030080" cy="999000"/>
          </a:xfrm>
          <a:prstGeom prst="rect">
            <a:avLst/>
          </a:prstGeom>
        </p:spPr>
        <p:txBody>
          <a:bodyPr lIns="0" rIns="0" tIns="0" bIns="0" anchor="ctr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1303920" y="1990080"/>
            <a:ext cx="7030080" cy="2541240"/>
          </a:xfrm>
          <a:prstGeom prst="rect">
            <a:avLst/>
          </a:prstGeom>
        </p:spPr>
        <p:txBody>
          <a:bodyPr lIns="0" rIns="0" tIns="0" bIns="0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1303920" y="598680"/>
            <a:ext cx="7030080" cy="999000"/>
          </a:xfrm>
          <a:prstGeom prst="rect">
            <a:avLst/>
          </a:prstGeom>
        </p:spPr>
        <p:txBody>
          <a:bodyPr lIns="0" rIns="0" tIns="0" bIns="0" anchor="ctr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1303920" y="1990080"/>
            <a:ext cx="3430440" cy="2541240"/>
          </a:xfrm>
          <a:prstGeom prst="rect">
            <a:avLst/>
          </a:prstGeom>
        </p:spPr>
        <p:txBody>
          <a:bodyPr lIns="0" rIns="0" tIns="0" bIns="0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906440" y="1990080"/>
            <a:ext cx="3430440" cy="2541240"/>
          </a:xfrm>
          <a:prstGeom prst="rect">
            <a:avLst/>
          </a:prstGeom>
        </p:spPr>
        <p:txBody>
          <a:bodyPr lIns="0" rIns="0" tIns="0" bIns="0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1303920" y="598680"/>
            <a:ext cx="7030080" cy="999000"/>
          </a:xfrm>
          <a:prstGeom prst="rect">
            <a:avLst/>
          </a:prstGeom>
        </p:spPr>
        <p:txBody>
          <a:bodyPr lIns="0" rIns="0" tIns="0" bIns="0" anchor="ctr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subTitle"/>
          </p:nvPr>
        </p:nvSpPr>
        <p:spPr>
          <a:xfrm>
            <a:off x="1303920" y="598680"/>
            <a:ext cx="7030080" cy="4632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i-FI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1303920" y="598680"/>
            <a:ext cx="7030080" cy="999000"/>
          </a:xfrm>
          <a:prstGeom prst="rect">
            <a:avLst/>
          </a:prstGeom>
        </p:spPr>
        <p:txBody>
          <a:bodyPr lIns="0" rIns="0" tIns="0" bIns="0" anchor="ctr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1303920" y="1990080"/>
            <a:ext cx="3430440" cy="1212120"/>
          </a:xfrm>
          <a:prstGeom prst="rect">
            <a:avLst/>
          </a:prstGeom>
        </p:spPr>
        <p:txBody>
          <a:bodyPr lIns="0" rIns="0" tIns="0" bIns="0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1303920" y="3317760"/>
            <a:ext cx="3430440" cy="1212120"/>
          </a:xfrm>
          <a:prstGeom prst="rect">
            <a:avLst/>
          </a:prstGeom>
        </p:spPr>
        <p:txBody>
          <a:bodyPr lIns="0" rIns="0" tIns="0" bIns="0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body"/>
          </p:nvPr>
        </p:nvSpPr>
        <p:spPr>
          <a:xfrm>
            <a:off x="4906440" y="1990080"/>
            <a:ext cx="3430440" cy="2541240"/>
          </a:xfrm>
          <a:prstGeom prst="rect">
            <a:avLst/>
          </a:prstGeom>
        </p:spPr>
        <p:txBody>
          <a:bodyPr lIns="0" rIns="0" tIns="0" bIns="0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1303920" y="598680"/>
            <a:ext cx="7030080" cy="999000"/>
          </a:xfrm>
          <a:prstGeom prst="rect">
            <a:avLst/>
          </a:prstGeom>
        </p:spPr>
        <p:txBody>
          <a:bodyPr lIns="0" rIns="0" tIns="0" bIns="0" anchor="ctr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1303920" y="1990080"/>
            <a:ext cx="3430440" cy="2541240"/>
          </a:xfrm>
          <a:prstGeom prst="rect">
            <a:avLst/>
          </a:prstGeom>
        </p:spPr>
        <p:txBody>
          <a:bodyPr lIns="0" rIns="0" tIns="0" bIns="0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906440" y="1990080"/>
            <a:ext cx="3430440" cy="1212120"/>
          </a:xfrm>
          <a:prstGeom prst="rect">
            <a:avLst/>
          </a:prstGeom>
        </p:spPr>
        <p:txBody>
          <a:bodyPr lIns="0" rIns="0" tIns="0" bIns="0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body"/>
          </p:nvPr>
        </p:nvSpPr>
        <p:spPr>
          <a:xfrm>
            <a:off x="4906440" y="3317760"/>
            <a:ext cx="3430440" cy="1212120"/>
          </a:xfrm>
          <a:prstGeom prst="rect">
            <a:avLst/>
          </a:prstGeom>
        </p:spPr>
        <p:txBody>
          <a:bodyPr lIns="0" rIns="0" tIns="0" bIns="0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1303920" y="598680"/>
            <a:ext cx="7030080" cy="999000"/>
          </a:xfrm>
          <a:prstGeom prst="rect">
            <a:avLst/>
          </a:prstGeom>
        </p:spPr>
        <p:txBody>
          <a:bodyPr lIns="0" rIns="0" tIns="0" bIns="0" anchor="ctr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1303920" y="1990080"/>
            <a:ext cx="3430440" cy="1212120"/>
          </a:xfrm>
          <a:prstGeom prst="rect">
            <a:avLst/>
          </a:prstGeom>
        </p:spPr>
        <p:txBody>
          <a:bodyPr lIns="0" rIns="0" tIns="0" bIns="0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4906440" y="1990080"/>
            <a:ext cx="3430440" cy="1212120"/>
          </a:xfrm>
          <a:prstGeom prst="rect">
            <a:avLst/>
          </a:prstGeom>
        </p:spPr>
        <p:txBody>
          <a:bodyPr lIns="0" rIns="0" tIns="0" bIns="0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PlaceHolder 4"/>
          <p:cNvSpPr>
            <a:spLocks noGrp="1"/>
          </p:cNvSpPr>
          <p:nvPr>
            <p:ph type="body"/>
          </p:nvPr>
        </p:nvSpPr>
        <p:spPr>
          <a:xfrm>
            <a:off x="1303920" y="3317760"/>
            <a:ext cx="7030080" cy="1212120"/>
          </a:xfrm>
          <a:prstGeom prst="rect">
            <a:avLst/>
          </a:prstGeom>
        </p:spPr>
        <p:txBody>
          <a:bodyPr lIns="0" rIns="0" tIns="0" bIns="0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1303920" y="598680"/>
            <a:ext cx="7030080" cy="999000"/>
          </a:xfrm>
          <a:prstGeom prst="rect">
            <a:avLst/>
          </a:prstGeom>
        </p:spPr>
        <p:txBody>
          <a:bodyPr lIns="0" rIns="0" tIns="0" bIns="0" anchor="ctr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1303920" y="1990080"/>
            <a:ext cx="7030080" cy="1212120"/>
          </a:xfrm>
          <a:prstGeom prst="rect">
            <a:avLst/>
          </a:prstGeom>
        </p:spPr>
        <p:txBody>
          <a:bodyPr lIns="0" rIns="0" tIns="0" bIns="0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1303920" y="3317760"/>
            <a:ext cx="7030080" cy="1212120"/>
          </a:xfrm>
          <a:prstGeom prst="rect">
            <a:avLst/>
          </a:prstGeom>
        </p:spPr>
        <p:txBody>
          <a:bodyPr lIns="0" rIns="0" tIns="0" bIns="0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303920" y="598680"/>
            <a:ext cx="7030080" cy="999000"/>
          </a:xfrm>
          <a:prstGeom prst="rect">
            <a:avLst/>
          </a:prstGeom>
        </p:spPr>
        <p:txBody>
          <a:bodyPr lIns="0" rIns="0" tIns="0" bIns="0" anchor="ctr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1303920" y="1990080"/>
            <a:ext cx="3430440" cy="1212120"/>
          </a:xfrm>
          <a:prstGeom prst="rect">
            <a:avLst/>
          </a:prstGeom>
        </p:spPr>
        <p:txBody>
          <a:bodyPr lIns="0" rIns="0" tIns="0" bIns="0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906440" y="1990080"/>
            <a:ext cx="3430440" cy="1212120"/>
          </a:xfrm>
          <a:prstGeom prst="rect">
            <a:avLst/>
          </a:prstGeom>
        </p:spPr>
        <p:txBody>
          <a:bodyPr lIns="0" rIns="0" tIns="0" bIns="0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906440" y="3317760"/>
            <a:ext cx="3430440" cy="1212120"/>
          </a:xfrm>
          <a:prstGeom prst="rect">
            <a:avLst/>
          </a:prstGeom>
        </p:spPr>
        <p:txBody>
          <a:bodyPr lIns="0" rIns="0" tIns="0" bIns="0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body"/>
          </p:nvPr>
        </p:nvSpPr>
        <p:spPr>
          <a:xfrm>
            <a:off x="1303920" y="3317760"/>
            <a:ext cx="3430440" cy="1212120"/>
          </a:xfrm>
          <a:prstGeom prst="rect">
            <a:avLst/>
          </a:prstGeom>
        </p:spPr>
        <p:txBody>
          <a:bodyPr lIns="0" rIns="0" tIns="0" bIns="0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1303920" y="598680"/>
            <a:ext cx="7030080" cy="999000"/>
          </a:xfrm>
          <a:prstGeom prst="rect">
            <a:avLst/>
          </a:prstGeom>
        </p:spPr>
        <p:txBody>
          <a:bodyPr lIns="0" rIns="0" tIns="0" bIns="0" anchor="ctr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1303920" y="1990080"/>
            <a:ext cx="7030080" cy="2541240"/>
          </a:xfrm>
          <a:prstGeom prst="rect">
            <a:avLst/>
          </a:prstGeom>
        </p:spPr>
        <p:txBody>
          <a:bodyPr lIns="0" rIns="0" tIns="0" bIns="0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1303920" y="1990080"/>
            <a:ext cx="7030080" cy="2541240"/>
          </a:xfrm>
          <a:prstGeom prst="rect">
            <a:avLst/>
          </a:prstGeom>
        </p:spPr>
        <p:txBody>
          <a:bodyPr lIns="0" rIns="0" tIns="0" bIns="0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3" name="" descr=""/>
          <p:cNvPicPr/>
          <p:nvPr/>
        </p:nvPicPr>
        <p:blipFill>
          <a:blip r:embed="rId2"/>
          <a:stretch/>
        </p:blipFill>
        <p:spPr>
          <a:xfrm>
            <a:off x="3226320" y="1989720"/>
            <a:ext cx="3184920" cy="2541240"/>
          </a:xfrm>
          <a:prstGeom prst="rect">
            <a:avLst/>
          </a:prstGeom>
          <a:ln>
            <a:noFill/>
          </a:ln>
        </p:spPr>
      </p:pic>
      <p:pic>
        <p:nvPicPr>
          <p:cNvPr id="64" name="" descr=""/>
          <p:cNvPicPr/>
          <p:nvPr/>
        </p:nvPicPr>
        <p:blipFill>
          <a:blip r:embed="rId3"/>
          <a:stretch/>
        </p:blipFill>
        <p:spPr>
          <a:xfrm>
            <a:off x="3226320" y="1989720"/>
            <a:ext cx="3184920" cy="254124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1303920" y="598680"/>
            <a:ext cx="7030080" cy="999000"/>
          </a:xfrm>
          <a:prstGeom prst="rect">
            <a:avLst/>
          </a:prstGeom>
        </p:spPr>
        <p:txBody>
          <a:bodyPr lIns="0" rIns="0" tIns="0" bIns="0" anchor="ctr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subTitle"/>
          </p:nvPr>
        </p:nvSpPr>
        <p:spPr>
          <a:xfrm>
            <a:off x="1303920" y="1990080"/>
            <a:ext cx="7030080" cy="2541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i-FI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303920" y="598680"/>
            <a:ext cx="7030080" cy="999000"/>
          </a:xfrm>
          <a:prstGeom prst="rect">
            <a:avLst/>
          </a:prstGeom>
        </p:spPr>
        <p:txBody>
          <a:bodyPr lIns="0" rIns="0" tIns="0" bIns="0" anchor="ctr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1303920" y="1990080"/>
            <a:ext cx="7030080" cy="2541240"/>
          </a:xfrm>
          <a:prstGeom prst="rect">
            <a:avLst/>
          </a:prstGeom>
        </p:spPr>
        <p:txBody>
          <a:bodyPr lIns="0" rIns="0" tIns="0" bIns="0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1303920" y="598680"/>
            <a:ext cx="7030080" cy="999000"/>
          </a:xfrm>
          <a:prstGeom prst="rect">
            <a:avLst/>
          </a:prstGeom>
        </p:spPr>
        <p:txBody>
          <a:bodyPr lIns="0" rIns="0" tIns="0" bIns="0" anchor="ctr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1303920" y="1990080"/>
            <a:ext cx="3430440" cy="2541240"/>
          </a:xfrm>
          <a:prstGeom prst="rect">
            <a:avLst/>
          </a:prstGeom>
        </p:spPr>
        <p:txBody>
          <a:bodyPr lIns="0" rIns="0" tIns="0" bIns="0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4906440" y="1990080"/>
            <a:ext cx="3430440" cy="2541240"/>
          </a:xfrm>
          <a:prstGeom prst="rect">
            <a:avLst/>
          </a:prstGeom>
        </p:spPr>
        <p:txBody>
          <a:bodyPr lIns="0" rIns="0" tIns="0" bIns="0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1303920" y="598680"/>
            <a:ext cx="7030080" cy="999000"/>
          </a:xfrm>
          <a:prstGeom prst="rect">
            <a:avLst/>
          </a:prstGeom>
        </p:spPr>
        <p:txBody>
          <a:bodyPr lIns="0" rIns="0" tIns="0" bIns="0" anchor="ctr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subTitle"/>
          </p:nvPr>
        </p:nvSpPr>
        <p:spPr>
          <a:xfrm>
            <a:off x="1303920" y="598680"/>
            <a:ext cx="7030080" cy="4632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i-FI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1303920" y="598680"/>
            <a:ext cx="7030080" cy="999000"/>
          </a:xfrm>
          <a:prstGeom prst="rect">
            <a:avLst/>
          </a:prstGeom>
        </p:spPr>
        <p:txBody>
          <a:bodyPr lIns="0" rIns="0" tIns="0" bIns="0" anchor="ctr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1303920" y="1990080"/>
            <a:ext cx="3430440" cy="1212120"/>
          </a:xfrm>
          <a:prstGeom prst="rect">
            <a:avLst/>
          </a:prstGeom>
        </p:spPr>
        <p:txBody>
          <a:bodyPr lIns="0" rIns="0" tIns="0" bIns="0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1303920" y="3317760"/>
            <a:ext cx="3430440" cy="1212120"/>
          </a:xfrm>
          <a:prstGeom prst="rect">
            <a:avLst/>
          </a:prstGeom>
        </p:spPr>
        <p:txBody>
          <a:bodyPr lIns="0" rIns="0" tIns="0" bIns="0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PlaceHolder 4"/>
          <p:cNvSpPr>
            <a:spLocks noGrp="1"/>
          </p:cNvSpPr>
          <p:nvPr>
            <p:ph type="body"/>
          </p:nvPr>
        </p:nvSpPr>
        <p:spPr>
          <a:xfrm>
            <a:off x="4906440" y="1990080"/>
            <a:ext cx="3430440" cy="2541240"/>
          </a:xfrm>
          <a:prstGeom prst="rect">
            <a:avLst/>
          </a:prstGeom>
        </p:spPr>
        <p:txBody>
          <a:bodyPr lIns="0" rIns="0" tIns="0" bIns="0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1303920" y="598680"/>
            <a:ext cx="7030080" cy="999000"/>
          </a:xfrm>
          <a:prstGeom prst="rect">
            <a:avLst/>
          </a:prstGeom>
        </p:spPr>
        <p:txBody>
          <a:bodyPr lIns="0" rIns="0" tIns="0" bIns="0" anchor="ctr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1303920" y="1990080"/>
            <a:ext cx="3430440" cy="2541240"/>
          </a:xfrm>
          <a:prstGeom prst="rect">
            <a:avLst/>
          </a:prstGeom>
        </p:spPr>
        <p:txBody>
          <a:bodyPr lIns="0" rIns="0" tIns="0" bIns="0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4906440" y="1990080"/>
            <a:ext cx="3430440" cy="1212120"/>
          </a:xfrm>
          <a:prstGeom prst="rect">
            <a:avLst/>
          </a:prstGeom>
        </p:spPr>
        <p:txBody>
          <a:bodyPr lIns="0" rIns="0" tIns="0" bIns="0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body"/>
          </p:nvPr>
        </p:nvSpPr>
        <p:spPr>
          <a:xfrm>
            <a:off x="4906440" y="3317760"/>
            <a:ext cx="3430440" cy="1212120"/>
          </a:xfrm>
          <a:prstGeom prst="rect">
            <a:avLst/>
          </a:prstGeom>
        </p:spPr>
        <p:txBody>
          <a:bodyPr lIns="0" rIns="0" tIns="0" bIns="0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1303920" y="598680"/>
            <a:ext cx="7030080" cy="999000"/>
          </a:xfrm>
          <a:prstGeom prst="rect">
            <a:avLst/>
          </a:prstGeom>
        </p:spPr>
        <p:txBody>
          <a:bodyPr lIns="0" rIns="0" tIns="0" bIns="0" anchor="ctr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1303920" y="1990080"/>
            <a:ext cx="3430440" cy="1212120"/>
          </a:xfrm>
          <a:prstGeom prst="rect">
            <a:avLst/>
          </a:prstGeom>
        </p:spPr>
        <p:txBody>
          <a:bodyPr lIns="0" rIns="0" tIns="0" bIns="0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906440" y="1990080"/>
            <a:ext cx="3430440" cy="1212120"/>
          </a:xfrm>
          <a:prstGeom prst="rect">
            <a:avLst/>
          </a:prstGeom>
        </p:spPr>
        <p:txBody>
          <a:bodyPr lIns="0" rIns="0" tIns="0" bIns="0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1303920" y="3317760"/>
            <a:ext cx="7030080" cy="1212120"/>
          </a:xfrm>
          <a:prstGeom prst="rect">
            <a:avLst/>
          </a:prstGeom>
        </p:spPr>
        <p:txBody>
          <a:bodyPr lIns="0" rIns="0" tIns="0" bIns="0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1303920" y="598680"/>
            <a:ext cx="7030080" cy="999000"/>
          </a:xfrm>
          <a:prstGeom prst="rect">
            <a:avLst/>
          </a:prstGeom>
        </p:spPr>
        <p:txBody>
          <a:bodyPr lIns="0" rIns="0" tIns="0" bIns="0" anchor="ctr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1303920" y="1990080"/>
            <a:ext cx="7030080" cy="1212120"/>
          </a:xfrm>
          <a:prstGeom prst="rect">
            <a:avLst/>
          </a:prstGeom>
        </p:spPr>
        <p:txBody>
          <a:bodyPr lIns="0" rIns="0" tIns="0" bIns="0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1303920" y="3317760"/>
            <a:ext cx="7030080" cy="1212120"/>
          </a:xfrm>
          <a:prstGeom prst="rect">
            <a:avLst/>
          </a:prstGeom>
        </p:spPr>
        <p:txBody>
          <a:bodyPr lIns="0" rIns="0" tIns="0" bIns="0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1303920" y="598680"/>
            <a:ext cx="7030080" cy="999000"/>
          </a:xfrm>
          <a:prstGeom prst="rect">
            <a:avLst/>
          </a:prstGeom>
        </p:spPr>
        <p:txBody>
          <a:bodyPr lIns="0" rIns="0" tIns="0" bIns="0" anchor="ctr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1303920" y="1990080"/>
            <a:ext cx="3430440" cy="1212120"/>
          </a:xfrm>
          <a:prstGeom prst="rect">
            <a:avLst/>
          </a:prstGeom>
        </p:spPr>
        <p:txBody>
          <a:bodyPr lIns="0" rIns="0" tIns="0" bIns="0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4906440" y="1990080"/>
            <a:ext cx="3430440" cy="1212120"/>
          </a:xfrm>
          <a:prstGeom prst="rect">
            <a:avLst/>
          </a:prstGeom>
        </p:spPr>
        <p:txBody>
          <a:bodyPr lIns="0" rIns="0" tIns="0" bIns="0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4906440" y="3317760"/>
            <a:ext cx="3430440" cy="1212120"/>
          </a:xfrm>
          <a:prstGeom prst="rect">
            <a:avLst/>
          </a:prstGeom>
        </p:spPr>
        <p:txBody>
          <a:bodyPr lIns="0" rIns="0" tIns="0" bIns="0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8" name="PlaceHolder 5"/>
          <p:cNvSpPr>
            <a:spLocks noGrp="1"/>
          </p:cNvSpPr>
          <p:nvPr>
            <p:ph type="body"/>
          </p:nvPr>
        </p:nvSpPr>
        <p:spPr>
          <a:xfrm>
            <a:off x="1303920" y="3317760"/>
            <a:ext cx="3430440" cy="1212120"/>
          </a:xfrm>
          <a:prstGeom prst="rect">
            <a:avLst/>
          </a:prstGeom>
        </p:spPr>
        <p:txBody>
          <a:bodyPr lIns="0" rIns="0" tIns="0" bIns="0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1303920" y="598680"/>
            <a:ext cx="7030080" cy="999000"/>
          </a:xfrm>
          <a:prstGeom prst="rect">
            <a:avLst/>
          </a:prstGeom>
        </p:spPr>
        <p:txBody>
          <a:bodyPr lIns="0" rIns="0" tIns="0" bIns="0" anchor="ctr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1303920" y="1990080"/>
            <a:ext cx="7030080" cy="2541240"/>
          </a:xfrm>
          <a:prstGeom prst="rect">
            <a:avLst/>
          </a:prstGeom>
        </p:spPr>
        <p:txBody>
          <a:bodyPr lIns="0" rIns="0" tIns="0" bIns="0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1303920" y="1990080"/>
            <a:ext cx="7030080" cy="2541240"/>
          </a:xfrm>
          <a:prstGeom prst="rect">
            <a:avLst/>
          </a:prstGeom>
        </p:spPr>
        <p:txBody>
          <a:bodyPr lIns="0" rIns="0" tIns="0" bIns="0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2" name="" descr=""/>
          <p:cNvPicPr/>
          <p:nvPr/>
        </p:nvPicPr>
        <p:blipFill>
          <a:blip r:embed="rId2"/>
          <a:stretch/>
        </p:blipFill>
        <p:spPr>
          <a:xfrm>
            <a:off x="3226320" y="1989720"/>
            <a:ext cx="3184920" cy="2541240"/>
          </a:xfrm>
          <a:prstGeom prst="rect">
            <a:avLst/>
          </a:prstGeom>
          <a:ln>
            <a:noFill/>
          </a:ln>
        </p:spPr>
      </p:pic>
      <p:pic>
        <p:nvPicPr>
          <p:cNvPr id="103" name="" descr=""/>
          <p:cNvPicPr/>
          <p:nvPr/>
        </p:nvPicPr>
        <p:blipFill>
          <a:blip r:embed="rId3"/>
          <a:stretch/>
        </p:blipFill>
        <p:spPr>
          <a:xfrm>
            <a:off x="3226320" y="1989720"/>
            <a:ext cx="3184920" cy="254124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59919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7342920" y="4453560"/>
            <a:ext cx="316440" cy="68832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>
              <a:alpha val="941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CustomShape 2"/>
          <p:cNvSpPr/>
          <p:nvPr/>
        </p:nvSpPr>
        <p:spPr>
          <a:xfrm>
            <a:off x="7342920" y="4801680"/>
            <a:ext cx="316440" cy="3402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>
              <a:alpha val="941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CustomShape 3"/>
          <p:cNvSpPr/>
          <p:nvPr/>
        </p:nvSpPr>
        <p:spPr>
          <a:xfrm>
            <a:off x="7801200" y="4453560"/>
            <a:ext cx="316440" cy="68832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>
              <a:alpha val="941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CustomShape 4"/>
          <p:cNvSpPr/>
          <p:nvPr/>
        </p:nvSpPr>
        <p:spPr>
          <a:xfrm>
            <a:off x="7801200" y="4105800"/>
            <a:ext cx="316440" cy="103608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>
              <a:alpha val="941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" name="CustomShape 5"/>
          <p:cNvSpPr/>
          <p:nvPr/>
        </p:nvSpPr>
        <p:spPr>
          <a:xfrm>
            <a:off x="7801200" y="4801680"/>
            <a:ext cx="316440" cy="3402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>
              <a:alpha val="941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" name="CustomShape 6"/>
          <p:cNvSpPr/>
          <p:nvPr/>
        </p:nvSpPr>
        <p:spPr>
          <a:xfrm>
            <a:off x="8259480" y="4453560"/>
            <a:ext cx="316440" cy="68832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>
              <a:alpha val="941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" name="CustomShape 7"/>
          <p:cNvSpPr/>
          <p:nvPr/>
        </p:nvSpPr>
        <p:spPr>
          <a:xfrm>
            <a:off x="8259480" y="3757680"/>
            <a:ext cx="316440" cy="13842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>
              <a:alpha val="941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" name="CustomShape 8"/>
          <p:cNvSpPr/>
          <p:nvPr/>
        </p:nvSpPr>
        <p:spPr>
          <a:xfrm>
            <a:off x="8259480" y="4105800"/>
            <a:ext cx="316440" cy="103608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>
              <a:alpha val="941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" name="CustomShape 9"/>
          <p:cNvSpPr/>
          <p:nvPr/>
        </p:nvSpPr>
        <p:spPr>
          <a:xfrm>
            <a:off x="8259480" y="4801680"/>
            <a:ext cx="316440" cy="3402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>
              <a:alpha val="941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" name="CustomShape 10"/>
          <p:cNvSpPr/>
          <p:nvPr/>
        </p:nvSpPr>
        <p:spPr>
          <a:xfrm>
            <a:off x="8717760" y="4453560"/>
            <a:ext cx="316440" cy="68832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>
              <a:alpha val="941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" name="CustomShape 11"/>
          <p:cNvSpPr/>
          <p:nvPr/>
        </p:nvSpPr>
        <p:spPr>
          <a:xfrm>
            <a:off x="8717760" y="3757680"/>
            <a:ext cx="316440" cy="13842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>
              <a:alpha val="941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" name="CustomShape 12"/>
          <p:cNvSpPr/>
          <p:nvPr/>
        </p:nvSpPr>
        <p:spPr>
          <a:xfrm>
            <a:off x="8717760" y="4105800"/>
            <a:ext cx="316440" cy="103608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>
              <a:alpha val="941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" name="CustomShape 13"/>
          <p:cNvSpPr/>
          <p:nvPr/>
        </p:nvSpPr>
        <p:spPr>
          <a:xfrm>
            <a:off x="8717760" y="3409560"/>
            <a:ext cx="316440" cy="173232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>
              <a:alpha val="941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" name="CustomShape 14"/>
          <p:cNvSpPr/>
          <p:nvPr/>
        </p:nvSpPr>
        <p:spPr>
          <a:xfrm>
            <a:off x="8717760" y="4801680"/>
            <a:ext cx="316440" cy="3402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>
              <a:alpha val="941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" name="CustomShape 15"/>
          <p:cNvSpPr/>
          <p:nvPr/>
        </p:nvSpPr>
        <p:spPr>
          <a:xfrm>
            <a:off x="8461080" y="1817640"/>
            <a:ext cx="396360" cy="396360"/>
          </a:xfrm>
          <a:prstGeom prst="ellipse">
            <a:avLst/>
          </a:prstGeom>
          <a:solidFill>
            <a:schemeClr val="lt1">
              <a:alpha val="941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" name="CustomShape 16"/>
          <p:cNvSpPr/>
          <p:nvPr/>
        </p:nvSpPr>
        <p:spPr>
          <a:xfrm rot="11769600">
            <a:off x="6470280" y="3480840"/>
            <a:ext cx="319680" cy="319680"/>
          </a:xfrm>
          <a:prstGeom prst="ellipse">
            <a:avLst/>
          </a:prstGeom>
          <a:solidFill>
            <a:schemeClr val="lt1">
              <a:alpha val="941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" name="CustomShape 17"/>
          <p:cNvSpPr/>
          <p:nvPr/>
        </p:nvSpPr>
        <p:spPr>
          <a:xfrm rot="5400000">
            <a:off x="7648200" y="2704320"/>
            <a:ext cx="634680" cy="634680"/>
          </a:xfrm>
          <a:prstGeom prst="ellipse">
            <a:avLst/>
          </a:prstGeom>
          <a:solidFill>
            <a:schemeClr val="lt1">
              <a:alpha val="941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" name="CustomShape 18"/>
          <p:cNvSpPr/>
          <p:nvPr/>
        </p:nvSpPr>
        <p:spPr>
          <a:xfrm rot="5400000">
            <a:off x="7648200" y="2704320"/>
            <a:ext cx="634680" cy="634680"/>
          </a:xfrm>
          <a:prstGeom prst="pie">
            <a:avLst>
              <a:gd name="adj1" fmla="val 8244818"/>
              <a:gd name="adj2" fmla="val 16246175"/>
            </a:avLst>
          </a:prstGeom>
          <a:solidFill>
            <a:schemeClr val="lt1">
              <a:alpha val="941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" name="CustomShape 19"/>
          <p:cNvSpPr/>
          <p:nvPr/>
        </p:nvSpPr>
        <p:spPr>
          <a:xfrm rot="5400000">
            <a:off x="7768800" y="2824920"/>
            <a:ext cx="393840" cy="393840"/>
          </a:xfrm>
          <a:prstGeom prst="ellipse">
            <a:avLst/>
          </a:prstGeom>
          <a:solidFill>
            <a:schemeClr val="lt1">
              <a:alpha val="941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" name="CustomShape 20"/>
          <p:cNvSpPr/>
          <p:nvPr/>
        </p:nvSpPr>
        <p:spPr>
          <a:xfrm>
            <a:off x="8461080" y="1817640"/>
            <a:ext cx="396360" cy="396360"/>
          </a:xfrm>
          <a:prstGeom prst="pie">
            <a:avLst>
              <a:gd name="adj1" fmla="val 19376841"/>
              <a:gd name="adj2" fmla="val 16200000"/>
            </a:avLst>
          </a:prstGeom>
          <a:solidFill>
            <a:schemeClr val="lt1">
              <a:alpha val="941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" name="CustomShape 21"/>
          <p:cNvSpPr/>
          <p:nvPr/>
        </p:nvSpPr>
        <p:spPr>
          <a:xfrm rot="12952200">
            <a:off x="8076600" y="303480"/>
            <a:ext cx="624960" cy="624960"/>
          </a:xfrm>
          <a:prstGeom prst="ellipse">
            <a:avLst/>
          </a:prstGeom>
          <a:solidFill>
            <a:schemeClr val="lt1">
              <a:alpha val="941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" name="CustomShape 22"/>
          <p:cNvSpPr/>
          <p:nvPr/>
        </p:nvSpPr>
        <p:spPr>
          <a:xfrm rot="12952200">
            <a:off x="8076600" y="303480"/>
            <a:ext cx="624960" cy="624960"/>
          </a:xfrm>
          <a:prstGeom prst="pie">
            <a:avLst>
              <a:gd name="adj1" fmla="val 19376841"/>
              <a:gd name="adj2" fmla="val 12313574"/>
            </a:avLst>
          </a:prstGeom>
          <a:solidFill>
            <a:schemeClr val="lt1">
              <a:alpha val="941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" name="CustomShape 23"/>
          <p:cNvSpPr/>
          <p:nvPr/>
        </p:nvSpPr>
        <p:spPr>
          <a:xfrm>
            <a:off x="5400000" y="356400"/>
            <a:ext cx="2576520" cy="2576520"/>
          </a:xfrm>
          <a:prstGeom prst="ellipse">
            <a:avLst/>
          </a:prstGeom>
          <a:solidFill>
            <a:schemeClr val="lt1">
              <a:alpha val="941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" name="CustomShape 24"/>
          <p:cNvSpPr/>
          <p:nvPr/>
        </p:nvSpPr>
        <p:spPr>
          <a:xfrm rot="2043600">
            <a:off x="5503680" y="460080"/>
            <a:ext cx="2369160" cy="2369160"/>
          </a:xfrm>
          <a:prstGeom prst="ellipse">
            <a:avLst/>
          </a:prstGeom>
          <a:solidFill>
            <a:schemeClr val="lt1">
              <a:alpha val="941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4" name="CustomShape 25"/>
          <p:cNvSpPr/>
          <p:nvPr/>
        </p:nvSpPr>
        <p:spPr>
          <a:xfrm>
            <a:off x="5399640" y="360360"/>
            <a:ext cx="2576520" cy="2576520"/>
          </a:xfrm>
          <a:prstGeom prst="pie">
            <a:avLst>
              <a:gd name="adj1" fmla="val 8801158"/>
              <a:gd name="adj2" fmla="val 16200000"/>
            </a:avLst>
          </a:prstGeom>
          <a:solidFill>
            <a:schemeClr val="lt1">
              <a:alpha val="941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5" name="CustomShape 26"/>
          <p:cNvSpPr/>
          <p:nvPr/>
        </p:nvSpPr>
        <p:spPr>
          <a:xfrm rot="2044800">
            <a:off x="5911560" y="867600"/>
            <a:ext cx="1553760" cy="155376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6" name="CustomShape 27"/>
          <p:cNvSpPr/>
          <p:nvPr/>
        </p:nvSpPr>
        <p:spPr>
          <a:xfrm>
            <a:off x="5399640" y="356400"/>
            <a:ext cx="2576520" cy="2576520"/>
          </a:xfrm>
          <a:prstGeom prst="pie">
            <a:avLst>
              <a:gd name="adj1" fmla="val 12554101"/>
              <a:gd name="adj2" fmla="val 16200000"/>
            </a:avLst>
          </a:prstGeom>
          <a:solidFill>
            <a:schemeClr val="lt1">
              <a:alpha val="941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" name="CustomShape 28"/>
          <p:cNvSpPr/>
          <p:nvPr/>
        </p:nvSpPr>
        <p:spPr>
          <a:xfrm rot="11769600">
            <a:off x="6470280" y="3480840"/>
            <a:ext cx="319680" cy="319680"/>
          </a:xfrm>
          <a:prstGeom prst="pie">
            <a:avLst>
              <a:gd name="adj1" fmla="val 19376841"/>
              <a:gd name="adj2" fmla="val 16200000"/>
            </a:avLst>
          </a:prstGeom>
          <a:solidFill>
            <a:schemeClr val="lt1">
              <a:alpha val="941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8" name="PlaceHolder 29"/>
          <p:cNvSpPr>
            <a:spLocks noGrp="1"/>
          </p:cNvSpPr>
          <p:nvPr>
            <p:ph type="title"/>
          </p:nvPr>
        </p:nvSpPr>
        <p:spPr>
          <a:xfrm>
            <a:off x="824040" y="1613880"/>
            <a:ext cx="4255200" cy="1872720"/>
          </a:xfrm>
          <a:prstGeom prst="rect">
            <a:avLst/>
          </a:prstGeom>
        </p:spPr>
        <p:txBody>
          <a:bodyPr tIns="91440" bIns="91440" anchor="ctr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30"/>
          <p:cNvSpPr>
            <a:spLocks noGrp="1"/>
          </p:cNvSpPr>
          <p:nvPr>
            <p:ph type="sldNum"/>
          </p:nvPr>
        </p:nvSpPr>
        <p:spPr>
          <a:xfrm>
            <a:off x="8451000" y="4736880"/>
            <a:ext cx="548280" cy="393120"/>
          </a:xfrm>
          <a:prstGeom prst="rect">
            <a:avLst/>
          </a:prstGeom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E22A2BAA-3ED8-46D9-86EA-520563629186}" type="slidenum">
              <a:rPr b="0" lang="fi-FI" sz="9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Nunito"/>
                <a:ea typeface="Nunito"/>
              </a:rPr>
              <a:t>&lt;numero&gt;</a:t>
            </a:fld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0" name="PlaceHolder 31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Muokkaa jäsennyksen tekstimuotoa napsauttamalla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i-FI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Toinen jäsennystaso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Kolmas jäsennystaso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i-FI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Neljäs jäsennystaso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Viides jäsennystaso</a:t>
            </a:r>
            <a:endParaRPr b="0" lang="fi-FI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Kuudes jäsennystaso</a:t>
            </a:r>
            <a:endParaRPr b="0" lang="fi-FI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Seitsemäs jäsennystaso</a:t>
            </a:r>
            <a:endParaRPr b="0" lang="fi-FI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CustomShape 1"/>
          <p:cNvSpPr/>
          <p:nvPr/>
        </p:nvSpPr>
        <p:spPr>
          <a:xfrm rot="16200000">
            <a:off x="828720" y="502560"/>
            <a:ext cx="593640" cy="593640"/>
          </a:xfrm>
          <a:prstGeom prst="pie">
            <a:avLst>
              <a:gd name="adj1" fmla="val 10792838"/>
              <a:gd name="adj2" fmla="val 16200000"/>
            </a:avLst>
          </a:prstGeom>
          <a:solidFill>
            <a:schemeClr val="dk2">
              <a:alpha val="12549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6" name="CustomShape 2"/>
          <p:cNvSpPr/>
          <p:nvPr/>
        </p:nvSpPr>
        <p:spPr>
          <a:xfrm rot="16200000">
            <a:off x="626040" y="299520"/>
            <a:ext cx="999000" cy="999000"/>
          </a:xfrm>
          <a:prstGeom prst="pie">
            <a:avLst>
              <a:gd name="adj1" fmla="val 10792838"/>
              <a:gd name="adj2" fmla="val 16200000"/>
            </a:avLst>
          </a:prstGeom>
          <a:solidFill>
            <a:schemeClr val="dk2">
              <a:alpha val="12549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7" name="PlaceHolder 3"/>
          <p:cNvSpPr>
            <a:spLocks noGrp="1"/>
          </p:cNvSpPr>
          <p:nvPr>
            <p:ph type="title"/>
          </p:nvPr>
        </p:nvSpPr>
        <p:spPr>
          <a:xfrm>
            <a:off x="1303920" y="598680"/>
            <a:ext cx="7030080" cy="999000"/>
          </a:xfrm>
          <a:prstGeom prst="rect">
            <a:avLst/>
          </a:prstGeom>
        </p:spPr>
        <p:txBody>
          <a:bodyPr tIns="91440" bIns="91440"/>
          <a:p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1303920" y="1990080"/>
            <a:ext cx="7030080" cy="2541240"/>
          </a:xfrm>
          <a:prstGeom prst="rect">
            <a:avLst/>
          </a:prstGeom>
        </p:spPr>
        <p:txBody>
          <a:bodyPr tIns="91440" bIns="9144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Muokkaa jäsennyksen tekstimuotoa napsauttamalla</a:t>
            </a:r>
            <a:endParaRPr b="0" lang="fi-FI" sz="13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i-FI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Toinen jäsennystaso</a:t>
            </a:r>
            <a:endParaRPr b="0" lang="fi-FI" sz="13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Kolmas jäsennystaso</a:t>
            </a:r>
            <a:endParaRPr b="0" lang="fi-FI" sz="13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i-FI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Neljäs jäsennystaso</a:t>
            </a:r>
            <a:endParaRPr b="0" lang="fi-FI" sz="13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Viides jäsennystaso</a:t>
            </a:r>
            <a:endParaRPr b="0" lang="fi-FI" sz="13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Kuudes jäsennystaso</a:t>
            </a:r>
            <a:endParaRPr b="0" lang="fi-FI" sz="13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Seitsemäs jäsennystaso</a:t>
            </a:r>
            <a:endParaRPr b="0" lang="fi-FI" sz="13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5"/>
          <p:cNvSpPr>
            <a:spLocks noGrp="1"/>
          </p:cNvSpPr>
          <p:nvPr>
            <p:ph type="sldNum"/>
          </p:nvPr>
        </p:nvSpPr>
        <p:spPr>
          <a:xfrm>
            <a:off x="8451000" y="4736880"/>
            <a:ext cx="548280" cy="393120"/>
          </a:xfrm>
          <a:prstGeom prst="rect">
            <a:avLst/>
          </a:prstGeom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C424B6CC-B657-4D00-A200-3C6BC2763E66}" type="slidenum">
              <a:rPr b="0" lang="fi-FI" sz="9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Nunito"/>
                <a:ea typeface="Nunito"/>
              </a:rPr>
              <a:t>&lt;numero&gt;</a:t>
            </a:fld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7.jpeg"/><Relationship Id="rId3" Type="http://schemas.openxmlformats.org/officeDocument/2006/relationships/slideLayout" Target="../slideLayouts/slideLayout1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image" Target="../media/image9.jpeg"/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5" Type="http://schemas.openxmlformats.org/officeDocument/2006/relationships/image" Target="../media/image12.jpeg"/><Relationship Id="rId6" Type="http://schemas.openxmlformats.org/officeDocument/2006/relationships/slideLayout" Target="../slideLayouts/slideLayout1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image" Target="../media/image14.jpeg"/><Relationship Id="rId3" Type="http://schemas.openxmlformats.org/officeDocument/2006/relationships/image" Target="../media/image15.jpeg"/><Relationship Id="rId4" Type="http://schemas.openxmlformats.org/officeDocument/2006/relationships/slideLayout" Target="../slideLayouts/slideLayout1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image" Target="../media/image17.jpeg"/><Relationship Id="rId3" Type="http://schemas.openxmlformats.org/officeDocument/2006/relationships/image" Target="../media/image18.jpeg"/><Relationship Id="rId4" Type="http://schemas.openxmlformats.org/officeDocument/2006/relationships/slideLayout" Target="../slideLayouts/slideLayout1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image" Target="../media/image20.jpeg"/><Relationship Id="rId3" Type="http://schemas.openxmlformats.org/officeDocument/2006/relationships/image" Target="../media/image21.jpeg"/><Relationship Id="rId4" Type="http://schemas.openxmlformats.org/officeDocument/2006/relationships/slideLayout" Target="../slideLayouts/slideLayout1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image" Target="../media/image23.jpeg"/><Relationship Id="rId3" Type="http://schemas.openxmlformats.org/officeDocument/2006/relationships/image" Target="../media/image24.jpeg"/><Relationship Id="rId4" Type="http://schemas.openxmlformats.org/officeDocument/2006/relationships/slideLayout" Target="../slideLayouts/slideLayout1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image" Target="../media/image26.jpeg"/><Relationship Id="rId3" Type="http://schemas.openxmlformats.org/officeDocument/2006/relationships/image" Target="../media/image27.jpeg"/><Relationship Id="rId4" Type="http://schemas.openxmlformats.org/officeDocument/2006/relationships/slideLayout" Target="../slideLayouts/slideLayout1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image" Target="../media/image29.jpeg"/><Relationship Id="rId3" Type="http://schemas.openxmlformats.org/officeDocument/2006/relationships/slideLayout" Target="../slideLayouts/slideLayout1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30.jpeg"/><Relationship Id="rId2" Type="http://schemas.openxmlformats.org/officeDocument/2006/relationships/image" Target="../media/image31.jpeg"/><Relationship Id="rId3" Type="http://schemas.openxmlformats.org/officeDocument/2006/relationships/image" Target="../media/image32.jpeg"/><Relationship Id="rId4" Type="http://schemas.openxmlformats.org/officeDocument/2006/relationships/image" Target="../media/image33.jpeg"/><Relationship Id="rId5" Type="http://schemas.openxmlformats.org/officeDocument/2006/relationships/image" Target="../media/image34.jpeg"/><Relationship Id="rId6" Type="http://schemas.openxmlformats.org/officeDocument/2006/relationships/slideLayout" Target="../slideLayouts/slideLayout1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35.jpeg"/><Relationship Id="rId2" Type="http://schemas.openxmlformats.org/officeDocument/2006/relationships/image" Target="../media/image36.jpeg"/><Relationship Id="rId3" Type="http://schemas.openxmlformats.org/officeDocument/2006/relationships/image" Target="../media/image37.jpeg"/><Relationship Id="rId4" Type="http://schemas.openxmlformats.org/officeDocument/2006/relationships/slideLayout" Target="../slideLayouts/slideLayout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38.jpeg"/><Relationship Id="rId2" Type="http://schemas.openxmlformats.org/officeDocument/2006/relationships/image" Target="../media/image39.jpeg"/><Relationship Id="rId3" Type="http://schemas.openxmlformats.org/officeDocument/2006/relationships/image" Target="../media/image40.jpeg"/><Relationship Id="rId4" Type="http://schemas.openxmlformats.org/officeDocument/2006/relationships/image" Target="../media/image41.jpeg"/><Relationship Id="rId5" Type="http://schemas.openxmlformats.org/officeDocument/2006/relationships/slideLayout" Target="../slideLayouts/slideLayout1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42.jpeg"/><Relationship Id="rId2" Type="http://schemas.openxmlformats.org/officeDocument/2006/relationships/image" Target="../media/image43.jpeg"/><Relationship Id="rId3" Type="http://schemas.openxmlformats.org/officeDocument/2006/relationships/image" Target="../media/image44.jpeg"/><Relationship Id="rId4" Type="http://schemas.openxmlformats.org/officeDocument/2006/relationships/image" Target="../media/image45.jpeg"/><Relationship Id="rId5" Type="http://schemas.openxmlformats.org/officeDocument/2006/relationships/slideLayout" Target="../slideLayouts/slideLayout15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46.jpeg"/><Relationship Id="rId2" Type="http://schemas.openxmlformats.org/officeDocument/2006/relationships/image" Target="../media/image47.jpeg"/><Relationship Id="rId3" Type="http://schemas.openxmlformats.org/officeDocument/2006/relationships/image" Target="../media/image48.jpeg"/><Relationship Id="rId4" Type="http://schemas.openxmlformats.org/officeDocument/2006/relationships/image" Target="../media/image49.jpeg"/><Relationship Id="rId5" Type="http://schemas.openxmlformats.org/officeDocument/2006/relationships/slideLayout" Target="../slideLayouts/slideLayout15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50.jpeg"/><Relationship Id="rId2" Type="http://schemas.openxmlformats.org/officeDocument/2006/relationships/image" Target="../media/image51.jpeg"/><Relationship Id="rId3" Type="http://schemas.openxmlformats.org/officeDocument/2006/relationships/image" Target="../media/image52.jpeg"/><Relationship Id="rId4" Type="http://schemas.openxmlformats.org/officeDocument/2006/relationships/image" Target="../media/image53.jpeg"/><Relationship Id="rId5" Type="http://schemas.openxmlformats.org/officeDocument/2006/relationships/image" Target="../media/image54.jpeg"/><Relationship Id="rId6" Type="http://schemas.openxmlformats.org/officeDocument/2006/relationships/slideLayout" Target="../slideLayouts/slideLayout15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55.jpeg"/><Relationship Id="rId2" Type="http://schemas.openxmlformats.org/officeDocument/2006/relationships/image" Target="../media/image56.jpeg"/><Relationship Id="rId3" Type="http://schemas.openxmlformats.org/officeDocument/2006/relationships/image" Target="../media/image57.jpeg"/><Relationship Id="rId4" Type="http://schemas.openxmlformats.org/officeDocument/2006/relationships/image" Target="../media/image58.jpeg"/><Relationship Id="rId5" Type="http://schemas.openxmlformats.org/officeDocument/2006/relationships/image" Target="../media/image59.jpeg"/><Relationship Id="rId6" Type="http://schemas.openxmlformats.org/officeDocument/2006/relationships/image" Target="../media/image60.jpeg"/><Relationship Id="rId7" Type="http://schemas.openxmlformats.org/officeDocument/2006/relationships/slideLayout" Target="../slideLayouts/slideLayout15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extShape 1"/>
          <p:cNvSpPr txBox="1"/>
          <p:nvPr/>
        </p:nvSpPr>
        <p:spPr>
          <a:xfrm>
            <a:off x="824040" y="1613880"/>
            <a:ext cx="4255200" cy="18727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>
              <a:lnSpc>
                <a:spcPct val="100000"/>
              </a:lnSpc>
            </a:pPr>
            <a:r>
              <a:rPr b="1" lang="fi-FI" sz="3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aven Pro"/>
                <a:ea typeface="Maven Pro"/>
              </a:rPr>
              <a:t>SoMeIn </a:t>
            </a:r>
            <a:r>
              <a:rPr b="1" lang="fi-FI" sz="3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aven Pro"/>
                <a:ea typeface="Maven Pro"/>
              </a:rPr>
              <a:t>
</a:t>
            </a:r>
            <a:r>
              <a:rPr b="1" lang="fi-FI" sz="3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aven Pro"/>
                <a:ea typeface="Maven Pro"/>
              </a:rPr>
              <a:t>Social Media as a tool for Inclusion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5" name="TextShape 2"/>
          <p:cNvSpPr txBox="1"/>
          <p:nvPr/>
        </p:nvSpPr>
        <p:spPr>
          <a:xfrm>
            <a:off x="824040" y="3596400"/>
            <a:ext cx="4255200" cy="69516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0" lang="fi-FI" sz="1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Nunito"/>
                <a:ea typeface="Nunito"/>
              </a:rPr>
              <a:t>Erasmus + KA201 projekti, 2018-2020</a:t>
            </a:r>
            <a:endParaRPr b="0" lang="fi-FI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i="1" lang="fi-FI" sz="1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Nunito"/>
                <a:ea typeface="Nunito"/>
              </a:rPr>
              <a:t>Tanska, Suomi, Viro</a:t>
            </a:r>
            <a:endParaRPr b="0" lang="fi-FI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i="1" lang="fi-FI" sz="1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Nunito"/>
                <a:ea typeface="Nunito"/>
              </a:rPr>
              <a:t>Kreikka, Katalonia</a:t>
            </a:r>
            <a:endParaRPr b="0" lang="fi-FI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Shape 1"/>
          <p:cNvSpPr txBox="1"/>
          <p:nvPr/>
        </p:nvSpPr>
        <p:spPr>
          <a:xfrm>
            <a:off x="1303920" y="598680"/>
            <a:ext cx="7030080" cy="9990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1" lang="fi-FI" sz="2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Maven Pro"/>
                <a:ea typeface="Maven Pro"/>
              </a:rPr>
              <a:t>Osallistujat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7" name="TextShape 2"/>
          <p:cNvSpPr txBox="1"/>
          <p:nvPr/>
        </p:nvSpPr>
        <p:spPr>
          <a:xfrm>
            <a:off x="1303920" y="1990080"/>
            <a:ext cx="7030080" cy="254124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1" lang="fi-FI" sz="24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Nunito"/>
                <a:ea typeface="Nunito"/>
              </a:rPr>
              <a:t>Tanska</a:t>
            </a:r>
            <a:r>
              <a:rPr b="0" lang="fi-FI" sz="1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Nunito"/>
                <a:ea typeface="Nunito"/>
              </a:rPr>
              <a:t>: Langelinienskolen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fi-FI" sz="24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Nunito"/>
                <a:ea typeface="Nunito"/>
              </a:rPr>
              <a:t>Suomi</a:t>
            </a:r>
            <a:r>
              <a:rPr b="0" lang="fi-FI" sz="1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Nunito"/>
                <a:ea typeface="Nunito"/>
              </a:rPr>
              <a:t>: Suolahden yhtenäiskoulu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fi-FI" sz="24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Nunito"/>
                <a:ea typeface="Nunito"/>
              </a:rPr>
              <a:t>Viro</a:t>
            </a:r>
            <a:r>
              <a:rPr b="0" lang="fi-FI" sz="1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Nunito"/>
                <a:ea typeface="Nunito"/>
              </a:rPr>
              <a:t>: Jöhvi Pöhikool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fi-FI" sz="24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Nunito"/>
                <a:ea typeface="Nunito"/>
              </a:rPr>
              <a:t>Kreikka</a:t>
            </a:r>
            <a:r>
              <a:rPr b="0" lang="fi-FI" sz="1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Nunito"/>
                <a:ea typeface="Nunito"/>
              </a:rPr>
              <a:t>: 2nd Vocational High School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fi-FI" sz="24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Nunito"/>
                <a:ea typeface="Nunito"/>
              </a:rPr>
              <a:t>Katalonia</a:t>
            </a:r>
            <a:r>
              <a:rPr b="0" lang="fi-FI" sz="1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Nunito"/>
                <a:ea typeface="Nunito"/>
              </a:rPr>
              <a:t>: INS Aubenc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Shape 1"/>
          <p:cNvSpPr txBox="1"/>
          <p:nvPr/>
        </p:nvSpPr>
        <p:spPr>
          <a:xfrm>
            <a:off x="1303920" y="598680"/>
            <a:ext cx="7030080" cy="9990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1" lang="fi-FI" sz="2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Maven Pro"/>
                <a:ea typeface="Maven Pro"/>
              </a:rPr>
              <a:t>SoMeIn Projektin tavoitteena on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9" name="TextShape 2"/>
          <p:cNvSpPr txBox="1"/>
          <p:nvPr/>
        </p:nvSpPr>
        <p:spPr>
          <a:xfrm>
            <a:off x="1303920" y="1990080"/>
            <a:ext cx="7030080" cy="254124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0" lang="fi-FI" sz="24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Nunito"/>
                <a:ea typeface="Nunito"/>
              </a:rPr>
              <a:t>Lisätä tietoisuutta muista kulttuureista ja kasvattaa suvaitsevaisuutta erilaisuutta kohtaan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fi-FI" sz="24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Nunito"/>
                <a:ea typeface="Nunito"/>
              </a:rPr>
              <a:t>sekä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i-FI" sz="24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Nunito"/>
                <a:ea typeface="Nunito"/>
              </a:rPr>
              <a:t>Jakaa käytännössä opetusmenetelmiä ja -materiaaleja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Shape 1"/>
          <p:cNvSpPr txBox="1"/>
          <p:nvPr/>
        </p:nvSpPr>
        <p:spPr>
          <a:xfrm>
            <a:off x="1303920" y="598680"/>
            <a:ext cx="7030080" cy="9990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1" lang="fi-FI" sz="2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Maven Pro"/>
                <a:ea typeface="Maven Pro"/>
              </a:rPr>
              <a:t>Tanska 5-11.11.2018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11" name="Google Shape;296;p16" descr=""/>
          <p:cNvPicPr/>
          <p:nvPr/>
        </p:nvPicPr>
        <p:blipFill>
          <a:blip r:embed="rId1"/>
          <a:stretch/>
        </p:blipFill>
        <p:spPr>
          <a:xfrm>
            <a:off x="1361520" y="1333800"/>
            <a:ext cx="7030080" cy="34189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Shape 1"/>
          <p:cNvSpPr txBox="1"/>
          <p:nvPr/>
        </p:nvSpPr>
        <p:spPr>
          <a:xfrm>
            <a:off x="1303920" y="598680"/>
            <a:ext cx="7030080" cy="9990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1" lang="fi-FI" sz="2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Maven Pro"/>
                <a:ea typeface="Maven Pro"/>
              </a:rPr>
              <a:t>Langelinieskolen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13" name="Google Shape;302;p17" descr=""/>
          <p:cNvPicPr/>
          <p:nvPr/>
        </p:nvPicPr>
        <p:blipFill>
          <a:blip r:embed="rId1"/>
          <a:stretch/>
        </p:blipFill>
        <p:spPr>
          <a:xfrm>
            <a:off x="6456240" y="598680"/>
            <a:ext cx="2106360" cy="4331880"/>
          </a:xfrm>
          <a:prstGeom prst="rect">
            <a:avLst/>
          </a:prstGeom>
          <a:ln>
            <a:noFill/>
          </a:ln>
        </p:spPr>
      </p:pic>
      <p:pic>
        <p:nvPicPr>
          <p:cNvPr id="114" name="Google Shape;303;p17" descr=""/>
          <p:cNvPicPr/>
          <p:nvPr/>
        </p:nvPicPr>
        <p:blipFill>
          <a:blip r:embed="rId2"/>
          <a:stretch/>
        </p:blipFill>
        <p:spPr>
          <a:xfrm>
            <a:off x="621000" y="1776240"/>
            <a:ext cx="5659920" cy="2752200"/>
          </a:xfrm>
          <a:prstGeom prst="rect">
            <a:avLst/>
          </a:prstGeom>
          <a:ln>
            <a:noFill/>
          </a:ln>
        </p:spPr>
      </p:pic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308;p18" descr=""/>
          <p:cNvPicPr/>
          <p:nvPr/>
        </p:nvPicPr>
        <p:blipFill>
          <a:blip r:embed="rId1"/>
          <a:stretch/>
        </p:blipFill>
        <p:spPr>
          <a:xfrm>
            <a:off x="4673880" y="428040"/>
            <a:ext cx="4111200" cy="1960200"/>
          </a:xfrm>
          <a:prstGeom prst="rect">
            <a:avLst/>
          </a:prstGeom>
          <a:ln>
            <a:noFill/>
          </a:ln>
        </p:spPr>
      </p:pic>
      <p:pic>
        <p:nvPicPr>
          <p:cNvPr id="116" name="Google Shape;309;p18" descr=""/>
          <p:cNvPicPr/>
          <p:nvPr/>
        </p:nvPicPr>
        <p:blipFill>
          <a:blip r:embed="rId2"/>
          <a:srcRect l="11840" t="0" r="0" b="0"/>
          <a:stretch/>
        </p:blipFill>
        <p:spPr>
          <a:xfrm>
            <a:off x="4328640" y="2490120"/>
            <a:ext cx="4456440" cy="2410200"/>
          </a:xfrm>
          <a:prstGeom prst="rect">
            <a:avLst/>
          </a:prstGeom>
          <a:ln>
            <a:noFill/>
          </a:ln>
        </p:spPr>
      </p:pic>
      <p:pic>
        <p:nvPicPr>
          <p:cNvPr id="117" name="Google Shape;310;p18" descr=""/>
          <p:cNvPicPr/>
          <p:nvPr/>
        </p:nvPicPr>
        <p:blipFill>
          <a:blip r:embed="rId3"/>
          <a:srcRect l="9844" t="0" r="7852" b="0"/>
          <a:stretch/>
        </p:blipFill>
        <p:spPr>
          <a:xfrm>
            <a:off x="620640" y="2490120"/>
            <a:ext cx="3597480" cy="2410200"/>
          </a:xfrm>
          <a:prstGeom prst="rect">
            <a:avLst/>
          </a:prstGeom>
          <a:ln>
            <a:noFill/>
          </a:ln>
        </p:spPr>
      </p:pic>
      <p:pic>
        <p:nvPicPr>
          <p:cNvPr id="118" name="Google Shape;311;p18" descr=""/>
          <p:cNvPicPr/>
          <p:nvPr/>
        </p:nvPicPr>
        <p:blipFill>
          <a:blip r:embed="rId4"/>
          <a:srcRect l="0" t="8314" r="0" b="19215"/>
          <a:stretch/>
        </p:blipFill>
        <p:spPr>
          <a:xfrm>
            <a:off x="3321720" y="428040"/>
            <a:ext cx="1249920" cy="1960200"/>
          </a:xfrm>
          <a:prstGeom prst="rect">
            <a:avLst/>
          </a:prstGeom>
          <a:ln>
            <a:noFill/>
          </a:ln>
        </p:spPr>
      </p:pic>
      <p:pic>
        <p:nvPicPr>
          <p:cNvPr id="119" name="Google Shape;312;p18" descr=""/>
          <p:cNvPicPr/>
          <p:nvPr/>
        </p:nvPicPr>
        <p:blipFill>
          <a:blip r:embed="rId5"/>
          <a:srcRect l="5980" t="4556" r="-5980" b="7657"/>
          <a:stretch/>
        </p:blipFill>
        <p:spPr>
          <a:xfrm>
            <a:off x="2232720" y="428040"/>
            <a:ext cx="1024560" cy="1960200"/>
          </a:xfrm>
          <a:prstGeom prst="rect">
            <a:avLst/>
          </a:prstGeom>
          <a:ln>
            <a:noFill/>
          </a:ln>
        </p:spPr>
      </p:pic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Shape 1"/>
          <p:cNvSpPr txBox="1"/>
          <p:nvPr/>
        </p:nvSpPr>
        <p:spPr>
          <a:xfrm>
            <a:off x="1303920" y="598680"/>
            <a:ext cx="7030080" cy="9990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1" lang="fi-FI" sz="2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Maven Pro"/>
                <a:ea typeface="Maven Pro"/>
              </a:rPr>
              <a:t>Englannin opiskelua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21" name="Google Shape;318;p19" descr=""/>
          <p:cNvPicPr/>
          <p:nvPr/>
        </p:nvPicPr>
        <p:blipFill>
          <a:blip r:embed="rId1"/>
          <a:srcRect l="15579" t="8447" r="-8810" b="-4516"/>
          <a:stretch/>
        </p:blipFill>
        <p:spPr>
          <a:xfrm>
            <a:off x="5217120" y="2736720"/>
            <a:ext cx="3926520" cy="2189520"/>
          </a:xfrm>
          <a:prstGeom prst="rect">
            <a:avLst/>
          </a:prstGeom>
          <a:ln>
            <a:noFill/>
          </a:ln>
        </p:spPr>
      </p:pic>
      <p:pic>
        <p:nvPicPr>
          <p:cNvPr id="122" name="Google Shape;319;p19" descr=""/>
          <p:cNvPicPr/>
          <p:nvPr/>
        </p:nvPicPr>
        <p:blipFill>
          <a:blip r:embed="rId2"/>
          <a:stretch/>
        </p:blipFill>
        <p:spPr>
          <a:xfrm>
            <a:off x="392040" y="1500120"/>
            <a:ext cx="4592160" cy="2349360"/>
          </a:xfrm>
          <a:prstGeom prst="rect">
            <a:avLst/>
          </a:prstGeom>
          <a:ln>
            <a:noFill/>
          </a:ln>
        </p:spPr>
      </p:pic>
      <p:pic>
        <p:nvPicPr>
          <p:cNvPr id="123" name="Google Shape;320;p19" descr=""/>
          <p:cNvPicPr/>
          <p:nvPr/>
        </p:nvPicPr>
        <p:blipFill>
          <a:blip r:embed="rId3"/>
          <a:srcRect l="4326" t="11595" r="8132" b="18444"/>
          <a:stretch/>
        </p:blipFill>
        <p:spPr>
          <a:xfrm rot="16200000">
            <a:off x="5921640" y="-321840"/>
            <a:ext cx="2189520" cy="3598560"/>
          </a:xfrm>
          <a:prstGeom prst="rect">
            <a:avLst/>
          </a:prstGeom>
          <a:ln>
            <a:noFill/>
          </a:ln>
        </p:spPr>
      </p:pic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extShape 1"/>
          <p:cNvSpPr txBox="1"/>
          <p:nvPr/>
        </p:nvSpPr>
        <p:spPr>
          <a:xfrm>
            <a:off x="1303920" y="598680"/>
            <a:ext cx="7030080" cy="9990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1" lang="fi-FI" sz="2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Maven Pro"/>
                <a:ea typeface="Maven Pro"/>
              </a:rPr>
              <a:t>Viikinkejä ja eläimiä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25" name="Google Shape;326;p20" descr=""/>
          <p:cNvPicPr/>
          <p:nvPr/>
        </p:nvPicPr>
        <p:blipFill>
          <a:blip r:embed="rId1"/>
          <a:srcRect l="12772" t="0" r="0" b="0"/>
          <a:stretch/>
        </p:blipFill>
        <p:spPr>
          <a:xfrm>
            <a:off x="933480" y="1830960"/>
            <a:ext cx="5334480" cy="3011400"/>
          </a:xfrm>
          <a:prstGeom prst="rect">
            <a:avLst/>
          </a:prstGeom>
          <a:ln>
            <a:noFill/>
          </a:ln>
        </p:spPr>
      </p:pic>
      <p:pic>
        <p:nvPicPr>
          <p:cNvPr id="126" name="Google Shape;327;p20" descr=""/>
          <p:cNvPicPr/>
          <p:nvPr/>
        </p:nvPicPr>
        <p:blipFill>
          <a:blip r:embed="rId2"/>
          <a:srcRect l="26564" t="8701" r="33685" b="15585"/>
          <a:stretch/>
        </p:blipFill>
        <p:spPr>
          <a:xfrm>
            <a:off x="6424200" y="632520"/>
            <a:ext cx="2164320" cy="2030040"/>
          </a:xfrm>
          <a:prstGeom prst="rect">
            <a:avLst/>
          </a:prstGeom>
          <a:ln>
            <a:noFill/>
          </a:ln>
        </p:spPr>
      </p:pic>
      <p:pic>
        <p:nvPicPr>
          <p:cNvPr id="127" name="Google Shape;328;p20" descr=""/>
          <p:cNvPicPr/>
          <p:nvPr/>
        </p:nvPicPr>
        <p:blipFill>
          <a:blip r:embed="rId3"/>
          <a:srcRect l="21895" t="0" r="25296" b="0"/>
          <a:stretch/>
        </p:blipFill>
        <p:spPr>
          <a:xfrm>
            <a:off x="6424200" y="2823480"/>
            <a:ext cx="2176920" cy="2030040"/>
          </a:xfrm>
          <a:prstGeom prst="rect">
            <a:avLst/>
          </a:prstGeom>
          <a:ln>
            <a:noFill/>
          </a:ln>
        </p:spPr>
      </p:pic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Shape 1"/>
          <p:cNvSpPr txBox="1"/>
          <p:nvPr/>
        </p:nvSpPr>
        <p:spPr>
          <a:xfrm>
            <a:off x="1303920" y="598680"/>
            <a:ext cx="7030080" cy="9990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1" lang="fi-FI" sz="2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Maven Pro"/>
                <a:ea typeface="Maven Pro"/>
              </a:rPr>
              <a:t>UN City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29" name="Google Shape;334;p21" descr=""/>
          <p:cNvPicPr/>
          <p:nvPr/>
        </p:nvPicPr>
        <p:blipFill>
          <a:blip r:embed="rId1"/>
          <a:stretch/>
        </p:blipFill>
        <p:spPr>
          <a:xfrm>
            <a:off x="6367320" y="254520"/>
            <a:ext cx="2304360" cy="4575600"/>
          </a:xfrm>
          <a:prstGeom prst="rect">
            <a:avLst/>
          </a:prstGeom>
          <a:ln>
            <a:noFill/>
          </a:ln>
        </p:spPr>
      </p:pic>
      <p:pic>
        <p:nvPicPr>
          <p:cNvPr id="130" name="Google Shape;335;p21" descr=""/>
          <p:cNvPicPr/>
          <p:nvPr/>
        </p:nvPicPr>
        <p:blipFill>
          <a:blip r:embed="rId2"/>
          <a:srcRect l="14258" t="19573" r="17947" b="-15"/>
          <a:stretch/>
        </p:blipFill>
        <p:spPr>
          <a:xfrm>
            <a:off x="3065760" y="254520"/>
            <a:ext cx="3048840" cy="1759320"/>
          </a:xfrm>
          <a:prstGeom prst="rect">
            <a:avLst/>
          </a:prstGeom>
          <a:ln>
            <a:noFill/>
          </a:ln>
        </p:spPr>
      </p:pic>
      <p:pic>
        <p:nvPicPr>
          <p:cNvPr id="131" name="Google Shape;336;p21" descr=""/>
          <p:cNvPicPr/>
          <p:nvPr/>
        </p:nvPicPr>
        <p:blipFill>
          <a:blip r:embed="rId3"/>
          <a:stretch/>
        </p:blipFill>
        <p:spPr>
          <a:xfrm>
            <a:off x="1136880" y="2220480"/>
            <a:ext cx="4997520" cy="2575440"/>
          </a:xfrm>
          <a:prstGeom prst="rect">
            <a:avLst/>
          </a:prstGeom>
          <a:ln>
            <a:noFill/>
          </a:ln>
        </p:spPr>
      </p:pic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extShape 1"/>
          <p:cNvSpPr txBox="1"/>
          <p:nvPr/>
        </p:nvSpPr>
        <p:spPr>
          <a:xfrm>
            <a:off x="1303920" y="598680"/>
            <a:ext cx="7030080" cy="9990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1" lang="fi-FI" sz="2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Maven Pro"/>
                <a:ea typeface="Maven Pro"/>
              </a:rPr>
              <a:t>Unicef</a:t>
            </a:r>
            <a:r>
              <a:rPr b="1" lang="fi-FI" sz="2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Maven Pro"/>
                <a:ea typeface="Maven Pro"/>
              </a:rPr>
              <a:t>
</a:t>
            </a:r>
            <a:r>
              <a:rPr b="1" lang="fi-FI" sz="14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Maven Pro"/>
                <a:ea typeface="Maven Pro"/>
              </a:rPr>
              <a:t>Rights</a:t>
            </a:r>
            <a:r>
              <a:rPr b="1" lang="fi-FI" sz="14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Maven Pro"/>
                <a:ea typeface="Maven Pro"/>
              </a:rPr>
              <a:t>
</a:t>
            </a:r>
            <a:r>
              <a:rPr b="1" lang="fi-FI" sz="14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Maven Pro"/>
                <a:ea typeface="Maven Pro"/>
              </a:rPr>
              <a:t>respecting</a:t>
            </a:r>
            <a:r>
              <a:rPr b="1" lang="fi-FI" sz="14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Maven Pro"/>
                <a:ea typeface="Maven Pro"/>
              </a:rPr>
              <a:t>
</a:t>
            </a:r>
            <a:r>
              <a:rPr b="1" lang="fi-FI" sz="14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Maven Pro"/>
                <a:ea typeface="Maven Pro"/>
              </a:rPr>
              <a:t>school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33" name="Google Shape;342;p22" descr=""/>
          <p:cNvPicPr/>
          <p:nvPr/>
        </p:nvPicPr>
        <p:blipFill>
          <a:blip r:embed="rId1"/>
          <a:srcRect l="0" t="0" r="0" b="14865"/>
          <a:stretch/>
        </p:blipFill>
        <p:spPr>
          <a:xfrm>
            <a:off x="6190560" y="417240"/>
            <a:ext cx="2500920" cy="4378680"/>
          </a:xfrm>
          <a:prstGeom prst="rect">
            <a:avLst/>
          </a:prstGeom>
          <a:ln>
            <a:noFill/>
          </a:ln>
        </p:spPr>
      </p:pic>
      <p:pic>
        <p:nvPicPr>
          <p:cNvPr id="134" name="Google Shape;343;p22" descr=""/>
          <p:cNvPicPr/>
          <p:nvPr/>
        </p:nvPicPr>
        <p:blipFill>
          <a:blip r:embed="rId2"/>
          <a:srcRect l="30260" t="18028" r="8866" b="0"/>
          <a:stretch/>
        </p:blipFill>
        <p:spPr>
          <a:xfrm>
            <a:off x="1749240" y="2254680"/>
            <a:ext cx="4285440" cy="2541240"/>
          </a:xfrm>
          <a:prstGeom prst="rect">
            <a:avLst/>
          </a:prstGeom>
          <a:ln>
            <a:noFill/>
          </a:ln>
        </p:spPr>
      </p:pic>
      <p:pic>
        <p:nvPicPr>
          <p:cNvPr id="135" name="Google Shape;344;p22" descr=""/>
          <p:cNvPicPr/>
          <p:nvPr/>
        </p:nvPicPr>
        <p:blipFill>
          <a:blip r:embed="rId3"/>
          <a:srcRect l="1489" t="0" r="12933" b="12985"/>
          <a:stretch/>
        </p:blipFill>
        <p:spPr>
          <a:xfrm>
            <a:off x="2647440" y="417240"/>
            <a:ext cx="3387240" cy="1674720"/>
          </a:xfrm>
          <a:prstGeom prst="rect">
            <a:avLst/>
          </a:prstGeom>
          <a:ln>
            <a:noFill/>
          </a:ln>
        </p:spPr>
      </p:pic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extShape 1"/>
          <p:cNvSpPr txBox="1"/>
          <p:nvPr/>
        </p:nvSpPr>
        <p:spPr>
          <a:xfrm>
            <a:off x="1269720" y="734400"/>
            <a:ext cx="7030080" cy="9990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1" lang="fi-FI" sz="2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Maven Pro"/>
                <a:ea typeface="Maven Pro"/>
              </a:rPr>
              <a:t>YK:n (UN) </a:t>
            </a:r>
            <a:r>
              <a:rPr b="1" lang="fi-FI" sz="1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Maven Pro"/>
                <a:ea typeface="Maven Pro"/>
              </a:rPr>
              <a:t>lasten oikeuksien sopimus, otteita artikloista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7" name="CustomShape 2"/>
          <p:cNvSpPr/>
          <p:nvPr/>
        </p:nvSpPr>
        <p:spPr>
          <a:xfrm>
            <a:off x="1018800" y="1825200"/>
            <a:ext cx="6586200" cy="355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00000"/>
              </a:lnSpc>
            </a:pPr>
            <a:r>
              <a:rPr b="1" lang="fi-FI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Lasta ei saa syrjiä hänen mielipiteiden tai muiden ominaisuuksien vuoksi.</a:t>
            </a:r>
            <a:endParaRPr b="0" lang="fi-FI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fi-FI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8" name="CustomShape 3"/>
          <p:cNvSpPr/>
          <p:nvPr/>
        </p:nvSpPr>
        <p:spPr>
          <a:xfrm>
            <a:off x="1050120" y="1448640"/>
            <a:ext cx="7332840" cy="355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00000"/>
              </a:lnSpc>
            </a:pPr>
            <a:r>
              <a:rPr b="1" lang="fi-FI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Jokainen alle 18-vuotias on lapsi.</a:t>
            </a:r>
            <a:endParaRPr b="0" lang="fi-FI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9" name="CustomShape 4"/>
          <p:cNvSpPr/>
          <p:nvPr/>
        </p:nvSpPr>
        <p:spPr>
          <a:xfrm>
            <a:off x="1042200" y="2201760"/>
            <a:ext cx="7332840" cy="399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00000"/>
              </a:lnSpc>
            </a:pPr>
            <a:r>
              <a:rPr b="1" lang="fi-FI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Lasta koskevissa päätöksissä on aina ensisijaisesti harkittava lapsen etu.</a:t>
            </a:r>
            <a:endParaRPr b="0" lang="fi-FI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fi-FI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0" name="CustomShape 5"/>
          <p:cNvSpPr/>
          <p:nvPr/>
        </p:nvSpPr>
        <p:spPr>
          <a:xfrm>
            <a:off x="1035360" y="2577960"/>
            <a:ext cx="7740360" cy="399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00000"/>
              </a:lnSpc>
            </a:pPr>
            <a:r>
              <a:rPr b="1" lang="fi-FI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Lapsella on oikeus ilmaista mielipiteensä, kunhan ne eivät loukkaa muiden oikeuksia. </a:t>
            </a:r>
            <a:endParaRPr b="0" lang="fi-FI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1" name="CustomShape 6"/>
          <p:cNvSpPr/>
          <p:nvPr/>
        </p:nvSpPr>
        <p:spPr>
          <a:xfrm>
            <a:off x="1042200" y="2953080"/>
            <a:ext cx="7332840" cy="399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00000"/>
              </a:lnSpc>
            </a:pPr>
            <a:r>
              <a:rPr b="1" lang="fi-FI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Lapsella on oikeus yksityisyyteen.</a:t>
            </a:r>
            <a:endParaRPr b="0" lang="fi-FI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2" name="CustomShape 7"/>
          <p:cNvSpPr/>
          <p:nvPr/>
        </p:nvSpPr>
        <p:spPr>
          <a:xfrm>
            <a:off x="1042200" y="3353400"/>
            <a:ext cx="7332840" cy="601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00000"/>
              </a:lnSpc>
            </a:pPr>
            <a:r>
              <a:rPr b="1" lang="fi-FI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Lasta on suojeltava kaikelta väkivallalta, välinpitämättömältä kohtelulta ja hyväksikäytöltä.</a:t>
            </a:r>
            <a:endParaRPr b="0" lang="fi-FI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fi-FI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3" name="CustomShape 8"/>
          <p:cNvSpPr/>
          <p:nvPr/>
        </p:nvSpPr>
        <p:spPr>
          <a:xfrm>
            <a:off x="1042200" y="3907080"/>
            <a:ext cx="7332840" cy="399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00000"/>
              </a:lnSpc>
            </a:pPr>
            <a:r>
              <a:rPr b="1" lang="fi-FI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Lapsella on oikeus lepoon, leikkiin ja vapaa-aikaan sekä taide- ja kulttuurielämään.</a:t>
            </a:r>
            <a:endParaRPr b="0" lang="fi-FI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4" name="CustomShape 9"/>
          <p:cNvSpPr/>
          <p:nvPr/>
        </p:nvSpPr>
        <p:spPr>
          <a:xfrm>
            <a:off x="1042200" y="4254480"/>
            <a:ext cx="7332840" cy="355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00000"/>
              </a:lnSpc>
            </a:pPr>
            <a:r>
              <a:rPr b="1" lang="fi-FI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Koulutuksen tulee pyrkiä kehittämään lapsen kasvua täyteen mittaansa.</a:t>
            </a:r>
            <a:endParaRPr b="0" lang="fi-FI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extShape 1"/>
          <p:cNvSpPr txBox="1"/>
          <p:nvPr/>
        </p:nvSpPr>
        <p:spPr>
          <a:xfrm>
            <a:off x="1303920" y="598680"/>
            <a:ext cx="7030080" cy="9990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1" lang="fi-FI" sz="2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Maven Pro"/>
                <a:ea typeface="Maven Pro"/>
              </a:rPr>
              <a:t>Oikeudet, velvollisuudet ja säännöt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6" name="Google Shape;363;p24" descr=""/>
          <p:cNvPicPr/>
          <p:nvPr/>
        </p:nvPicPr>
        <p:blipFill>
          <a:blip r:embed="rId1"/>
          <a:srcRect l="0" t="8447" r="0" b="24480"/>
          <a:stretch/>
        </p:blipFill>
        <p:spPr>
          <a:xfrm>
            <a:off x="6198840" y="1869480"/>
            <a:ext cx="2500920" cy="3030840"/>
          </a:xfrm>
          <a:prstGeom prst="rect">
            <a:avLst/>
          </a:prstGeom>
          <a:ln>
            <a:noFill/>
          </a:ln>
        </p:spPr>
      </p:pic>
      <p:pic>
        <p:nvPicPr>
          <p:cNvPr id="147" name="Google Shape;364;p24" descr=""/>
          <p:cNvPicPr/>
          <p:nvPr/>
        </p:nvPicPr>
        <p:blipFill>
          <a:blip r:embed="rId2"/>
          <a:srcRect l="0" t="18418" r="0" b="16209"/>
          <a:stretch/>
        </p:blipFill>
        <p:spPr>
          <a:xfrm>
            <a:off x="3434040" y="1862280"/>
            <a:ext cx="2500920" cy="3030840"/>
          </a:xfrm>
          <a:prstGeom prst="rect">
            <a:avLst/>
          </a:prstGeom>
          <a:ln>
            <a:noFill/>
          </a:ln>
        </p:spPr>
      </p:pic>
      <p:pic>
        <p:nvPicPr>
          <p:cNvPr id="148" name="Google Shape;365;p24" descr=""/>
          <p:cNvPicPr/>
          <p:nvPr/>
        </p:nvPicPr>
        <p:blipFill>
          <a:blip r:embed="rId3"/>
          <a:srcRect l="0" t="18407" r="0" b="13978"/>
          <a:stretch/>
        </p:blipFill>
        <p:spPr>
          <a:xfrm>
            <a:off x="618120" y="1862280"/>
            <a:ext cx="2500920" cy="3055320"/>
          </a:xfrm>
          <a:prstGeom prst="rect">
            <a:avLst/>
          </a:prstGeom>
          <a:ln>
            <a:noFill/>
          </a:ln>
        </p:spPr>
      </p:pic>
    </p:spTree>
  </p:cSld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Shape 1"/>
          <p:cNvSpPr txBox="1"/>
          <p:nvPr/>
        </p:nvSpPr>
        <p:spPr>
          <a:xfrm>
            <a:off x="1303920" y="598680"/>
            <a:ext cx="7030080" cy="9990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1" lang="fi-FI" sz="2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Maven Pro"/>
                <a:ea typeface="Maven Pro"/>
              </a:rPr>
              <a:t>0ster farimagsgades skolen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50" name="Google Shape;371;p25" descr=""/>
          <p:cNvPicPr/>
          <p:nvPr/>
        </p:nvPicPr>
        <p:blipFill>
          <a:blip r:embed="rId1"/>
          <a:srcRect l="-40085" t="-46264" r="31672" b="19630"/>
          <a:stretch/>
        </p:blipFill>
        <p:spPr>
          <a:xfrm>
            <a:off x="-2046600" y="252720"/>
            <a:ext cx="6951960" cy="4354560"/>
          </a:xfrm>
          <a:prstGeom prst="rect">
            <a:avLst/>
          </a:prstGeom>
          <a:ln>
            <a:noFill/>
          </a:ln>
        </p:spPr>
      </p:pic>
      <p:pic>
        <p:nvPicPr>
          <p:cNvPr id="151" name="Google Shape;372;p25" descr=""/>
          <p:cNvPicPr/>
          <p:nvPr/>
        </p:nvPicPr>
        <p:blipFill>
          <a:blip r:embed="rId2"/>
          <a:srcRect l="5955" t="0" r="6079" b="0"/>
          <a:stretch/>
        </p:blipFill>
        <p:spPr>
          <a:xfrm>
            <a:off x="5058720" y="2277360"/>
            <a:ext cx="3632400" cy="2330280"/>
          </a:xfrm>
          <a:prstGeom prst="rect">
            <a:avLst/>
          </a:prstGeom>
          <a:ln>
            <a:noFill/>
          </a:ln>
        </p:spPr>
      </p:pic>
    </p:spTree>
  </p:cSld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377;p26" descr=""/>
          <p:cNvPicPr/>
          <p:nvPr/>
        </p:nvPicPr>
        <p:blipFill>
          <a:blip r:embed="rId1"/>
          <a:srcRect l="22821" t="0" r="28908" b="0"/>
          <a:stretch/>
        </p:blipFill>
        <p:spPr>
          <a:xfrm>
            <a:off x="7935480" y="598680"/>
            <a:ext cx="848520" cy="4194720"/>
          </a:xfrm>
          <a:prstGeom prst="rect">
            <a:avLst/>
          </a:prstGeom>
          <a:ln>
            <a:noFill/>
          </a:ln>
        </p:spPr>
      </p:pic>
      <p:pic>
        <p:nvPicPr>
          <p:cNvPr id="153" name="Google Shape;378;p26" descr=""/>
          <p:cNvPicPr/>
          <p:nvPr/>
        </p:nvPicPr>
        <p:blipFill>
          <a:blip r:embed="rId2"/>
          <a:srcRect l="0" t="0" r="14974" b="0"/>
          <a:stretch/>
        </p:blipFill>
        <p:spPr>
          <a:xfrm>
            <a:off x="4097880" y="598680"/>
            <a:ext cx="1621440" cy="4194720"/>
          </a:xfrm>
          <a:prstGeom prst="rect">
            <a:avLst/>
          </a:prstGeom>
          <a:ln>
            <a:noFill/>
          </a:ln>
        </p:spPr>
      </p:pic>
      <p:pic>
        <p:nvPicPr>
          <p:cNvPr id="154" name="Google Shape;379;p26" descr=""/>
          <p:cNvPicPr/>
          <p:nvPr/>
        </p:nvPicPr>
        <p:blipFill>
          <a:blip r:embed="rId3"/>
          <a:srcRect l="0" t="0" r="7749" b="0"/>
          <a:stretch/>
        </p:blipFill>
        <p:spPr>
          <a:xfrm>
            <a:off x="430200" y="598680"/>
            <a:ext cx="1621440" cy="4194720"/>
          </a:xfrm>
          <a:prstGeom prst="rect">
            <a:avLst/>
          </a:prstGeom>
          <a:ln>
            <a:noFill/>
          </a:ln>
        </p:spPr>
      </p:pic>
      <p:pic>
        <p:nvPicPr>
          <p:cNvPr id="155" name="Google Shape;380;p26" descr=""/>
          <p:cNvPicPr/>
          <p:nvPr/>
        </p:nvPicPr>
        <p:blipFill>
          <a:blip r:embed="rId4"/>
          <a:srcRect l="0" t="0" r="7749" b="0"/>
          <a:stretch/>
        </p:blipFill>
        <p:spPr>
          <a:xfrm>
            <a:off x="2259000" y="598680"/>
            <a:ext cx="1621440" cy="4194720"/>
          </a:xfrm>
          <a:prstGeom prst="rect">
            <a:avLst/>
          </a:prstGeom>
          <a:ln>
            <a:noFill/>
          </a:ln>
        </p:spPr>
      </p:pic>
      <p:pic>
        <p:nvPicPr>
          <p:cNvPr id="156" name="Google Shape;381;p26" descr=""/>
          <p:cNvPicPr/>
          <p:nvPr/>
        </p:nvPicPr>
        <p:blipFill>
          <a:blip r:embed="rId5"/>
          <a:srcRect l="0" t="0" r="11763" b="0"/>
          <a:stretch/>
        </p:blipFill>
        <p:spPr>
          <a:xfrm>
            <a:off x="5931360" y="598680"/>
            <a:ext cx="1799640" cy="4194720"/>
          </a:xfrm>
          <a:prstGeom prst="rect">
            <a:avLst/>
          </a:prstGeom>
          <a:ln>
            <a:noFill/>
          </a:ln>
        </p:spPr>
      </p:pic>
    </p:spTree>
  </p:cSld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TextShape 1"/>
          <p:cNvSpPr txBox="1"/>
          <p:nvPr/>
        </p:nvSpPr>
        <p:spPr>
          <a:xfrm>
            <a:off x="1303920" y="598680"/>
            <a:ext cx="7030080" cy="9990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1" lang="fi-FI" sz="2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Maven Pro"/>
                <a:ea typeface="Maven Pro"/>
              </a:rPr>
              <a:t>Skolen i Sydhavnen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58" name="Google Shape;387;p27" descr=""/>
          <p:cNvPicPr/>
          <p:nvPr/>
        </p:nvPicPr>
        <p:blipFill>
          <a:blip r:embed="rId1"/>
          <a:srcRect l="-1864" t="-3400" r="23912" b="9187"/>
          <a:stretch/>
        </p:blipFill>
        <p:spPr>
          <a:xfrm>
            <a:off x="331200" y="1786680"/>
            <a:ext cx="5058360" cy="2973240"/>
          </a:xfrm>
          <a:prstGeom prst="rect">
            <a:avLst/>
          </a:prstGeom>
          <a:ln>
            <a:noFill/>
          </a:ln>
        </p:spPr>
      </p:pic>
      <p:pic>
        <p:nvPicPr>
          <p:cNvPr id="159" name="Google Shape;388;p27" descr=""/>
          <p:cNvPicPr/>
          <p:nvPr/>
        </p:nvPicPr>
        <p:blipFill>
          <a:blip r:embed="rId2"/>
          <a:srcRect l="0" t="0" r="26674" b="0"/>
          <a:stretch/>
        </p:blipFill>
        <p:spPr>
          <a:xfrm>
            <a:off x="5608080" y="590400"/>
            <a:ext cx="3122280" cy="2019600"/>
          </a:xfrm>
          <a:prstGeom prst="rect">
            <a:avLst/>
          </a:prstGeom>
          <a:ln>
            <a:noFill/>
          </a:ln>
        </p:spPr>
      </p:pic>
      <p:pic>
        <p:nvPicPr>
          <p:cNvPr id="160" name="Google Shape;389;p27" descr=""/>
          <p:cNvPicPr/>
          <p:nvPr/>
        </p:nvPicPr>
        <p:blipFill>
          <a:blip r:embed="rId3"/>
          <a:stretch/>
        </p:blipFill>
        <p:spPr>
          <a:xfrm>
            <a:off x="5608080" y="2740320"/>
            <a:ext cx="3122280" cy="2019600"/>
          </a:xfrm>
          <a:prstGeom prst="rect">
            <a:avLst/>
          </a:prstGeom>
          <a:ln>
            <a:noFill/>
          </a:ln>
        </p:spPr>
      </p:pic>
    </p:spTree>
  </p:cSld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extShape 1"/>
          <p:cNvSpPr txBox="1"/>
          <p:nvPr/>
        </p:nvSpPr>
        <p:spPr>
          <a:xfrm>
            <a:off x="1303920" y="598680"/>
            <a:ext cx="7030080" cy="9990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1" lang="fi-FI" sz="2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Maven Pro"/>
                <a:ea typeface="Maven Pro"/>
              </a:rPr>
              <a:t>Uusia oppimistiloja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62" name="Google Shape;395;p28" descr=""/>
          <p:cNvPicPr/>
          <p:nvPr/>
        </p:nvPicPr>
        <p:blipFill>
          <a:blip r:embed="rId1"/>
          <a:srcRect l="15194" t="0" r="2150" b="0"/>
          <a:stretch/>
        </p:blipFill>
        <p:spPr>
          <a:xfrm>
            <a:off x="5613480" y="3018240"/>
            <a:ext cx="2988360" cy="1947240"/>
          </a:xfrm>
          <a:prstGeom prst="rect">
            <a:avLst/>
          </a:prstGeom>
          <a:ln>
            <a:noFill/>
          </a:ln>
        </p:spPr>
      </p:pic>
      <p:pic>
        <p:nvPicPr>
          <p:cNvPr id="163" name="Google Shape;396;p28" descr=""/>
          <p:cNvPicPr/>
          <p:nvPr/>
        </p:nvPicPr>
        <p:blipFill>
          <a:blip r:embed="rId2"/>
          <a:stretch/>
        </p:blipFill>
        <p:spPr>
          <a:xfrm>
            <a:off x="2399400" y="1313280"/>
            <a:ext cx="3083400" cy="1535040"/>
          </a:xfrm>
          <a:prstGeom prst="rect">
            <a:avLst/>
          </a:prstGeom>
          <a:ln>
            <a:noFill/>
          </a:ln>
        </p:spPr>
      </p:pic>
      <p:pic>
        <p:nvPicPr>
          <p:cNvPr id="164" name="Google Shape;397;p28" descr=""/>
          <p:cNvPicPr/>
          <p:nvPr/>
        </p:nvPicPr>
        <p:blipFill>
          <a:blip r:embed="rId3"/>
          <a:stretch/>
        </p:blipFill>
        <p:spPr>
          <a:xfrm>
            <a:off x="1133280" y="3018240"/>
            <a:ext cx="4339440" cy="1947240"/>
          </a:xfrm>
          <a:prstGeom prst="rect">
            <a:avLst/>
          </a:prstGeom>
          <a:ln>
            <a:noFill/>
          </a:ln>
        </p:spPr>
      </p:pic>
      <p:pic>
        <p:nvPicPr>
          <p:cNvPr id="165" name="Google Shape;398;p28" descr=""/>
          <p:cNvPicPr/>
          <p:nvPr/>
        </p:nvPicPr>
        <p:blipFill>
          <a:blip r:embed="rId4"/>
          <a:srcRect l="17947" t="0" r="15958" b="0"/>
          <a:stretch/>
        </p:blipFill>
        <p:spPr>
          <a:xfrm>
            <a:off x="5623560" y="765360"/>
            <a:ext cx="2988360" cy="2028960"/>
          </a:xfrm>
          <a:prstGeom prst="rect">
            <a:avLst/>
          </a:prstGeom>
          <a:ln>
            <a:noFill/>
          </a:ln>
        </p:spPr>
      </p:pic>
    </p:spTree>
  </p:cSld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403;p29" descr=""/>
          <p:cNvPicPr/>
          <p:nvPr/>
        </p:nvPicPr>
        <p:blipFill>
          <a:blip r:embed="rId1"/>
          <a:stretch/>
        </p:blipFill>
        <p:spPr>
          <a:xfrm>
            <a:off x="4646880" y="522360"/>
            <a:ext cx="4091400" cy="1989720"/>
          </a:xfrm>
          <a:prstGeom prst="rect">
            <a:avLst/>
          </a:prstGeom>
          <a:ln>
            <a:noFill/>
          </a:ln>
        </p:spPr>
      </p:pic>
      <p:pic>
        <p:nvPicPr>
          <p:cNvPr id="167" name="Google Shape;404;p29" descr=""/>
          <p:cNvPicPr/>
          <p:nvPr/>
        </p:nvPicPr>
        <p:blipFill>
          <a:blip r:embed="rId2"/>
          <a:srcRect l="0" t="5005" r="0" b="0"/>
          <a:stretch/>
        </p:blipFill>
        <p:spPr>
          <a:xfrm>
            <a:off x="300960" y="522360"/>
            <a:ext cx="4163040" cy="1972800"/>
          </a:xfrm>
          <a:prstGeom prst="rect">
            <a:avLst/>
          </a:prstGeom>
          <a:ln>
            <a:noFill/>
          </a:ln>
        </p:spPr>
      </p:pic>
      <p:pic>
        <p:nvPicPr>
          <p:cNvPr id="168" name="Google Shape;405;p29" descr=""/>
          <p:cNvPicPr/>
          <p:nvPr/>
        </p:nvPicPr>
        <p:blipFill>
          <a:blip r:embed="rId3"/>
          <a:stretch/>
        </p:blipFill>
        <p:spPr>
          <a:xfrm>
            <a:off x="300960" y="2755800"/>
            <a:ext cx="4587480" cy="2076840"/>
          </a:xfrm>
          <a:prstGeom prst="rect">
            <a:avLst/>
          </a:prstGeom>
          <a:ln>
            <a:noFill/>
          </a:ln>
        </p:spPr>
      </p:pic>
      <p:pic>
        <p:nvPicPr>
          <p:cNvPr id="169" name="Google Shape;406;p29" descr=""/>
          <p:cNvPicPr/>
          <p:nvPr/>
        </p:nvPicPr>
        <p:blipFill>
          <a:blip r:embed="rId4"/>
          <a:srcRect l="4824" t="0" r="14232" b="5954"/>
          <a:stretch/>
        </p:blipFill>
        <p:spPr>
          <a:xfrm>
            <a:off x="5063040" y="2755800"/>
            <a:ext cx="3675240" cy="2076840"/>
          </a:xfrm>
          <a:prstGeom prst="rect">
            <a:avLst/>
          </a:prstGeom>
          <a:ln>
            <a:noFill/>
          </a:ln>
        </p:spPr>
      </p:pic>
    </p:spTree>
  </p:cSld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411;p30" descr=""/>
          <p:cNvPicPr/>
          <p:nvPr/>
        </p:nvPicPr>
        <p:blipFill>
          <a:blip r:embed="rId1"/>
          <a:srcRect l="22393" t="0" r="0" b="0"/>
          <a:stretch/>
        </p:blipFill>
        <p:spPr>
          <a:xfrm>
            <a:off x="5338080" y="271080"/>
            <a:ext cx="3298680" cy="2067120"/>
          </a:xfrm>
          <a:prstGeom prst="rect">
            <a:avLst/>
          </a:prstGeom>
          <a:ln>
            <a:noFill/>
          </a:ln>
        </p:spPr>
      </p:pic>
      <p:pic>
        <p:nvPicPr>
          <p:cNvPr id="171" name="Google Shape;412;p30" descr=""/>
          <p:cNvPicPr/>
          <p:nvPr/>
        </p:nvPicPr>
        <p:blipFill>
          <a:blip r:embed="rId2"/>
          <a:srcRect l="17379" t="-13740" r="9617" b="13740"/>
          <a:stretch/>
        </p:blipFill>
        <p:spPr>
          <a:xfrm>
            <a:off x="4821480" y="2099160"/>
            <a:ext cx="3815280" cy="2755800"/>
          </a:xfrm>
          <a:prstGeom prst="rect">
            <a:avLst/>
          </a:prstGeom>
          <a:ln>
            <a:noFill/>
          </a:ln>
        </p:spPr>
      </p:pic>
      <p:pic>
        <p:nvPicPr>
          <p:cNvPr id="172" name="Google Shape;413;p30" descr=""/>
          <p:cNvPicPr/>
          <p:nvPr/>
        </p:nvPicPr>
        <p:blipFill>
          <a:blip r:embed="rId3"/>
          <a:srcRect l="0" t="0" r="5883" b="0"/>
          <a:stretch/>
        </p:blipFill>
        <p:spPr>
          <a:xfrm>
            <a:off x="554400" y="2483280"/>
            <a:ext cx="4101480" cy="2371680"/>
          </a:xfrm>
          <a:prstGeom prst="rect">
            <a:avLst/>
          </a:prstGeom>
          <a:ln>
            <a:noFill/>
          </a:ln>
        </p:spPr>
      </p:pic>
      <p:pic>
        <p:nvPicPr>
          <p:cNvPr id="173" name="Google Shape;414;p30" descr=""/>
          <p:cNvPicPr/>
          <p:nvPr/>
        </p:nvPicPr>
        <p:blipFill>
          <a:blip r:embed="rId4"/>
          <a:srcRect l="18191" t="0" r="15352" b="10970"/>
          <a:stretch/>
        </p:blipFill>
        <p:spPr>
          <a:xfrm>
            <a:off x="2052360" y="271080"/>
            <a:ext cx="3173040" cy="2067120"/>
          </a:xfrm>
          <a:prstGeom prst="rect">
            <a:avLst/>
          </a:prstGeom>
          <a:ln>
            <a:noFill/>
          </a:ln>
        </p:spPr>
      </p:pic>
    </p:spTree>
  </p:cSld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TextShape 1"/>
          <p:cNvSpPr txBox="1"/>
          <p:nvPr/>
        </p:nvSpPr>
        <p:spPr>
          <a:xfrm>
            <a:off x="1303920" y="598680"/>
            <a:ext cx="7030080" cy="9990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1" lang="fi-FI" sz="2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Maven Pro"/>
                <a:ea typeface="Maven Pro"/>
              </a:rPr>
              <a:t>SoMeIn projektin aikana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5" name="TextShape 2"/>
          <p:cNvSpPr txBox="1"/>
          <p:nvPr/>
        </p:nvSpPr>
        <p:spPr>
          <a:xfrm>
            <a:off x="1303920" y="1990080"/>
            <a:ext cx="7030080" cy="254124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0" lang="fi-FI" sz="24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Nunito"/>
                <a:ea typeface="Nunito"/>
              </a:rPr>
              <a:t>Opettajat: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42720">
              <a:lnSpc>
                <a:spcPct val="100000"/>
              </a:lnSpc>
              <a:buClr>
                <a:srgbClr val="424242"/>
              </a:buClr>
              <a:buFont typeface="Nunito"/>
              <a:buChar char="-"/>
            </a:pPr>
            <a:r>
              <a:rPr b="0" lang="fi-FI" sz="1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Nunito"/>
                <a:ea typeface="Nunito"/>
              </a:rPr>
              <a:t>Osallistuvat kansainvälisiin liikkuvuuksiin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42720">
              <a:lnSpc>
                <a:spcPct val="100000"/>
              </a:lnSpc>
              <a:buClr>
                <a:srgbClr val="424242"/>
              </a:buClr>
              <a:buFont typeface="Nunito"/>
              <a:buChar char="-"/>
            </a:pPr>
            <a:r>
              <a:rPr b="0" lang="fi-FI" sz="1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Nunito"/>
                <a:ea typeface="Nunito"/>
              </a:rPr>
              <a:t>Suunnittelevat ja toteuttavat Suolahden yhtenäiskoulun isännöimän liikkuvuuden 30.10-6.11.2019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42720">
              <a:lnSpc>
                <a:spcPct val="100000"/>
              </a:lnSpc>
              <a:buClr>
                <a:srgbClr val="424242"/>
              </a:buClr>
              <a:buFont typeface="Nunito"/>
              <a:buChar char="-"/>
            </a:pPr>
            <a:r>
              <a:rPr b="0" lang="fi-FI" sz="1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Nunito"/>
                <a:ea typeface="Nunito"/>
              </a:rPr>
              <a:t>Hyödyntävät eTwinning alustaa kansainvälisten kontaktien luomisessa ja ylläpitämisessä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42720">
              <a:lnSpc>
                <a:spcPct val="100000"/>
              </a:lnSpc>
              <a:buClr>
                <a:srgbClr val="424242"/>
              </a:buClr>
              <a:buFont typeface="Nunito"/>
              <a:buChar char="-"/>
            </a:pPr>
            <a:r>
              <a:rPr b="0" lang="fi-FI" sz="1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Nunito"/>
                <a:ea typeface="Nunito"/>
              </a:rPr>
              <a:t>Jakavat ja testaavat parhaita sosiaalista mediaa hyödyntäviä ja inkluusiota edistäviä opetusmenetelmiä ja -materiaaleja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>
              <a:lnSpc>
                <a:spcPct val="100000"/>
              </a:lnSpc>
            </a:pP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>
              <a:lnSpc>
                <a:spcPct val="100000"/>
              </a:lnSpc>
            </a:pP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fi-FI" sz="24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Nunito"/>
                <a:ea typeface="Nunito"/>
              </a:rPr>
              <a:t> 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TextShape 1"/>
          <p:cNvSpPr txBox="1"/>
          <p:nvPr/>
        </p:nvSpPr>
        <p:spPr>
          <a:xfrm>
            <a:off x="1303920" y="598680"/>
            <a:ext cx="7030080" cy="9990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1" lang="fi-FI" sz="2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Maven Pro"/>
                <a:ea typeface="Maven Pro"/>
              </a:rPr>
              <a:t>Kansainvälisiä ystäviä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77" name="Google Shape;426;p32" descr=""/>
          <p:cNvPicPr/>
          <p:nvPr/>
        </p:nvPicPr>
        <p:blipFill>
          <a:blip r:embed="rId1"/>
          <a:srcRect l="0" t="0" r="10113" b="0"/>
          <a:stretch/>
        </p:blipFill>
        <p:spPr>
          <a:xfrm>
            <a:off x="2655720" y="1285920"/>
            <a:ext cx="3196800" cy="1683360"/>
          </a:xfrm>
          <a:prstGeom prst="rect">
            <a:avLst/>
          </a:prstGeom>
          <a:ln>
            <a:noFill/>
          </a:ln>
        </p:spPr>
      </p:pic>
      <p:pic>
        <p:nvPicPr>
          <p:cNvPr id="178" name="Google Shape;427;p32" descr=""/>
          <p:cNvPicPr/>
          <p:nvPr/>
        </p:nvPicPr>
        <p:blipFill>
          <a:blip r:embed="rId2"/>
          <a:srcRect l="12676" t="0" r="25624" b="0"/>
          <a:stretch/>
        </p:blipFill>
        <p:spPr>
          <a:xfrm>
            <a:off x="5998320" y="2778480"/>
            <a:ext cx="2562840" cy="2093760"/>
          </a:xfrm>
          <a:prstGeom prst="rect">
            <a:avLst/>
          </a:prstGeom>
          <a:ln>
            <a:noFill/>
          </a:ln>
        </p:spPr>
      </p:pic>
      <p:pic>
        <p:nvPicPr>
          <p:cNvPr id="179" name="Google Shape;428;p32" descr=""/>
          <p:cNvPicPr/>
          <p:nvPr/>
        </p:nvPicPr>
        <p:blipFill>
          <a:blip r:embed="rId3"/>
          <a:srcRect l="40124" t="0" r="8473" b="3271"/>
          <a:stretch/>
        </p:blipFill>
        <p:spPr>
          <a:xfrm>
            <a:off x="5998320" y="404640"/>
            <a:ext cx="2562840" cy="2254680"/>
          </a:xfrm>
          <a:prstGeom prst="rect">
            <a:avLst/>
          </a:prstGeom>
          <a:ln>
            <a:noFill/>
          </a:ln>
        </p:spPr>
      </p:pic>
      <p:pic>
        <p:nvPicPr>
          <p:cNvPr id="180" name="Google Shape;429;p32" descr=""/>
          <p:cNvPicPr/>
          <p:nvPr/>
        </p:nvPicPr>
        <p:blipFill>
          <a:blip r:embed="rId4"/>
          <a:stretch/>
        </p:blipFill>
        <p:spPr>
          <a:xfrm>
            <a:off x="676080" y="1507320"/>
            <a:ext cx="1809360" cy="3364560"/>
          </a:xfrm>
          <a:prstGeom prst="rect">
            <a:avLst/>
          </a:prstGeom>
          <a:ln>
            <a:noFill/>
          </a:ln>
        </p:spPr>
      </p:pic>
      <p:pic>
        <p:nvPicPr>
          <p:cNvPr id="181" name="Google Shape;430;p32" descr=""/>
          <p:cNvPicPr/>
          <p:nvPr/>
        </p:nvPicPr>
        <p:blipFill>
          <a:blip r:embed="rId5"/>
          <a:stretch/>
        </p:blipFill>
        <p:spPr>
          <a:xfrm>
            <a:off x="2655720" y="3103200"/>
            <a:ext cx="3196800" cy="1769040"/>
          </a:xfrm>
          <a:prstGeom prst="rect">
            <a:avLst/>
          </a:prstGeom>
          <a:ln>
            <a:noFill/>
          </a:ln>
        </p:spPr>
      </p:pic>
    </p:spTree>
  </p:cSld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extShape 1"/>
          <p:cNvSpPr txBox="1"/>
          <p:nvPr/>
        </p:nvSpPr>
        <p:spPr>
          <a:xfrm>
            <a:off x="1303920" y="598680"/>
            <a:ext cx="7030080" cy="9990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1" lang="fi-FI" sz="2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Maven Pro"/>
                <a:ea typeface="Maven Pro"/>
              </a:rPr>
              <a:t>SoMeIn projektin aikana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3" name="TextShape 2"/>
          <p:cNvSpPr txBox="1"/>
          <p:nvPr/>
        </p:nvSpPr>
        <p:spPr>
          <a:xfrm>
            <a:off x="1303920" y="1990080"/>
            <a:ext cx="7030080" cy="254124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0" lang="fi-FI" sz="24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Nunito"/>
                <a:ea typeface="Nunito"/>
              </a:rPr>
              <a:t>Oppilaat: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42720">
              <a:lnSpc>
                <a:spcPct val="100000"/>
              </a:lnSpc>
              <a:buClr>
                <a:srgbClr val="424242"/>
              </a:buClr>
              <a:buFont typeface="Nunito"/>
              <a:buChar char="-"/>
            </a:pPr>
            <a:r>
              <a:rPr b="0" lang="fi-FI" sz="1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Nunito"/>
                <a:ea typeface="Nunito"/>
              </a:rPr>
              <a:t>Osallistuvat kansainvälisiin vierailuihin, ja vastavuoroisesti isännöivät perheineen vierailuja Suomessa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42720">
              <a:lnSpc>
                <a:spcPct val="100000"/>
              </a:lnSpc>
              <a:buClr>
                <a:srgbClr val="424242"/>
              </a:buClr>
              <a:buFont typeface="Nunito"/>
              <a:buChar char="-"/>
            </a:pPr>
            <a:r>
              <a:rPr b="0" lang="fi-FI" sz="1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Nunito"/>
                <a:ea typeface="Nunito"/>
              </a:rPr>
              <a:t>Suunnittelevat vierailijoille toimintaa Suolahden yhtenäiskoulun isännöimän vierailun ajaksi 30.10-6.11.2019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42720">
              <a:lnSpc>
                <a:spcPct val="100000"/>
              </a:lnSpc>
              <a:buClr>
                <a:srgbClr val="424242"/>
              </a:buClr>
              <a:buFont typeface="Nunito"/>
              <a:buChar char="-"/>
            </a:pPr>
            <a:r>
              <a:rPr b="0" lang="fi-FI" sz="1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Nunito"/>
                <a:ea typeface="Nunito"/>
              </a:rPr>
              <a:t>Hyödyntävät eurooppalaisille kouluille suunniteltua </a:t>
            </a:r>
            <a:r>
              <a:rPr b="1" lang="fi-FI" sz="1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Nunito"/>
                <a:ea typeface="Nunito"/>
              </a:rPr>
              <a:t>eTwinning</a:t>
            </a:r>
            <a:r>
              <a:rPr b="0" lang="fi-FI" sz="1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Nunito"/>
                <a:ea typeface="Nunito"/>
              </a:rPr>
              <a:t> alustaa kansainvälisten kontaktien luomisessa ja ylläpitämisessä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TextShape 1"/>
          <p:cNvSpPr txBox="1"/>
          <p:nvPr/>
        </p:nvSpPr>
        <p:spPr>
          <a:xfrm>
            <a:off x="1303920" y="598680"/>
            <a:ext cx="7030080" cy="9990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1" lang="fi-FI" sz="2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Maven Pro"/>
                <a:ea typeface="Maven Pro"/>
              </a:rPr>
              <a:t>Osallistumisen tavat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5" name="TextShape 2"/>
          <p:cNvSpPr txBox="1"/>
          <p:nvPr/>
        </p:nvSpPr>
        <p:spPr>
          <a:xfrm>
            <a:off x="1303920" y="1990080"/>
            <a:ext cx="7030080" cy="254124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1" lang="fi-FI" sz="1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Nunito"/>
                <a:ea typeface="Nunito"/>
              </a:rPr>
              <a:t>Taso 1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i-FI" sz="1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Nunito"/>
                <a:ea typeface="Nunito"/>
              </a:rPr>
              <a:t>eTwinning alustan käyttäminen, ja kontaktien luominen 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fi-FI" sz="1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Nunito"/>
                <a:ea typeface="Nunito"/>
              </a:rPr>
              <a:t>Taso 2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i-FI" sz="1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Nunito"/>
                <a:ea typeface="Nunito"/>
              </a:rPr>
              <a:t>Suolahden yhtenäiskoulun oppilasvierailun suunnittelu ja toteutus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fi-FI" sz="1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Nunito"/>
                <a:ea typeface="Nunito"/>
              </a:rPr>
              <a:t>Taso 3</a:t>
            </a:r>
            <a:r>
              <a:rPr b="0" lang="fi-FI" sz="1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Nunito"/>
                <a:ea typeface="Nunito"/>
              </a:rPr>
              <a:t> 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i-FI" sz="1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Nunito"/>
                <a:ea typeface="Nunito"/>
              </a:rPr>
              <a:t>Vierailuun osallistuminen ulkomailla ja vastavuoroinen isännöinti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TextShape 1"/>
          <p:cNvSpPr txBox="1"/>
          <p:nvPr/>
        </p:nvSpPr>
        <p:spPr>
          <a:xfrm>
            <a:off x="1303920" y="598680"/>
            <a:ext cx="7030080" cy="9990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1" lang="fi-FI" sz="2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Maven Pro"/>
                <a:ea typeface="Maven Pro"/>
              </a:rPr>
              <a:t>Erasmus avartaa!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87" name="Google Shape;448;p35" descr=""/>
          <p:cNvPicPr/>
          <p:nvPr/>
        </p:nvPicPr>
        <p:blipFill>
          <a:blip r:embed="rId1"/>
          <a:srcRect l="29428" t="0" r="12813" b="0"/>
          <a:stretch/>
        </p:blipFill>
        <p:spPr>
          <a:xfrm>
            <a:off x="5604480" y="425520"/>
            <a:ext cx="3129120" cy="2634120"/>
          </a:xfrm>
          <a:prstGeom prst="rect">
            <a:avLst/>
          </a:prstGeom>
          <a:ln>
            <a:noFill/>
          </a:ln>
        </p:spPr>
      </p:pic>
      <p:pic>
        <p:nvPicPr>
          <p:cNvPr id="188" name="Google Shape;449;p35" descr=""/>
          <p:cNvPicPr/>
          <p:nvPr/>
        </p:nvPicPr>
        <p:blipFill>
          <a:blip r:embed="rId2"/>
          <a:srcRect l="21210" t="11198" r="21474" b="0"/>
          <a:stretch/>
        </p:blipFill>
        <p:spPr>
          <a:xfrm>
            <a:off x="6314760" y="3151080"/>
            <a:ext cx="2418840" cy="1822320"/>
          </a:xfrm>
          <a:prstGeom prst="rect">
            <a:avLst/>
          </a:prstGeom>
          <a:ln>
            <a:noFill/>
          </a:ln>
        </p:spPr>
      </p:pic>
      <p:pic>
        <p:nvPicPr>
          <p:cNvPr id="189" name="Google Shape;450;p35" descr=""/>
          <p:cNvPicPr/>
          <p:nvPr/>
        </p:nvPicPr>
        <p:blipFill>
          <a:blip r:embed="rId3"/>
          <a:srcRect l="26920" t="0" r="26117" b="0"/>
          <a:stretch/>
        </p:blipFill>
        <p:spPr>
          <a:xfrm>
            <a:off x="1917000" y="1719720"/>
            <a:ext cx="1344240" cy="1339920"/>
          </a:xfrm>
          <a:prstGeom prst="rect">
            <a:avLst/>
          </a:prstGeom>
          <a:ln>
            <a:noFill/>
          </a:ln>
        </p:spPr>
      </p:pic>
      <p:pic>
        <p:nvPicPr>
          <p:cNvPr id="190" name="Google Shape;451;p35" descr=""/>
          <p:cNvPicPr/>
          <p:nvPr/>
        </p:nvPicPr>
        <p:blipFill>
          <a:blip r:embed="rId4"/>
          <a:srcRect l="14265" t="0" r="30749" b="29678"/>
          <a:stretch/>
        </p:blipFill>
        <p:spPr>
          <a:xfrm>
            <a:off x="3403440" y="3151080"/>
            <a:ext cx="2769480" cy="1822320"/>
          </a:xfrm>
          <a:prstGeom prst="rect">
            <a:avLst/>
          </a:prstGeom>
          <a:ln>
            <a:noFill/>
          </a:ln>
        </p:spPr>
      </p:pic>
      <p:pic>
        <p:nvPicPr>
          <p:cNvPr id="191" name="Google Shape;452;p35" descr=""/>
          <p:cNvPicPr/>
          <p:nvPr/>
        </p:nvPicPr>
        <p:blipFill>
          <a:blip r:embed="rId5"/>
          <a:srcRect l="27307" t="0" r="15757" b="0"/>
          <a:stretch/>
        </p:blipFill>
        <p:spPr>
          <a:xfrm>
            <a:off x="3403440" y="1237320"/>
            <a:ext cx="2084040" cy="1822320"/>
          </a:xfrm>
          <a:prstGeom prst="rect">
            <a:avLst/>
          </a:prstGeom>
          <a:ln>
            <a:noFill/>
          </a:ln>
        </p:spPr>
      </p:pic>
      <p:pic>
        <p:nvPicPr>
          <p:cNvPr id="192" name="Google Shape;453;p35" descr=""/>
          <p:cNvPicPr/>
          <p:nvPr/>
        </p:nvPicPr>
        <p:blipFill>
          <a:blip r:embed="rId6"/>
          <a:srcRect l="3523" t="0" r="6371" b="0"/>
          <a:stretch/>
        </p:blipFill>
        <p:spPr>
          <a:xfrm>
            <a:off x="390600" y="3151080"/>
            <a:ext cx="2871000" cy="1822320"/>
          </a:xfrm>
          <a:prstGeom prst="rect">
            <a:avLst/>
          </a:prstGeom>
          <a:ln>
            <a:noFill/>
          </a:ln>
        </p:spPr>
      </p:pic>
    </p:spTree>
  </p:cSld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TextShape 1"/>
          <p:cNvSpPr txBox="1"/>
          <p:nvPr/>
        </p:nvSpPr>
        <p:spPr>
          <a:xfrm>
            <a:off x="1303920" y="598680"/>
            <a:ext cx="7030080" cy="9990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1" lang="fi-FI" sz="2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Maven Pro"/>
                <a:ea typeface="Maven Pro"/>
              </a:rPr>
              <a:t>SoMeIn-projektiin osallistujilta edellytetään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4" name="TextShape 2"/>
          <p:cNvSpPr txBox="1"/>
          <p:nvPr/>
        </p:nvSpPr>
        <p:spPr>
          <a:xfrm>
            <a:off x="1303920" y="1990080"/>
            <a:ext cx="7030080" cy="254124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0" lang="fi-FI" sz="1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Nunito"/>
                <a:ea typeface="Nunito"/>
              </a:rPr>
              <a:t>Riittävää englannin kielen taitoa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i-FI" sz="1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Nunito"/>
                <a:ea typeface="Nunito"/>
              </a:rPr>
              <a:t>Vastuullisuutta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i-FI" sz="1800" spc="-1" strike="noStrike">
                <a:solidFill>
                  <a:srgbClr val="424242"/>
                </a:solidFill>
                <a:uFill>
                  <a:solidFill>
                    <a:srgbClr val="ffffff"/>
                  </a:solidFill>
                </a:uFill>
                <a:latin typeface="Nunito"/>
                <a:ea typeface="Nunito"/>
              </a:rPr>
              <a:t>Seikkailumieltä</a:t>
            </a:r>
            <a:endParaRPr b="0" lang="fi-FI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LibreOffice/5.1.3.2$Windows_X86_64 LibreOffice_project/644e4637d1d8544fd9f56425bd6cec110e49301b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fi-FI</dc:language>
  <cp:lastModifiedBy/>
  <cp:revision>0</cp:revision>
  <dc:subject/>
  <dc:title/>
</cp:coreProperties>
</file>