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301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570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3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052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222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656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037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0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1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71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62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C48E-C0B3-4984-9C62-ED8B5CCC1E9A}" type="datetimeFigureOut">
              <a:rPr lang="fi-FI" smtClean="0"/>
              <a:t>3.5.2015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7686F-5C43-4730-AF47-3F2F38608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66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54099" y="0"/>
            <a:ext cx="9144000" cy="1058863"/>
          </a:xfrm>
        </p:spPr>
        <p:txBody>
          <a:bodyPr/>
          <a:lstStyle/>
          <a:p>
            <a:r>
              <a:rPr lang="fi-FI" dirty="0" smtClean="0"/>
              <a:t>SUOMI  FINLAND</a:t>
            </a:r>
            <a:endParaRPr lang="fi-FI" dirty="0"/>
          </a:p>
        </p:txBody>
      </p:sp>
      <p:pic>
        <p:nvPicPr>
          <p:cNvPr id="5" name="Picture 2" descr="http://2.bp.blogspot.com/-5MreCXNW0NY/Tt4j4xX-zNI/AAAAAAAAGEI/hxq0ecXs9us/s1600/mfinla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599" y="931863"/>
            <a:ext cx="4952999" cy="532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Ylänuoli 5"/>
          <p:cNvSpPr/>
          <p:nvPr/>
        </p:nvSpPr>
        <p:spPr>
          <a:xfrm>
            <a:off x="5778500" y="6103547"/>
            <a:ext cx="215900" cy="304800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Nuoli vasemmalle 6"/>
          <p:cNvSpPr/>
          <p:nvPr/>
        </p:nvSpPr>
        <p:spPr>
          <a:xfrm>
            <a:off x="6565900" y="5136241"/>
            <a:ext cx="431800" cy="170543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2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b="1" dirty="0" smtClean="0"/>
              <a:t>Suomi (Finland)             Mikkeli (St. Michel)</a:t>
            </a:r>
            <a:endParaRPr lang="fi-FI" sz="4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sz="4000" dirty="0" err="1" smtClean="0"/>
              <a:t>Independent</a:t>
            </a:r>
            <a:r>
              <a:rPr lang="fi-FI" sz="4000" dirty="0" smtClean="0"/>
              <a:t>  1917 </a:t>
            </a:r>
            <a:r>
              <a:rPr lang="fi-FI" dirty="0" smtClean="0"/>
              <a:t>(</a:t>
            </a:r>
            <a:r>
              <a:rPr lang="fi-FI" dirty="0" err="1" smtClean="0"/>
              <a:t>before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of </a:t>
            </a:r>
            <a:r>
              <a:rPr lang="fi-FI" dirty="0" err="1" smtClean="0"/>
              <a:t>Russia</a:t>
            </a:r>
            <a:r>
              <a:rPr lang="fi-FI" dirty="0" smtClean="0"/>
              <a:t> and </a:t>
            </a:r>
            <a:r>
              <a:rPr lang="fi-FI" dirty="0" err="1" smtClean="0"/>
              <a:t>earlier</a:t>
            </a:r>
            <a:r>
              <a:rPr lang="fi-FI" dirty="0" smtClean="0"/>
              <a:t> </a:t>
            </a:r>
            <a:r>
              <a:rPr lang="fi-FI" dirty="0" err="1" smtClean="0"/>
              <a:t>part</a:t>
            </a:r>
            <a:r>
              <a:rPr lang="fi-FI" dirty="0" smtClean="0"/>
              <a:t> of </a:t>
            </a:r>
            <a:r>
              <a:rPr lang="fi-FI" dirty="0" err="1" smtClean="0"/>
              <a:t>Sweden</a:t>
            </a:r>
            <a:r>
              <a:rPr lang="fi-FI" dirty="0" smtClean="0"/>
              <a:t>)</a:t>
            </a:r>
          </a:p>
          <a:p>
            <a:r>
              <a:rPr lang="fi-FI" sz="4000" dirty="0" smtClean="0"/>
              <a:t>Population 5 471 753 </a:t>
            </a:r>
            <a:r>
              <a:rPr lang="fi-FI" dirty="0" smtClean="0"/>
              <a:t>(2014)</a:t>
            </a:r>
          </a:p>
          <a:p>
            <a:r>
              <a:rPr lang="fi-FI" sz="4000" dirty="0" err="1" smtClean="0"/>
              <a:t>Part</a:t>
            </a:r>
            <a:r>
              <a:rPr lang="fi-FI" sz="4000" dirty="0" smtClean="0"/>
              <a:t> of EU </a:t>
            </a:r>
            <a:r>
              <a:rPr lang="fi-FI" sz="4000" dirty="0" err="1" smtClean="0"/>
              <a:t>since</a:t>
            </a:r>
            <a:r>
              <a:rPr lang="fi-FI" sz="4000" dirty="0" smtClean="0"/>
              <a:t> 1995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sz="4000" dirty="0" err="1" smtClean="0"/>
              <a:t>Founded</a:t>
            </a:r>
            <a:r>
              <a:rPr lang="fi-FI" sz="4000" dirty="0" smtClean="0"/>
              <a:t> 1838</a:t>
            </a:r>
          </a:p>
          <a:p>
            <a:r>
              <a:rPr lang="fi-FI" sz="4000" dirty="0" smtClean="0"/>
              <a:t>Population  54 726 </a:t>
            </a:r>
            <a:r>
              <a:rPr lang="fi-FI" dirty="0" smtClean="0"/>
              <a:t>(</a:t>
            </a:r>
            <a:r>
              <a:rPr lang="fi-FI" dirty="0" err="1" smtClean="0"/>
              <a:t>January</a:t>
            </a:r>
            <a:r>
              <a:rPr lang="fi-FI" dirty="0" smtClean="0"/>
              <a:t> 2015)</a:t>
            </a:r>
          </a:p>
          <a:p>
            <a:r>
              <a:rPr lang="fi-FI" sz="4000" dirty="0" smtClean="0"/>
              <a:t>19th </a:t>
            </a:r>
            <a:r>
              <a:rPr lang="fi-FI" sz="4000" dirty="0" err="1" smtClean="0"/>
              <a:t>biggest</a:t>
            </a:r>
            <a:r>
              <a:rPr lang="fi-FI" sz="4000" dirty="0" smtClean="0"/>
              <a:t> </a:t>
            </a:r>
            <a:r>
              <a:rPr lang="fi-FI" sz="4000" dirty="0" err="1" smtClean="0"/>
              <a:t>town</a:t>
            </a:r>
            <a:r>
              <a:rPr lang="fi-FI" sz="4000" dirty="0" smtClean="0"/>
              <a:t> in Finland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150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4294967295"/>
          </p:nvPr>
        </p:nvSpPr>
        <p:spPr>
          <a:xfrm>
            <a:off x="881741" y="1"/>
            <a:ext cx="10531929" cy="70376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900" dirty="0" smtClean="0"/>
              <a:t>                                                                                </a:t>
            </a:r>
          </a:p>
          <a:p>
            <a:pPr marL="0" indent="0">
              <a:buNone/>
            </a:pPr>
            <a:r>
              <a:rPr lang="fi-FI" sz="3900" dirty="0"/>
              <a:t> </a:t>
            </a:r>
            <a:r>
              <a:rPr lang="fi-FI" sz="3900" dirty="0" smtClean="0"/>
              <a:t>                                        </a:t>
            </a:r>
            <a:r>
              <a:rPr lang="fi-FI" sz="3900" dirty="0" smtClean="0"/>
              <a:t>SAUNA                     </a:t>
            </a:r>
            <a:endParaRPr lang="fi-FI" sz="3900" dirty="0" smtClean="0"/>
          </a:p>
          <a:p>
            <a:pPr marL="0" indent="0">
              <a:buNone/>
            </a:pPr>
            <a:r>
              <a:rPr lang="fi-FI" sz="3900" dirty="0" smtClean="0"/>
              <a:t>           </a:t>
            </a:r>
            <a:r>
              <a:rPr lang="fi-FI" sz="3900" dirty="0" smtClean="0"/>
              <a:t>	SISU					MARTTI AHTISAARI</a:t>
            </a:r>
            <a:endParaRPr lang="fi-FI" sz="3900" dirty="0"/>
          </a:p>
          <a:p>
            <a:pPr marL="0" indent="0">
              <a:buNone/>
            </a:pPr>
            <a:r>
              <a:rPr lang="fi-FI" sz="3900" dirty="0" smtClean="0"/>
              <a:t>                                                                                                                  </a:t>
            </a:r>
            <a:r>
              <a:rPr lang="fi-FI" sz="3900" dirty="0" smtClean="0"/>
              <a:t>  	SIBELIUS</a:t>
            </a:r>
            <a:endParaRPr lang="fi-FI" sz="3900" dirty="0" smtClean="0"/>
          </a:p>
          <a:p>
            <a:pPr marL="0" indent="0">
              <a:buNone/>
            </a:pPr>
            <a:r>
              <a:rPr lang="fi-FI" sz="3900" dirty="0" smtClean="0"/>
              <a:t>                                         SANTA CLAUS</a:t>
            </a:r>
          </a:p>
          <a:p>
            <a:pPr marL="0" indent="0">
              <a:buNone/>
            </a:pPr>
            <a:r>
              <a:rPr lang="fi-FI" sz="3900" dirty="0" smtClean="0"/>
              <a:t>                                                                                NOKIA</a:t>
            </a:r>
          </a:p>
          <a:p>
            <a:pPr marL="0" indent="0">
              <a:buNone/>
            </a:pPr>
            <a:r>
              <a:rPr lang="fi-FI" sz="3900" dirty="0" smtClean="0"/>
              <a:t>                 ANGRY BIRDS</a:t>
            </a:r>
          </a:p>
          <a:p>
            <a:pPr marL="0" indent="0">
              <a:buNone/>
            </a:pPr>
            <a:r>
              <a:rPr lang="fi-FI" sz="3900" dirty="0" smtClean="0"/>
              <a:t>                                                             EDUCATION SYSTEM </a:t>
            </a:r>
          </a:p>
          <a:p>
            <a:pPr marL="0" indent="0">
              <a:buNone/>
            </a:pPr>
            <a:r>
              <a:rPr lang="fi-FI" sz="3900" dirty="0" smtClean="0"/>
              <a:t>HÄKKINEN and RÄIKKÖNEN</a:t>
            </a:r>
          </a:p>
          <a:p>
            <a:pPr marL="0" indent="0">
              <a:buNone/>
            </a:pPr>
            <a:r>
              <a:rPr lang="fi-FI" sz="3900" dirty="0" smtClean="0"/>
              <a:t>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                                                  </a:t>
            </a:r>
            <a:r>
              <a:rPr lang="fi-FI" sz="3900" dirty="0" smtClean="0"/>
              <a:t>COFFEE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52529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56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SUOMI  FINLAND</vt:lpstr>
      <vt:lpstr>Suomi (Finland)             Mikkeli (St. Michel)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SUOMI  FINLAND</dc:title>
  <dc:creator>jyrki</dc:creator>
  <cp:lastModifiedBy>jyrki</cp:lastModifiedBy>
  <cp:revision>7</cp:revision>
  <cp:lastPrinted>2015-05-03T12:31:04Z</cp:lastPrinted>
  <dcterms:created xsi:type="dcterms:W3CDTF">2015-05-02T16:28:12Z</dcterms:created>
  <dcterms:modified xsi:type="dcterms:W3CDTF">2015-05-03T12:32:06Z</dcterms:modified>
</cp:coreProperties>
</file>