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pilas Joensuu" initials="OJ" lastIdx="2" clrIdx="0">
    <p:extLst>
      <p:ext uri="{19B8F6BF-5375-455C-9EA6-DF929625EA0E}">
        <p15:presenceInfo xmlns:p15="http://schemas.microsoft.com/office/powerpoint/2012/main" userId="S-1-5-21-1163313214-3981587349-643186986-188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FB620-F3FB-493B-9466-408619FEFB70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4F8A-EBFD-4BEF-B792-6B900E8EEC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54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74F8A-EBFD-4BEF-B792-6B900E8EEC1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50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31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53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39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80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80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03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69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99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23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2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61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24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99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16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54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65A49-8C32-429D-AB59-159DFD3FF471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B81775-239A-47C9-AEAF-0C58CC4C20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1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audio" Target="../media/audio1.wav"/><Relationship Id="rId5" Type="http://schemas.openxmlformats.org/officeDocument/2006/relationships/image" Target="../media/image2.jpeg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slide" Target="slide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4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023985" y="-194965"/>
            <a:ext cx="104234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RETKI BOTANIAAN</a:t>
            </a:r>
            <a:endParaRPr lang="fi-FI" sz="9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8" name="Kuva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2" y="1673225"/>
            <a:ext cx="3721100" cy="2962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Kuva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22" y="1673225"/>
            <a:ext cx="3911599" cy="299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Kuva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90" y="1673225"/>
            <a:ext cx="3574874" cy="2962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kstiruutu 11"/>
          <p:cNvSpPr txBox="1"/>
          <p:nvPr/>
        </p:nvSpPr>
        <p:spPr>
          <a:xfrm>
            <a:off x="3334395" y="1072846"/>
            <a:ext cx="509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Paina kuvista niin näet lisää </a:t>
            </a:r>
            <a:r>
              <a:rPr lang="fi-FI" sz="2400" dirty="0"/>
              <a:t>kuvia!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795386" y="5235879"/>
            <a:ext cx="1451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hlinkClick r:id="rId10" action="ppaction://hlinksldjump"/>
              </a:rPr>
              <a:t>Tekijät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47769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  <p:sndAc>
          <p:stSnd>
            <p:snd r:embed="rId2" name="coin.wav"/>
          </p:stSnd>
        </p:sndAc>
      </p:transition>
    </mc:Choice>
    <mc:Fallback xmlns="">
      <p:transition spd="slow" advClick="0">
        <p:fade/>
        <p:sndAc>
          <p:stSnd>
            <p:snd r:embed="rId11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1000">
              <a:schemeClr val="tx2">
                <a:lumMod val="75000"/>
              </a:schemeClr>
            </a:gs>
            <a:gs pos="45000">
              <a:schemeClr val="bg2">
                <a:lumMod val="25000"/>
              </a:schemeClr>
            </a:gs>
            <a:gs pos="96000">
              <a:schemeClr val="accent6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67" b="69152" l="13500" r="7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79" t="24736" r="22967" b="31707"/>
          <a:stretch/>
        </p:blipFill>
        <p:spPr>
          <a:xfrm rot="441139">
            <a:off x="8722191" y="2297711"/>
            <a:ext cx="2205039" cy="1502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uorakulmio 2"/>
          <p:cNvSpPr/>
          <p:nvPr/>
        </p:nvSpPr>
        <p:spPr>
          <a:xfrm>
            <a:off x="3312483" y="0"/>
            <a:ext cx="55354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PERHOSET</a:t>
            </a:r>
            <a:endParaRPr lang="fi-FI" sz="9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94" b="12324"/>
          <a:stretch/>
        </p:blipFill>
        <p:spPr>
          <a:xfrm rot="1125851">
            <a:off x="6331461" y="4015247"/>
            <a:ext cx="2798085" cy="202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11117" b="40517"/>
          <a:stretch/>
        </p:blipFill>
        <p:spPr>
          <a:xfrm rot="21040562">
            <a:off x="9309711" y="486455"/>
            <a:ext cx="2349663" cy="1031943"/>
          </a:xfrm>
          <a:prstGeom prst="rect">
            <a:avLst/>
          </a:prstGeom>
        </p:spPr>
      </p:pic>
      <p:pic>
        <p:nvPicPr>
          <p:cNvPr id="13" name="Kuva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758" l="65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26" r="17179"/>
          <a:stretch/>
        </p:blipFill>
        <p:spPr>
          <a:xfrm rot="5400000">
            <a:off x="9328455" y="4026123"/>
            <a:ext cx="2871509" cy="249301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76926" y="1803126"/>
            <a:ext cx="6307645" cy="1815882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dirty="0" err="1" smtClean="0"/>
              <a:t>Botaniassa</a:t>
            </a:r>
            <a:r>
              <a:rPr lang="fi-FI" sz="2800" dirty="0" smtClean="0"/>
              <a:t> oli paljon perhosia.</a:t>
            </a:r>
          </a:p>
          <a:p>
            <a:r>
              <a:rPr lang="fi-FI" sz="2800" dirty="0" smtClean="0"/>
              <a:t> Ne olivat kauniita. </a:t>
            </a:r>
            <a:endParaRPr lang="fi-FI" sz="2800" dirty="0"/>
          </a:p>
          <a:p>
            <a:r>
              <a:rPr lang="fi-FI" sz="2800" dirty="0" smtClean="0"/>
              <a:t>Siellä oli muutamia perhosentoukkia. </a:t>
            </a:r>
          </a:p>
          <a:p>
            <a:r>
              <a:rPr lang="fi-FI" sz="2800" dirty="0" smtClean="0"/>
              <a:t>Siellä oli myös kuolleita perhosia.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4" t="34572" r="29508" b="14610"/>
          <a:stretch/>
        </p:blipFill>
        <p:spPr>
          <a:xfrm>
            <a:off x="0" y="4431906"/>
            <a:ext cx="2304790" cy="242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39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  <p:sndAc>
          <p:stSnd>
            <p:snd r:embed="rId2" name="applause.wav"/>
          </p:stSnd>
        </p:sndAc>
      </p:transition>
    </mc:Choice>
    <mc:Fallback xmlns="">
      <p:transition spd="slow" advClick="0">
        <p:fad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1000">
              <a:schemeClr val="accent6">
                <a:lumMod val="60000"/>
                <a:lumOff val="40000"/>
              </a:schemeClr>
            </a:gs>
            <a:gs pos="41000">
              <a:schemeClr val="tx1">
                <a:lumMod val="50000"/>
                <a:lumOff val="50000"/>
              </a:schemeClr>
            </a:gs>
            <a:gs pos="96000">
              <a:schemeClr val="accent1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478444" y="-194965"/>
            <a:ext cx="3838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KASVIT</a:t>
            </a:r>
            <a:endParaRPr lang="fi-FI" sz="9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7" y="4359274"/>
            <a:ext cx="2786234" cy="20066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4278889"/>
            <a:ext cx="2782647" cy="2086985"/>
          </a:xfrm>
          <a:prstGeom prst="rect">
            <a:avLst/>
          </a:prstGeom>
        </p:spPr>
      </p:pic>
      <p:pic>
        <p:nvPicPr>
          <p:cNvPr id="8" name="Kuva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003674"/>
            <a:ext cx="3124200" cy="234315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524000" y="1122993"/>
            <a:ext cx="8986756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800" dirty="0" err="1" smtClean="0"/>
              <a:t>Botaniassa</a:t>
            </a:r>
            <a:r>
              <a:rPr lang="fi-FI" sz="2800" dirty="0" smtClean="0"/>
              <a:t> oli paljon hoitavia kasveja.</a:t>
            </a:r>
          </a:p>
          <a:p>
            <a:r>
              <a:rPr lang="fi-FI" sz="2800" dirty="0" smtClean="0"/>
              <a:t>Kasvit olivat myös erikoisia. Siellä oli ruokakasvejakin.</a:t>
            </a:r>
          </a:p>
          <a:p>
            <a:r>
              <a:rPr lang="fi-FI" sz="2800" dirty="0" smtClean="0"/>
              <a:t>Esimerkiksi banaani.</a:t>
            </a:r>
            <a:endParaRPr lang="fi-FI" sz="2800" dirty="0"/>
          </a:p>
        </p:txBody>
      </p:sp>
      <p:sp>
        <p:nvSpPr>
          <p:cNvPr id="9" name="Alanuoli 8"/>
          <p:cNvSpPr/>
          <p:nvPr/>
        </p:nvSpPr>
        <p:spPr>
          <a:xfrm>
            <a:off x="4296427" y="2692653"/>
            <a:ext cx="2680570" cy="1586237"/>
          </a:xfrm>
          <a:prstGeom prst="downArrow">
            <a:avLst>
              <a:gd name="adj1" fmla="val 54756"/>
              <a:gd name="adj2" fmla="val 10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Tuossa alhaalla on </a:t>
            </a:r>
            <a:r>
              <a:rPr lang="fi-FI" dirty="0" err="1" smtClean="0"/>
              <a:t>aloe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accent6">
                <a:lumMod val="5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62000">
              <a:schemeClr val="accent6">
                <a:lumMod val="60000"/>
                <a:lumOff val="40000"/>
              </a:schemeClr>
            </a:gs>
            <a:gs pos="3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301616" y="-17511"/>
            <a:ext cx="6346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PAPUKAIJAT</a:t>
            </a:r>
            <a:endParaRPr lang="fi-FI" sz="9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72164" y="1698434"/>
            <a:ext cx="4207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Juuso osasi puhua parhaiten.</a:t>
            </a:r>
          </a:p>
          <a:p>
            <a:r>
              <a:rPr lang="fi-FI" sz="2800" dirty="0" smtClean="0"/>
              <a:t>Hän osasi myös tanssia.</a:t>
            </a:r>
          </a:p>
          <a:p>
            <a:r>
              <a:rPr lang="fi-FI" sz="2800" dirty="0" smtClean="0"/>
              <a:t>Papukaijoja oli kolme.</a:t>
            </a:r>
          </a:p>
          <a:p>
            <a:r>
              <a:rPr lang="fi-FI" sz="2800" dirty="0" smtClean="0"/>
              <a:t>Ilmari oli huonoin puhumaan.</a:t>
            </a:r>
          </a:p>
        </p:txBody>
      </p:sp>
      <p:pic>
        <p:nvPicPr>
          <p:cNvPr id="7" name="Kuva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8" t="6963" r="1" b="7145"/>
          <a:stretch/>
        </p:blipFill>
        <p:spPr>
          <a:xfrm>
            <a:off x="9115254" y="2956701"/>
            <a:ext cx="2811306" cy="368153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30" y="2855455"/>
            <a:ext cx="1993936" cy="371475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6013" r="26179" b="18191"/>
          <a:stretch/>
        </p:blipFill>
        <p:spPr>
          <a:xfrm>
            <a:off x="9087493" y="247724"/>
            <a:ext cx="2839067" cy="2433486"/>
          </a:xfrm>
          <a:prstGeom prst="rect">
            <a:avLst/>
          </a:prstGeom>
        </p:spPr>
      </p:pic>
      <p:sp>
        <p:nvSpPr>
          <p:cNvPr id="4" name="Nuoli oikealle 3"/>
          <p:cNvSpPr/>
          <p:nvPr/>
        </p:nvSpPr>
        <p:spPr>
          <a:xfrm>
            <a:off x="6894366" y="1285795"/>
            <a:ext cx="199393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Lasse</a:t>
            </a:r>
            <a:endParaRPr lang="fi-FI" dirty="0"/>
          </a:p>
        </p:txBody>
      </p:sp>
      <p:sp>
        <p:nvSpPr>
          <p:cNvPr id="5" name="Nuoli oikealle 4"/>
          <p:cNvSpPr/>
          <p:nvPr/>
        </p:nvSpPr>
        <p:spPr>
          <a:xfrm>
            <a:off x="2942257" y="4522376"/>
            <a:ext cx="1716400" cy="873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Ilmari</a:t>
            </a:r>
            <a:endParaRPr lang="fi-FI" dirty="0"/>
          </a:p>
        </p:txBody>
      </p:sp>
      <p:sp>
        <p:nvSpPr>
          <p:cNvPr id="9" name="Nuoli oikealle 8"/>
          <p:cNvSpPr/>
          <p:nvPr/>
        </p:nvSpPr>
        <p:spPr>
          <a:xfrm>
            <a:off x="7440460" y="4797468"/>
            <a:ext cx="1447842" cy="826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Juuso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67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  <p:sndAc>
          <p:stSnd>
            <p:snd r:embed="rId3" name="drumroll.wav"/>
          </p:stSnd>
        </p:sndAc>
      </p:transition>
    </mc:Choice>
    <mc:Fallback xmlns="">
      <p:transition spd="slow" advClick="0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bg2">
                <a:lumMod val="90000"/>
              </a:schemeClr>
            </a:gs>
            <a:gs pos="44000">
              <a:schemeClr val="bg2">
                <a:lumMod val="50000"/>
              </a:schemeClr>
            </a:gs>
            <a:gs pos="75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338680" y="0"/>
            <a:ext cx="46378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i-FI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TEKIJÄT</a:t>
            </a:r>
            <a:endParaRPr lang="fi-FI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lumMod val="75000"/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2323086" y="1952727"/>
            <a:ext cx="66689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fi-FI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TUOMO,KILLA,ROOPE JA ANNIINA</a:t>
            </a:r>
            <a:endParaRPr lang="fi-FI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089764" y="5184381"/>
            <a:ext cx="2993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>
                <a:hlinkClick r:id="rId3" action="ppaction://hlinksldjump"/>
              </a:rPr>
              <a:t>TAKAISIN ETUSIVULLE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1750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  <p:sndAc>
          <p:stSnd>
            <p:snd r:embed="rId2" name="camera.wav"/>
          </p:stSnd>
        </p:sndAc>
      </p:transition>
    </mc:Choice>
    <mc:Fallback xmlns="">
      <p:transition spd="slow" advClick="0">
        <p:checker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Mukautettu 15">
      <a:dk1>
        <a:sysClr val="windowText" lastClr="000000"/>
      </a:dk1>
      <a:lt1>
        <a:srgbClr val="92D050"/>
      </a:lt1>
      <a:dk2>
        <a:srgbClr val="92D050"/>
      </a:dk2>
      <a:lt2>
        <a:srgbClr val="C1FFFD"/>
      </a:lt2>
      <a:accent1>
        <a:srgbClr val="D8D8D8"/>
      </a:accent1>
      <a:accent2>
        <a:srgbClr val="32525C"/>
      </a:accent2>
      <a:accent3>
        <a:srgbClr val="32525C"/>
      </a:accent3>
      <a:accent4>
        <a:srgbClr val="32525C"/>
      </a:accent4>
      <a:accent5>
        <a:srgbClr val="92D050"/>
      </a:accent5>
      <a:accent6>
        <a:srgbClr val="998307"/>
      </a:accent6>
      <a:hlink>
        <a:srgbClr val="00B0F0"/>
      </a:hlink>
      <a:folHlink>
        <a:srgbClr val="00C8C3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86</Words>
  <Application>Microsoft Office PowerPoint</Application>
  <PresentationFormat>Laajakuva</PresentationFormat>
  <Paragraphs>25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Pinta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Oppilas Joensuu</dc:creator>
  <cp:lastModifiedBy>Oppilas Joensuu</cp:lastModifiedBy>
  <cp:revision>25</cp:revision>
  <dcterms:created xsi:type="dcterms:W3CDTF">2015-09-04T08:02:16Z</dcterms:created>
  <dcterms:modified xsi:type="dcterms:W3CDTF">2015-09-18T07:43:37Z</dcterms:modified>
</cp:coreProperties>
</file>