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C61AB0-5E10-E67C-E2A3-6CC946B60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26DD3D4-462C-0D37-C4F0-026819689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ED2277-3659-1EB6-D7D0-62C671F4B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22967D-33EB-AE55-A21C-29718F480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338215-B596-7892-82EA-4FE7728E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76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89A75-D03A-FC67-1888-7DC2505CB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12DCA7-C428-B570-CC6B-7C1D30C97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ED8DD9-0105-D707-DEDD-5EE71765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4995F3-B4F1-C808-231B-5D317E85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38E594-E9B5-BFE6-5290-56AC66A8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97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978546C-4303-EA03-1D0E-BFB9F16B3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C3FC07-D507-9A09-6281-521D22CED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E29C9F-8D9D-B9E9-58C3-443DBADF2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511FDE-D8D5-2E48-7AC7-5815B24F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19D03B-028C-370E-9448-29F131948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65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C1A1C5-B836-E652-99A5-2FB70887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294C3B-1920-C63B-E395-23BF57C41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383228-604D-46BC-0317-F2788699A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50E9FB-E3CB-9746-9A67-7DCA2C25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857705-501B-E643-FE48-1AF54CFB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48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395D4D-1A18-0FDC-F909-2F37EA956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89CF45-C3F5-43A2-33D8-2391C11E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C91BDE-8999-C423-680F-0EEF9FD4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14E41F-CC03-0B55-30C6-E061C45F9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3B2ACE-8832-5A24-81A4-FD02F73F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642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D2C0CD-F7EA-4D84-1393-79201437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29524-CC40-E16C-52B1-F8FE9D307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6A4306-9496-2D3C-FBDB-DCB1CCFF6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D4BC55-B8B9-307C-F6AC-4E67D62B8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7E3DEF-267E-747D-30BD-4F42D8D5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021CD3-D4DF-C2D0-641C-8984A10FD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25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1A7A63-E8FA-2B3A-567C-0445722D1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E82F68-3806-3311-6813-D0FE9C91F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02CC412-816B-FFB3-B3AA-3E417F0B8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B46462A-FB9A-9D2E-C647-7B49751C5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7587A19-FEB0-0512-43C9-2210350FB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661B6DB-9DAC-F222-60F3-4DEE4AD2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96F4CD-0EC0-6483-0B9B-1D8DE730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E612B63-4DCD-63C5-CBCA-DE7B8983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84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386280-D489-B4C0-BC2C-7B7359CF3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862B3EF-0F78-A622-10A7-8B44E1741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57D7BB6-AAA1-87D5-3546-FC595C82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A55CF56-9873-7356-36E3-3D17BFA9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4F5C5DB-6AC7-6C69-DD09-436585245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60BBAB4-D1AF-A7CB-2A12-FDB98BB9A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13D0A12-9D54-B2A0-D32A-F4D933F5F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94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E59962-082B-70FE-881A-68EC22B11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965BAA-CFDF-6726-AE6F-8B5CDA7E7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917153-B1A0-6776-33CD-96CA87E4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5506C5F-E82B-1FF6-27E7-C5764528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32F4A55-6865-EB6F-032D-205E072D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B4E17E-929A-6045-1491-F0E989B3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61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5B996-D128-7C28-BAB3-F18F2584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9674311-20A5-A0A5-92DC-9E474F88F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AA2928F-4517-C2C1-2D1F-13D23FAC9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C24059-D384-67A0-14E7-D6E92214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BFCC35-8AD0-2BC4-0AD5-38566F06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D1B3975-9102-E572-9C22-FCA3538E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0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5E10B5B-817C-11BD-E35B-434062529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210D36-14C2-58FC-086E-87CAC32C2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9F2423-8F3B-BE68-5898-30EEEE2FC1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87D1D2-D1D9-4BF0-931B-53AA8B314EB2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C85B7B-A80D-8810-3C83-5588833DB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C0841A-E0E7-CCAB-6906-1F30CD1D3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C8AB79-2F85-4C3E-A3FF-3F213B83DE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30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3C072F2A-7364-49EE-98D1-2BA7F945A265}"/>
              </a:ext>
            </a:extLst>
          </p:cNvPr>
          <p:cNvSpPr txBox="1"/>
          <p:nvPr/>
        </p:nvSpPr>
        <p:spPr>
          <a:xfrm>
            <a:off x="1053297" y="1247584"/>
            <a:ext cx="980375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1. Idea ja arvo asiakkaalle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👉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Mitä ongelmaa ratkaiset tai mitä iloa tuot asiakkaalle?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Esimerkkejä: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Teen tyylikkäitä kännykkäkoruja, joita ei saa kaupoista.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Tarjoan apua vanhuksille digilaitteiden käytössä.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Leivon muffinsseja koulun tapahtumiin.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Kysymys: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Miksi joku haluaisi ostaa juuri sinun tuotettasi tai palveluasi?</a:t>
            </a:r>
          </a:p>
        </p:txBody>
      </p:sp>
    </p:spTree>
    <p:extLst>
      <p:ext uri="{BB962C8B-B14F-4D97-AF65-F5344CB8AC3E}">
        <p14:creationId xmlns:p14="http://schemas.microsoft.com/office/powerpoint/2010/main" val="32348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88EFB-4940-A8CE-4798-4812732DC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705E9697-77A9-B43B-41A7-066677F366B5}"/>
              </a:ext>
            </a:extLst>
          </p:cNvPr>
          <p:cNvSpPr txBox="1"/>
          <p:nvPr/>
        </p:nvSpPr>
        <p:spPr>
          <a:xfrm>
            <a:off x="1076446" y="1258762"/>
            <a:ext cx="97111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2. Asiakkaat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👉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Kenelle myyt?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Tässä vaiheessa riittää yksinkertainen vastaus: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Koulukaverit, naapurit, vanhempien tuttavat, paikalliset yhdistykset.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Voit myös rajata: “nuoret, jotka haluavat personoituja tuotteita” tai “ihmiset, joilla ei ole aikaa hoitaa jotain itse”.</a:t>
            </a:r>
          </a:p>
        </p:txBody>
      </p:sp>
    </p:spTree>
    <p:extLst>
      <p:ext uri="{BB962C8B-B14F-4D97-AF65-F5344CB8AC3E}">
        <p14:creationId xmlns:p14="http://schemas.microsoft.com/office/powerpoint/2010/main" val="2285774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69691EB9-8350-BBAA-5DE9-C29141C3B492}"/>
              </a:ext>
            </a:extLst>
          </p:cNvPr>
          <p:cNvSpPr txBox="1"/>
          <p:nvPr/>
        </p:nvSpPr>
        <p:spPr>
          <a:xfrm>
            <a:off x="991565" y="923493"/>
            <a:ext cx="1020887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 Myynti ja kanavat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👉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Miten asiakkaat löytävät sinut ja miten myyt heille?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Esimerkkejä: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Instagram-tili tai WhatsApp-tilaukset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Koulun tapahtumat, toripäivä, paikallinen some-ryhmä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Puskaradio – tuttujen kautta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💡 Tässä vaiheessa kannattaa miettiä vain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yksi tai kaksi kanavaa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ei kaikkea mahdollista.</a:t>
            </a:r>
          </a:p>
        </p:txBody>
      </p:sp>
    </p:spTree>
    <p:extLst>
      <p:ext uri="{BB962C8B-B14F-4D97-AF65-F5344CB8AC3E}">
        <p14:creationId xmlns:p14="http://schemas.microsoft.com/office/powerpoint/2010/main" val="14580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kstiruutu 32">
            <a:extLst>
              <a:ext uri="{FF2B5EF4-FFF2-40B4-BE49-F238E27FC236}">
                <a16:creationId xmlns:a16="http://schemas.microsoft.com/office/drawing/2014/main" id="{FCA49895-9B42-574D-6618-939C47F36570}"/>
              </a:ext>
            </a:extLst>
          </p:cNvPr>
          <p:cNvSpPr txBox="1"/>
          <p:nvPr/>
        </p:nvSpPr>
        <p:spPr>
          <a:xfrm>
            <a:off x="801545" y="733246"/>
            <a:ext cx="99976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4. Tulot ja kulut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👉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Mistä raha tulee ja mihin sitä menee?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Yksinkertainen laskelma riittää: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Tulot: tuotteen hinta × myyntimäärä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Kulut: raaka-aineet, materiaalit, mahdolliset pakkaustarvikkeet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Esim.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alt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Myyn 20 korua à 10 € → tulot 200 €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alt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Kulut 50 € → voitto 150 €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748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D6147E12-DA70-4F9F-C856-3D26CED797F4}"/>
              </a:ext>
            </a:extLst>
          </p:cNvPr>
          <p:cNvSpPr txBox="1"/>
          <p:nvPr/>
        </p:nvSpPr>
        <p:spPr>
          <a:xfrm>
            <a:off x="1076445" y="1051212"/>
            <a:ext cx="1048666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5. Tekeminen ja aikataulu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👉 </a:t>
            </a:r>
            <a: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Miten toteutat ideasi käytännössä?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Mitä teet ensin, mitä seuraavaksi?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Kuinka monta tuntia käytät viikossa?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Tarvitsetko jonkun avuksi?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🗓️ Esimerkiksi: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Viikko 1: suunnittelen tuotteet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Viikko 2: teen ensimmäiset kappaleet ja avaan some-tilin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Viikko 3: testimyynti ja palautteen keruu</a:t>
            </a:r>
          </a:p>
        </p:txBody>
      </p:sp>
    </p:spTree>
    <p:extLst>
      <p:ext uri="{BB962C8B-B14F-4D97-AF65-F5344CB8AC3E}">
        <p14:creationId xmlns:p14="http://schemas.microsoft.com/office/powerpoint/2010/main" val="34451935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253</Words>
  <Application>Microsoft Office PowerPoint</Application>
  <PresentationFormat>Laajakuva</PresentationFormat>
  <Paragraphs>43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1_Office-teema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Repo Sirpa</dc:creator>
  <cp:lastModifiedBy>Repo Sirpa</cp:lastModifiedBy>
  <cp:revision>1</cp:revision>
  <dcterms:created xsi:type="dcterms:W3CDTF">2025-11-10T06:15:49Z</dcterms:created>
  <dcterms:modified xsi:type="dcterms:W3CDTF">2025-11-10T06:19:49Z</dcterms:modified>
</cp:coreProperties>
</file>