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Otsikk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i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äivämäärän paikkamerkki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isällön paikkamerkk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Alatunnisteen paikkamerk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7" name="Suora yhdysviiv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2" name="Sisällön paikkamerkk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4" name="Sisällön paikkamerkk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10" name="Suora yhdysviiv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isällön paikkamerkk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1" name="Otsikk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95A73E9-4852-4AFE-AF53-BAFF55B38BFF}" type="datetimeFigureOut">
              <a:rPr lang="fi-FI" smtClean="0"/>
              <a:t>15.3.2016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929B02B-A8D8-4B15-9DAC-ED020702EA19}" type="slidenum">
              <a:rPr lang="fi-FI" smtClean="0"/>
              <a:t>‹#›</a:t>
            </a:fld>
            <a:endParaRPr lang="fi-FI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MUISTA ERO:     -TON  /  -TIO </a:t>
            </a:r>
          </a:p>
          <a:p>
            <a:r>
              <a:rPr lang="fi-FI" dirty="0" smtClean="0"/>
              <a:t>SATA, TUHAT = </a:t>
            </a:r>
          </a:p>
          <a:p>
            <a:r>
              <a:rPr lang="fi-FI" dirty="0" smtClean="0"/>
              <a:t>HUNDRA , TUSEN</a:t>
            </a:r>
          </a:p>
          <a:p>
            <a:endParaRPr lang="fi-FI" dirty="0" smtClean="0"/>
          </a:p>
          <a:p>
            <a:r>
              <a:rPr lang="fi-FI" dirty="0" smtClean="0"/>
              <a:t>TARVITAAN KELLONAJOISSA: KLOCKAN ÄR…</a:t>
            </a:r>
          </a:p>
          <a:p>
            <a:r>
              <a:rPr lang="fi-FI" dirty="0" smtClean="0"/>
              <a:t>VAILLE = I		ESIM. KVART I SJU</a:t>
            </a:r>
          </a:p>
          <a:p>
            <a:r>
              <a:rPr lang="fi-FI" dirty="0" smtClean="0"/>
              <a:t>YLI = ÖVER		TJUGOSJU ÖVER TVÅ</a:t>
            </a:r>
          </a:p>
          <a:p>
            <a:r>
              <a:rPr lang="fi-FI" dirty="0" smtClean="0"/>
              <a:t>PUOLI = HALV		</a:t>
            </a:r>
            <a:r>
              <a:rPr lang="fi-FI" dirty="0" err="1" smtClean="0"/>
              <a:t>HALV</a:t>
            </a:r>
            <a:r>
              <a:rPr lang="fi-FI" dirty="0" smtClean="0"/>
              <a:t> TIO</a:t>
            </a:r>
          </a:p>
          <a:p>
            <a:endParaRPr lang="fi-FI" dirty="0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PERUSLUVUT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830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Kirjoitetaan pienellä kuten suomessa (englannissa ja saksassa isolla)</a:t>
            </a:r>
          </a:p>
          <a:p>
            <a:r>
              <a:rPr lang="fi-FI" sz="1600" dirty="0" err="1" smtClean="0"/>
              <a:t>januari</a:t>
            </a:r>
            <a:endParaRPr lang="fi-FI" sz="1600" dirty="0" smtClean="0"/>
          </a:p>
          <a:p>
            <a:r>
              <a:rPr lang="fi-FI" sz="1600" dirty="0" err="1" smtClean="0"/>
              <a:t>februari</a:t>
            </a:r>
            <a:endParaRPr lang="fi-FI" sz="1600" dirty="0" smtClean="0"/>
          </a:p>
          <a:p>
            <a:r>
              <a:rPr lang="fi-FI" sz="1600" dirty="0" smtClean="0"/>
              <a:t>mars</a:t>
            </a:r>
          </a:p>
          <a:p>
            <a:r>
              <a:rPr lang="fi-FI" sz="1600" dirty="0" err="1" smtClean="0"/>
              <a:t>april</a:t>
            </a:r>
            <a:endParaRPr lang="fi-FI" sz="1600" dirty="0" smtClean="0"/>
          </a:p>
          <a:p>
            <a:r>
              <a:rPr lang="fi-FI" sz="1600" dirty="0" err="1" smtClean="0"/>
              <a:t>maj</a:t>
            </a:r>
            <a:endParaRPr lang="fi-FI" sz="1600" dirty="0" smtClean="0"/>
          </a:p>
          <a:p>
            <a:r>
              <a:rPr lang="fi-FI" sz="1600" dirty="0" err="1" smtClean="0"/>
              <a:t>juni</a:t>
            </a:r>
            <a:endParaRPr lang="fi-FI" sz="1600" dirty="0" smtClean="0"/>
          </a:p>
          <a:p>
            <a:r>
              <a:rPr lang="fi-FI" sz="1600" dirty="0" err="1" smtClean="0"/>
              <a:t>juli</a:t>
            </a:r>
            <a:endParaRPr lang="fi-FI" sz="1600" dirty="0" smtClean="0"/>
          </a:p>
          <a:p>
            <a:r>
              <a:rPr lang="fi-FI" sz="1600" dirty="0" err="1" smtClean="0"/>
              <a:t>augusti</a:t>
            </a:r>
            <a:endParaRPr lang="fi-FI" sz="1600" dirty="0" smtClean="0"/>
          </a:p>
          <a:p>
            <a:r>
              <a:rPr lang="fi-FI" sz="1600" dirty="0" err="1" smtClean="0"/>
              <a:t>september</a:t>
            </a:r>
            <a:endParaRPr lang="fi-FI" sz="1600" dirty="0" smtClean="0"/>
          </a:p>
          <a:p>
            <a:r>
              <a:rPr lang="fi-FI" sz="1600" dirty="0" err="1" smtClean="0"/>
              <a:t>oktober</a:t>
            </a:r>
            <a:endParaRPr lang="fi-FI" sz="1600" dirty="0" smtClean="0"/>
          </a:p>
          <a:p>
            <a:r>
              <a:rPr lang="fi-FI" sz="1600" dirty="0" err="1" smtClean="0"/>
              <a:t>november</a:t>
            </a:r>
            <a:endParaRPr lang="fi-FI" sz="1600" dirty="0" smtClean="0"/>
          </a:p>
          <a:p>
            <a:r>
              <a:rPr lang="fi-FI" sz="1600" dirty="0" err="1" smtClean="0"/>
              <a:t>december</a:t>
            </a:r>
            <a:r>
              <a:rPr lang="fi-FI" sz="1600" dirty="0" smtClean="0"/>
              <a:t>         </a:t>
            </a:r>
            <a:endParaRPr lang="fi-FI" sz="1800" dirty="0"/>
          </a:p>
          <a:p>
            <a:endParaRPr lang="fi-FI" sz="1600" dirty="0" smtClean="0"/>
          </a:p>
          <a:p>
            <a:endParaRPr lang="fi-FI" sz="1600" dirty="0" smtClean="0"/>
          </a:p>
          <a:p>
            <a:endParaRPr lang="fi-FI" sz="1800" dirty="0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Månaderna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svenska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24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ERIKSEEN OPETELTAVIA </a:t>
            </a:r>
            <a:r>
              <a:rPr lang="fi-FI" sz="2800" dirty="0" smtClean="0"/>
              <a:t>1 – 6 + 11 – 12</a:t>
            </a:r>
          </a:p>
          <a:p>
            <a:r>
              <a:rPr lang="fi-FI" sz="2400" dirty="0" smtClean="0"/>
              <a:t>LOPUT PÄÄTTEELLÄ  -N(DE)</a:t>
            </a:r>
          </a:p>
          <a:p>
            <a:r>
              <a:rPr lang="fi-FI" sz="2400" dirty="0" smtClean="0"/>
              <a:t>EDESSÄ ARTIKKELI DEN (EN-SUKU) / DET (ETT-SUKU)</a:t>
            </a:r>
          </a:p>
          <a:p>
            <a:pPr marL="0" indent="0">
              <a:buNone/>
            </a:pPr>
            <a:r>
              <a:rPr lang="fi-FI" sz="2400" dirty="0"/>
              <a:t> </a:t>
            </a:r>
            <a:r>
              <a:rPr lang="fi-FI" sz="2400" dirty="0" smtClean="0"/>
              <a:t>   TAI DE (MONIKKO):</a:t>
            </a:r>
          </a:p>
          <a:p>
            <a:r>
              <a:rPr lang="fi-FI" sz="2400" dirty="0" smtClean="0"/>
              <a:t>DEN FÖRSTA VECKAN / DET FÖRSTA ÅRET / DE FÖRSTA VECKORNA</a:t>
            </a:r>
          </a:p>
          <a:p>
            <a:r>
              <a:rPr lang="fi-FI" sz="1800" dirty="0" smtClean="0"/>
              <a:t>DEN ANDRA</a:t>
            </a:r>
          </a:p>
          <a:p>
            <a:r>
              <a:rPr lang="fi-FI" sz="1800" dirty="0" smtClean="0"/>
              <a:t>DEN TREDJE</a:t>
            </a:r>
          </a:p>
          <a:p>
            <a:r>
              <a:rPr lang="fi-FI" sz="1800" dirty="0" smtClean="0"/>
              <a:t>DEN FJÄRDE</a:t>
            </a:r>
          </a:p>
          <a:p>
            <a:r>
              <a:rPr lang="fi-FI" sz="1800" dirty="0" smtClean="0"/>
              <a:t>DEN FEMTE</a:t>
            </a:r>
          </a:p>
          <a:p>
            <a:r>
              <a:rPr lang="fi-FI" sz="1800" dirty="0" smtClean="0"/>
              <a:t>DEN SJÄTTE</a:t>
            </a:r>
          </a:p>
          <a:p>
            <a:r>
              <a:rPr lang="fi-FI" sz="1800" dirty="0" smtClean="0"/>
              <a:t>DEN ELFTE</a:t>
            </a:r>
          </a:p>
          <a:p>
            <a:r>
              <a:rPr lang="fi-FI" sz="1800" dirty="0" smtClean="0"/>
              <a:t>DEN TOLFTE</a:t>
            </a:r>
          </a:p>
          <a:p>
            <a:endParaRPr lang="fi-FI" sz="24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JÄRJESTYSLUVUT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150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YLEENSÄ 2 RYHMÄSSÄ: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1960 = 19-SATAA-60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NITTONHUNDRASEXTIO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2008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TJUGOHUNDRAÅTTA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PÄIVÄMÄÄRÄN KYSYMINEN: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VILKET DATUM ÄR DET I DAG?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I DAG ÄR DET </a:t>
            </a:r>
            <a:r>
              <a:rPr lang="fi-FI" u="sng" dirty="0" smtClean="0"/>
              <a:t>DEN TJUGOTREDJE SEPTEMBER.</a:t>
            </a:r>
            <a:r>
              <a:rPr lang="fi-FI" dirty="0" smtClean="0"/>
              <a:t>             </a:t>
            </a:r>
          </a:p>
          <a:p>
            <a:pPr marL="0" indent="0">
              <a:buNone/>
            </a:pPr>
            <a:r>
              <a:rPr lang="fi-FI" dirty="0" smtClean="0"/>
              <a:t>   KIRJE: </a:t>
            </a:r>
            <a:r>
              <a:rPr lang="fi-FI" dirty="0" err="1" smtClean="0"/>
              <a:t>Den</a:t>
            </a:r>
            <a:r>
              <a:rPr lang="fi-FI" dirty="0" smtClean="0"/>
              <a:t> 23 </a:t>
            </a:r>
            <a:r>
              <a:rPr lang="fi-FI" dirty="0" err="1" smtClean="0"/>
              <a:t>september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DEN ALOITTAA, JÄRJ.LUKU ILMAN PISTETTÄ,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EI PREPOSITIOTA, KUUKAUSI PIENELLÄ !!!!!</a:t>
            </a:r>
          </a:p>
          <a:p>
            <a:pPr marL="0" indent="0">
              <a:buNone/>
            </a:pPr>
            <a:r>
              <a:rPr lang="fi-FI" u="sng" dirty="0"/>
              <a:t> 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VUOSILUKU = PERUSLUKU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900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mtClean="0"/>
              <a:t>VIIKONPÄIVÄN  KYSYMINEN:</a:t>
            </a:r>
          </a:p>
          <a:p>
            <a:r>
              <a:rPr lang="fi-FI" smtClean="0"/>
              <a:t>    VILKEN DAG ÄR DET I DAG?</a:t>
            </a:r>
          </a:p>
          <a:p>
            <a:r>
              <a:rPr lang="fi-FI" smtClean="0"/>
              <a:t>     Det är onsdag ( i dag).   - viikonpäivät pienellä!</a:t>
            </a:r>
          </a:p>
          <a:p>
            <a:r>
              <a:rPr lang="fi-FI" smtClean="0"/>
              <a:t>      måndag</a:t>
            </a:r>
          </a:p>
          <a:p>
            <a:r>
              <a:rPr lang="fi-FI" smtClean="0"/>
              <a:t>      tisdag</a:t>
            </a:r>
          </a:p>
          <a:p>
            <a:r>
              <a:rPr lang="fi-FI" smtClean="0"/>
              <a:t>      onsdag</a:t>
            </a:r>
          </a:p>
          <a:p>
            <a:r>
              <a:rPr lang="fi-FI" smtClean="0"/>
              <a:t>      torsdag</a:t>
            </a:r>
          </a:p>
          <a:p>
            <a:r>
              <a:rPr lang="fi-FI" smtClean="0"/>
              <a:t>      fredag</a:t>
            </a:r>
          </a:p>
          <a:p>
            <a:r>
              <a:rPr lang="fi-FI" smtClean="0"/>
              <a:t>      lördag</a:t>
            </a:r>
          </a:p>
          <a:p>
            <a:r>
              <a:rPr lang="fi-FI" smtClean="0"/>
              <a:t>      söndag</a:t>
            </a:r>
            <a:endParaRPr lang="fi-FI" dirty="0" smtClean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398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i">
  <a:themeElements>
    <a:clrScheme name="Paperi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i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49</TotalTime>
  <Words>204</Words>
  <Application>Microsoft Office PowerPoint</Application>
  <PresentationFormat>Näytössä katseltava diaesitys (4:3)</PresentationFormat>
  <Paragraphs>60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Constantia</vt:lpstr>
      <vt:lpstr>Wingdings 2</vt:lpstr>
      <vt:lpstr>Paperi</vt:lpstr>
      <vt:lpstr>PERUSLUVUT</vt:lpstr>
      <vt:lpstr>Månaderna på svenska</vt:lpstr>
      <vt:lpstr>JÄRJESTYSLUVUT</vt:lpstr>
      <vt:lpstr>VUOSILUKU = PERUSLUKU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PERUSLUVUT</dc:title>
  <dc:creator>Ylinen</dc:creator>
  <cp:lastModifiedBy>Asiakas</cp:lastModifiedBy>
  <cp:revision>6</cp:revision>
  <dcterms:created xsi:type="dcterms:W3CDTF">2013-09-18T16:28:15Z</dcterms:created>
  <dcterms:modified xsi:type="dcterms:W3CDTF">2016-03-15T17:55:49Z</dcterms:modified>
</cp:coreProperties>
</file>