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315" r:id="rId3"/>
    <p:sldId id="316" r:id="rId4"/>
    <p:sldId id="340" r:id="rId5"/>
    <p:sldId id="335" r:id="rId6"/>
    <p:sldId id="338" r:id="rId7"/>
    <p:sldId id="339" r:id="rId8"/>
    <p:sldId id="336" r:id="rId9"/>
    <p:sldId id="319" r:id="rId10"/>
    <p:sldId id="320" r:id="rId11"/>
    <p:sldId id="32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810" y="1905000"/>
            <a:ext cx="9146382" cy="2667000"/>
          </a:xfrm>
        </p:spPr>
        <p:txBody>
          <a:bodyPr>
            <a:noAutofit/>
          </a:bodyPr>
          <a:lstStyle>
            <a:lvl1pPr latinLnBrk="0">
              <a:defRPr lang="fi-FI" sz="54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fi-FI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256" name="rivi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Puolivapaa piirto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58" name="Puolivapaa piirto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59" name="Puolivapaa piirto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0" name="Puolivapaa piirto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1" name="Puolivapaa piirto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2" name="Puolivapaa piirto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3" name="Puolivapaa piirto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4" name="Puolivapaa piirto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5" name="Puolivapaa piirto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6" name="Puolivapaa piirto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7" name="Puolivapaa piirto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8" name="Puolivapaa piirto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9" name="Puolivapaa piirto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0" name="Puolivapaa piirto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1" name="Puolivapaa piirto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2" name="Puolivapaa piirto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3" name="Puolivapaa piirto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4" name="Puolivapaa piirto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5" name="Puolivapaa piirto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6" name="Puolivapaa piirto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7" name="Puolivapaa piirto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8" name="Puolivapaa piirto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9" name="Puolivapaa piirto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0" name="Puolivapaa piirto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1" name="Puolivapaa piirto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2" name="Puolivapaa piirto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3" name="Puolivapaa piirto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4" name="Puolivapaa piirto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5" name="Puolivapaa piirto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6" name="Puolivapaa piirto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7" name="Puolivapaa piirto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8" name="Puolivapaa piirto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9" name="Puolivapaa piirto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0" name="Puolivapaa piirto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1" name="Puolivapaa piirto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2" name="Puolivapaa piirto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3" name="Puolivapaa piirto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4" name="Puolivapaa piirto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5" name="Puolivapaa piirto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6" name="Puolivapaa piirto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7" name="Puolivapaa piirto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8" name="Puolivapaa piirto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9" name="Puolivapaa piirto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0" name="Puolivapaa piirto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1" name="Puolivapaa piirto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2" name="Puolivapaa piirto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3" name="Puolivapaa piirto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4" name="Puolivapaa piirto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5" name="Puolivapaa piirto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6" name="Puolivapaa piirto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7" name="Puolivapaa piirto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8" name="Puolivapaa piirto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9" name="Puolivapaa piirto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0" name="Puolivapaa piirto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1" name="Puolivapaa piirto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2" name="Puolivapaa piirto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3" name="Puolivapaa piirto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4" name="Puolivapaa piirto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5" name="Puolivapaa piirto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6" name="Puolivapaa piirto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7" name="Puolivapaa piirto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8" name="Puolivapaa piirto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9" name="Puolivapaa piirto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0" name="Puolivapaa piirto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1" name="Puolivapaa piirto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2" name="Puolivapaa piirto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3" name="Puolivapaa piirto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4" name="Puolivapaa piirto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5" name="Puolivapaa piirto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6" name="Puolivapaa piirto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7" name="Puolivapaa piirto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8" name="Puolivapaa piirto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9" name="Puolivapaa piirto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0" name="Puolivapaa piirto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1" name="Puolivapaa piirto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2" name="Puolivapaa piirto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3" name="Puolivapaa piirto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4" name="Puolivapaa piirto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5" name="Puolivapaa piirto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6" name="Puolivapaa piirto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7" name="Puolivapaa piirto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8" name="Puolivapaa piirto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9" name="Puolivapaa piirto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0" name="Puolivapaa piirto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1" name="Puolivapaa piirto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2" name="Puolivapaa piirto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3" name="Puolivapaa piirto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4" name="Puolivapaa piirto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5" name="Puolivapaa piirto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6" name="Puolivapaa piirto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7" name="Puolivapaa piirto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8" name="Puolivapaa piirto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9" name="Puolivapaa piirto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0" name="Puolivapaa piirto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1" name="Puolivapaa piirto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2" name="Puolivapaa piirto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3" name="Puolivapaa piirto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4" name="Puolivapaa piirto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5" name="Puolivapaa piirto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6" name="Puolivapaa piirto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7" name="Puolivapaa piirto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8" name="Puolivapaa piirto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9" name="Puolivapaa piirto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0" name="Puolivapaa piirto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1" name="Puolivapaa piirto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2" name="Puolivapaa piirto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3" name="Puolivapaa piirto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4" name="Puolivapaa piirto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5" name="Puolivapaa piirto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6" name="Puolivapaa piirto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7" name="Puolivapaa piirto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8" name="Puolivapaa piirto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9" name="Puolivapaa piirto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0" name="Puolivapaa piirto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1" name="Puolivapaa piirto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2" name="Puolivapaa piirto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3" name="Puolivapaa piirto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4" name="Puolivapaa piirto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5" name="Puolivapaa piirto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6" name="Puolivapaa piirto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7" name="Puolivapaa piirto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8" name="Puolivapaa piirto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9" name="Puolivapaa piirto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</p:spTree>
    <p:extLst>
      <p:ext uri="{BB962C8B-B14F-4D97-AF65-F5344CB8AC3E}">
        <p14:creationId xmlns:p14="http://schemas.microsoft.com/office/powerpoint/2010/main" val="8508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ivi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8" name="Puolivapaa piirto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9" name="Puolivapaa piirto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0" name="Puolivapaa piirto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1" name="Puolivapaa piirt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2" name="Puolivapaa piirt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3" name="Puolivapaa piirt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4" name="Puolivapaa piirt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5" name="Puolivapaa piirt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" name="Puolivapaa piirt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" name="Puolivapaa piirt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" name="Puolivapaa piirt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" name="Puolivapaa piirt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" name="Puolivapaa piirt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" name="Puolivapaa piirt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" name="Puolivapaa piirt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" name="Puolivapaa piirt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4" name="Puolivapaa piirt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5" name="Puolivapaa piirt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6" name="Puolivapaa piirt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7" name="Puolivapaa piirt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8" name="Puolivapaa piirt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9" name="Puolivapaa piirt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0" name="Puolivapaa piirt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1" name="Puolivapaa piirt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2" name="Puolivapaa piirt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3" name="Puolivapaa piirt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4" name="Puolivapaa piirt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5" name="Puolivapaa piirt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6" name="Puolivapaa piirt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7" name="Puolivapaa piirt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8" name="Puolivapaa piirt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9" name="Puolivapaa piirt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0" name="Puolivapaa piirt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1" name="Puolivapaa piirt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2" name="Puolivapaa piirt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3" name="Puolivapaa piirt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4" name="Puolivapaa piirt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5" name="Puolivapaa piirt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6" name="Puolivapaa piirt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7" name="Puolivapaa piirt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8" name="Puolivapaa piirt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9" name="Puolivapaa piirt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0" name="Puolivapaa piirt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1" name="Puolivapaa piirt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2" name="Puolivapaa piirt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3" name="Puolivapaa piirt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4" name="Puolivapaa piirt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5" name="Puolivapaa piirt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6" name="Puolivapaa piirt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7" name="Puolivapaa piirt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8" name="Puolivapaa piirt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9" name="Puolivapaa piirt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0" name="Puolivapaa piirt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1" name="Puolivapaa piirt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2" name="Puolivapaa piirt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3" name="Puolivapaa piirt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4" name="Puolivapaa piirt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5" name="Puolivapaa piirt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6" name="Puolivapaa piirt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7" name="Puolivapaa piirt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8" name="Puolivapaa piirt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9" name="Puolivapaa piirt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0" name="Puolivapaa piirt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1" name="Puolivapaa piirt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2" name="Puolivapaa piirt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3" name="Puolivapaa piirt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4" name="Puolivapaa piirt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5" name="Puolivapaa piirt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6" name="Puolivapaa piirt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7" name="Puolivapaa piirt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8" name="Puolivapaa piirt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9" name="Puolivapaa piirt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80" name="Puolivapaa piirt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81" name="Puolivapaa piirt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fi-FI"/>
            </a:lvl5pPr>
            <a:lvl6pPr marL="1956816" latinLnBrk="0">
              <a:defRPr lang="fi-FI"/>
            </a:lvl6pPr>
            <a:lvl7pPr marL="1956816" latinLnBrk="0">
              <a:defRPr lang="fi-FI"/>
            </a:lvl7pPr>
            <a:lvl8pPr marL="1956816" latinLnBrk="0">
              <a:defRPr lang="fi-FI"/>
            </a:lvl8pPr>
            <a:lvl9pPr marL="1956816" latinLnBrk="0">
              <a:defRPr lang="fi-FI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D245232-9F13-41EE-A888-E830B00A6BF7}" type="datetimeFigureOut">
              <a:rPr lang="fi-FI" smtClean="0"/>
              <a:t>5.12.2019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EE87DCF-4E26-4319-9199-3BD6B28137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427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ivi"/>
          <p:cNvGrpSpPr/>
          <p:nvPr/>
        </p:nvGrpSpPr>
        <p:grpSpPr bwMode="invGray">
          <a:xfrm rot="5400000">
            <a:off x="6867046" y="3472590"/>
            <a:ext cx="6492240" cy="64025"/>
            <a:chOff x="1522413" y="1514475"/>
            <a:chExt cx="10569575" cy="64008"/>
          </a:xfrm>
        </p:grpSpPr>
        <p:sp>
          <p:nvSpPr>
            <p:cNvPr id="8" name="Puolivapaa piirt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9" name="Puolivapaa piirt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0" name="Puolivapaa piirt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1" name="Puolivapaa piirt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2" name="Puolivapaa piirt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3" name="Puolivapaa piirt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4" name="Puolivapaa piirt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5" name="Puolivapaa piirt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" name="Puolivapaa piirt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" name="Puolivapaa piirt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" name="Puolivapaa piirt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" name="Puolivapaa piirt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" name="Puolivapaa piirt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" name="Puolivapaa piirt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" name="Puolivapaa piirt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" name="Puolivapaa piirt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4" name="Puolivapaa piirt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5" name="Puolivapaa piirt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6" name="Puolivapaa piirt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7" name="Puolivapaa piirt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8" name="Puolivapaa piirt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9" name="Puolivapaa piirt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0" name="Puolivapaa piirt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1" name="Puolivapaa piirt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2" name="Puolivapaa piirt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3" name="Puolivapaa piirt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4" name="Puolivapaa piirt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5" name="Puolivapaa piirt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6" name="Puolivapaa piirt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7" name="Puolivapaa piirt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8" name="Puolivapaa piirt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39" name="Puolivapaa piirt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0" name="Puolivapaa piirt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1" name="Puolivapaa piirt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2" name="Puolivapaa piirt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3" name="Puolivapaa piirt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4" name="Puolivapaa piirt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5" name="Puolivapaa piirt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6" name="Puolivapaa piirt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7" name="Puolivapaa piirt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8" name="Puolivapaa piirt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49" name="Puolivapaa piirt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0" name="Puolivapaa piirt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1" name="Puolivapaa piirt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2" name="Puolivapaa piirt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3" name="Puolivapaa piirt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4" name="Puolivapaa piirt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5" name="Puolivapaa piirt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6" name="Puolivapaa piirt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7" name="Puolivapaa piirt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8" name="Puolivapaa piirt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59" name="Puolivapaa piirt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0" name="Puolivapaa piirt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1" name="Puolivapaa piirt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2" name="Puolivapaa piirt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3" name="Puolivapaa piirt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4" name="Puolivapaa piirt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5" name="Puolivapaa piirt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6" name="Puolivapaa piirt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7" name="Puolivapaa piirt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8" name="Puolivapaa piirt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69" name="Puolivapaa piirt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0" name="Puolivapaa piirt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1" name="Puolivapaa piirt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2" name="Puolivapaa piirt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3" name="Puolivapaa piirt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4" name="Puolivapaa piirt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5" name="Puolivapaa piirt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6" name="Puolivapaa piirt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7" name="Puolivapaa piirt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8" name="Puolivapaa piirt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79" name="Puolivapaa piirt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80" name="Puolivapaa piirt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81" name="Puolivapaa piirt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</p:grpSp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10364311" y="274640"/>
            <a:ext cx="1371957" cy="5901747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8171" y="277814"/>
            <a:ext cx="9146383" cy="5898573"/>
          </a:xfrm>
        </p:spPr>
        <p:txBody>
          <a:bodyPr vert="eaVert"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latinLnBrk="0">
              <a:def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latinLnBrk="0">
              <a:defRPr lang="fi-FI"/>
            </a:lvl6pPr>
            <a:lvl7pPr latinLnBrk="0">
              <a:defRPr lang="fi-FI"/>
            </a:lvl7pPr>
            <a:lvl8pPr latinLnBrk="0">
              <a:defRPr lang="fi-FI" baseline="0"/>
            </a:lvl8pPr>
            <a:lvl9pPr latinLnBrk="0">
              <a:defRPr lang="fi-FI" baseline="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D245232-9F13-41EE-A888-E830B00A6BF7}" type="datetimeFigureOut">
              <a:rPr lang="fi-FI" smtClean="0"/>
              <a:t>5.12.2019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EE87DCF-4E26-4319-9199-3BD6B28137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828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rivi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8" name="Puolivapaa piirt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9" name="Puolivapaa piirt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0" name="Puolivapaa piirt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1" name="Puolivapaa piirt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2" name="Puolivapaa piirt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3" name="Puolivapaa piirt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4" name="Puolivapaa piirt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5" name="Puolivapaa piirt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6" name="Puolivapaa piirt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7" name="Puolivapaa piirt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8" name="Puolivapaa piirt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9" name="Puolivapaa piirt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0" name="Puolivapaa piirt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1" name="Puolivapaa piirt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2" name="Puolivapaa piirt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3" name="Puolivapaa piirt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4" name="Puolivapaa piirt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5" name="Puolivapaa piirt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6" name="Puolivapaa piirt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7" name="Puolivapaa piirt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8" name="Puolivapaa piirt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9" name="Puolivapaa piirt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0" name="Puolivapaa piirt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1" name="Puolivapaa piirt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2" name="Puolivapaa piirt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3" name="Puolivapaa piirt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4" name="Puolivapaa piirt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5" name="Puolivapaa piirt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6" name="Puolivapaa piirt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7" name="Puolivapaa piirt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8" name="Puolivapaa piirt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9" name="Puolivapaa piirt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0" name="Puolivapaa piirt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1" name="Puolivapaa piirt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2" name="Puolivapaa piirt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3" name="Puolivapaa piirt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4" name="Puolivapaa piirt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5" name="Puolivapaa piirt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6" name="Puolivapaa piirt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7" name="Puolivapaa piirt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8" name="Puolivapaa piirt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9" name="Puolivapaa piirt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0" name="Puolivapaa piirt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1" name="Puolivapaa piirt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2" name="Puolivapaa piirt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3" name="Puolivapaa piirt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4" name="Puolivapaa piirt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5" name="Puolivapaa piirt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6" name="Puolivapaa piirt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7" name="Puolivapaa piirt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8" name="Puolivapaa piirt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9" name="Puolivapaa piirt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0" name="Puolivapaa piirt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1" name="Puolivapaa piirt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2" name="Puolivapaa piirt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3" name="Puolivapaa piirt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4" name="Puolivapaa piirt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5" name="Puolivapaa piirt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6" name="Puolivapaa piirt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7" name="Puolivapaa piirt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8" name="Puolivapaa piirt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9" name="Puolivapaa piirt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0" name="Puolivapaa piirt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1" name="Puolivapaa piirt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2" name="Puolivapaa piirt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3" name="Puolivapaa piirt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4" name="Puolivapaa piirt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5" name="Puolivapaa piirt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6" name="Puolivapaa piirt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7" name="Puolivapaa piirt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8" name="Puolivapaa piirt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9" name="Puolivapaa piirt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40" name="Puolivapaa piirt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41" name="Puolivapaa piirt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48640" latinLnBrk="0">
              <a:def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777240" latinLnBrk="0">
              <a:def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005840" latinLnBrk="0">
              <a:def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234440" latinLnBrk="0">
              <a:def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463040" latinLnBrk="0">
              <a:defRPr lang="fi-FI" baseline="0"/>
            </a:lvl6pPr>
            <a:lvl7pPr marL="1691640" latinLnBrk="0">
              <a:defRPr lang="fi-FI" baseline="0"/>
            </a:lvl7pPr>
            <a:lvl8pPr marL="1920240" latinLnBrk="0">
              <a:defRPr lang="fi-FI" baseline="0"/>
            </a:lvl8pPr>
            <a:lvl9pPr marL="2148840" latinLnBrk="0">
              <a:defRPr lang="fi-FI" baseline="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D245232-9F13-41EE-A888-E830B00A6BF7}" type="datetimeFigureOut">
              <a:rPr lang="fi-FI" smtClean="0"/>
              <a:t>5.12.2019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EE87DCF-4E26-4319-9199-3BD6B28137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718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rivi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Puolivapaa piirto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57" name="Puolivapaa piirto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58" name="Puolivapaa piirto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59" name="Puolivapaa piirto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0" name="Puolivapaa piirto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1" name="Puolivapaa piirto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2" name="Puolivapaa piirto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3" name="Puolivapaa piirto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4" name="Puolivapaa piirto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5" name="Puolivapaa piirto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6" name="Puolivapaa piirto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7" name="Puolivapaa piirto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8" name="Puolivapaa piirto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9" name="Puolivapaa piirto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0" name="Puolivapaa piirto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1" name="Puolivapaa piirto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2" name="Puolivapaa piirto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3" name="Puolivapaa piirto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4" name="Puolivapaa piirto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5" name="Puolivapaa piirto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6" name="Puolivapaa piirto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7" name="Puolivapaa piirto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8" name="Puolivapaa piirto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9" name="Puolivapaa piirto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0" name="Puolivapaa piirto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1" name="Puolivapaa piirto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2" name="Puolivapaa piirto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3" name="Puolivapaa piirto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4" name="Puolivapaa piirto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5" name="Puolivapaa piirto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6" name="Puolivapaa piirto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7" name="Puolivapaa piirto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8" name="Puolivapaa piirto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9" name="Puolivapaa piirto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0" name="Puolivapaa piirto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1" name="Puolivapaa piirto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2" name="Puolivapaa piirto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3" name="Puolivapaa piirto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4" name="Puolivapaa piirto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5" name="Puolivapaa piirto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6" name="Puolivapaa piirto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7" name="Puolivapaa piirto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8" name="Puolivapaa piirto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9" name="Puolivapaa piirto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0" name="Puolivapaa piirto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1" name="Puolivapaa piirto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2" name="Puolivapaa piirto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3" name="Puolivapaa piirto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4" name="Puolivapaa piirto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5" name="Puolivapaa piirto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6" name="Puolivapaa piirto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7" name="Puolivapaa piirto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8" name="Puolivapaa piirto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9" name="Puolivapaa piirto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0" name="Puolivapaa piirto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1" name="Puolivapaa piirto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2" name="Puolivapaa piirto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3" name="Puolivapaa piirto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4" name="Puolivapaa piirto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5" name="Puolivapaa piirto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6" name="Puolivapaa piirto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7" name="Puolivapaa piirto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8" name="Puolivapaa piirto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9" name="Puolivapaa piirto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0" name="Puolivapaa piirto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1" name="Puolivapaa piirto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2" name="Puolivapaa piirto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3" name="Puolivapaa piirto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4" name="Puolivapaa piirto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5" name="Puolivapaa piirto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6" name="Puolivapaa piirto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7" name="Puolivapaa piirto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8" name="Puolivapaa piirto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9" name="Puolivapaa piirto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0" name="Puolivapaa piirto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1" name="Puolivapaa piirto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2" name="Puolivapaa piirto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3" name="Puolivapaa piirto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4" name="Puolivapaa piirto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5" name="Puolivapaa piirto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6" name="Puolivapaa piirto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7" name="Puolivapaa piirto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8" name="Puolivapaa piirto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9" name="Puolivapaa piirto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0" name="Puolivapaa piirto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1" name="Puolivapaa piirto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2" name="Puolivapaa piirto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3" name="Puolivapaa piirto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4" name="Puolivapaa piirto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5" name="Puolivapaa piirto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6" name="Puolivapaa piirto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7" name="Puolivapaa piirto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8" name="Puolivapaa piirto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9" name="Puolivapaa piirto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0" name="Puolivapaa piirto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1" name="Puolivapaa piirto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2" name="Puolivapaa piirto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3" name="Puolivapaa piirto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4" name="Puolivapaa piirto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5" name="Puolivapaa piirto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6" name="Puolivapaa piirto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7" name="Puolivapaa piirto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8" name="Puolivapaa piirto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9" name="Puolivapaa piirto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0" name="Puolivapaa piirto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1" name="Puolivapaa piirto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2" name="Puolivapaa piirto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3" name="Puolivapaa piirto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4" name="Puolivapaa piirto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5" name="Puolivapaa piirto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6" name="Puolivapaa piirto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7" name="Puolivapaa piirto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8" name="Puolivapaa piirto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9" name="Puolivapaa piirto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0" name="Puolivapaa piirto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1" name="Puolivapaa piirto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2" name="Puolivapaa piirto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3" name="Puolivapaa piirto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4" name="Puolivapaa piirto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5" name="Puolivapaa piirto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6" name="Puolivapaa piirto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7" name="Puolivapaa piirto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8" name="Puolivapaa piirto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810" y="1905000"/>
            <a:ext cx="9146382" cy="2667000"/>
          </a:xfrm>
        </p:spPr>
        <p:txBody>
          <a:bodyPr anchor="b">
            <a:noAutofit/>
          </a:bodyPr>
          <a:lstStyle>
            <a:lvl1pPr algn="l" latinLnBrk="0">
              <a:defRPr lang="fi-FI" sz="4400" b="0" cap="none" baseline="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810" y="5102526"/>
            <a:ext cx="9146381" cy="1069675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fi-FI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fi-FI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D245232-9F13-41EE-A888-E830B00A6BF7}" type="datetimeFigureOut">
              <a:rPr lang="fi-FI" smtClean="0"/>
              <a:t>5.12.2019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EE87DCF-4E26-4319-9199-3BD6B28137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39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rivi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9" name="Puolivapaa piirt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0" name="Puolivapaa piirt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1" name="Puolivapaa piirt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2" name="Puolivapaa piirt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3" name="Puolivapaa piirt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4" name="Puolivapaa piirt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5" name="Puolivapaa piirt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6" name="Puolivapaa piirt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7" name="Puolivapaa piirt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8" name="Puolivapaa piirt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9" name="Puolivapaa piirt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0" name="Puolivapaa piirt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1" name="Puolivapaa piirt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2" name="Puolivapaa piirt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3" name="Puolivapaa piirt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4" name="Puolivapaa piirt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5" name="Puolivapaa piirt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6" name="Puolivapaa piirt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7" name="Puolivapaa piirt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8" name="Puolivapaa piirt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9" name="Puolivapaa piirt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0" name="Puolivapaa piirt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1" name="Puolivapaa piirt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2" name="Puolivapaa piirt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3" name="Puolivapaa piirt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4" name="Puolivapaa piirt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5" name="Puolivapaa piirt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6" name="Puolivapaa piirt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7" name="Puolivapaa piirt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8" name="Puolivapaa piirt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9" name="Puolivapaa piirt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0" name="Puolivapaa piirt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1" name="Puolivapaa piirt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2" name="Puolivapaa piirt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3" name="Puolivapaa piirt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4" name="Puolivapaa piirt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5" name="Puolivapaa piirt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6" name="Puolivapaa piirt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7" name="Puolivapaa piirt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8" name="Puolivapaa piirt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9" name="Puolivapaa piirt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0" name="Puolivapaa piirt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1" name="Puolivapaa piirt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2" name="Puolivapaa piirt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3" name="Puolivapaa piirt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4" name="Puolivapaa piirt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5" name="Puolivapaa piirt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6" name="Puolivapaa piirt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7" name="Puolivapaa piirt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8" name="Puolivapaa piirt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9" name="Puolivapaa piirt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0" name="Puolivapaa piirt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1" name="Puolivapaa piirt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2" name="Puolivapaa piirt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3" name="Puolivapaa piirt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4" name="Puolivapaa piirt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5" name="Puolivapaa piirt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6" name="Puolivapaa piirt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7" name="Puolivapaa piirt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8" name="Puolivapaa piirt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9" name="Puolivapaa piirt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0" name="Puolivapaa piirt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1" name="Puolivapaa piirt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2" name="Puolivapaa piirt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3" name="Puolivapaa piirt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4" name="Puolivapaa piirt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5" name="Puolivapaa piirt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6" name="Puolivapaa piirt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7" name="Puolivapaa piirt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8" name="Puolivapaa piirt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9" name="Puolivapaa piirt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0" name="Puolivapaa piirt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1" name="Puolivapaa piirt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2" name="Puolivapaa piirt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20750" cy="4267200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marL="1956816" latinLnBrk="0">
              <a:defRPr lang="fi-FI" sz="1600"/>
            </a:lvl6pPr>
            <a:lvl7pPr marL="1956816" latinLnBrk="0">
              <a:defRPr lang="fi-FI" sz="1600" baseline="0"/>
            </a:lvl7pPr>
            <a:lvl8pPr marL="1956816" latinLnBrk="0">
              <a:defRPr lang="fi-FI" sz="1600" baseline="0"/>
            </a:lvl8pPr>
            <a:lvl9pPr marL="1956816" latinLnBrk="0">
              <a:defRPr lang="fi-FI" sz="1600" baseline="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48442" y="1905000"/>
            <a:ext cx="4420749" cy="4267200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marL="1956816" latinLnBrk="0">
              <a:defRPr lang="fi-FI" sz="1600"/>
            </a:lvl6pPr>
            <a:lvl7pPr marL="1956816" latinLnBrk="0">
              <a:defRPr lang="fi-FI" sz="1600"/>
            </a:lvl7pPr>
            <a:lvl8pPr marL="1956816" latinLnBrk="0">
              <a:defRPr lang="fi-FI" sz="1600" baseline="0"/>
            </a:lvl8pPr>
            <a:lvl9pPr marL="1956816" latinLnBrk="0">
              <a:defRPr lang="fi-FI" sz="1600" baseline="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D245232-9F13-41EE-A888-E830B00A6BF7}" type="datetimeFigureOut">
              <a:rPr lang="fi-FI" smtClean="0"/>
              <a:t>5.12.2019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EE87DCF-4E26-4319-9199-3BD6B28137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52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rivi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1" name="Puolivapaa piirto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2" name="Puolivapaa piirto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3" name="Puolivapaa piirto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4" name="Puolivapaa piirt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5" name="Puolivapaa piirt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6" name="Puolivapaa piirt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7" name="Puolivapaa piirt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8" name="Puolivapaa piirt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9" name="Puolivapaa piirt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0" name="Puolivapaa piirt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1" name="Puolivapaa piirt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2" name="Puolivapaa piirt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3" name="Puolivapaa piirt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4" name="Puolivapaa piirt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5" name="Puolivapaa piirt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6" name="Puolivapaa piirt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7" name="Puolivapaa piirt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8" name="Puolivapaa piirt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9" name="Puolivapaa piirt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0" name="Puolivapaa piirt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1" name="Puolivapaa piirt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2" name="Puolivapaa piirt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3" name="Puolivapaa piirt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4" name="Puolivapaa piirt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5" name="Puolivapaa piirt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6" name="Puolivapaa piirt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7" name="Puolivapaa piirt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8" name="Puolivapaa piirt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9" name="Puolivapaa piirt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0" name="Puolivapaa piirt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1" name="Puolivapaa piirt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2" name="Puolivapaa piirt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3" name="Puolivapaa piirt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4" name="Puolivapaa piirt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5" name="Puolivapaa piirt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6" name="Puolivapaa piirt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7" name="Puolivapaa piirt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8" name="Puolivapaa piirt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9" name="Puolivapaa piirt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0" name="Puolivapaa piirt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1" name="Puolivapaa piirt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2" name="Puolivapaa piirt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3" name="Puolivapaa piirt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4" name="Puolivapaa piirt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5" name="Puolivapaa piirt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6" name="Puolivapaa piirt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7" name="Puolivapaa piirt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8" name="Puolivapaa piirt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9" name="Puolivapaa piirt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0" name="Puolivapaa piirt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1" name="Puolivapaa piirt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2" name="Puolivapaa piirt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3" name="Puolivapaa piirt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4" name="Puolivapaa piirt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5" name="Puolivapaa piirt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6" name="Puolivapaa piirt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7" name="Puolivapaa piirt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8" name="Puolivapaa piirt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9" name="Puolivapaa piirt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0" name="Puolivapaa piirt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1" name="Puolivapaa piirt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2" name="Puolivapaa piirt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3" name="Puolivapaa piirt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4" name="Puolivapaa piirt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5" name="Puolivapaa piirt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6" name="Puolivapaa piirt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7" name="Puolivapaa piirt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8" name="Puolivapaa piirt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9" name="Puolivapaa piirt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0" name="Puolivapaa piirt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1" name="Puolivapaa piirt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2" name="Puolivapaa piirt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3" name="Puolivapaa piirt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4" name="Puolivapaa piirt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>
            <a:lvl1pPr latinLnBrk="0">
              <a:defRPr lang="fi-FI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fi-FI" sz="2400" b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22810" y="2819400"/>
            <a:ext cx="4417702" cy="3352801"/>
          </a:xfrm>
        </p:spPr>
        <p:txBody>
          <a:bodyPr/>
          <a:lstStyle>
            <a:lvl1pPr latinLnBrk="0">
              <a:defRPr lang="fi-FI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latinLnBrk="0">
              <a:defRPr lang="fi-FI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latinLnBrk="0">
              <a:defRPr lang="fi-FI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latinLnBrk="0">
              <a:defRPr lang="fi-FI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latinLnBrk="0">
              <a:defRPr lang="fi-FI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956816" latinLnBrk="0">
              <a:defRPr lang="fi-FI" sz="1600"/>
            </a:lvl6pPr>
            <a:lvl7pPr marL="1956816" latinLnBrk="0">
              <a:defRPr lang="fi-FI" sz="1600" baseline="0"/>
            </a:lvl7pPr>
            <a:lvl8pPr marL="1956816" latinLnBrk="0">
              <a:defRPr lang="fi-FI" sz="1600" baseline="0"/>
            </a:lvl8pPr>
            <a:lvl9pPr marL="1956816" latinLnBrk="0">
              <a:defRPr lang="fi-FI" sz="1600" baseline="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51488" y="1905000"/>
            <a:ext cx="441770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fi-FI" sz="2400" b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51488" y="2819400"/>
            <a:ext cx="4417702" cy="3352801"/>
          </a:xfrm>
        </p:spPr>
        <p:txBody>
          <a:bodyPr/>
          <a:lstStyle>
            <a:lvl1pPr latinLnBrk="0">
              <a:defRPr lang="fi-FI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latinLnBrk="0">
              <a:defRPr lang="fi-FI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latinLnBrk="0">
              <a:defRPr lang="fi-FI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latinLnBrk="0">
              <a:defRPr lang="fi-FI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956816" latinLnBrk="0">
              <a:defRPr lang="fi-FI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956816" latinLnBrk="0">
              <a:defRPr lang="fi-FI" sz="1600"/>
            </a:lvl6pPr>
            <a:lvl7pPr marL="1956816" latinLnBrk="0">
              <a:defRPr lang="fi-FI" sz="1600"/>
            </a:lvl7pPr>
            <a:lvl8pPr marL="1956816" latinLnBrk="0">
              <a:defRPr lang="fi-FI" sz="1600"/>
            </a:lvl8pPr>
            <a:lvl9pPr marL="1956816" latinLnBrk="0">
              <a:defRPr lang="fi-FI"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D245232-9F13-41EE-A888-E830B00A6BF7}" type="datetimeFigureOut">
              <a:rPr lang="fi-FI" smtClean="0"/>
              <a:t>5.12.2019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EE87DCF-4E26-4319-9199-3BD6B28137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263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rivi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7" name="Puolivapaa piirt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58" name="Puolivapaa piirt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59" name="Puolivapaa piirt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0" name="Puolivapaa piirt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1" name="Puolivapaa piirt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2" name="Puolivapaa piirt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3" name="Puolivapaa piirt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4" name="Puolivapaa piirt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5" name="Puolivapaa piirt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6" name="Puolivapaa piirt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7" name="Puolivapaa piirt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8" name="Puolivapaa piirt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69" name="Puolivapaa piirt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0" name="Puolivapaa piirt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1" name="Puolivapaa piirt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2" name="Puolivapaa piirt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3" name="Puolivapaa piirt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4" name="Puolivapaa piirt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5" name="Puolivapaa piirt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6" name="Puolivapaa piirt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7" name="Puolivapaa piirt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8" name="Puolivapaa piirt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79" name="Puolivapaa piirt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0" name="Puolivapaa piirt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1" name="Puolivapaa piirt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2" name="Puolivapaa piirt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3" name="Puolivapaa piirt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4" name="Puolivapaa piirt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5" name="Puolivapaa piirt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6" name="Puolivapaa piirt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7" name="Puolivapaa piirt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8" name="Puolivapaa piirt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89" name="Puolivapaa piirt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0" name="Puolivapaa piirt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1" name="Puolivapaa piirt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2" name="Puolivapaa piirt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3" name="Puolivapaa piirt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4" name="Puolivapaa piirt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5" name="Puolivapaa piirt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6" name="Puolivapaa piirt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7" name="Puolivapaa piirt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8" name="Puolivapaa piirt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199" name="Puolivapaa piirt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0" name="Puolivapaa piirt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1" name="Puolivapaa piirt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2" name="Puolivapaa piirt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3" name="Puolivapaa piirt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4" name="Puolivapaa piirt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5" name="Puolivapaa piirt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6" name="Puolivapaa piirt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7" name="Puolivapaa piirt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8" name="Puolivapaa piirt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09" name="Puolivapaa piirt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0" name="Puolivapaa piirt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1" name="Puolivapaa piirt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2" name="Puolivapaa piirt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3" name="Puolivapaa piirt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4" name="Puolivapaa piirt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5" name="Puolivapaa piirt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6" name="Puolivapaa piirt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7" name="Puolivapaa piirt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8" name="Puolivapaa piirt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19" name="Puolivapaa piirt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0" name="Puolivapaa piirt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1" name="Puolivapaa piirt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2" name="Puolivapaa piirt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3" name="Puolivapaa piirt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4" name="Puolivapaa piirt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5" name="Puolivapaa piirt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6" name="Puolivapaa piirt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7" name="Puolivapaa piirt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8" name="Puolivapaa piirt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29" name="Puolivapaa piirt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  <p:sp>
          <p:nvSpPr>
            <p:cNvPr id="230" name="Puolivapaa piirt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>
                <a:ln>
                  <a:noFill/>
                </a:ln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D245232-9F13-41EE-A888-E830B00A6BF7}" type="datetimeFigureOut">
              <a:rPr lang="fi-FI" smtClean="0"/>
              <a:t>5.12.2019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EE87DCF-4E26-4319-9199-3BD6B28137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945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D245232-9F13-41EE-A888-E830B00A6BF7}" type="datetimeFigureOut">
              <a:rPr lang="fi-FI" smtClean="0"/>
              <a:t>5.12.2019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EE87DCF-4E26-4319-9199-3BD6B28137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069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kehys"/>
          <p:cNvGrpSpPr/>
          <p:nvPr/>
        </p:nvGrpSpPr>
        <p:grpSpPr bwMode="invGray">
          <a:xfrm>
            <a:off x="4418990" y="1630822"/>
            <a:ext cx="6292667" cy="4575885"/>
            <a:chOff x="4417839" y="1630821"/>
            <a:chExt cx="6291028" cy="4575885"/>
          </a:xfrm>
        </p:grpSpPr>
        <p:grpSp>
          <p:nvGrpSpPr>
            <p:cNvPr id="616" name="Ryhmä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Ryhmä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Puolivapaa piirto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Puolivapaa piirto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Puolivapaa piirto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Puolivapaa piirt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Puolivapaa piirt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Puolivapaa piirt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Puolivapaa piirt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Puolivapaa piirt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Puolivapaa piirt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Puolivapaa piirt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Puolivapaa piirt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Puolivapaa piirt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Puolivapaa piirt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Puolivapaa piirt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Puolivapaa piirt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Puolivapaa piirt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Puolivapaa piirt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Puolivapaa piirt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Puolivapaa piirt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Puolivapaa piirt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Puolivapaa piirt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Puolivapaa piirt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Puolivapaa piirt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Puolivapaa piirt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Puolivapaa piirt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Puolivapaa piirt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Puolivapaa piirt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Puolivapaa piirt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Puolivapaa piirt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Puolivapaa piirt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Puolivapaa piirt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Puolivapaa piirt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Puolivapaa piirt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Puolivapaa piirt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Puolivapaa piirt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Puolivapaa piirt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Puolivapaa piirt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Puolivapaa piirt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Puolivapaa piirt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Puolivapaa piirt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Puolivapaa piirt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Puolivapaa piirt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Puolivapaa piirt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Puolivapaa piirt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Puolivapaa piirt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Puolivapaa piirt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Puolivapaa piirt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Puolivapaa piirt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Puolivapaa piirt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Puolivapaa piirt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Puolivapaa piirt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Puolivapaa piirt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Puolivapaa piirt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Puolivapaa piirt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Puolivapaa piirt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Puolivapaa piirt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Puolivapaa piirt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Puolivapaa piirt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Puolivapaa piirt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Puolivapaa piirt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Puolivapaa piirt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Puolivapaa piirt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Puolivapaa piirt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Puolivapaa piirt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Puolivapaa piirt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Puolivapaa piirt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Puolivapaa piirt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Puolivapaa piirt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Puolivapaa piirt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Puolivapaa piirt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Puolivapaa piirt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Puolivapaa piirt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Puolivapaa piirt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Puolivapaa piirt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Ryhmä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Puolivapaa piirto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Puolivapaa piirto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Puolivapaa piirto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Puolivapaa piirt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Puolivapaa piirt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Puolivapaa piirt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Puolivapaa piirt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Puolivapaa piirt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Puolivapaa piirt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Puolivapaa piirt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Puolivapaa piirt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Puolivapaa piirt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Puolivapaa piirt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Puolivapaa piirt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Puolivapaa piirt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Puolivapaa piirt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Puolivapaa piirt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Puolivapaa piirt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Puolivapaa piirt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Puolivapaa piirt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Puolivapaa piirt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Puolivapaa piirt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Puolivapaa piirt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Puolivapaa piirt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Puolivapaa piirt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Puolivapaa piirt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Puolivapaa piirt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Puolivapaa piirt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Puolivapaa piirt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Puolivapaa piirt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Puolivapaa piirt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Puolivapaa piirt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Puolivapaa piirt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Puolivapaa piirt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Puolivapaa piirt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Puolivapaa piirt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Puolivapaa piirt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Puolivapaa piirt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Puolivapaa piirt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Puolivapaa piirt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Puolivapaa piirt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Puolivapaa piirt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Puolivapaa piirt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Puolivapaa piirt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Puolivapaa piirt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Puolivapaa piirt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Puolivapaa piirt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Puolivapaa piirt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Puolivapaa piirt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Puolivapaa piirt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Puolivapaa piirt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Puolivapaa piirt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Puolivapaa piirt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Puolivapaa piirt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Puolivapaa piirt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Puolivapaa piirt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Puolivapaa piirt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Puolivapaa piirt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Puolivapaa piirt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Puolivapaa piirt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Puolivapaa piirt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Puolivapaa piirt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Puolivapaa piirt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Puolivapaa piirt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Puolivapaa piirt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Puolivapaa piirt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Puolivapaa piirt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Puolivapaa piirt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Puolivapaa piirt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Puolivapaa piirt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Puolivapaa piirt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Puolivapaa piirt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Puolivapaa piirt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Puolivapaa piirt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Ryhmä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Ryhmä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Puolivapaa piirto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Puolivapaa piirto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Puolivapaa piirto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Puolivapaa piirt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Puolivapaa piirt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Puolivapaa piirt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Puolivapaa piirt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Puolivapaa piirt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Puolivapaa piirt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Puolivapaa piirt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Puolivapaa piirt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Puolivapaa piirt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Puolivapaa piirt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Puolivapaa piirt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Puolivapaa piirt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Puolivapaa piirt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Puolivapaa piirt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Puolivapaa piirt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Puolivapaa piirt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Puolivapaa piirt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Puolivapaa piirt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Puolivapaa piirt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Puolivapaa piirt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Puolivapaa piirt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Puolivapaa piirt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Puolivapaa piirt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Puolivapaa piirt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Puolivapaa piirt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Puolivapaa piirt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Puolivapaa piirt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Puolivapaa piirt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Puolivapaa piirt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Puolivapaa piirt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Puolivapaa piirt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Puolivapaa piirt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Puolivapaa piirt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Puolivapaa piirt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Puolivapaa piirt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Puolivapaa piirt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Puolivapaa piirt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Puolivapaa piirt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Puolivapaa piirt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Puolivapaa piirt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Puolivapaa piirt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Puolivapaa piirt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Puolivapaa piirt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Puolivapaa piirt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Puolivapaa piirt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Puolivapaa piirt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Puolivapaa piirt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Puolivapaa piirt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Puolivapaa piirt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Puolivapaa piirt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Puolivapaa piirt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Puolivapaa piirt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Puolivapaa piirt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Puolivapaa piirt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Puolivapaa piirt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Puolivapaa piirt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Puolivapaa piirt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Puolivapaa piirt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Puolivapaa piirt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Puolivapaa piirt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Puolivapaa piirt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Puolivapaa piirt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Puolivapaa piirt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Puolivapaa piirt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Puolivapaa piirt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Puolivapaa piirt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Puolivapaa piirt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Puolivapaa piirt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Puolivapaa piirt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Puolivapaa piirt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Puolivapaa piirt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Ryhmä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Puolivapaa piirto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Puolivapaa piirto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Puolivapaa piirto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Puolivapaa piirt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Puolivapaa piirt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Puolivapaa piirt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Puolivapaa piirt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Puolivapaa piirt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Puolivapaa piirt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Puolivapaa piirt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Puolivapaa piirt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Puolivapaa piirt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Puolivapaa piirt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Puolivapaa piirt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Puolivapaa piirt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Puolivapaa piirt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Puolivapaa piirt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Puolivapaa piirt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Puolivapaa piirt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Puolivapaa piirt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Puolivapaa piirt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Puolivapaa piirt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Puolivapaa piirt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Puolivapaa piirt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Puolivapaa piirt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Puolivapaa piirt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Puolivapaa piirt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Puolivapaa piirt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Puolivapaa piirt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Puolivapaa piirt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Puolivapaa piirt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Puolivapaa piirt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Puolivapaa piirt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Puolivapaa piirt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Puolivapaa piirt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Puolivapaa piirt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Puolivapaa piirt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Puolivapaa piirt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Puolivapaa piirt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Puolivapaa piirt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Puolivapaa piirt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Puolivapaa piirt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Puolivapaa piirt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Puolivapaa piirt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Puolivapaa piirt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Puolivapaa piirt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Puolivapaa piirt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Puolivapaa piirt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Puolivapaa piirt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Puolivapaa piirt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Puolivapaa piirt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Puolivapaa piirt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Puolivapaa piirt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Puolivapaa piirt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Puolivapaa piirt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Puolivapaa piirt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Puolivapaa piirt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Puolivapaa piirt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Puolivapaa piirt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Puolivapaa piirt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Puolivapaa piirt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Puolivapaa piirt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Puolivapaa piirt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Puolivapaa piirt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Puolivapaa piirt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Puolivapaa piirt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Puolivapaa piirt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Puolivapaa piirt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Puolivapaa piirt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Puolivapaa piirt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Puolivapaa piirt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Puolivapaa piirt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Puolivapaa piirt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Puolivapaa piirt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 latinLnBrk="0">
              <a:defRPr lang="fi-FI" sz="3200" b="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11249" y="1905000"/>
            <a:ext cx="5670757" cy="4038600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latinLnBrk="0">
              <a:defRPr lang="fi-FI" sz="1600"/>
            </a:lvl6pPr>
            <a:lvl7pPr latinLnBrk="0">
              <a:defRPr lang="fi-FI" sz="1600" baseline="0"/>
            </a:lvl7pPr>
            <a:lvl8pPr latinLnBrk="0">
              <a:defRPr lang="fi-FI" sz="1600" baseline="0"/>
            </a:lvl8pPr>
            <a:lvl9pPr latinLnBrk="0">
              <a:defRPr lang="fi-FI" sz="1600" baseline="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fi-FI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fi-FI" sz="1200"/>
            </a:lvl2pPr>
            <a:lvl3pPr marL="914400" indent="0" latinLnBrk="0">
              <a:buNone/>
              <a:defRPr lang="fi-FI" sz="1000"/>
            </a:lvl3pPr>
            <a:lvl4pPr marL="1371600" indent="0" latinLnBrk="0">
              <a:buNone/>
              <a:defRPr lang="fi-FI" sz="900"/>
            </a:lvl4pPr>
            <a:lvl5pPr marL="1828800" indent="0" latinLnBrk="0">
              <a:buNone/>
              <a:defRPr lang="fi-FI" sz="900"/>
            </a:lvl5pPr>
            <a:lvl6pPr marL="2286000" indent="0" latinLnBrk="0">
              <a:buNone/>
              <a:defRPr lang="fi-FI" sz="900"/>
            </a:lvl6pPr>
            <a:lvl7pPr marL="2743200" indent="0" latinLnBrk="0">
              <a:buNone/>
              <a:defRPr lang="fi-FI" sz="900"/>
            </a:lvl7pPr>
            <a:lvl8pPr marL="3200400" indent="0" latinLnBrk="0">
              <a:buNone/>
              <a:defRPr lang="fi-FI" sz="900"/>
            </a:lvl8pPr>
            <a:lvl9pPr marL="3657600" indent="0" latinLnBrk="0">
              <a:buNone/>
              <a:defRPr lang="fi-FI"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D245232-9F13-41EE-A888-E830B00A6BF7}" type="datetimeFigureOut">
              <a:rPr lang="fi-FI" smtClean="0"/>
              <a:t>5.12.2019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EE87DCF-4E26-4319-9199-3BD6B28137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478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kehys"/>
          <p:cNvGrpSpPr/>
          <p:nvPr/>
        </p:nvGrpSpPr>
        <p:grpSpPr bwMode="invGray">
          <a:xfrm flipH="1">
            <a:off x="1447877" y="1630822"/>
            <a:ext cx="6292667" cy="4575885"/>
            <a:chOff x="4417839" y="1630821"/>
            <a:chExt cx="6291028" cy="4575885"/>
          </a:xfrm>
        </p:grpSpPr>
        <p:grpSp>
          <p:nvGrpSpPr>
            <p:cNvPr id="615" name="Ryhmä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Ryhmä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Puolivapaa piirto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Puolivapaa piirto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Puolivapaa piirto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Puolivapaa piirt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Puolivapaa piirt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Puolivapaa piirt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Puolivapaa piirt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Puolivapaa piirt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Puolivapaa piirt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Puolivapaa piirt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Puolivapaa piirt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Puolivapaa piirt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Puolivapaa piirt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Puolivapaa piirt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Puolivapaa piirt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Puolivapaa piirt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Puolivapaa piirt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Puolivapaa piirt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Puolivapaa piirt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Puolivapaa piirt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Puolivapaa piirt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Puolivapaa piirt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Puolivapaa piirt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Puolivapaa piirt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Puolivapaa piirt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Puolivapaa piirt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Puolivapaa piirt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Puolivapaa piirt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Puolivapaa piirt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Puolivapaa piirt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Puolivapaa piirt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Puolivapaa piirt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Puolivapaa piirt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Puolivapaa piirt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Puolivapaa piirt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Puolivapaa piirt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Puolivapaa piirt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Puolivapaa piirt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Puolivapaa piirt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Puolivapaa piirt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Puolivapaa piirt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Puolivapaa piirt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Puolivapaa piirt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Puolivapaa piirt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Puolivapaa piirt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Puolivapaa piirt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Puolivapaa piirt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Puolivapaa piirt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Puolivapaa piirt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Puolivapaa piirt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Puolivapaa piirt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Puolivapaa piirt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Puolivapaa piirt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Puolivapaa piirt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Puolivapaa piirt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Puolivapaa piirt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Puolivapaa piirt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Puolivapaa piirt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Puolivapaa piirt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Puolivapaa piirt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Puolivapaa piirt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Puolivapaa piirt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Puolivapaa piirt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Puolivapaa piirt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Puolivapaa piirt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Puolivapaa piirt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Puolivapaa piirt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Puolivapaa piirt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Puolivapaa piirt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Puolivapaa piirt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Puolivapaa piirt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Puolivapaa piirt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Puolivapaa piirt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Puolivapaa piirt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Ryhmä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Puolivapaa piirto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Puolivapaa piirto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Puolivapaa piirto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Puolivapaa piirt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Puolivapaa piirt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Puolivapaa piirt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Puolivapaa piirt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Puolivapaa piirt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Puolivapaa piirt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Puolivapaa piirt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Puolivapaa piirt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Puolivapaa piirt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Puolivapaa piirt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Puolivapaa piirt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Puolivapaa piirt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Puolivapaa piirt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Puolivapaa piirt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Puolivapaa piirt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Puolivapaa piirt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Puolivapaa piirt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Puolivapaa piirt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Puolivapaa piirt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Puolivapaa piirt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Puolivapaa piirt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Puolivapaa piirt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Puolivapaa piirt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Puolivapaa piirt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Puolivapaa piirt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Puolivapaa piirt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Puolivapaa piirt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Puolivapaa piirt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Puolivapaa piirt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Puolivapaa piirt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Puolivapaa piirt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Puolivapaa piirt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Puolivapaa piirt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Puolivapaa piirt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Puolivapaa piirt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Puolivapaa piirt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Puolivapaa piirt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Puolivapaa piirt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Puolivapaa piirt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Puolivapaa piirt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Puolivapaa piirt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Puolivapaa piirt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Puolivapaa piirt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Puolivapaa piirt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Puolivapaa piirt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Puolivapaa piirt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Puolivapaa piirt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Puolivapaa piirt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Puolivapaa piirt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Puolivapaa piirt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Puolivapaa piirt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Puolivapaa piirt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Puolivapaa piirt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Puolivapaa piirt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Puolivapaa piirt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Puolivapaa piirt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Puolivapaa piirt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Puolivapaa piirt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Puolivapaa piirt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Puolivapaa piirt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Puolivapaa piirt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Puolivapaa piirt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Puolivapaa piirt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Puolivapaa piirt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Puolivapaa piirt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Puolivapaa piirt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Puolivapaa piirt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Puolivapaa piirt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Puolivapaa piirt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Puolivapaa piirt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Puolivapaa piirt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Ryhmä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Ryhmä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Puolivapaa piirto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Puolivapaa piirto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Puolivapaa piirto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Puolivapaa piirt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Puolivapaa piirt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Puolivapaa piirt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Puolivapaa piirt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Puolivapaa piirt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Puolivapaa piirt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Puolivapaa piirt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Puolivapaa piirt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Puolivapaa piirt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Puolivapaa piirt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Puolivapaa piirt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Puolivapaa piirt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Puolivapaa piirt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Puolivapaa piirt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Puolivapaa piirt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Puolivapaa piirt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Puolivapaa piirt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Puolivapaa piirt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Puolivapaa piirt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Puolivapaa piirt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Puolivapaa piirt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Puolivapaa piirt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Puolivapaa piirt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Puolivapaa piirt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Puolivapaa piirt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Puolivapaa piirt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Puolivapaa piirt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Puolivapaa piirt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Puolivapaa piirt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Puolivapaa piirt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Puolivapaa piirt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Puolivapaa piirt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Puolivapaa piirt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Puolivapaa piirt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Puolivapaa piirt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Puolivapaa piirt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Puolivapaa piirt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Puolivapaa piirt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Puolivapaa piirt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Puolivapaa piirt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Puolivapaa piirt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Puolivapaa piirt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Puolivapaa piirt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Puolivapaa piirt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Puolivapaa piirt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Puolivapaa piirt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Puolivapaa piirt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Puolivapaa piirt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Puolivapaa piirt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Puolivapaa piirt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Puolivapaa piirt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Puolivapaa piirt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Puolivapaa piirt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Puolivapaa piirt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Puolivapaa piirt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Puolivapaa piirt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Puolivapaa piirt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Puolivapaa piirt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Puolivapaa piirt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Puolivapaa piirt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Puolivapaa piirt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Puolivapaa piirt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Puolivapaa piirt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Puolivapaa piirt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Puolivapaa piirt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Puolivapaa piirt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Puolivapaa piirt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Puolivapaa piirt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Puolivapaa piirt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Puolivapaa piirt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Puolivapaa piirt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Ryhmä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Puolivapaa piirto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Puolivapaa piirto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Puolivapaa piirto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Puolivapaa piirto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Puolivapaa piirto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Puolivapaa piirto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Puolivapaa piirto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Puolivapaa piirto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Puolivapaa piirto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Puolivapaa piirto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Puolivapaa piirto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Puolivapaa piirto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Puolivapaa piirto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Puolivapaa piirto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Puolivapaa piirto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Puolivapaa piirto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Puolivapaa piirto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Puolivapaa piirto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Puolivapaa piirto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Puolivapaa piirto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Puolivapaa piirto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Puolivapaa piirto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Puolivapaa piirto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Puolivapaa piirto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Puolivapaa piirto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Puolivapaa piirto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Puolivapaa piirto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Puolivapaa piirto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Puolivapaa piirto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Puolivapaa piirto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Puolivapaa piirto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Puolivapaa piirto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Puolivapaa piirto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Puolivapaa piirto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Puolivapaa piirto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Puolivapaa piirto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Puolivapaa piirto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Puolivapaa piirto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Puolivapaa piirto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Puolivapaa piirto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Puolivapaa piirto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Puolivapaa piirto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Puolivapaa piirto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Puolivapaa piirto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Puolivapaa piirto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Puolivapaa piirto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Puolivapaa piirto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Puolivapaa piirto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Puolivapaa piirto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Puolivapaa piirto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Puolivapaa piirto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Puolivapaa piirto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Puolivapaa piirto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Puolivapaa piirto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Puolivapaa piirto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Puolivapaa piirto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Puolivapaa piirto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Puolivapaa piirto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Puolivapaa piirto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Puolivapaa piirto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Puolivapaa piirto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Puolivapaa piirto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Puolivapaa piirto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Puolivapaa piirto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Puolivapaa piirto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Puolivapaa piirto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Puolivapaa piirto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Puolivapaa piirto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Puolivapaa piirto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Puolivapaa piirto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Puolivapaa piirto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Puolivapaa piirto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Puolivapaa piirto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Puolivapaa piirto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 sz="180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 latinLnBrk="0">
              <a:defRPr lang="fi-FI" sz="3200" b="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46293" y="1884311"/>
            <a:ext cx="5670757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lang="fi-FI" sz="2400"/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908018" y="3411748"/>
            <a:ext cx="2743915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fi-FI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fi-FI" sz="1200"/>
            </a:lvl2pPr>
            <a:lvl3pPr marL="914400" indent="0" latinLnBrk="0">
              <a:buNone/>
              <a:defRPr lang="fi-FI" sz="1000"/>
            </a:lvl3pPr>
            <a:lvl4pPr marL="1371600" indent="0" latinLnBrk="0">
              <a:buNone/>
              <a:defRPr lang="fi-FI" sz="900"/>
            </a:lvl4pPr>
            <a:lvl5pPr marL="1828800" indent="0" latinLnBrk="0">
              <a:buNone/>
              <a:defRPr lang="fi-FI" sz="900"/>
            </a:lvl5pPr>
            <a:lvl6pPr marL="2286000" indent="0" latinLnBrk="0">
              <a:buNone/>
              <a:defRPr lang="fi-FI" sz="900"/>
            </a:lvl6pPr>
            <a:lvl7pPr marL="2743200" indent="0" latinLnBrk="0">
              <a:buNone/>
              <a:defRPr lang="fi-FI" sz="900"/>
            </a:lvl7pPr>
            <a:lvl8pPr marL="3200400" indent="0" latinLnBrk="0">
              <a:buNone/>
              <a:defRPr lang="fi-FI" sz="900"/>
            </a:lvl8pPr>
            <a:lvl9pPr marL="3657600" indent="0" latinLnBrk="0">
              <a:buNone/>
              <a:defRPr lang="fi-FI"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D245232-9F13-41EE-A888-E830B00A6BF7}" type="datetimeFigureOut">
              <a:rPr lang="fi-FI" smtClean="0"/>
              <a:t>5.12.2019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EE87DCF-4E26-4319-9199-3BD6B28137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739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i-FI" sz="10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D245232-9F13-41EE-A888-E830B00A6BF7}" type="datetimeFigureOut">
              <a:rPr lang="fi-FI" smtClean="0"/>
              <a:t>5.12.2019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22810" y="6400801"/>
            <a:ext cx="6326246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i-FI" sz="10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9525893" y="6400801"/>
            <a:ext cx="114330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i-FI" sz="10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EE87DCF-4E26-4319-9199-3BD6B28137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4603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i-FI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lang="fi-FI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fi-FI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fi-FI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fi-FI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fi-FI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yle.fi/plus/abitreenit/2019/kevat/AX-fi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0FB867-3F46-4195-8811-540E53B73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9200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Tutustukaa Abitreenit-sivuston linkkien kautta sensorien kirjoitustaidon koetta koskeviin vinkkeihin.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8BFDC7-D231-44C1-9E41-C822460B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83871"/>
            <a:ext cx="12192000" cy="1551961"/>
          </a:xfrm>
        </p:spPr>
        <p:txBody>
          <a:bodyPr>
            <a:normAutofit/>
          </a:bodyPr>
          <a:lstStyle/>
          <a:p>
            <a:r>
              <a:rPr lang="fi-FI" b="1" dirty="0"/>
              <a:t>Millaiset piirteet ovat artikkelien valossa leimallisia hyvätasoisille lukutaidon vastausteksteille?</a:t>
            </a:r>
          </a:p>
          <a:p>
            <a:r>
              <a:rPr lang="fi-FI" b="1" dirty="0"/>
              <a:t>Mitkä vinkit tallettaisitte sydämeenne, ja mitkä kaipaisivat lisävalotusta?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D3CE87C-A836-47BC-8A3F-5D3EBCC72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893" y="3699685"/>
            <a:ext cx="10314214" cy="314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8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811" y="424542"/>
            <a:ext cx="9146380" cy="871602"/>
          </a:xfrm>
        </p:spPr>
        <p:txBody>
          <a:bodyPr>
            <a:normAutofit fontScale="90000"/>
          </a:bodyPr>
          <a:lstStyle/>
          <a:p>
            <a:pPr algn="ctr"/>
            <a:r>
              <a:rPr lang="fi-FI" sz="3900" b="1" dirty="0">
                <a:latin typeface="Calibri" panose="020F0502020204030204" pitchFamily="34" charset="0"/>
              </a:rPr>
              <a:t>Vastaustekstin sisältöainekset (ns. HEP-kaava): </a:t>
            </a:r>
            <a:br>
              <a:rPr lang="fi-FI" b="1" dirty="0">
                <a:latin typeface="Calibri" panose="020F0502020204030204" pitchFamily="34" charset="0"/>
              </a:rPr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1077686"/>
            <a:ext cx="12192000" cy="2999386"/>
          </a:xfrm>
        </p:spPr>
        <p:txBody>
          <a:bodyPr>
            <a:normAutofit fontScale="70000" lnSpcReduction="20000"/>
          </a:bodyPr>
          <a:lstStyle/>
          <a:p>
            <a:r>
              <a:rPr lang="fi-FI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riittävästi havaintoja ja päätelmiä tehtävänannon määrittelemästä näkökulmasta</a:t>
            </a:r>
          </a:p>
          <a:p>
            <a:pPr lvl="0"/>
            <a:r>
              <a:rPr lang="fi-FI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vastauksessa esitetyt havainnot, väitteet ja tulkinnat perusteltu tekstiesimerkein  ja kontekstihavainnoin </a:t>
            </a:r>
            <a:r>
              <a:rPr lang="fi-FI" sz="3600" b="1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→ huom.: vastausten tiiviyden vuoksi myös viittaukset tiiviitä </a:t>
            </a:r>
          </a:p>
          <a:p>
            <a:pPr lvl="0"/>
            <a:r>
              <a:rPr lang="fi-FI" sz="3600" b="1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päätelmiä käytettyjen keinojen tehtävistä</a:t>
            </a:r>
          </a:p>
          <a:p>
            <a:r>
              <a:rPr lang="fi-FI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erittely ja tulkinnat sopivalla abstraktiotasolla, käsitteiden käyttö </a:t>
            </a:r>
          </a:p>
          <a:p>
            <a:pPr lvl="0"/>
            <a:r>
              <a:rPr lang="fi-FI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pääosassa tekstien analyysi, eivät omat pohdinnat tekstin pohjalta!!!</a:t>
            </a:r>
          </a:p>
          <a:p>
            <a:endParaRPr lang="fi-FI" sz="2400" b="1" dirty="0">
              <a:solidFill>
                <a:schemeClr val="tx1"/>
              </a:solidFill>
            </a:endParaRPr>
          </a:p>
          <a:p>
            <a:pPr lvl="0"/>
            <a:endParaRPr lang="fi-FI" sz="2400" b="1" dirty="0">
              <a:solidFill>
                <a:schemeClr val="tx1"/>
              </a:solidFill>
            </a:endParaRPr>
          </a:p>
          <a:p>
            <a:pPr>
              <a:buNone/>
            </a:pP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D0B644C-401B-4008-861F-380D65741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0181" y="4074005"/>
            <a:ext cx="9031638" cy="2780928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D2C41B5-01C4-41E4-9281-857B4633A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181" y="4105946"/>
            <a:ext cx="9033926" cy="27489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811" y="522513"/>
            <a:ext cx="9146380" cy="636815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/>
              <a:t>Vastauksen esitystapa</a:t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" y="832758"/>
            <a:ext cx="12191999" cy="3100298"/>
          </a:xfrm>
        </p:spPr>
        <p:txBody>
          <a:bodyPr numCol="2">
            <a:normAutofit fontScale="77500" lnSpcReduction="20000"/>
          </a:bodyPr>
          <a:lstStyle/>
          <a:p>
            <a:r>
              <a:rPr lang="fi-FI" sz="2400" b="1" dirty="0">
                <a:solidFill>
                  <a:schemeClr val="tx1"/>
                </a:solidFill>
              </a:rPr>
              <a:t>kieli ei painotu arvioinnissa, mutta erinomainen arvosana edellyttää selkeää ja helposti ymmärrettävää tekstiä, tekstin jaksottamista, kappaleiden rakenteen tasapainoisuutta ja selkeitä virkerakenteita</a:t>
            </a:r>
          </a:p>
          <a:p>
            <a:r>
              <a:rPr lang="fi-FI" sz="2400" b="1" dirty="0">
                <a:solidFill>
                  <a:schemeClr val="tx1"/>
                </a:solidFill>
              </a:rPr>
              <a:t>vastaus selkeä ja loogisesti etenevä kokonaisuus</a:t>
            </a:r>
          </a:p>
          <a:p>
            <a:r>
              <a:rPr lang="fi-FI" sz="2400" b="1" dirty="0">
                <a:solidFill>
                  <a:schemeClr val="tx1"/>
                </a:solidFill>
              </a:rPr>
              <a:t>havainnot ryhmitelty tarkoituksenmukaisesti </a:t>
            </a:r>
          </a:p>
          <a:p>
            <a:r>
              <a:rPr lang="fi-FI" sz="2400" b="1" dirty="0">
                <a:solidFill>
                  <a:schemeClr val="tx1"/>
                </a:solidFill>
              </a:rPr>
              <a:t>luettelomuotoinen vastaus jäsentynyt ja hyvin muotoiltu</a:t>
            </a:r>
          </a:p>
          <a:p>
            <a:r>
              <a:rPr lang="fi-FI" b="1" dirty="0"/>
              <a:t>vastausta ei otsikoida</a:t>
            </a:r>
          </a:p>
          <a:p>
            <a:r>
              <a:rPr lang="fi-FI" b="1" dirty="0"/>
              <a:t>vastauksen alussa nimetään aineisto (viittaus)</a:t>
            </a:r>
          </a:p>
          <a:p>
            <a:r>
              <a:rPr lang="fi-FI" b="1" dirty="0"/>
              <a:t>vastauksen alussa kerrotaan keskeinen ongelma tai tutkimuskohde</a:t>
            </a:r>
          </a:p>
          <a:p>
            <a:r>
              <a:rPr lang="fi-FI" b="1" dirty="0"/>
              <a:t>vastauksen asia etenee koko ajan toistelematta asioita</a:t>
            </a:r>
          </a:p>
          <a:p>
            <a:r>
              <a:rPr lang="fi-FI" b="1" dirty="0"/>
              <a:t>vastaus loppuu, kun analyysi on valmis, ilman mitään loppuylevöintiä.</a:t>
            </a:r>
          </a:p>
          <a:p>
            <a:endParaRPr lang="fi-FI" sz="2400" b="1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pic>
        <p:nvPicPr>
          <p:cNvPr id="12" name="Kuva 11" descr="papap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4016831"/>
            <a:ext cx="9144000" cy="2841171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10F9EEDA-E725-4349-B4FF-31DB0FE7B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5840" y="3989034"/>
            <a:ext cx="9480319" cy="28967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5500" b="1" dirty="0"/>
              <a:t>Lukutaidon koe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1648056"/>
            <a:ext cx="12192000" cy="2128564"/>
          </a:xfrm>
        </p:spPr>
        <p:txBody>
          <a:bodyPr>
            <a:normAutofit fontScale="92500"/>
          </a:bodyPr>
          <a:lstStyle/>
          <a:p>
            <a:r>
              <a:rPr lang="fi-FI" sz="2500" b="1" dirty="0">
                <a:solidFill>
                  <a:schemeClr val="tx1"/>
                </a:solidFill>
              </a:rPr>
              <a:t>Lukutaidon kokeessa arvioidaan kokelaan kriittistä ja kulttuurista lukutaitoa eli taitoa eritellä, tulkita, arvioida ja hyödyntää monimuotoisia tekstejä tietoisena niiden tavoitteista, ilmaisukeinoista ja konteksteista. </a:t>
            </a:r>
          </a:p>
          <a:p>
            <a:r>
              <a:rPr lang="fi-FI" sz="2500" b="1" dirty="0">
                <a:solidFill>
                  <a:schemeClr val="tx1"/>
                </a:solidFill>
              </a:rPr>
              <a:t>Tehtävät liittyvät esimerkiksi aineistona olevien tekstien merkityksiin, rakenteisiin, ilmaisuun, tematiikkaan, vastaanottoon ja kontekstiin sekä niiden välisiin suhteisiin. 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000501"/>
            <a:ext cx="9144000" cy="2857500"/>
          </a:xfrm>
          <a:prstGeom prst="rect">
            <a:avLst/>
          </a:prstGeom>
        </p:spPr>
      </p:pic>
      <p:pic>
        <p:nvPicPr>
          <p:cNvPr id="5" name="Sisällön paikkamerkki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77680"/>
            <a:ext cx="9177491" cy="288032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8F962FD-C969-4C2A-9215-734CE611BC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49" y="4000501"/>
            <a:ext cx="9201665" cy="2852516"/>
          </a:xfrm>
          <a:prstGeom prst="rect">
            <a:avLst/>
          </a:prstGeom>
        </p:spPr>
      </p:pic>
      <p:pic>
        <p:nvPicPr>
          <p:cNvPr id="9" name="Kuva 8" descr="kevät1.jpg"/>
          <p:cNvPicPr>
            <a:picLocks noChangeAspect="1"/>
          </p:cNvPicPr>
          <p:nvPr/>
        </p:nvPicPr>
        <p:blipFill>
          <a:blip r:embed="rId5" cstate="print"/>
          <a:srcRect l="2697" t="6814" r="1936" b="6877"/>
          <a:stretch>
            <a:fillRect/>
          </a:stretch>
        </p:blipFill>
        <p:spPr>
          <a:xfrm>
            <a:off x="1524000" y="4044303"/>
            <a:ext cx="9144000" cy="2813699"/>
          </a:xfrm>
          <a:prstGeom prst="rect">
            <a:avLst/>
          </a:prstGeom>
        </p:spPr>
      </p:pic>
      <p:pic>
        <p:nvPicPr>
          <p:cNvPr id="8" name="Kuva 7" descr="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1" y="4008120"/>
            <a:ext cx="9144001" cy="284988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178B8BD-2BA0-4D5A-95FB-DF73962E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43" y="3781605"/>
            <a:ext cx="9772675" cy="307141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8564E31-CA16-4FB3-96A2-115C4D687F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4501" y="3744544"/>
            <a:ext cx="10194557" cy="314553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0"/>
            <a:ext cx="12192000" cy="4005064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chemeClr val="tx1"/>
                </a:solidFill>
              </a:rPr>
              <a:t>Kokeessa on kaksi osaa. </a:t>
            </a:r>
            <a:r>
              <a:rPr lang="fi-FI" b="1" dirty="0">
                <a:hlinkClick r:id="rId2"/>
              </a:rPr>
              <a:t>http://yle.fi/plus/abitreenit/2019/kevat/AX-fi/index.html</a:t>
            </a:r>
            <a:r>
              <a:rPr lang="fi-FI" b="1" dirty="0"/>
              <a:t> </a:t>
            </a:r>
            <a:endParaRPr lang="fi-FI" b="1" dirty="0">
              <a:solidFill>
                <a:schemeClr val="tx1"/>
              </a:solidFill>
            </a:endParaRPr>
          </a:p>
          <a:p>
            <a:pPr lvl="1"/>
            <a:r>
              <a:rPr lang="fi-FI" b="1" dirty="0">
                <a:solidFill>
                  <a:schemeClr val="tx1"/>
                </a:solidFill>
              </a:rPr>
              <a:t>Osa I keskittyy asia- ja mediatekstien, osa II kaunokirjallisten ja muiden fiktiivisten tekstien analysointiin ja tulkintaan </a:t>
            </a:r>
          </a:p>
          <a:p>
            <a:pPr lvl="1"/>
            <a:r>
              <a:rPr lang="fi-FI" b="1" dirty="0">
                <a:solidFill>
                  <a:schemeClr val="tx1"/>
                </a:solidFill>
              </a:rPr>
              <a:t>Molemmissa osissa on tarjolla kaksi tehtävää. Kokelas valitsee yhden tehtävän kummastakin osasta eli vastaa yhteensä kahteen tehtävään. </a:t>
            </a:r>
          </a:p>
          <a:p>
            <a:pPr lvl="1"/>
            <a:r>
              <a:rPr lang="fi-FI" b="1" dirty="0">
                <a:solidFill>
                  <a:schemeClr val="tx1"/>
                </a:solidFill>
              </a:rPr>
              <a:t>Yksittäinen tehtävänanto yksi- tai kaksiosainen. Yksiosainen tehtävä edellyttää yhtenäisen pidemmän ja kaksiosainen kahden lyhyemmän tekstin tuottamista.</a:t>
            </a:r>
          </a:p>
          <a:p>
            <a:pPr lvl="1"/>
            <a:r>
              <a:rPr lang="fi-FI" b="1" dirty="0">
                <a:solidFill>
                  <a:schemeClr val="tx1"/>
                </a:solidFill>
              </a:rPr>
              <a:t>Maksimipistemäärä: 30 p. + 30 p. = 60 p. </a:t>
            </a:r>
          </a:p>
          <a:p>
            <a:pPr lvl="1"/>
            <a:r>
              <a:rPr lang="fi-FI" b="1" dirty="0">
                <a:solidFill>
                  <a:schemeClr val="tx1"/>
                </a:solidFill>
              </a:rPr>
              <a:t>Kaksiosaiset tehtävät: </a:t>
            </a:r>
          </a:p>
          <a:p>
            <a:pPr lvl="2"/>
            <a:r>
              <a:rPr lang="fi-FI" b="1" dirty="0">
                <a:solidFill>
                  <a:schemeClr val="tx1"/>
                </a:solidFill>
              </a:rPr>
              <a:t>1. osa 12 p. arvoinen: tehtävänanto voi ohjata keskittymään yksityiskohtiin, vastaus voi olla luettelomainen ja laajuus on pienempi kuin 18 ja 30 pisteen tehtävissä</a:t>
            </a:r>
          </a:p>
          <a:p>
            <a:pPr lvl="2"/>
            <a:r>
              <a:rPr lang="fi-FI" b="1" dirty="0">
                <a:solidFill>
                  <a:schemeClr val="tx1"/>
                </a:solidFill>
              </a:rPr>
              <a:t>2. osa 18 p. arvoinen</a:t>
            </a:r>
          </a:p>
          <a:p>
            <a:pPr lvl="1"/>
            <a:endParaRPr lang="fi-FI" dirty="0"/>
          </a:p>
        </p:txBody>
      </p:sp>
      <p:pic>
        <p:nvPicPr>
          <p:cNvPr id="7" name="Kuva 6" descr="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1" y="4013200"/>
            <a:ext cx="9144001" cy="284480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F3D651D-0F01-4E49-9D08-7BC48C21D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792" y="3909076"/>
            <a:ext cx="9628415" cy="294892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404664"/>
            <a:ext cx="12192000" cy="5615136"/>
          </a:xfrm>
        </p:spPr>
        <p:txBody>
          <a:bodyPr>
            <a:normAutofit/>
          </a:bodyPr>
          <a:lstStyle/>
          <a:p>
            <a:r>
              <a:rPr lang="fi-FI" sz="2300" b="1" dirty="0">
                <a:solidFill>
                  <a:schemeClr val="tx1"/>
                </a:solidFill>
              </a:rPr>
              <a:t>Lukutaidon kokeessa kukin tehtävä arvioidaan erikseen. Kunkin vastauksen alin pistemäärä on 0 pistettä.  Ylin pistemäärä on yksiosaisissa tehtävissä 30 pistettä ja kaksiosaisissa tehtävissä 18 tai 12 pistettä. Näin kaksiosaisenkin tehtävän kokonaispistemäärä on 30 pistettä. Pisteityksessä käytetään vain alla olevassa taulukossa 2 mainittuja pistemääriä. </a:t>
            </a:r>
          </a:p>
          <a:p>
            <a:r>
              <a:rPr lang="fi-FI" sz="2400" b="1" dirty="0">
                <a:solidFill>
                  <a:schemeClr val="tx1"/>
                </a:solidFill>
              </a:rPr>
              <a:t>arviointiskaalat: erinomainen – erittäin hyvä – hyvä – tyydyttävä – välttävä – heikko – riittämätön </a:t>
            </a:r>
          </a:p>
          <a:p>
            <a:r>
              <a:rPr lang="fi-FI" sz="2400" b="1" dirty="0">
                <a:solidFill>
                  <a:schemeClr val="tx1"/>
                </a:solidFill>
              </a:rPr>
              <a:t>lukutaidon kokeessa käytettävät pistemäärät</a:t>
            </a:r>
          </a:p>
          <a:p>
            <a:pPr>
              <a:buNone/>
            </a:pPr>
            <a:endParaRPr lang="fi-FI" sz="23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DDA7EFF2-C412-4327-9B5E-EBE2E2681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990498"/>
              </p:ext>
            </p:extLst>
          </p:nvPr>
        </p:nvGraphicFramePr>
        <p:xfrm>
          <a:off x="1920852" y="3608613"/>
          <a:ext cx="8350296" cy="32493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89414">
                  <a:extLst>
                    <a:ext uri="{9D8B030D-6E8A-4147-A177-3AD203B41FA5}">
                      <a16:colId xmlns:a16="http://schemas.microsoft.com/office/drawing/2014/main" val="2818049031"/>
                    </a:ext>
                  </a:extLst>
                </a:gridCol>
                <a:gridCol w="4760882">
                  <a:extLst>
                    <a:ext uri="{9D8B030D-6E8A-4147-A177-3AD203B41FA5}">
                      <a16:colId xmlns:a16="http://schemas.microsoft.com/office/drawing/2014/main" val="3274077830"/>
                    </a:ext>
                  </a:extLst>
                </a:gridCol>
              </a:tblGrid>
              <a:tr h="1083129">
                <a:tc>
                  <a:txBody>
                    <a:bodyPr/>
                    <a:lstStyle/>
                    <a:p>
                      <a:r>
                        <a:rPr lang="fi-FI" sz="2500" b="1" dirty="0">
                          <a:latin typeface="Calibri" panose="020F0502020204030204" pitchFamily="34" charset="0"/>
                        </a:rPr>
                        <a:t>30 pisteen tehtävä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500" dirty="0">
                          <a:latin typeface="Calibri" panose="020F0502020204030204" pitchFamily="34" charset="0"/>
                        </a:rPr>
                        <a:t>30 – 25 – 20 – 15 – 10 – 5 - 0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357293"/>
                  </a:ext>
                </a:extLst>
              </a:tr>
              <a:tr h="1083129">
                <a:tc>
                  <a:txBody>
                    <a:bodyPr/>
                    <a:lstStyle/>
                    <a:p>
                      <a:r>
                        <a:rPr lang="fi-FI" sz="2500" b="1" dirty="0">
                          <a:latin typeface="Calibri" panose="020F0502020204030204" pitchFamily="34" charset="0"/>
                        </a:rPr>
                        <a:t>18 pisteen tehtävä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500" b="1" dirty="0">
                          <a:latin typeface="Calibri" panose="020F0502020204030204" pitchFamily="34" charset="0"/>
                        </a:rPr>
                        <a:t>18 – 15 – 12 – 9 – 6 – 3 - 0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40119"/>
                  </a:ext>
                </a:extLst>
              </a:tr>
              <a:tr h="1083129">
                <a:tc>
                  <a:txBody>
                    <a:bodyPr/>
                    <a:lstStyle/>
                    <a:p>
                      <a:r>
                        <a:rPr lang="fi-FI" sz="2500" b="1" dirty="0">
                          <a:latin typeface="Calibri" panose="020F0502020204030204" pitchFamily="34" charset="0"/>
                        </a:rPr>
                        <a:t>12 pisteen tehtävä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500" b="1" dirty="0">
                          <a:latin typeface="Calibri" panose="020F0502020204030204" pitchFamily="34" charset="0"/>
                        </a:rPr>
                        <a:t>12 – 10 – 8 – 6 – 4 – 2 – 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16987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188640"/>
            <a:ext cx="12192000" cy="5831160"/>
          </a:xfrm>
        </p:spPr>
        <p:txBody>
          <a:bodyPr>
            <a:normAutofit/>
          </a:bodyPr>
          <a:lstStyle/>
          <a:p>
            <a:r>
              <a:rPr lang="fi-FI" sz="2300" b="1" dirty="0">
                <a:solidFill>
                  <a:schemeClr val="tx1"/>
                </a:solidFill>
              </a:rPr>
              <a:t>Asia- ja mediateksteihin keskittyvä osa I (erittelevä, kriittinen lukutaito): tehtävissä voidaan esimerkiksi pyytää </a:t>
            </a:r>
          </a:p>
          <a:p>
            <a:pPr lvl="1"/>
            <a:r>
              <a:rPr lang="fi-FI" sz="2300" b="1" dirty="0">
                <a:solidFill>
                  <a:schemeClr val="tx1"/>
                </a:solidFill>
              </a:rPr>
              <a:t>vertailemaan tekstejä </a:t>
            </a:r>
          </a:p>
          <a:p>
            <a:pPr lvl="1"/>
            <a:r>
              <a:rPr lang="fi-FI" sz="2300" b="1" dirty="0">
                <a:solidFill>
                  <a:schemeClr val="tx1"/>
                </a:solidFill>
              </a:rPr>
              <a:t>nostamaan esiin teksteistä löytyviä näkemyseroja tai ristiriitoja ja selittämään niitä</a:t>
            </a:r>
          </a:p>
          <a:p>
            <a:pPr lvl="1"/>
            <a:r>
              <a:rPr lang="fi-FI" sz="2300" b="1" dirty="0">
                <a:solidFill>
                  <a:schemeClr val="tx1"/>
                </a:solidFill>
              </a:rPr>
              <a:t>pohtimaan niiden uskottavuutta ja luotettavuutta</a:t>
            </a:r>
          </a:p>
          <a:p>
            <a:pPr lvl="1"/>
            <a:r>
              <a:rPr lang="fi-FI" sz="2300" b="1" dirty="0">
                <a:solidFill>
                  <a:schemeClr val="tx1"/>
                </a:solidFill>
              </a:rPr>
              <a:t>tulkitsemaan tekstejä konteksteihin sijoittamisen avulla </a:t>
            </a:r>
          </a:p>
          <a:p>
            <a:pPr lvl="1"/>
            <a:r>
              <a:rPr lang="fi-FI" sz="2300" b="1" dirty="0">
                <a:solidFill>
                  <a:schemeClr val="tx1"/>
                </a:solidFill>
              </a:rPr>
              <a:t>analysoimaan ja pohtimaan eri ilmaisumuotojen tapoja rakentaa merkityksiä. </a:t>
            </a:r>
          </a:p>
          <a:p>
            <a:endParaRPr lang="fi-FI" dirty="0"/>
          </a:p>
        </p:txBody>
      </p:sp>
      <p:pic>
        <p:nvPicPr>
          <p:cNvPr id="5" name="Kuva 4" descr="me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988192"/>
            <a:ext cx="9144000" cy="286980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EBC6351-CDBD-4AD5-A5BE-7A3FF6842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9751"/>
            <a:ext cx="12192000" cy="3708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188640"/>
            <a:ext cx="12192000" cy="3240360"/>
          </a:xfrm>
        </p:spPr>
        <p:txBody>
          <a:bodyPr/>
          <a:lstStyle/>
          <a:p>
            <a:r>
              <a:rPr lang="fi-FI" sz="2400" b="1" dirty="0">
                <a:solidFill>
                  <a:schemeClr val="tx1"/>
                </a:solidFill>
              </a:rPr>
              <a:t>Kaunokirjallisiin ja muihin fiktiivisiin teksteihin keskittyvä osa II (tulkinnan taito): tehtävänannot voivat esimerkiksi ohjata</a:t>
            </a:r>
          </a:p>
          <a:p>
            <a:pPr lvl="1"/>
            <a:r>
              <a:rPr lang="fi-FI" sz="2400" b="1" dirty="0">
                <a:solidFill>
                  <a:schemeClr val="tx1"/>
                </a:solidFill>
              </a:rPr>
              <a:t>erittelemään, analysoimaan ja tulkitsemaan tekstejä ja niiden ilmaisutapoja</a:t>
            </a:r>
          </a:p>
          <a:p>
            <a:pPr lvl="1"/>
            <a:r>
              <a:rPr lang="fi-FI" sz="2400" b="1" dirty="0">
                <a:solidFill>
                  <a:schemeClr val="tx1"/>
                </a:solidFill>
              </a:rPr>
              <a:t>vertailemaan tekstejä </a:t>
            </a:r>
          </a:p>
          <a:p>
            <a:pPr lvl="1"/>
            <a:r>
              <a:rPr lang="fi-FI" sz="2400" b="1" dirty="0">
                <a:solidFill>
                  <a:schemeClr val="tx1"/>
                </a:solidFill>
              </a:rPr>
              <a:t>tulkitsemaan niitä tietystä näkökulmasta tai suhteessa tekstin aika- tai lajikontekstiin. 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0E3C26F-71D5-4536-AFEE-9D68F84E3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108065"/>
            <a:ext cx="12192000" cy="3749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4000" y="3"/>
            <a:ext cx="9144000" cy="692695"/>
          </a:xfrm>
        </p:spPr>
        <p:txBody>
          <a:bodyPr>
            <a:normAutofit/>
          </a:bodyPr>
          <a:lstStyle/>
          <a:p>
            <a:pPr algn="ctr"/>
            <a:r>
              <a:rPr lang="fi-FI" sz="3500" b="1" dirty="0">
                <a:solidFill>
                  <a:schemeClr val="tx1"/>
                </a:solidFill>
              </a:rPr>
              <a:t>Aineistoina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842400"/>
            <a:ext cx="12192000" cy="2924435"/>
          </a:xfrm>
        </p:spPr>
        <p:txBody>
          <a:bodyPr>
            <a:normAutofit/>
          </a:bodyPr>
          <a:lstStyle/>
          <a:p>
            <a:pPr marL="742932" lvl="2" indent="-342891"/>
            <a:r>
              <a:rPr lang="fi-FI" sz="2000" b="1" dirty="0">
                <a:solidFill>
                  <a:schemeClr val="tx1"/>
                </a:solidFill>
              </a:rPr>
              <a:t>asiatekstit</a:t>
            </a:r>
          </a:p>
          <a:p>
            <a:pPr marL="742932" lvl="2" indent="-342891"/>
            <a:r>
              <a:rPr lang="fi-FI" sz="2000" b="1" dirty="0">
                <a:solidFill>
                  <a:schemeClr val="tx1"/>
                </a:solidFill>
              </a:rPr>
              <a:t>kaunokirjalliset tekstit</a:t>
            </a:r>
          </a:p>
          <a:p>
            <a:pPr marL="742932" lvl="2" indent="-342891"/>
            <a:r>
              <a:rPr lang="fi-FI" sz="2000" b="1" dirty="0">
                <a:solidFill>
                  <a:schemeClr val="tx1"/>
                </a:solidFill>
              </a:rPr>
              <a:t>kuvat, </a:t>
            </a:r>
            <a:r>
              <a:rPr lang="fi-FI" sz="2000" b="1" dirty="0" err="1">
                <a:solidFill>
                  <a:schemeClr val="tx1"/>
                </a:solidFill>
              </a:rPr>
              <a:t>graafit</a:t>
            </a:r>
            <a:endParaRPr lang="fi-FI" sz="2000" b="1" dirty="0">
              <a:solidFill>
                <a:schemeClr val="tx1"/>
              </a:solidFill>
            </a:endParaRPr>
          </a:p>
          <a:p>
            <a:pPr marL="742932" lvl="2" indent="-342891"/>
            <a:r>
              <a:rPr lang="fi-FI" sz="2000" b="1" dirty="0">
                <a:solidFill>
                  <a:schemeClr val="tx1"/>
                </a:solidFill>
              </a:rPr>
              <a:t>monimuotoisia, autenttisia aineistoja: kirjoitettujen, kuvallisten ja graafisten tekstiaineistojen lisäksi voidaan laajan tekstikäsityksen mukaisesti käyttää myös erilaisia audiovisuaalisia tekstejä, esimerkiksi mainoksia, videoita, animaatioita tai katkelmia televisio-ohjelmista, elokuvista tai näytelmistä, äänitiedostoja, esimerkiksi katkelma radiohaastattelusta, uutislähetyksestä tai kuunnelmasta</a:t>
            </a:r>
          </a:p>
          <a:p>
            <a:pPr marL="742932" lvl="2" indent="-342891"/>
            <a:r>
              <a:rPr lang="fi-FI" sz="2000" b="1" dirty="0">
                <a:solidFill>
                  <a:schemeClr val="tx1"/>
                </a:solidFill>
              </a:rPr>
              <a:t>verkkotekstit tai -sivustot</a:t>
            </a:r>
          </a:p>
          <a:p>
            <a:pPr marL="742932" lvl="2" indent="-342891"/>
            <a:endParaRPr lang="fi-FI" sz="2000" b="1" dirty="0">
              <a:solidFill>
                <a:schemeClr val="tx1"/>
              </a:solidFill>
            </a:endParaRPr>
          </a:p>
          <a:p>
            <a:pPr>
              <a:buNone/>
            </a:pPr>
            <a:endParaRPr lang="fi-FI" dirty="0"/>
          </a:p>
        </p:txBody>
      </p:sp>
      <p:pic>
        <p:nvPicPr>
          <p:cNvPr id="4" name="Kuva 3" descr="finger, hyväpaha.png"/>
          <p:cNvPicPr>
            <a:picLocks noChangeAspect="1"/>
          </p:cNvPicPr>
          <p:nvPr/>
        </p:nvPicPr>
        <p:blipFill>
          <a:blip r:embed="rId2" cstate="print">
            <a:lum bright="-30000" contrast="40000"/>
          </a:blip>
          <a:stretch>
            <a:fillRect/>
          </a:stretch>
        </p:blipFill>
        <p:spPr>
          <a:xfrm>
            <a:off x="1524000" y="4058357"/>
            <a:ext cx="9144000" cy="279964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334B5D0-6077-4470-8C7C-CD79FA020F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12" y="4038297"/>
            <a:ext cx="9144989" cy="2819705"/>
          </a:xfrm>
          <a:prstGeom prst="rect">
            <a:avLst/>
          </a:prstGeom>
        </p:spPr>
      </p:pic>
      <p:pic>
        <p:nvPicPr>
          <p:cNvPr id="7" name="Kuva 6" descr="kevät2.png"/>
          <p:cNvPicPr>
            <a:picLocks noChangeAspect="1"/>
          </p:cNvPicPr>
          <p:nvPr/>
        </p:nvPicPr>
        <p:blipFill>
          <a:blip r:embed="rId4" cstate="print">
            <a:lum bright="-30000" contrast="57000"/>
          </a:blip>
          <a:stretch>
            <a:fillRect/>
          </a:stretch>
        </p:blipFill>
        <p:spPr>
          <a:xfrm>
            <a:off x="1524002" y="3933056"/>
            <a:ext cx="9143329" cy="2924944"/>
          </a:xfrm>
          <a:prstGeom prst="rect">
            <a:avLst/>
          </a:prstGeom>
        </p:spPr>
      </p:pic>
      <p:pic>
        <p:nvPicPr>
          <p:cNvPr id="8" name="Sisällön paikkamerkki 7" descr="kevät10.png">
            <a:extLst>
              <a:ext uri="{FF2B5EF4-FFF2-40B4-BE49-F238E27FC236}">
                <a16:creationId xmlns:a16="http://schemas.microsoft.com/office/drawing/2014/main" id="{C4298F6F-CAF6-4C8F-B614-65A07251C99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2" y="3933057"/>
            <a:ext cx="9144001" cy="2884131"/>
          </a:xfrm>
          <a:prstGeom prst="rect">
            <a:avLst/>
          </a:prstGeom>
        </p:spPr>
      </p:pic>
      <p:pic>
        <p:nvPicPr>
          <p:cNvPr id="9" name="Kuva 8" descr="bip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942522"/>
            <a:ext cx="9144000" cy="291547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262565E-7D75-4DA9-9DFF-79181076D1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010" y="3888595"/>
            <a:ext cx="9261490" cy="2928593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A901C4F-07C1-4A69-A4F7-D2710EF24B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3659" y="3885527"/>
            <a:ext cx="9480191" cy="292859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B1613FD-E73A-400B-A027-94338AF555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3659" y="3769902"/>
            <a:ext cx="9904744" cy="308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4777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30523" y="274638"/>
            <a:ext cx="10189234" cy="1020762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Lukutaidon kokeen arviointikohteet ovat ns. tärkeysjärjestyksessä</a:t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30523" y="1295400"/>
            <a:ext cx="10330953" cy="3213720"/>
          </a:xfrm>
        </p:spPr>
        <p:txBody>
          <a:bodyPr>
            <a:normAutofit/>
          </a:bodyPr>
          <a:lstStyle/>
          <a:p>
            <a:r>
              <a:rPr lang="fi-FI" sz="2500" b="1" dirty="0">
                <a:solidFill>
                  <a:schemeClr val="tx1"/>
                </a:solidFill>
              </a:rPr>
              <a:t>kokonaiskuva lukutaidosta </a:t>
            </a:r>
          </a:p>
          <a:p>
            <a:pPr>
              <a:buNone/>
            </a:pPr>
            <a:r>
              <a:rPr lang="fi-FI" sz="2500" b="1" dirty="0">
                <a:solidFill>
                  <a:schemeClr val="tx1"/>
                </a:solidFill>
              </a:rPr>
              <a:t>• vastauksen sisältöainekset </a:t>
            </a:r>
          </a:p>
          <a:p>
            <a:pPr>
              <a:buNone/>
            </a:pPr>
            <a:r>
              <a:rPr lang="fi-FI" sz="2500" b="1" dirty="0">
                <a:solidFill>
                  <a:schemeClr val="tx1"/>
                </a:solidFill>
              </a:rPr>
              <a:t>• vastauksen esitystapa.</a:t>
            </a:r>
          </a:p>
        </p:txBody>
      </p:sp>
      <p:pic>
        <p:nvPicPr>
          <p:cNvPr id="5" name="Kuva 4" descr="bip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4038601"/>
            <a:ext cx="9144000" cy="281940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C2B752A-560E-404C-9697-BC5FD402B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23" y="3645025"/>
            <a:ext cx="10330953" cy="321297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3B880C47-0957-407A-83D6-49611BB49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53" y="3467101"/>
            <a:ext cx="11102822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332655"/>
            <a:ext cx="12192000" cy="3414917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fi-FI" sz="2900" b="1" dirty="0">
                <a:solidFill>
                  <a:schemeClr val="tx1"/>
                </a:solidFill>
              </a:rPr>
              <a:t>	Tehtävänannon noudattaminen → tehtävänannot tarkkarajaisia; toimi käskyjen mukaisesti</a:t>
            </a:r>
          </a:p>
          <a:p>
            <a:pPr lvl="0">
              <a:lnSpc>
                <a:spcPct val="120000"/>
              </a:lnSpc>
              <a:buNone/>
            </a:pPr>
            <a:r>
              <a:rPr lang="fi-FI" sz="2900" b="1" dirty="0">
                <a:solidFill>
                  <a:schemeClr val="tx1"/>
                </a:solidFill>
              </a:rPr>
              <a:t>	- vastauksessa käsiteltävä sitä, mitä käskymuodot käskevät tekemään: tutkittava, miten aineistoa on luettava: vertaile, arvioi, erittele, tulkitse…</a:t>
            </a:r>
          </a:p>
          <a:p>
            <a:pPr>
              <a:lnSpc>
                <a:spcPct val="120000"/>
              </a:lnSpc>
              <a:buNone/>
            </a:pPr>
            <a:r>
              <a:rPr lang="fi-FI" sz="2900" b="1" dirty="0"/>
              <a:t>	- selvitettävä tekstin aihe, tekstilaji, tavoite/teema, kohderyhmä, konteksti</a:t>
            </a:r>
            <a:endParaRPr lang="fi-FI" sz="2900" b="1" dirty="0">
              <a:solidFill>
                <a:schemeClr val="tx1"/>
              </a:solidFill>
            </a:endParaRPr>
          </a:p>
          <a:p>
            <a:r>
              <a:rPr lang="fi-FI" sz="2900" b="1" dirty="0">
                <a:solidFill>
                  <a:schemeClr val="tx1"/>
                </a:solidFill>
              </a:rPr>
              <a:t>Jos tehtävänanto vaatii tarkastelemaan vaikkapa tekstin (audiovisuaalisia) kerronnan keinoja tai argumentaatio- ja retorisia keinoja, osoita silti, mikä on niiden tehtävä tekstikokonaisuudessa (esim. omakohtaisiin kokemuksiin </a:t>
            </a:r>
            <a:r>
              <a:rPr lang="fi-FI" sz="2900" b="1" dirty="0"/>
              <a:t>vetoamisen vakuuttavuus, </a:t>
            </a:r>
            <a:r>
              <a:rPr lang="fi-FI" sz="2900" b="1" dirty="0">
                <a:solidFill>
                  <a:schemeClr val="tx1"/>
                </a:solidFill>
              </a:rPr>
              <a:t>värien symboliset merkitykset). </a:t>
            </a:r>
            <a:endParaRPr lang="fi-FI" sz="2900" dirty="0"/>
          </a:p>
          <a:p>
            <a:pPr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6DD0448-4D79-4467-A39D-55C20A737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968" y="3640239"/>
            <a:ext cx="10406063" cy="321776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itutaulu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liitu</Template>
  <TotalTime>719</TotalTime>
  <Words>616</Words>
  <Application>Microsoft Office PowerPoint</Application>
  <PresentationFormat>Laajakuva</PresentationFormat>
  <Paragraphs>64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Consolas</vt:lpstr>
      <vt:lpstr>Corbel</vt:lpstr>
      <vt:lpstr>Segoe UI</vt:lpstr>
      <vt:lpstr>Liitutaulu 16x9</vt:lpstr>
      <vt:lpstr>Tutustukaa Abitreenit-sivuston linkkien kautta sensorien kirjoitustaidon koetta koskeviin vinkkeihin. </vt:lpstr>
      <vt:lpstr>Lukutaidon koe</vt:lpstr>
      <vt:lpstr>PowerPoint-esitys</vt:lpstr>
      <vt:lpstr>PowerPoint-esitys</vt:lpstr>
      <vt:lpstr>PowerPoint-esitys</vt:lpstr>
      <vt:lpstr>PowerPoint-esitys</vt:lpstr>
      <vt:lpstr>Aineistoina</vt:lpstr>
      <vt:lpstr>Lukutaidon kokeen arviointikohteet ovat ns. tärkeysjärjestyksessä </vt:lpstr>
      <vt:lpstr>PowerPoint-esitys</vt:lpstr>
      <vt:lpstr>Vastaustekstin sisältöainekset (ns. HEP-kaava):  </vt:lpstr>
      <vt:lpstr>Vastauksen esitystapa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ÄI8 Kirjoittamistaitojen syventäminen</dc:title>
  <dc:creator>Kärkkäinen Marianne</dc:creator>
  <cp:lastModifiedBy>Kärkkäinen Marianne</cp:lastModifiedBy>
  <cp:revision>59</cp:revision>
  <dcterms:created xsi:type="dcterms:W3CDTF">2018-10-02T16:45:41Z</dcterms:created>
  <dcterms:modified xsi:type="dcterms:W3CDTF">2019-12-05T15:17:22Z</dcterms:modified>
</cp:coreProperties>
</file>