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41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39E9-18CD-442E-890E-23EE0450B78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D84B-0EFC-4744-969B-868AB067C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29600" cy="1428760"/>
          </a:xfrm>
        </p:spPr>
        <p:txBody>
          <a:bodyPr>
            <a:normAutofit/>
          </a:bodyPr>
          <a:lstStyle/>
          <a:p>
            <a:r>
              <a:rPr lang="fi-FI" sz="5400" dirty="0"/>
              <a:t>Matka Turkuun</a:t>
            </a:r>
            <a:br>
              <a:rPr lang="fi-FI" dirty="0"/>
            </a:br>
            <a:r>
              <a:rPr lang="fi-FI" sz="2700" dirty="0"/>
              <a:t>Iryna Tatianko</a:t>
            </a:r>
            <a:endParaRPr lang="ru-RU" sz="2700" dirty="0"/>
          </a:p>
        </p:txBody>
      </p:sp>
      <p:pic>
        <p:nvPicPr>
          <p:cNvPr id="4" name="Содержимое 3" descr="foto_turku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50"/>
            <a:ext cx="8286808" cy="428625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4143404" cy="514353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715040"/>
          </a:xfrm>
        </p:spPr>
        <p:txBody>
          <a:bodyPr>
            <a:normAutofit lnSpcReduction="10000"/>
          </a:bodyPr>
          <a:lstStyle/>
          <a:p>
            <a:r>
              <a:rPr lang="fi-FI" sz="2600" b="1" dirty="0"/>
              <a:t>Kaupungissa on myös monia muita mielenkiintoisia paikkoja, joita voi käydä: museoita, kahviloita. Ja myös ihailla kaupunkimaisemia</a:t>
            </a:r>
            <a:r>
              <a:rPr lang="fi-FI" b="1" dirty="0"/>
              <a:t>.</a:t>
            </a:r>
          </a:p>
          <a:p>
            <a:r>
              <a:rPr lang="fi-FI" sz="2600" b="1" dirty="0"/>
              <a:t>Pääsimme Jyväskylään sunnuntaina kahdeksalta illalla. Koko matkan ajan satoi taas.</a:t>
            </a:r>
          </a:p>
          <a:p>
            <a:r>
              <a:rPr lang="fi-FI" sz="2600" b="1" dirty="0"/>
              <a:t>Olimme hieman väsyneitä, mutta tyytyväisiä.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4386266" cy="57150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28604"/>
            <a:ext cx="3714776" cy="578647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600" b="1" dirty="0" err="1">
                <a:solidFill>
                  <a:schemeClr val="tx1"/>
                </a:solidFill>
              </a:rPr>
              <a:t>Viime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viikonloppuna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matkustin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vanhaan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suomalaiseen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kaupunkiin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Turkuun</a:t>
            </a:r>
            <a:r>
              <a:rPr lang="ru-RU" sz="2600" b="1" dirty="0">
                <a:solidFill>
                  <a:schemeClr val="tx1"/>
                </a:solidFill>
              </a:rPr>
              <a:t>.</a:t>
            </a:r>
            <a:endParaRPr lang="fi-FI" sz="2600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600" b="1" dirty="0" err="1">
                <a:solidFill>
                  <a:schemeClr val="tx1"/>
                </a:solidFill>
              </a:rPr>
              <a:t>Ajoin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sinne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perheeni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kanssa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autolla</a:t>
            </a:r>
            <a:r>
              <a:rPr lang="ru-RU" sz="2600" b="1" dirty="0">
                <a:solidFill>
                  <a:schemeClr val="tx1"/>
                </a:solidFill>
              </a:rPr>
              <a:t>. </a:t>
            </a:r>
            <a:endParaRPr lang="fi-FI" sz="2600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600" b="1" dirty="0" err="1">
                <a:solidFill>
                  <a:schemeClr val="tx1"/>
                </a:solidFill>
              </a:rPr>
              <a:t>Lähdimme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Jyväskylästä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kuudelta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lauantaiaamuna</a:t>
            </a:r>
            <a:r>
              <a:rPr lang="ru-RU" sz="2600" b="1" dirty="0">
                <a:solidFill>
                  <a:schemeClr val="tx1"/>
                </a:solidFill>
              </a:rPr>
              <a:t>.</a:t>
            </a:r>
            <a:endParaRPr lang="fi-FI" sz="2600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Matka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kesti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noin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neljä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tuntia</a:t>
            </a:r>
            <a:r>
              <a:rPr lang="ru-RU" sz="2600" b="1" dirty="0">
                <a:solidFill>
                  <a:schemeClr val="tx1"/>
                </a:solidFill>
              </a:rPr>
              <a:t>. </a:t>
            </a:r>
            <a:r>
              <a:rPr lang="ru-RU" sz="2600" b="1" dirty="0" err="1">
                <a:solidFill>
                  <a:schemeClr val="tx1"/>
                </a:solidFill>
              </a:rPr>
              <a:t>Koko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matkan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ajan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satoi</a:t>
            </a:r>
            <a:r>
              <a:rPr lang="ru-RU" sz="2600" b="1" dirty="0">
                <a:solidFill>
                  <a:schemeClr val="tx1"/>
                </a:solidFill>
              </a:rPr>
              <a:t>. 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4500594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00042"/>
            <a:ext cx="4543428" cy="50006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85728"/>
            <a:ext cx="4214810" cy="5840435"/>
          </a:xfrm>
        </p:spPr>
        <p:txBody>
          <a:bodyPr>
            <a:normAutofit/>
          </a:bodyPr>
          <a:lstStyle/>
          <a:p>
            <a:r>
              <a:rPr lang="ru-RU" sz="2600" b="1" dirty="0" err="1"/>
              <a:t>Saavuimme</a:t>
            </a:r>
            <a:r>
              <a:rPr lang="ru-RU" sz="2600" b="1" dirty="0"/>
              <a:t> </a:t>
            </a:r>
            <a:r>
              <a:rPr lang="ru-RU" sz="2600" b="1" dirty="0" err="1"/>
              <a:t>Turkuun</a:t>
            </a:r>
            <a:r>
              <a:rPr lang="ru-RU" sz="2600" b="1" dirty="0"/>
              <a:t> </a:t>
            </a:r>
            <a:r>
              <a:rPr lang="ru-RU" sz="2600" b="1" dirty="0" err="1"/>
              <a:t>noin</a:t>
            </a:r>
            <a:r>
              <a:rPr lang="ru-RU" sz="2600" b="1" dirty="0"/>
              <a:t> </a:t>
            </a:r>
            <a:r>
              <a:rPr lang="ru-RU" sz="2600" b="1" dirty="0" err="1"/>
              <a:t>keskipäivällä</a:t>
            </a:r>
            <a:r>
              <a:rPr lang="ru-RU" sz="2600" b="1" dirty="0"/>
              <a:t>. </a:t>
            </a:r>
            <a:endParaRPr lang="fi-FI" sz="2600" b="1" dirty="0"/>
          </a:p>
          <a:p>
            <a:r>
              <a:rPr lang="ru-RU" sz="2600" b="1" dirty="0" err="1"/>
              <a:t>Olemme</a:t>
            </a:r>
            <a:r>
              <a:rPr lang="ru-RU" sz="2600" b="1" dirty="0"/>
              <a:t> </a:t>
            </a:r>
            <a:r>
              <a:rPr lang="ru-RU" sz="2600" b="1" dirty="0" err="1"/>
              <a:t>varanneet</a:t>
            </a:r>
            <a:r>
              <a:rPr lang="ru-RU" sz="2600" b="1" dirty="0"/>
              <a:t> </a:t>
            </a:r>
            <a:r>
              <a:rPr lang="ru-RU" sz="2600" b="1" dirty="0" err="1"/>
              <a:t>huoneen</a:t>
            </a:r>
            <a:r>
              <a:rPr lang="ru-RU" sz="2600" b="1" dirty="0"/>
              <a:t> </a:t>
            </a:r>
            <a:r>
              <a:rPr lang="ru-RU" sz="2600" b="1" dirty="0" err="1"/>
              <a:t>Ruissalossa</a:t>
            </a:r>
            <a:r>
              <a:rPr lang="ru-RU" sz="2600" b="1" dirty="0"/>
              <a:t>.</a:t>
            </a:r>
            <a:endParaRPr lang="fi-FI" sz="2600" b="1" dirty="0"/>
          </a:p>
          <a:p>
            <a:r>
              <a:rPr lang="ru-RU" sz="2600" b="1" dirty="0"/>
              <a:t> </a:t>
            </a:r>
            <a:r>
              <a:rPr lang="ru-RU" sz="2600" b="1" dirty="0" err="1"/>
              <a:t>Se</a:t>
            </a:r>
            <a:r>
              <a:rPr lang="ru-RU" sz="2600" b="1" dirty="0"/>
              <a:t> </a:t>
            </a:r>
            <a:r>
              <a:rPr lang="ru-RU" sz="2600" b="1" dirty="0" err="1"/>
              <a:t>on</a:t>
            </a:r>
            <a:r>
              <a:rPr lang="ru-RU" sz="2600" b="1" dirty="0"/>
              <a:t> </a:t>
            </a:r>
            <a:r>
              <a:rPr lang="ru-RU" sz="2600" b="1" dirty="0" err="1"/>
              <a:t>Turkun</a:t>
            </a:r>
            <a:r>
              <a:rPr lang="ru-RU" sz="2600" b="1" dirty="0"/>
              <a:t> </a:t>
            </a:r>
            <a:r>
              <a:rPr lang="ru-RU" sz="2600" b="1" dirty="0" err="1"/>
              <a:t>kaupungin</a:t>
            </a:r>
            <a:r>
              <a:rPr lang="ru-RU" sz="2600" b="1" dirty="0"/>
              <a:t> </a:t>
            </a:r>
            <a:r>
              <a:rPr lang="ru-RU" sz="2600" b="1" dirty="0" err="1"/>
              <a:t>alue</a:t>
            </a:r>
            <a:r>
              <a:rPr lang="ru-RU" sz="2600" b="1" dirty="0"/>
              <a:t>, </a:t>
            </a:r>
            <a:r>
              <a:rPr lang="ru-RU" sz="2600" b="1" dirty="0" err="1"/>
              <a:t>joka</a:t>
            </a:r>
            <a:r>
              <a:rPr lang="ru-RU" sz="2600" b="1" dirty="0"/>
              <a:t> </a:t>
            </a:r>
            <a:r>
              <a:rPr lang="ru-RU" sz="2600" b="1" dirty="0" err="1"/>
              <a:t>sijaitsee</a:t>
            </a:r>
            <a:r>
              <a:rPr lang="ru-RU" sz="2600" b="1" dirty="0"/>
              <a:t> </a:t>
            </a:r>
            <a:r>
              <a:rPr lang="ru-RU" sz="2600" b="1" dirty="0" err="1"/>
              <a:t>samannimisellä</a:t>
            </a:r>
            <a:r>
              <a:rPr lang="ru-RU" sz="2600" b="1" dirty="0"/>
              <a:t> </a:t>
            </a:r>
            <a:r>
              <a:rPr lang="ru-RU" sz="2600" b="1" dirty="0" err="1"/>
              <a:t>saarella</a:t>
            </a:r>
            <a:r>
              <a:rPr lang="ru-RU" sz="2600" b="1" dirty="0"/>
              <a:t>. </a:t>
            </a:r>
            <a:endParaRPr lang="fi-FI" sz="2600" b="1" dirty="0"/>
          </a:p>
          <a:p>
            <a:r>
              <a:rPr lang="ru-RU" sz="2600" b="1" dirty="0" err="1"/>
              <a:t>Hotelli</a:t>
            </a:r>
            <a:r>
              <a:rPr lang="ru-RU" sz="2600" b="1" dirty="0"/>
              <a:t> </a:t>
            </a:r>
            <a:r>
              <a:rPr lang="fi-FI" sz="2600" b="1" dirty="0"/>
              <a:t>oli</a:t>
            </a:r>
            <a:r>
              <a:rPr lang="ru-RU" sz="2600" b="1" dirty="0"/>
              <a:t> </a:t>
            </a:r>
            <a:r>
              <a:rPr lang="ru-RU" sz="2600" b="1" dirty="0" err="1"/>
              <a:t>meren</a:t>
            </a:r>
            <a:r>
              <a:rPr lang="ru-RU" sz="2600" b="1" dirty="0"/>
              <a:t> </a:t>
            </a:r>
            <a:r>
              <a:rPr lang="ru-RU" sz="2600" b="1" dirty="0" err="1"/>
              <a:t>rannalla</a:t>
            </a:r>
            <a:r>
              <a:rPr lang="ru-RU" sz="2600" b="1" dirty="0"/>
              <a:t>. </a:t>
            </a:r>
            <a:endParaRPr lang="ru-RU" sz="2600" dirty="0"/>
          </a:p>
          <a:p>
            <a:r>
              <a:rPr lang="ru-RU" sz="2600" b="1" dirty="0" err="1"/>
              <a:t>Siellä</a:t>
            </a:r>
            <a:r>
              <a:rPr lang="ru-RU" sz="2600" b="1" dirty="0"/>
              <a:t> </a:t>
            </a:r>
            <a:r>
              <a:rPr lang="ru-RU" sz="2600" b="1" dirty="0" err="1"/>
              <a:t>on</a:t>
            </a:r>
            <a:r>
              <a:rPr lang="ru-RU" sz="2600" b="1" dirty="0"/>
              <a:t> </a:t>
            </a:r>
            <a:r>
              <a:rPr lang="ru-RU" sz="2600" b="1" dirty="0" err="1"/>
              <a:t>kauniita</a:t>
            </a:r>
            <a:r>
              <a:rPr lang="ru-RU" sz="2600" b="1" dirty="0"/>
              <a:t> </a:t>
            </a:r>
            <a:r>
              <a:rPr lang="ru-RU" sz="2600" b="1" dirty="0" err="1"/>
              <a:t>maisemia</a:t>
            </a:r>
            <a:r>
              <a:rPr lang="ru-RU" sz="2600" b="1" dirty="0"/>
              <a:t> </a:t>
            </a:r>
            <a:r>
              <a:rPr lang="ru-RU" sz="2600" b="1" dirty="0" err="1"/>
              <a:t>ja</a:t>
            </a:r>
            <a:r>
              <a:rPr lang="ru-RU" sz="2600" b="1" dirty="0"/>
              <a:t> </a:t>
            </a:r>
            <a:r>
              <a:rPr lang="ru-RU" sz="2600" b="1" dirty="0" err="1"/>
              <a:t>rauhallista</a:t>
            </a:r>
            <a:r>
              <a:rPr lang="ru-RU" sz="2600" b="1" dirty="0"/>
              <a:t> </a:t>
            </a:r>
            <a:r>
              <a:rPr lang="ru-RU" sz="2600" b="1" dirty="0" err="1"/>
              <a:t>tunnelmaa</a:t>
            </a:r>
            <a:r>
              <a:rPr lang="ru-RU" sz="2600" b="1" dirty="0"/>
              <a:t>. </a:t>
            </a:r>
            <a:endParaRPr lang="ru-RU" sz="2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429132"/>
            <a:ext cx="8229600" cy="1857388"/>
          </a:xfrm>
        </p:spPr>
        <p:txBody>
          <a:bodyPr>
            <a:noAutofit/>
          </a:bodyPr>
          <a:lstStyle/>
          <a:p>
            <a:pPr algn="l"/>
            <a:r>
              <a:rPr lang="fi-FI" sz="2600" b="1" dirty="0"/>
              <a:t>Turku  on yksi Suomen vanhimmista kaupungeista, ja se sijaitsee maan lounaisosassa Aura-joen rannalla. Se perustettiin 1300-luvulla ja oli pitkään Suomen pääkaupunki.</a:t>
            </a:r>
            <a:endParaRPr lang="ru-RU" sz="2600" dirty="0"/>
          </a:p>
        </p:txBody>
      </p:sp>
      <p:pic>
        <p:nvPicPr>
          <p:cNvPr id="5" name="Содержимое 4" descr="соб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85728"/>
            <a:ext cx="4024316" cy="3643338"/>
          </a:xfrm>
        </p:spPr>
      </p:pic>
      <p:pic>
        <p:nvPicPr>
          <p:cNvPr id="14" name="Содержимое 13" descr="собо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810002" cy="3643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м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4500594" cy="47149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4000528" cy="5429288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Lauantaina tapasimme myös ystäviämme, jotka asuvat Turussa.</a:t>
            </a:r>
            <a:endParaRPr lang="ru-RU" b="1" dirty="0"/>
          </a:p>
          <a:p>
            <a:r>
              <a:rPr lang="fi-FI" b="1" dirty="0"/>
              <a:t>Kävimme Turun linnassa. Linna on yksi Suomen hienoimmista keskiaikaisista valtiollisista linnoista.</a:t>
            </a:r>
            <a:endParaRPr lang="ru-RU" b="1" dirty="0"/>
          </a:p>
          <a:p>
            <a:r>
              <a:rPr lang="fi-FI" b="1" dirty="0"/>
              <a:t>Linnan tiloissa on nyt historiallinen museo.</a:t>
            </a:r>
            <a:endParaRPr lang="ru-RU" b="1" dirty="0"/>
          </a:p>
          <a:p>
            <a:r>
              <a:rPr lang="fi-FI" b="1" dirty="0"/>
              <a:t>Kesällä siellä on keskiaikainen festivaali, jossa on ritarikilpailu. Sisällä on</a:t>
            </a:r>
            <a:r>
              <a:rPr lang="ru-RU" b="1" dirty="0"/>
              <a:t> </a:t>
            </a:r>
            <a:r>
              <a:rPr lang="fi-FI" b="1" dirty="0"/>
              <a:t>myos lahjakauppa.</a:t>
            </a:r>
            <a:endParaRPr lang="ru-RU" b="1" dirty="0"/>
          </a:p>
          <a:p>
            <a:endParaRPr lang="fi-FI" sz="2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церковь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00108"/>
            <a:ext cx="4686304" cy="52864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071546"/>
            <a:ext cx="3471858" cy="5214974"/>
          </a:xfrm>
        </p:spPr>
        <p:txBody>
          <a:bodyPr>
            <a:normAutofit fontScale="62500" lnSpcReduction="20000"/>
          </a:bodyPr>
          <a:lstStyle/>
          <a:p>
            <a:r>
              <a:rPr lang="fi-FI" sz="4200" b="1" dirty="0"/>
              <a:t>Kävimme myös Katedraalissa. </a:t>
            </a:r>
          </a:p>
          <a:p>
            <a:r>
              <a:rPr lang="fi-FI" sz="4200" b="1" dirty="0"/>
              <a:t>Se on Suomen tärkein luterilainen kirkko. </a:t>
            </a:r>
          </a:p>
          <a:p>
            <a:r>
              <a:rPr lang="fi-FI" sz="4200" b="1" dirty="0"/>
              <a:t>Se on rakennettu vuosisatoja sitten ja se on yksi Suomen vanhimmista rakennuksista.</a:t>
            </a:r>
          </a:p>
          <a:p>
            <a:r>
              <a:rPr lang="fi-FI" sz="4200" b="1" dirty="0"/>
              <a:t>Sitten kävelimme kaupungilla ja söimme kahvilassa. </a:t>
            </a:r>
            <a:endParaRPr lang="ru-RU" sz="42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785794"/>
            <a:ext cx="4071966" cy="5572164"/>
          </a:xfrm>
        </p:spPr>
        <p:txBody>
          <a:bodyPr>
            <a:normAutofit fontScale="77500" lnSpcReduction="20000"/>
          </a:bodyPr>
          <a:lstStyle/>
          <a:p>
            <a:r>
              <a:rPr lang="fi-FI" sz="3400" b="1" dirty="0"/>
              <a:t>Sunnuntai-aamuna kävimme perheemme kanssa myös </a:t>
            </a:r>
            <a:r>
              <a:rPr lang="ru-RU" sz="3400" b="1" dirty="0" err="1"/>
              <a:t>Turun</a:t>
            </a:r>
            <a:r>
              <a:rPr lang="ru-RU" sz="3400" b="1" dirty="0"/>
              <a:t> </a:t>
            </a:r>
            <a:r>
              <a:rPr lang="ru-RU" sz="3400" b="1" dirty="0" err="1"/>
              <a:t>yliopiston</a:t>
            </a:r>
            <a:r>
              <a:rPr lang="ru-RU" sz="3400" b="1" dirty="0"/>
              <a:t> </a:t>
            </a:r>
            <a:r>
              <a:rPr lang="ru-RU" sz="3400" b="1" dirty="0" err="1"/>
              <a:t>kasvitieteellinen</a:t>
            </a:r>
            <a:r>
              <a:rPr lang="ru-RU" sz="3400" b="1" dirty="0"/>
              <a:t> </a:t>
            </a:r>
            <a:r>
              <a:rPr lang="ru-RU" sz="3400" b="1" dirty="0" err="1"/>
              <a:t>puutarhassa</a:t>
            </a:r>
            <a:r>
              <a:rPr lang="fi-FI" sz="3400" b="1" dirty="0"/>
              <a:t>.</a:t>
            </a:r>
          </a:p>
          <a:p>
            <a:r>
              <a:rPr lang="ru-RU" sz="3400" b="1" dirty="0" err="1"/>
              <a:t>Puutarhan</a:t>
            </a:r>
            <a:r>
              <a:rPr lang="ru-RU" sz="3400" b="1" dirty="0"/>
              <a:t> </a:t>
            </a:r>
            <a:r>
              <a:rPr lang="ru-RU" sz="3400" b="1" dirty="0" err="1"/>
              <a:t>pinta-ala</a:t>
            </a:r>
            <a:r>
              <a:rPr lang="ru-RU" sz="3400" b="1" dirty="0"/>
              <a:t> </a:t>
            </a:r>
            <a:r>
              <a:rPr lang="ru-RU" sz="3400" b="1" dirty="0" err="1"/>
              <a:t>on</a:t>
            </a:r>
            <a:r>
              <a:rPr lang="ru-RU" sz="3400" b="1" dirty="0"/>
              <a:t> 24 </a:t>
            </a:r>
            <a:r>
              <a:rPr lang="ru-RU" sz="3400" b="1" dirty="0" err="1"/>
              <a:t>hehtaaria</a:t>
            </a:r>
            <a:r>
              <a:rPr lang="ru-RU" sz="3400" b="1" dirty="0"/>
              <a:t>, </a:t>
            </a:r>
            <a:r>
              <a:rPr lang="ru-RU" sz="3400" b="1" dirty="0" err="1"/>
              <a:t>ja</a:t>
            </a:r>
            <a:r>
              <a:rPr lang="ru-RU" sz="3400" b="1" dirty="0"/>
              <a:t> </a:t>
            </a:r>
            <a:r>
              <a:rPr lang="ru-RU" sz="3400" b="1" dirty="0" err="1"/>
              <a:t>kasvilajistoon</a:t>
            </a:r>
            <a:r>
              <a:rPr lang="ru-RU" sz="3400" b="1" dirty="0"/>
              <a:t> </a:t>
            </a:r>
            <a:r>
              <a:rPr lang="ru-RU" sz="3400" b="1" dirty="0" err="1"/>
              <a:t>kuuluu</a:t>
            </a:r>
            <a:r>
              <a:rPr lang="ru-RU" sz="3400" b="1" dirty="0"/>
              <a:t> </a:t>
            </a:r>
            <a:r>
              <a:rPr lang="fi-FI" sz="3400" b="1" dirty="0"/>
              <a:t>      </a:t>
            </a:r>
            <a:r>
              <a:rPr lang="ru-RU" sz="3400" b="1" dirty="0"/>
              <a:t>5 000 </a:t>
            </a:r>
            <a:r>
              <a:rPr lang="ru-RU" sz="3400" b="1" dirty="0" err="1"/>
              <a:t>eri</a:t>
            </a:r>
            <a:r>
              <a:rPr lang="ru-RU" sz="3400" b="1" dirty="0"/>
              <a:t> </a:t>
            </a:r>
            <a:r>
              <a:rPr lang="ru-RU" sz="3400" b="1" dirty="0" err="1"/>
              <a:t>ilmastoalueiden</a:t>
            </a:r>
            <a:r>
              <a:rPr lang="ru-RU" sz="3400" b="1" dirty="0"/>
              <a:t> </a:t>
            </a:r>
            <a:r>
              <a:rPr lang="ru-RU" sz="3400" b="1" dirty="0" err="1"/>
              <a:t>kasvilajia</a:t>
            </a:r>
            <a:r>
              <a:rPr lang="ru-RU" sz="3400" b="1" dirty="0"/>
              <a:t>. </a:t>
            </a:r>
            <a:r>
              <a:rPr lang="ru-RU" sz="3400" b="1" dirty="0" err="1"/>
              <a:t>Puutarha</a:t>
            </a:r>
            <a:r>
              <a:rPr lang="ru-RU" sz="3400" b="1" dirty="0"/>
              <a:t> </a:t>
            </a:r>
            <a:r>
              <a:rPr lang="ru-RU" sz="3400" b="1" dirty="0" err="1"/>
              <a:t>koostuu</a:t>
            </a:r>
            <a:r>
              <a:rPr lang="ru-RU" sz="3400" b="1" dirty="0"/>
              <a:t> </a:t>
            </a:r>
            <a:r>
              <a:rPr lang="ru-RU" sz="3400" b="1" dirty="0" err="1"/>
              <a:t>kahdesta</a:t>
            </a:r>
            <a:r>
              <a:rPr lang="ru-RU" sz="3400" b="1" dirty="0"/>
              <a:t> </a:t>
            </a:r>
            <a:r>
              <a:rPr lang="ru-RU" sz="3400" b="1" dirty="0" err="1"/>
              <a:t>osasta</a:t>
            </a:r>
            <a:r>
              <a:rPr lang="ru-RU" sz="3400" b="1" dirty="0"/>
              <a:t>: </a:t>
            </a:r>
            <a:r>
              <a:rPr lang="ru-RU" sz="3400" b="1" dirty="0" err="1"/>
              <a:t>trooppisista</a:t>
            </a:r>
            <a:r>
              <a:rPr lang="ru-RU" sz="3400" b="1" dirty="0"/>
              <a:t> </a:t>
            </a:r>
            <a:r>
              <a:rPr lang="ru-RU" sz="3400" b="1" dirty="0" err="1"/>
              <a:t>taloista</a:t>
            </a:r>
            <a:r>
              <a:rPr lang="ru-RU" sz="3400" b="1" dirty="0"/>
              <a:t> </a:t>
            </a:r>
            <a:r>
              <a:rPr lang="ru-RU" sz="3400" b="1" dirty="0" err="1"/>
              <a:t>ja</a:t>
            </a:r>
            <a:r>
              <a:rPr lang="ru-RU" sz="3400" b="1" dirty="0"/>
              <a:t> </a:t>
            </a:r>
            <a:r>
              <a:rPr lang="ru-RU" sz="3400" b="1" dirty="0" err="1"/>
              <a:t>ulko-alueesta</a:t>
            </a:r>
            <a:r>
              <a:rPr lang="ru-RU" sz="3400" b="1" dirty="0"/>
              <a:t>. </a:t>
            </a:r>
            <a:r>
              <a:rPr lang="fi-FI" sz="3400" b="1" dirty="0"/>
              <a:t>Se on erittäin hyvä ja mielenkiintoinen paikka.</a:t>
            </a:r>
            <a:endParaRPr lang="ru-RU" sz="3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Содержимое 5" descr="IMG-84df03fdc60f10ebda5f53bbb707a603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642918"/>
            <a:ext cx="4007050" cy="54832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IMG_20250921_125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857232"/>
            <a:ext cx="3745140" cy="5268931"/>
          </a:xfrm>
        </p:spPr>
      </p:pic>
      <p:pic>
        <p:nvPicPr>
          <p:cNvPr id="13" name="Содержимое 12" descr="IMG-31e216b16d644c9ac1f071b7fede9d28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3929090" cy="52149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uostarinmaki-handicraf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4500594" cy="46434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29048" cy="6000792"/>
          </a:xfrm>
        </p:spPr>
        <p:txBody>
          <a:bodyPr>
            <a:noAutofit/>
          </a:bodyPr>
          <a:lstStyle/>
          <a:p>
            <a:r>
              <a:rPr lang="en-GB" sz="2500" b="1" dirty="0" err="1"/>
              <a:t>Halusimme</a:t>
            </a:r>
            <a:r>
              <a:rPr lang="en-GB" sz="2500" b="1" dirty="0"/>
              <a:t> </a:t>
            </a:r>
            <a:r>
              <a:rPr lang="en-GB" sz="2500" b="1" dirty="0" err="1"/>
              <a:t>myös</a:t>
            </a:r>
            <a:r>
              <a:rPr lang="en-GB" sz="2500" b="1" dirty="0"/>
              <a:t> </a:t>
            </a:r>
            <a:r>
              <a:rPr lang="en-GB" sz="2500" b="1" dirty="0" err="1"/>
              <a:t>käydä</a:t>
            </a:r>
            <a:r>
              <a:rPr lang="en-GB" sz="2500" b="1" dirty="0"/>
              <a:t> </a:t>
            </a:r>
            <a:r>
              <a:rPr lang="en-GB" sz="2500" b="1" dirty="0" err="1"/>
              <a:t>Luostarinmäen</a:t>
            </a:r>
            <a:r>
              <a:rPr lang="en-GB" sz="2500" b="1" dirty="0"/>
              <a:t> </a:t>
            </a:r>
            <a:r>
              <a:rPr lang="en-GB" sz="2500" b="1" dirty="0" err="1"/>
              <a:t>käsityöläismuseo</a:t>
            </a:r>
            <a:r>
              <a:rPr lang="en-GB" sz="2500" b="1" dirty="0"/>
              <a:t>,</a:t>
            </a:r>
            <a:r>
              <a:rPr lang="fi-FI" sz="2500" b="1" dirty="0"/>
              <a:t> mutta meillä ei ollut aikaa.</a:t>
            </a:r>
          </a:p>
          <a:p>
            <a:r>
              <a:rPr lang="fi-FI" sz="2500" b="1" dirty="0"/>
              <a:t>Museo on 18 korttelin kokoinen, jossa on yli kolmekymmentä alkuperäisissä paikoissaan säilyneitä puisia taloja, joissa on perinteisiä käsityöläistoja ja asuintiloja.</a:t>
            </a:r>
          </a:p>
          <a:p>
            <a:r>
              <a:rPr lang="fi-FI" sz="2500" b="1" dirty="0"/>
              <a:t>Toivon, että voin vierailla museossa ensi kerralla.</a:t>
            </a:r>
            <a:endParaRPr lang="ru-RU" sz="2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297</Words>
  <Application>Microsoft Office PowerPoint</Application>
  <PresentationFormat>Näytössä katseltava diaesitys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Matka Turkuun Iryna Tatianko</vt:lpstr>
      <vt:lpstr>PowerPoint-esitys</vt:lpstr>
      <vt:lpstr>PowerPoint-esitys</vt:lpstr>
      <vt:lpstr>Turku  on yksi Suomen vanhimmista kaupungeista, ja se sijaitsee maan lounaisosassa Aura-joen rannalla. Se perustettiin 1300-luvulla ja oli pitkään Suomen pääkaupunki.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 Tatianko</dc:creator>
  <cp:lastModifiedBy>Eloranta Niina</cp:lastModifiedBy>
  <cp:revision>31</cp:revision>
  <dcterms:created xsi:type="dcterms:W3CDTF">2025-09-30T08:23:36Z</dcterms:created>
  <dcterms:modified xsi:type="dcterms:W3CDTF">2025-10-02T13:03:04Z</dcterms:modified>
</cp:coreProperties>
</file>