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9" r:id="rId7"/>
    <p:sldId id="270" r:id="rId8"/>
    <p:sldId id="271" r:id="rId9"/>
    <p:sldId id="262" r:id="rId10"/>
    <p:sldId id="267" r:id="rId11"/>
    <p:sldId id="268" r:id="rId12"/>
    <p:sldId id="272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66" r:id="rId21"/>
    <p:sldId id="258" r:id="rId22"/>
    <p:sldId id="25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.kansalliskirjasto.fi/sanomalehti/search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p/marjoheikkila/ikaalinen-191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44142-F263-4A8B-AB6F-FB7F01059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7863440" cy="1089992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Ikaalinen 1917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8D7438F-9554-44C8-8CDE-21FCF829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2" y="4253947"/>
            <a:ext cx="9727095" cy="1537253"/>
          </a:xfrm>
        </p:spPr>
        <p:txBody>
          <a:bodyPr>
            <a:normAutofit lnSpcReduction="10000"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Vanhaa Heittolaa.</a:t>
            </a:r>
          </a:p>
          <a:p>
            <a:r>
              <a:rPr lang="fi-FI" sz="1600" dirty="0">
                <a:solidFill>
                  <a:schemeClr val="bg1"/>
                </a:solidFill>
              </a:rPr>
              <a:t>Kuvan lähde:</a:t>
            </a:r>
          </a:p>
          <a:p>
            <a:r>
              <a:rPr lang="fi-FI" sz="1600" dirty="0" err="1">
                <a:solidFill>
                  <a:schemeClr val="bg1"/>
                </a:solidFill>
              </a:rPr>
              <a:t>Wanhoja</a:t>
            </a:r>
            <a:r>
              <a:rPr lang="fi-FI" sz="1600" dirty="0">
                <a:solidFill>
                  <a:schemeClr val="bg1"/>
                </a:solidFill>
              </a:rPr>
              <a:t> valokuvia Ikaalisista </a:t>
            </a:r>
          </a:p>
          <a:p>
            <a:r>
              <a:rPr lang="fi-FI" sz="1600" dirty="0">
                <a:solidFill>
                  <a:schemeClr val="bg1"/>
                </a:solidFill>
              </a:rPr>
              <a:t>-Facebook-ryhmä, Hilkka Liuhala</a:t>
            </a:r>
            <a:r>
              <a:rPr lang="fi-FI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FC0EC5C-3A2D-438B-B591-FB0728F1B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792" y="1683027"/>
            <a:ext cx="7023652" cy="488729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2622BAD-BC7B-471D-B383-EE48F417EE6E}"/>
              </a:ext>
            </a:extLst>
          </p:cNvPr>
          <p:cNvSpPr txBox="1"/>
          <p:nvPr/>
        </p:nvSpPr>
        <p:spPr>
          <a:xfrm>
            <a:off x="808383" y="1987826"/>
            <a:ext cx="3843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</a:rPr>
              <a:t>Marjo Heikkilä</a:t>
            </a:r>
          </a:p>
          <a:p>
            <a:r>
              <a:rPr lang="fi-FI" sz="2000" b="1" dirty="0">
                <a:solidFill>
                  <a:schemeClr val="bg1"/>
                </a:solidFill>
              </a:rPr>
              <a:t>11.10.2017</a:t>
            </a:r>
          </a:p>
        </p:txBody>
      </p:sp>
    </p:spTree>
    <p:extLst>
      <p:ext uri="{BB962C8B-B14F-4D97-AF65-F5344CB8AC3E}">
        <p14:creationId xmlns:p14="http://schemas.microsoft.com/office/powerpoint/2010/main" val="308012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7274619-5C31-4927-B8AD-780EB002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662609"/>
            <a:ext cx="4200525" cy="547687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D9E2CEB-DD9E-4388-9A90-304C86F1D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149" y="538783"/>
            <a:ext cx="42386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8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722B791-9069-4A90-B90B-2C237C0A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1" y="495714"/>
            <a:ext cx="4267200" cy="57340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C513E0E-2884-43C5-A805-C7AE6C32C4C6}"/>
              </a:ext>
            </a:extLst>
          </p:cNvPr>
          <p:cNvSpPr txBox="1"/>
          <p:nvPr/>
        </p:nvSpPr>
        <p:spPr>
          <a:xfrm>
            <a:off x="5539409" y="662609"/>
            <a:ext cx="62947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Inflaatio nosti hintoja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Keinottelua pyrittiin ehkäisemään rajahinnoilla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Ostamista ja myymistä säännösteltiin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Kunnan elintarvikelautakunnalla poikkeusvaltuuksia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Syksyllä paljon varkauksia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Huhuja ja katkeruutta</a:t>
            </a:r>
          </a:p>
        </p:txBody>
      </p:sp>
    </p:spTree>
    <p:extLst>
      <p:ext uri="{BB962C8B-B14F-4D97-AF65-F5344CB8AC3E}">
        <p14:creationId xmlns:p14="http://schemas.microsoft.com/office/powerpoint/2010/main" val="331697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F6AB701-62D9-449C-A8A2-5B0616142019}"/>
              </a:ext>
            </a:extLst>
          </p:cNvPr>
          <p:cNvSpPr txBox="1"/>
          <p:nvPr/>
        </p:nvSpPr>
        <p:spPr>
          <a:xfrm>
            <a:off x="583096" y="556591"/>
            <a:ext cx="111185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HELMIKUUN VALLANKUMOUS</a:t>
            </a:r>
          </a:p>
          <a:p>
            <a:endParaRPr lang="fi-FI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Tsaari syrjäytettiin, valtaan väliaikainen hallitus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Venäläistämistoimet peruttiin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Juhlat Seurahuoneella – siniristiliput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Uhrien muistojuhla torilla – punaliput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Vaadittiin poliisien ja nimismiehen erottamista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Alettiin ottaa valtaa omiin käsiin </a:t>
            </a:r>
          </a:p>
        </p:txBody>
      </p:sp>
    </p:spTree>
    <p:extLst>
      <p:ext uri="{BB962C8B-B14F-4D97-AF65-F5344CB8AC3E}">
        <p14:creationId xmlns:p14="http://schemas.microsoft.com/office/powerpoint/2010/main" val="329448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66DFD70-2413-4050-BA48-0D5B9FDAA3B4}"/>
              </a:ext>
            </a:extLst>
          </p:cNvPr>
          <p:cNvSpPr txBox="1"/>
          <p:nvPr/>
        </p:nvSpPr>
        <p:spPr>
          <a:xfrm>
            <a:off x="583096" y="503583"/>
            <a:ext cx="10986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4800" b="1" dirty="0">
              <a:solidFill>
                <a:schemeClr val="bg1"/>
              </a:solidFill>
            </a:endParaRPr>
          </a:p>
          <a:p>
            <a:endParaRPr lang="fi-FI" sz="4800" dirty="0">
              <a:solidFill>
                <a:schemeClr val="bg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335CC9-B996-42D4-8E5C-A67986F19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636104"/>
            <a:ext cx="7377044" cy="553278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A15598F-9BCA-4290-85BE-16529DD4BB56}"/>
              </a:ext>
            </a:extLst>
          </p:cNvPr>
          <p:cNvSpPr txBox="1"/>
          <p:nvPr/>
        </p:nvSpPr>
        <p:spPr>
          <a:xfrm>
            <a:off x="7580243" y="1590261"/>
            <a:ext cx="43334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>
                <a:solidFill>
                  <a:schemeClr val="bg1"/>
                </a:solidFill>
              </a:rPr>
              <a:t>Riitialan</a:t>
            </a:r>
            <a:r>
              <a:rPr lang="fi-FI" sz="3200" dirty="0">
                <a:solidFill>
                  <a:schemeClr val="bg1"/>
                </a:solidFill>
              </a:rPr>
              <a:t> torvisoittokunta esiintyi vallankumouksen uhrien muistojuhlassa.</a:t>
            </a:r>
          </a:p>
          <a:p>
            <a:endParaRPr lang="fi-FI" sz="32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Kuva </a:t>
            </a:r>
            <a:r>
              <a:rPr lang="fi-FI" sz="2000" dirty="0" err="1">
                <a:solidFill>
                  <a:schemeClr val="bg1"/>
                </a:solidFill>
              </a:rPr>
              <a:t>Wanhoja</a:t>
            </a:r>
            <a:r>
              <a:rPr lang="fi-FI" sz="2000" dirty="0">
                <a:solidFill>
                  <a:schemeClr val="bg1"/>
                </a:solidFill>
              </a:rPr>
              <a:t> valokuvia Ikaalisista –Facebook-ryhmä, Anne Toivonen</a:t>
            </a:r>
          </a:p>
        </p:txBody>
      </p:sp>
    </p:spTree>
    <p:extLst>
      <p:ext uri="{BB962C8B-B14F-4D97-AF65-F5344CB8AC3E}">
        <p14:creationId xmlns:p14="http://schemas.microsoft.com/office/powerpoint/2010/main" val="282223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926CCD4-2F43-4B8D-82D8-2DCB34613507}"/>
              </a:ext>
            </a:extLst>
          </p:cNvPr>
          <p:cNvSpPr txBox="1"/>
          <p:nvPr/>
        </p:nvSpPr>
        <p:spPr>
          <a:xfrm>
            <a:off x="516835" y="384313"/>
            <a:ext cx="1121133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MAATALOUSLAKOT</a:t>
            </a:r>
            <a:endParaRPr lang="fi-FI" sz="4800" dirty="0">
              <a:solidFill>
                <a:schemeClr val="bg1"/>
              </a:solidFill>
            </a:endParaRPr>
          </a:p>
          <a:p>
            <a:endParaRPr lang="fi-FI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Teollisuudessa siirryttiin 8 tunnin työpäivään, maataloudessa 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Sekä työväki että maanomistajat järjestäytyivät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Neuvotteluja ja paikallisia sopimuksia työehdoista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Lakko kylvöaikaan Saukonperällä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Uittotyöläiset lakossa kesäkuussa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Heinäaikaan koko pitäjän maatalouslakko, 10 päivää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Pahoinpitelyjä, aseilla uhkailuja, huhuja</a:t>
            </a:r>
          </a:p>
          <a:p>
            <a:endParaRPr lang="fi-FI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73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39C8E16F-6EF9-4A7F-AA80-D847A98E8C44}"/>
              </a:ext>
            </a:extLst>
          </p:cNvPr>
          <p:cNvSpPr txBox="1"/>
          <p:nvPr/>
        </p:nvSpPr>
        <p:spPr>
          <a:xfrm>
            <a:off x="1364974" y="5357385"/>
            <a:ext cx="10535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Maatalouslakkolaisia Ikaalisissa kesällä 1917.</a:t>
            </a:r>
          </a:p>
          <a:p>
            <a:r>
              <a:rPr lang="fi-FI" sz="2400" dirty="0">
                <a:solidFill>
                  <a:schemeClr val="bg1"/>
                </a:solidFill>
              </a:rPr>
              <a:t>Kuva: Työväenarkisto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31485BA-80A9-4A8D-BAAC-BCF47539D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182" y="122912"/>
            <a:ext cx="7920427" cy="49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3691FB4-1356-4FC5-8574-5A80F0CD29AB}"/>
              </a:ext>
            </a:extLst>
          </p:cNvPr>
          <p:cNvSpPr txBox="1"/>
          <p:nvPr/>
        </p:nvSpPr>
        <p:spPr>
          <a:xfrm>
            <a:off x="437322" y="384313"/>
            <a:ext cx="11039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KAARTIT SYNTYVÄT</a:t>
            </a:r>
          </a:p>
          <a:p>
            <a:endParaRPr lang="fi-FI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Valtalaki heinäkuussa: valtaoikeudet eduskunnalle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Väliaikainen hallitus hajotti eduskunnan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Ikaalisiin järjestyskunta (suojeluskunta) elokuussa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Työväenkaarti samoihin aikoihin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Kummallakin osapuolella vain vähän aseita</a:t>
            </a:r>
          </a:p>
        </p:txBody>
      </p:sp>
    </p:spTree>
    <p:extLst>
      <p:ext uri="{BB962C8B-B14F-4D97-AF65-F5344CB8AC3E}">
        <p14:creationId xmlns:p14="http://schemas.microsoft.com/office/powerpoint/2010/main" val="4482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115C10D-64AC-4F5F-96C5-85095449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561767"/>
            <a:ext cx="7911548" cy="581004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5848E84-CFDD-4561-B76B-A13812E72A3E}"/>
              </a:ext>
            </a:extLst>
          </p:cNvPr>
          <p:cNvSpPr txBox="1"/>
          <p:nvPr/>
        </p:nvSpPr>
        <p:spPr>
          <a:xfrm>
            <a:off x="8428383" y="561767"/>
            <a:ext cx="3445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Jääkäri Kalle Kauppila 3. vas. Reunoilla Aarne ja Vihtori Kauppila.</a:t>
            </a:r>
          </a:p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Kuva: </a:t>
            </a:r>
            <a:r>
              <a:rPr lang="fi-FI" sz="2000" dirty="0" err="1">
                <a:solidFill>
                  <a:schemeClr val="bg1"/>
                </a:solidFill>
              </a:rPr>
              <a:t>Wanhoja</a:t>
            </a:r>
            <a:r>
              <a:rPr lang="fi-FI" sz="2000" dirty="0">
                <a:solidFill>
                  <a:schemeClr val="bg1"/>
                </a:solidFill>
              </a:rPr>
              <a:t> valokuvia Ikaalisista –Facebook-ryhmä, Kalle Kauppila.</a:t>
            </a:r>
          </a:p>
        </p:txBody>
      </p:sp>
    </p:spTree>
    <p:extLst>
      <p:ext uri="{BB962C8B-B14F-4D97-AF65-F5344CB8AC3E}">
        <p14:creationId xmlns:p14="http://schemas.microsoft.com/office/powerpoint/2010/main" val="170067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B9F411C8-18D9-4FD4-A973-39DDE4499F73}"/>
              </a:ext>
            </a:extLst>
          </p:cNvPr>
          <p:cNvSpPr txBox="1"/>
          <p:nvPr/>
        </p:nvSpPr>
        <p:spPr>
          <a:xfrm>
            <a:off x="437322" y="477078"/>
            <a:ext cx="1134386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LOKAKUUN VALLANKUMOUS</a:t>
            </a:r>
          </a:p>
          <a:p>
            <a:endParaRPr lang="fi-FI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Bolševikit valtaan Venäjällä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Myös Suomen vasemmistoa yllytettiin vallankumoukseen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Uusi eduskunta ei hyväksynyt SDP:n vaatimuksia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Yleislakko marraskuussa → uudistukset hyväksyttiin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Ikaalisissa asetakavarikkoja ja vangitsemisia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15.11. eduskunta julistautui korkeimman vallan haltijaksi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Ikaalisissa osapuolten välit kireät, mutta eivät poikki</a:t>
            </a:r>
          </a:p>
        </p:txBody>
      </p:sp>
    </p:spTree>
    <p:extLst>
      <p:ext uri="{BB962C8B-B14F-4D97-AF65-F5344CB8AC3E}">
        <p14:creationId xmlns:p14="http://schemas.microsoft.com/office/powerpoint/2010/main" val="95014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6ADE5A0-9632-4A71-973E-A48232EB4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39" y="0"/>
            <a:ext cx="274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F43887E-8C97-4712-8B71-8CE3BA095A32}"/>
              </a:ext>
            </a:extLst>
          </p:cNvPr>
          <p:cNvSpPr txBox="1"/>
          <p:nvPr/>
        </p:nvSpPr>
        <p:spPr>
          <a:xfrm>
            <a:off x="583096" y="622852"/>
            <a:ext cx="110788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MAAILMA 1917</a:t>
            </a:r>
          </a:p>
          <a:p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Suuri eurooppalainen sota käynnissä kolmatta vuotta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Vastakkain keskusvallat ja ympärysvallat</a:t>
            </a:r>
          </a:p>
          <a:p>
            <a:endParaRPr lang="fi-FI" sz="3200" dirty="0">
              <a:solidFill>
                <a:schemeClr val="bg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19F9923-A730-4234-94E4-0EC63D12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82" y="2694300"/>
            <a:ext cx="5782917" cy="41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6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3F891BA-4411-46D8-AE6B-CCEEA7CF58A0}"/>
              </a:ext>
            </a:extLst>
          </p:cNvPr>
          <p:cNvSpPr txBox="1"/>
          <p:nvPr/>
        </p:nvSpPr>
        <p:spPr>
          <a:xfrm>
            <a:off x="596348" y="503583"/>
            <a:ext cx="111185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VUODEN 1917 PERINTÖ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Vahvasti eripurainen pitäjä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Epäluottamuksen ilmapiiri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Epävakaa yhteiskunta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Ikaalinen jäi rintamalinjalle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Taistelujen näyttämönä helmi-maaliskuussa 1918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N. </a:t>
            </a:r>
            <a:r>
              <a:rPr lang="fi-FI" sz="3200">
                <a:solidFill>
                  <a:schemeClr val="bg1"/>
                </a:solidFill>
              </a:rPr>
              <a:t>240 </a:t>
            </a:r>
            <a:r>
              <a:rPr lang="fi-FI" sz="3200" dirty="0">
                <a:solidFill>
                  <a:schemeClr val="bg1"/>
                </a:solidFill>
              </a:rPr>
              <a:t>kuollutta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0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11A412-DA25-4DD2-B99C-EE5FD6D86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976623" cy="1010479"/>
          </a:xfrm>
        </p:spPr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Lähteet: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0A6A3-685E-46A4-9D2F-64B377C8A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696279"/>
            <a:ext cx="7624901" cy="40949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Historiallinen sanomalehtikirjasto: </a:t>
            </a:r>
            <a:r>
              <a:rPr lang="fi-FI" sz="2800" dirty="0">
                <a:solidFill>
                  <a:schemeClr val="bg1"/>
                </a:solidFill>
                <a:hlinkClick r:id="rId2"/>
              </a:rPr>
              <a:t>https://digi.kansalliskirjasto.fi/sanomalehti/search</a:t>
            </a:r>
            <a:endParaRPr lang="fi-FI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Nallinmaa-Luoto Terhi, Ikaalinen 1853-2000 – Nälkämaasta Kylpyläkaupungiksi.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err="1">
                <a:solidFill>
                  <a:schemeClr val="bg1"/>
                </a:solidFill>
              </a:rPr>
              <a:t>Raipala</a:t>
            </a:r>
            <a:r>
              <a:rPr lang="fi-FI" sz="2800" dirty="0">
                <a:solidFill>
                  <a:schemeClr val="bg1"/>
                </a:solidFill>
              </a:rPr>
              <a:t> Liisa, Uutisia Ikaalisista ja Jämijärveltä. Pohjois-Satakunta-lehden vuosisata 1913-2013.</a:t>
            </a:r>
          </a:p>
        </p:txBody>
      </p:sp>
    </p:spTree>
    <p:extLst>
      <p:ext uri="{BB962C8B-B14F-4D97-AF65-F5344CB8AC3E}">
        <p14:creationId xmlns:p14="http://schemas.microsoft.com/office/powerpoint/2010/main" val="2836153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5E0AD0D-A32E-458A-A056-52EE40C999F5}"/>
              </a:ext>
            </a:extLst>
          </p:cNvPr>
          <p:cNvSpPr txBox="1"/>
          <p:nvPr/>
        </p:nvSpPr>
        <p:spPr>
          <a:xfrm>
            <a:off x="2199862" y="1722782"/>
            <a:ext cx="76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200" b="1" dirty="0">
                <a:solidFill>
                  <a:schemeClr val="bg1"/>
                </a:solidFill>
              </a:rPr>
              <a:t>KIITOS!</a:t>
            </a:r>
          </a:p>
          <a:p>
            <a:pPr algn="ctr"/>
            <a:endParaRPr lang="fi-FI" sz="2400" dirty="0">
              <a:hlinkClick r:id="rId2"/>
            </a:endParaRPr>
          </a:p>
          <a:p>
            <a:pPr algn="ctr"/>
            <a:r>
              <a:rPr lang="fi-FI" sz="2400" dirty="0">
                <a:hlinkClick r:id="rId2"/>
              </a:rPr>
              <a:t>https://peda.net/p/marjoheikkila/ikaalinen-1917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3108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394C3C4-C6A1-46E9-B72D-E4C4A03B2E54}"/>
              </a:ext>
            </a:extLst>
          </p:cNvPr>
          <p:cNvSpPr txBox="1"/>
          <p:nvPr/>
        </p:nvSpPr>
        <p:spPr>
          <a:xfrm>
            <a:off x="543339" y="609600"/>
            <a:ext cx="10999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SUOMI 1917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Autonominen suuriruhtinaskunta vuodesta 1809 lähtien, osa Venäjän keisarikuntaa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Venäjä tiukentanut otettaan hallinnossa → vastarinta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Venäjä sodassa, tilanne huono sekä rintamalla että siviileillä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Suomalaisia Venäjän armeijassa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Jääkäreitä sotilaskoulutuksessa Saksassa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Inflaatio: kaikkien tuotteiden hinnat nousseet</a:t>
            </a:r>
          </a:p>
        </p:txBody>
      </p:sp>
    </p:spTree>
    <p:extLst>
      <p:ext uri="{BB962C8B-B14F-4D97-AF65-F5344CB8AC3E}">
        <p14:creationId xmlns:p14="http://schemas.microsoft.com/office/powerpoint/2010/main" val="426329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2A079E6-5320-49A6-8686-A23BC45234FE}"/>
              </a:ext>
            </a:extLst>
          </p:cNvPr>
          <p:cNvSpPr txBox="1"/>
          <p:nvPr/>
        </p:nvSpPr>
        <p:spPr>
          <a:xfrm>
            <a:off x="543339" y="609600"/>
            <a:ext cx="11211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IKAALINEN ALKUVUONNA </a:t>
            </a:r>
          </a:p>
          <a:p>
            <a:r>
              <a:rPr lang="fi-FI" sz="4800" b="1" dirty="0">
                <a:solidFill>
                  <a:schemeClr val="bg1"/>
                </a:solidFill>
              </a:rPr>
              <a:t>1917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Kauppalassa virkamiehiä ja säätyläisiä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Ympärillä elinvoimainen maalaiskunta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15 kansakoulua ja yhteiskoulu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Oma paikallislehti, Ikaalinen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chemeClr val="bg1"/>
                </a:solidFill>
              </a:rPr>
              <a:t>Paljon vireitä yhdistyksiä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>
              <a:solidFill>
                <a:schemeClr val="bg1"/>
              </a:solidFill>
            </a:endParaRPr>
          </a:p>
          <a:p>
            <a:endParaRPr lang="fi-FI" sz="3200" dirty="0">
              <a:solidFill>
                <a:schemeClr val="bg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7938A45-9E5D-435B-85E5-55D8AA0C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886" y="0"/>
            <a:ext cx="3448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27420C2A-40EE-43A9-936E-44C697532BB5}"/>
              </a:ext>
            </a:extLst>
          </p:cNvPr>
          <p:cNvSpPr txBox="1"/>
          <p:nvPr/>
        </p:nvSpPr>
        <p:spPr>
          <a:xfrm>
            <a:off x="450574" y="516835"/>
            <a:ext cx="11304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AKTIIVINEN IKAALINEN</a:t>
            </a:r>
          </a:p>
          <a:p>
            <a:endParaRPr lang="fi-FI" sz="4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403657C-FF63-44C5-BF25-D518CC06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7" y="1889677"/>
            <a:ext cx="4152900" cy="37147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85798B2-2B3C-4F94-AC76-BB141A78C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801" y="329027"/>
            <a:ext cx="41814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3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C3FE592-1AA6-4018-B849-534FBBFA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36" y="1022605"/>
            <a:ext cx="3564421" cy="481279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D5930C9-E158-43B3-96BB-8C3B7945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79" y="1022605"/>
            <a:ext cx="42100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CCD1F1C-6D05-430F-9581-E6C52004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5" y="0"/>
            <a:ext cx="3855404" cy="685800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F2DE3C6-AAAB-4BFD-8375-09956D1BB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2" y="1104900"/>
            <a:ext cx="42957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2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0C15738-FF58-4C08-A6B7-ECECA4081A29}"/>
              </a:ext>
            </a:extLst>
          </p:cNvPr>
          <p:cNvSpPr txBox="1"/>
          <p:nvPr/>
        </p:nvSpPr>
        <p:spPr>
          <a:xfrm>
            <a:off x="1606089" y="490330"/>
            <a:ext cx="1021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HUOLEN AIHEITA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0D2761-6126-49ED-804C-4FE2CEA82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89" y="1470370"/>
            <a:ext cx="4267200" cy="492442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B0A328D-FFB5-4B4B-831B-9D5B9621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641" y="0"/>
            <a:ext cx="4018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5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3077227-81D2-4B0F-A2BA-778EC1E790F0}"/>
              </a:ext>
            </a:extLst>
          </p:cNvPr>
          <p:cNvSpPr txBox="1"/>
          <p:nvPr/>
        </p:nvSpPr>
        <p:spPr>
          <a:xfrm>
            <a:off x="384313" y="543339"/>
            <a:ext cx="11357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ELINTARVIKEPULA</a:t>
            </a:r>
          </a:p>
          <a:p>
            <a:endParaRPr lang="fi-FI" sz="3200" b="1" dirty="0">
              <a:solidFill>
                <a:schemeClr val="bg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2192742-9DAA-4380-8574-72EE37D2D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5" y="1325216"/>
            <a:ext cx="7123284" cy="54002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6593199-2B91-4EA6-8AF4-58655A5C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380" y="0"/>
            <a:ext cx="3471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13341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i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2128</TotalTime>
  <Words>369</Words>
  <Application>Microsoft Office PowerPoint</Application>
  <PresentationFormat>Laajakuva</PresentationFormat>
  <Paragraphs>90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Sektori</vt:lpstr>
      <vt:lpstr>Ikaalinen 1917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Lähteet: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Ikaalinen 1917</dc:title>
  <dc:creator>Marjo</dc:creator>
  <cp:lastModifiedBy>Marjo</cp:lastModifiedBy>
  <cp:revision>35</cp:revision>
  <dcterms:created xsi:type="dcterms:W3CDTF">2017-10-04T15:53:14Z</dcterms:created>
  <dcterms:modified xsi:type="dcterms:W3CDTF">2017-10-10T18:53:42Z</dcterms:modified>
</cp:coreProperties>
</file>