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ppilas Joensuu" initials="OJ" lastIdx="1" clrIdx="0">
    <p:extLst>
      <p:ext uri="{19B8F6BF-5375-455C-9EA6-DF929625EA0E}">
        <p15:presenceInfo xmlns:p15="http://schemas.microsoft.com/office/powerpoint/2012/main" userId="S-1-5-21-1163313214-3981587349-643186986-188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CE08"/>
    <a:srgbClr val="957903"/>
    <a:srgbClr val="37F9F9"/>
    <a:srgbClr val="058105"/>
    <a:srgbClr val="D3D3D3"/>
    <a:srgbClr val="8BFA82"/>
    <a:srgbClr val="EA0204"/>
    <a:srgbClr val="19E909"/>
    <a:srgbClr val="48F7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57608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10176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3920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53954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8517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46565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0915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070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0333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3368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6375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5D93C-827D-4B42-ACD6-7DCC468CE6CE}" type="datetimeFigureOut">
              <a:rPr lang="fi-FI" smtClean="0"/>
              <a:t>18.9.2015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92254-FFFD-4609-A681-F55F2F4DF34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461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" Target="slide4.xml"/><Relationship Id="rId7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microsoft.com/office/2007/relationships/hdphoto" Target="../media/hdphoto3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/>
          <p:cNvSpPr/>
          <p:nvPr/>
        </p:nvSpPr>
        <p:spPr>
          <a:xfrm>
            <a:off x="3104683" y="165100"/>
            <a:ext cx="4738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Retki </a:t>
            </a:r>
            <a:r>
              <a:rPr lang="fi-FI" sz="5400" b="1" dirty="0" err="1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Botaniaan</a:t>
            </a:r>
            <a:endParaRPr lang="fi-FI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Tekstiruutu 7"/>
          <p:cNvSpPr txBox="1"/>
          <p:nvPr/>
        </p:nvSpPr>
        <p:spPr>
          <a:xfrm>
            <a:off x="4036010" y="1209186"/>
            <a:ext cx="34424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Saavuttuamme </a:t>
            </a:r>
            <a:r>
              <a:rPr lang="fi-FI" sz="3200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Botaniaan</a:t>
            </a:r>
            <a:r>
              <a:rPr lang="fi-FI" sz="3200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pyörillä, meitä odotti siellä </a:t>
            </a:r>
            <a:r>
              <a:rPr lang="fi-FI" sz="3600" dirty="0" smtClean="0">
                <a:solidFill>
                  <a:schemeClr val="bg1"/>
                </a:solidFill>
              </a:rPr>
              <a:t>opastus</a:t>
            </a:r>
            <a:r>
              <a:rPr lang="fi-FI" sz="3200" dirty="0" smtClean="0">
                <a:solidFill>
                  <a:schemeClr val="bg1"/>
                </a:solidFill>
              </a:rPr>
              <a:t>kierros.</a:t>
            </a:r>
            <a:endParaRPr lang="fi-FI" sz="3200" dirty="0">
              <a:solidFill>
                <a:schemeClr val="bg1"/>
              </a:solidFill>
            </a:endParaRPr>
          </a:p>
        </p:txBody>
      </p:sp>
      <p:pic>
        <p:nvPicPr>
          <p:cNvPr id="11" name="Kuva 10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" y="3012837"/>
            <a:ext cx="3171701" cy="2378776"/>
          </a:xfrm>
          <a:prstGeom prst="rect">
            <a:avLst/>
          </a:prstGeom>
        </p:spPr>
      </p:pic>
      <p:pic>
        <p:nvPicPr>
          <p:cNvPr id="2" name="Kuva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9" y="44344"/>
            <a:ext cx="3037091" cy="2277818"/>
          </a:xfrm>
          <a:prstGeom prst="rect">
            <a:avLst/>
          </a:prstGeom>
        </p:spPr>
      </p:pic>
      <p:pic>
        <p:nvPicPr>
          <p:cNvPr id="3" name="Kuva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90" y="4167650"/>
            <a:ext cx="3456214" cy="2592161"/>
          </a:xfrm>
          <a:prstGeom prst="rect">
            <a:avLst/>
          </a:prstGeom>
        </p:spPr>
      </p:pic>
      <p:pic>
        <p:nvPicPr>
          <p:cNvPr id="5" name="Kuva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124" y="3296718"/>
            <a:ext cx="3096216" cy="232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1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25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40000"/>
                <a:lumOff val="60000"/>
              </a:schemeClr>
            </a:gs>
            <a:gs pos="79000">
              <a:schemeClr val="accent6">
                <a:lumMod val="75000"/>
              </a:schemeClr>
            </a:gs>
            <a:gs pos="28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/>
          <p:cNvSpPr/>
          <p:nvPr/>
        </p:nvSpPr>
        <p:spPr>
          <a:xfrm>
            <a:off x="4092546" y="-28470"/>
            <a:ext cx="322312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Perhosia</a:t>
            </a:r>
            <a:endParaRPr lang="fi-FI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Tekstiruutu 2"/>
          <p:cNvSpPr txBox="1"/>
          <p:nvPr/>
        </p:nvSpPr>
        <p:spPr>
          <a:xfrm>
            <a:off x="2824843" y="1050232"/>
            <a:ext cx="3984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Mielenkiintoisin huone oli perhoshuone.</a:t>
            </a: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671" y="211249"/>
            <a:ext cx="3222172" cy="2416629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92" y="3581401"/>
            <a:ext cx="4337956" cy="3253467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242" b="63333" l="29000" r="631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0722" y="-1929983"/>
            <a:ext cx="9144000" cy="685800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447" y="2494190"/>
            <a:ext cx="5377543" cy="4033157"/>
          </a:xfrm>
          <a:prstGeom prst="rect">
            <a:avLst/>
          </a:prstGeom>
        </p:spPr>
      </p:pic>
      <p:sp>
        <p:nvSpPr>
          <p:cNvPr id="8" name="Kuvaselitesuorakulmio 7">
            <a:hlinkClick r:id="" action="ppaction://hlinkshowjump?jump=nextslide"/>
          </p:cNvPr>
          <p:cNvSpPr/>
          <p:nvPr/>
        </p:nvSpPr>
        <p:spPr>
          <a:xfrm>
            <a:off x="114299" y="5519057"/>
            <a:ext cx="1502229" cy="1089931"/>
          </a:xfrm>
          <a:prstGeom prst="wedge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seuraava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7991476" y="3009900"/>
            <a:ext cx="3736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N</a:t>
            </a:r>
            <a:r>
              <a:rPr lang="fi-FI" dirty="0" smtClean="0"/>
              <a:t>äissä kukissa lenteli monenmoisia perhosia.</a:t>
            </a:r>
            <a:endParaRPr lang="fi-FI" dirty="0"/>
          </a:p>
        </p:txBody>
      </p:sp>
      <p:sp>
        <p:nvSpPr>
          <p:cNvPr id="10" name="Tekstiruutu 9"/>
          <p:cNvSpPr txBox="1"/>
          <p:nvPr/>
        </p:nvSpPr>
        <p:spPr>
          <a:xfrm>
            <a:off x="7123909" y="1428571"/>
            <a:ext cx="168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Jonkun kädelle laskeutui kaunis, oranssi perhonen.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7657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58105"/>
            </a:gs>
            <a:gs pos="29000">
              <a:srgbClr val="08CE08"/>
            </a:gs>
            <a:gs pos="69000">
              <a:srgbClr val="8BFA8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7" y="394607"/>
            <a:ext cx="4789713" cy="3592285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64424" y="3726995"/>
            <a:ext cx="3385457" cy="2539093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63" y="1797119"/>
            <a:ext cx="3135085" cy="2351314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7" y="3986892"/>
            <a:ext cx="3603171" cy="2702378"/>
          </a:xfrm>
          <a:prstGeom prst="rect">
            <a:avLst/>
          </a:prstGeom>
        </p:spPr>
      </p:pic>
      <p:sp>
        <p:nvSpPr>
          <p:cNvPr id="9" name="Aalto 8">
            <a:hlinkClick r:id="rId6" action="ppaction://hlinksldjump"/>
          </p:cNvPr>
          <p:cNvSpPr/>
          <p:nvPr/>
        </p:nvSpPr>
        <p:spPr>
          <a:xfrm>
            <a:off x="298997" y="220435"/>
            <a:ext cx="2068645" cy="14777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Etusivu</a:t>
            </a:r>
            <a:endParaRPr lang="fi-FI" dirty="0"/>
          </a:p>
        </p:txBody>
      </p:sp>
      <p:pic>
        <p:nvPicPr>
          <p:cNvPr id="10" name="Kuva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0" y="4181365"/>
            <a:ext cx="3630168" cy="2313432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2592743" y="319383"/>
            <a:ext cx="4487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i-FI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Lisää perhosia!</a:t>
            </a:r>
            <a:endParaRPr lang="fi-FI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8100" dir="5400000" algn="t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4147448" y="1826485"/>
            <a:ext cx="2100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Perhosen koteloita oli paljon ja melkein kaikki erilaisia. Oli eri kokoisia, näköisiä ja muotoisia.</a:t>
            </a:r>
            <a:endParaRPr lang="fi-FI" dirty="0"/>
          </a:p>
        </p:txBody>
      </p:sp>
      <p:sp>
        <p:nvSpPr>
          <p:cNvPr id="11" name="Tekstiruutu 10"/>
          <p:cNvSpPr txBox="1"/>
          <p:nvPr/>
        </p:nvSpPr>
        <p:spPr>
          <a:xfrm>
            <a:off x="918186" y="6343063"/>
            <a:ext cx="313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Anni raapusti hienon perhosen.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70558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203200"/>
            <a:ext cx="3191595" cy="271068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9" y="0"/>
            <a:ext cx="4237990" cy="337315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87" y="3373152"/>
            <a:ext cx="5154509" cy="3403601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3440431" y="0"/>
            <a:ext cx="4689348" cy="1015663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635000"/>
          </a:effectLst>
        </p:spPr>
        <p:txBody>
          <a:bodyPr wrap="square" rtlCol="0">
            <a:spAutoFit/>
          </a:bodyPr>
          <a:lstStyle/>
          <a:p>
            <a:r>
              <a:rPr lang="fi-FI" sz="6000" dirty="0" smtClean="0">
                <a:solidFill>
                  <a:schemeClr val="accent6">
                    <a:lumMod val="50000"/>
                  </a:schemeClr>
                </a:solidFill>
              </a:rPr>
              <a:t>Kaktushuone</a:t>
            </a:r>
            <a:endParaRPr lang="fi-FI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90" y="959396"/>
            <a:ext cx="3579876" cy="2575180"/>
          </a:xfrm>
          <a:prstGeom prst="rect">
            <a:avLst/>
          </a:prstGeom>
        </p:spPr>
      </p:pic>
      <p:sp>
        <p:nvSpPr>
          <p:cNvPr id="10" name="Aalto 9">
            <a:hlinkClick r:id="rId6" action="ppaction://hlinksldjump"/>
          </p:cNvPr>
          <p:cNvSpPr/>
          <p:nvPr/>
        </p:nvSpPr>
        <p:spPr>
          <a:xfrm>
            <a:off x="9944100" y="5233194"/>
            <a:ext cx="1892300" cy="1379877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smtClean="0"/>
              <a:t>Etusivu</a:t>
            </a:r>
          </a:p>
        </p:txBody>
      </p:sp>
      <p:sp>
        <p:nvSpPr>
          <p:cNvPr id="5" name="Tekstiruutu 4"/>
          <p:cNvSpPr txBox="1"/>
          <p:nvPr/>
        </p:nvSpPr>
        <p:spPr>
          <a:xfrm>
            <a:off x="6259132" y="4056845"/>
            <a:ext cx="49766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>
                <a:solidFill>
                  <a:schemeClr val="accent6">
                    <a:lumMod val="50000"/>
                  </a:schemeClr>
                </a:solidFill>
              </a:rPr>
              <a:t>Kaktushuoneessa oli viileämpi ilmasto,</a:t>
            </a:r>
          </a:p>
          <a:p>
            <a:r>
              <a:rPr lang="fi-FI" sz="2400" dirty="0" smtClean="0">
                <a:solidFill>
                  <a:schemeClr val="accent6">
                    <a:lumMod val="50000"/>
                  </a:schemeClr>
                </a:solidFill>
              </a:rPr>
              <a:t>Kuin muissa huoneissa.</a:t>
            </a:r>
          </a:p>
        </p:txBody>
      </p:sp>
    </p:spTree>
    <p:extLst>
      <p:ext uri="{BB962C8B-B14F-4D97-AF65-F5344CB8AC3E}">
        <p14:creationId xmlns:p14="http://schemas.microsoft.com/office/powerpoint/2010/main" val="39915152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60000"/>
                <a:lumOff val="40000"/>
              </a:schemeClr>
            </a:gs>
            <a:gs pos="71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28" y="277586"/>
            <a:ext cx="3679370" cy="275952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96" y="2243873"/>
            <a:ext cx="4953000" cy="3714750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184070"/>
            <a:ext cx="4746172" cy="3559629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4765395" y="0"/>
            <a:ext cx="37508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6600" dirty="0">
                <a:solidFill>
                  <a:srgbClr val="058105"/>
                </a:solidFill>
              </a:rPr>
              <a:t>P</a:t>
            </a:r>
            <a:r>
              <a:rPr lang="fi-FI" sz="6600" dirty="0" smtClean="0">
                <a:solidFill>
                  <a:srgbClr val="058105"/>
                </a:solidFill>
              </a:rPr>
              <a:t>apukaijat</a:t>
            </a:r>
            <a:endParaRPr lang="fi-FI" sz="6600" dirty="0">
              <a:solidFill>
                <a:srgbClr val="058105"/>
              </a:solidFill>
            </a:endParaRPr>
          </a:p>
        </p:txBody>
      </p:sp>
      <p:sp>
        <p:nvSpPr>
          <p:cNvPr id="6" name="Pyöristetty suorakulmio 5">
            <a:hlinkClick r:id="rId5" action="ppaction://hlinksldjump"/>
          </p:cNvPr>
          <p:cNvSpPr/>
          <p:nvPr/>
        </p:nvSpPr>
        <p:spPr>
          <a:xfrm>
            <a:off x="9062357" y="685800"/>
            <a:ext cx="2432739" cy="11756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E</a:t>
            </a:r>
            <a:r>
              <a:rPr lang="fi-FI" dirty="0" smtClean="0"/>
              <a:t>tusivu</a:t>
            </a:r>
            <a:endParaRPr lang="fi-FI" dirty="0"/>
          </a:p>
        </p:txBody>
      </p:sp>
      <p:sp>
        <p:nvSpPr>
          <p:cNvPr id="7" name="Tekstiruutu 6"/>
          <p:cNvSpPr txBox="1"/>
          <p:nvPr/>
        </p:nvSpPr>
        <p:spPr>
          <a:xfrm>
            <a:off x="4765395" y="1403797"/>
            <a:ext cx="447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Botaniassa</a:t>
            </a:r>
            <a:r>
              <a:rPr lang="fi-FI" dirty="0" smtClean="0"/>
              <a:t> oli kolme papukaijaa. </a:t>
            </a:r>
          </a:p>
          <a:p>
            <a:r>
              <a:rPr lang="fi-FI" dirty="0" smtClean="0"/>
              <a:t>Lasse, Juuso ja Ilmari. ( Ilmarista ei ole kuvaa.)</a:t>
            </a:r>
          </a:p>
        </p:txBody>
      </p:sp>
      <p:cxnSp>
        <p:nvCxnSpPr>
          <p:cNvPr id="9" name="Suora nuoliyhdysviiva 8"/>
          <p:cNvCxnSpPr/>
          <p:nvPr/>
        </p:nvCxnSpPr>
        <p:spPr>
          <a:xfrm>
            <a:off x="5834130" y="1970468"/>
            <a:ext cx="1867436" cy="10666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/>
          <p:cNvCxnSpPr/>
          <p:nvPr/>
        </p:nvCxnSpPr>
        <p:spPr>
          <a:xfrm flipH="1">
            <a:off x="3168203" y="1970468"/>
            <a:ext cx="2537138" cy="2137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/>
          <p:cNvCxnSpPr/>
          <p:nvPr/>
        </p:nvCxnSpPr>
        <p:spPr>
          <a:xfrm flipH="1" flipV="1">
            <a:off x="1790163" y="1223493"/>
            <a:ext cx="2975232" cy="6379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32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>
        <p15:prstTrans prst="curtains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69000">
              <a:schemeClr val="accent6">
                <a:lumMod val="75000"/>
              </a:schemeClr>
            </a:gs>
            <a:gs pos="26000">
              <a:schemeClr val="accent6">
                <a:lumMod val="60000"/>
                <a:lumOff val="40000"/>
              </a:schemeClr>
            </a:gs>
            <a:gs pos="100000">
              <a:srgbClr val="08CE0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96" y="3570114"/>
            <a:ext cx="3495059" cy="262129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545" b="82182" l="3955" r="878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97" y="3867150"/>
            <a:ext cx="5385122" cy="4038842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" y="76200"/>
            <a:ext cx="3880757" cy="291056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4229099" y="-30927"/>
            <a:ext cx="6210301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B prst="convex"/>
          </a:sp3d>
        </p:spPr>
        <p:txBody>
          <a:bodyPr wrap="square" rtlCol="0">
            <a:spAutoFit/>
          </a:bodyPr>
          <a:lstStyle/>
          <a:p>
            <a:r>
              <a:rPr lang="fi-FI" sz="6000" dirty="0" smtClean="0"/>
              <a:t>Kuvia vähän kaikkialta</a:t>
            </a:r>
            <a:endParaRPr lang="fi-FI" sz="6000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97" b="92970" l="10000" r="837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841" y="1670384"/>
            <a:ext cx="3853019" cy="288976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7506467" y="984737"/>
            <a:ext cx="4450305" cy="3337729"/>
          </a:xfrm>
          <a:prstGeom prst="rect">
            <a:avLst/>
          </a:prstGeom>
        </p:spPr>
      </p:pic>
      <p:sp>
        <p:nvSpPr>
          <p:cNvPr id="7" name="Toimintopainike: Koti 6">
            <a:hlinkClick r:id="" action="ppaction://hlinkshowjump?jump=firstslide" highlightClick="1"/>
          </p:cNvPr>
          <p:cNvSpPr/>
          <p:nvPr/>
        </p:nvSpPr>
        <p:spPr>
          <a:xfrm>
            <a:off x="10697231" y="5596218"/>
            <a:ext cx="1259541" cy="11140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95919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fallOver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91</Words>
  <Application>Microsoft Office PowerPoint</Application>
  <PresentationFormat>Laajakuva</PresentationFormat>
  <Paragraphs>20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PKMKV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Oppilas Joensuu</dc:creator>
  <cp:lastModifiedBy>Oppilas Joensuu</cp:lastModifiedBy>
  <cp:revision>19</cp:revision>
  <dcterms:created xsi:type="dcterms:W3CDTF">2015-09-04T08:08:22Z</dcterms:created>
  <dcterms:modified xsi:type="dcterms:W3CDTF">2015-09-18T07:45:44Z</dcterms:modified>
</cp:coreProperties>
</file>