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50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86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5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1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ub01.online.tableau.com/#/site/kouluterveyskyselyntableauympaeristoe/workbooks/128275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E6E11B60-F258-4E92-8CEB-11E082907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Källhagens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skolas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HiS-resultat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Psykiskt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välmående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BC1A0E9-5EA8-4EF9-B23A-D4032E979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Monica Lemberg, </a:t>
            </a:r>
            <a:r>
              <a:rPr lang="fi-FI" dirty="0" err="1"/>
              <a:t>rektor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A329139-1AA6-40EA-BBFB-FAAD5D5C2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A510B2-CEB5-4BC8-B0EF-F27987E3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funderingar</a:t>
            </a:r>
            <a:r>
              <a:rPr lang="fi-FI" dirty="0"/>
              <a:t> </a:t>
            </a:r>
            <a:r>
              <a:rPr lang="fi-FI" dirty="0" err="1"/>
              <a:t>väcker</a:t>
            </a:r>
            <a:r>
              <a:rPr lang="fi-FI" dirty="0"/>
              <a:t> </a:t>
            </a:r>
            <a:r>
              <a:rPr lang="fi-FI" dirty="0" err="1"/>
              <a:t>resultatet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DA47E8-36E4-409C-AB1C-48EB45C9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03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F412D7-3E80-4B49-B5C0-294D38B8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vi </a:t>
            </a:r>
            <a:r>
              <a:rPr lang="fi-FI" dirty="0" err="1"/>
              <a:t>jobba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resultatet</a:t>
            </a:r>
            <a:r>
              <a:rPr lang="fi-FI" dirty="0"/>
              <a:t>? </a:t>
            </a:r>
            <a:r>
              <a:rPr lang="fi-FI" dirty="0" err="1"/>
              <a:t>Förslag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/>
              <a:t>åtgäder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3B7937-0FF6-45D5-A391-819030D04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43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9EEC8EA6-700B-4FCE-8397-D48BE0CE6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96E776B9-68CD-4672-A24E-DB7C49A06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6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AF9C6D69-E6F5-40CD-9E3A-A44AA948B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97AA5F4-BA53-4F02-95A2-F5B593B7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2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B683852-D38B-4095-8AB7-BB9D5C0C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F07B32B-94B2-4A9B-866A-A96F8A00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0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D1DC57D-1FD8-4B7D-B128-0DC7DC21D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3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7B1C6A8E-4E88-4FA9-B125-3D0E931C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8232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26</Words>
  <Application>Microsoft Office PowerPoint</Application>
  <PresentationFormat>Laajakuva</PresentationFormat>
  <Paragraphs>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Kuiskaus</vt:lpstr>
      <vt:lpstr>Källhagens skolas HiS-resultat Psykiskt välmående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Vilka funderingar väcker resultatet?</vt:lpstr>
      <vt:lpstr>Hur kan vi jobba med resultatet? Förslag på åtgäder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Källhagens skolas HiS-resultat Psykiskt välmående</dc:title>
  <dc:creator>Lemberg Monica</dc:creator>
  <cp:lastModifiedBy>Lemberg Monica</cp:lastModifiedBy>
  <cp:revision>3</cp:revision>
  <dcterms:created xsi:type="dcterms:W3CDTF">2023-10-02T16:26:59Z</dcterms:created>
  <dcterms:modified xsi:type="dcterms:W3CDTF">2023-10-02T17:35:26Z</dcterms:modified>
</cp:coreProperties>
</file>