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9" r:id="rId4"/>
    <p:sldId id="261" r:id="rId5"/>
    <p:sldId id="262" r:id="rId6"/>
    <p:sldId id="266" r:id="rId7"/>
    <p:sldId id="264" r:id="rId8"/>
    <p:sldId id="265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67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7417D4-D512-1759-1702-7E34FF10DD56}" v="9" dt="2026-03-26T05:33:59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16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45263D-0905-49F3-BC77-6BF2DEC4FA0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A13F9BC-0B0C-4336-B72B-2F3A09B29A64}">
      <dgm:prSet/>
      <dgm:spPr/>
      <dgm:t>
        <a:bodyPr/>
        <a:lstStyle/>
        <a:p>
          <a:r>
            <a:rPr lang="fi-FI"/>
            <a:t>Keskeinen osa työturvallisuutta</a:t>
          </a:r>
          <a:endParaRPr lang="en-US"/>
        </a:p>
      </dgm:t>
    </dgm:pt>
    <dgm:pt modelId="{43F6DDC1-0850-4DA7-AB7E-C0A679B938D2}" type="parTrans" cxnId="{5CC6A0FD-87D2-41DE-9BB9-DB0F5D77A8C6}">
      <dgm:prSet/>
      <dgm:spPr/>
      <dgm:t>
        <a:bodyPr/>
        <a:lstStyle/>
        <a:p>
          <a:endParaRPr lang="en-US"/>
        </a:p>
      </dgm:t>
    </dgm:pt>
    <dgm:pt modelId="{5631D01C-6D62-4BE8-931A-D35316984469}" type="sibTrans" cxnId="{5CC6A0FD-87D2-41DE-9BB9-DB0F5D77A8C6}">
      <dgm:prSet/>
      <dgm:spPr/>
      <dgm:t>
        <a:bodyPr/>
        <a:lstStyle/>
        <a:p>
          <a:endParaRPr lang="en-US"/>
        </a:p>
      </dgm:t>
    </dgm:pt>
    <dgm:pt modelId="{69B7B821-EF26-481A-95F0-E2A8E1FE82B8}">
      <dgm:prSet/>
      <dgm:spPr/>
      <dgm:t>
        <a:bodyPr/>
        <a:lstStyle/>
        <a:p>
          <a:r>
            <a:rPr lang="fi-FI"/>
            <a:t>Turvalliset työmenetelmät</a:t>
          </a:r>
          <a:endParaRPr lang="en-US"/>
        </a:p>
      </dgm:t>
    </dgm:pt>
    <dgm:pt modelId="{7FB4CCAD-14A6-463D-8820-A7A8121C4EDE}" type="parTrans" cxnId="{66721EF8-3DC4-4F0F-9C87-0F332249129D}">
      <dgm:prSet/>
      <dgm:spPr/>
      <dgm:t>
        <a:bodyPr/>
        <a:lstStyle/>
        <a:p>
          <a:endParaRPr lang="en-US"/>
        </a:p>
      </dgm:t>
    </dgm:pt>
    <dgm:pt modelId="{BBEEB898-3A73-4674-99AF-9150A660265D}" type="sibTrans" cxnId="{66721EF8-3DC4-4F0F-9C87-0F332249129D}">
      <dgm:prSet/>
      <dgm:spPr/>
      <dgm:t>
        <a:bodyPr/>
        <a:lstStyle/>
        <a:p>
          <a:endParaRPr lang="en-US"/>
        </a:p>
      </dgm:t>
    </dgm:pt>
    <dgm:pt modelId="{2C4D33A5-495E-4A0B-8AF0-2CDA8E1CBA1A}">
      <dgm:prSet/>
      <dgm:spPr/>
      <dgm:t>
        <a:bodyPr/>
        <a:lstStyle/>
        <a:p>
          <a:r>
            <a:rPr lang="fi-FI"/>
            <a:t>Koneiden ja laitteiden käyttö</a:t>
          </a:r>
          <a:endParaRPr lang="en-US"/>
        </a:p>
      </dgm:t>
    </dgm:pt>
    <dgm:pt modelId="{6D6D9163-35D7-4CF7-AD02-C9441D08915C}" type="parTrans" cxnId="{A445D1D6-4F5A-4BC3-B15E-913E6F689B96}">
      <dgm:prSet/>
      <dgm:spPr/>
      <dgm:t>
        <a:bodyPr/>
        <a:lstStyle/>
        <a:p>
          <a:endParaRPr lang="en-US"/>
        </a:p>
      </dgm:t>
    </dgm:pt>
    <dgm:pt modelId="{BB665D4C-EA78-43F5-B0F9-44C69964569B}" type="sibTrans" cxnId="{A445D1D6-4F5A-4BC3-B15E-913E6F689B96}">
      <dgm:prSet/>
      <dgm:spPr/>
      <dgm:t>
        <a:bodyPr/>
        <a:lstStyle/>
        <a:p>
          <a:endParaRPr lang="en-US"/>
        </a:p>
      </dgm:t>
    </dgm:pt>
    <dgm:pt modelId="{7D7FE79A-9398-4C60-9044-9B62E6C4D48B}">
      <dgm:prSet/>
      <dgm:spPr/>
      <dgm:t>
        <a:bodyPr/>
        <a:lstStyle/>
        <a:p>
          <a:r>
            <a:rPr lang="fi-FI"/>
            <a:t>Palo- ja poistumisturvallisuus</a:t>
          </a:r>
          <a:endParaRPr lang="en-US"/>
        </a:p>
      </dgm:t>
    </dgm:pt>
    <dgm:pt modelId="{1B433DE4-A776-454C-91BE-84CC1E4C0590}" type="parTrans" cxnId="{772581BE-413D-45E1-9653-A431A08E86B8}">
      <dgm:prSet/>
      <dgm:spPr/>
      <dgm:t>
        <a:bodyPr/>
        <a:lstStyle/>
        <a:p>
          <a:endParaRPr lang="en-US"/>
        </a:p>
      </dgm:t>
    </dgm:pt>
    <dgm:pt modelId="{5C15EBB3-5598-429B-8BDE-180911DBDAC3}" type="sibTrans" cxnId="{772581BE-413D-45E1-9653-A431A08E86B8}">
      <dgm:prSet/>
      <dgm:spPr/>
      <dgm:t>
        <a:bodyPr/>
        <a:lstStyle/>
        <a:p>
          <a:endParaRPr lang="en-US"/>
        </a:p>
      </dgm:t>
    </dgm:pt>
    <dgm:pt modelId="{050BAD63-743D-43A8-9E60-F3BB113DA52C}">
      <dgm:prSet/>
      <dgm:spPr/>
      <dgm:t>
        <a:bodyPr/>
        <a:lstStyle/>
        <a:p>
          <a:r>
            <a:rPr lang="fi-FI"/>
            <a:t>Hygienia- ja kemikaaliohjeet</a:t>
          </a:r>
          <a:endParaRPr lang="en-US"/>
        </a:p>
      </dgm:t>
    </dgm:pt>
    <dgm:pt modelId="{09DECC15-97B8-4649-8D2F-37F1049A3545}" type="parTrans" cxnId="{8F66BAD9-969F-4298-BE38-C8740AFB07E7}">
      <dgm:prSet/>
      <dgm:spPr/>
      <dgm:t>
        <a:bodyPr/>
        <a:lstStyle/>
        <a:p>
          <a:endParaRPr lang="en-US"/>
        </a:p>
      </dgm:t>
    </dgm:pt>
    <dgm:pt modelId="{57FB428A-623D-4822-85A0-4B8B962D3BE7}" type="sibTrans" cxnId="{8F66BAD9-969F-4298-BE38-C8740AFB07E7}">
      <dgm:prSet/>
      <dgm:spPr/>
      <dgm:t>
        <a:bodyPr/>
        <a:lstStyle/>
        <a:p>
          <a:endParaRPr lang="en-US"/>
        </a:p>
      </dgm:t>
    </dgm:pt>
    <dgm:pt modelId="{5319CB7E-7FFD-45F3-B360-E32169F95966}">
      <dgm:prSet/>
      <dgm:spPr/>
      <dgm:t>
        <a:bodyPr/>
        <a:lstStyle/>
        <a:p>
          <a:r>
            <a:rPr lang="fi-FI"/>
            <a:t>Perehdytys dokumentoidaan</a:t>
          </a:r>
          <a:endParaRPr lang="en-US"/>
        </a:p>
      </dgm:t>
    </dgm:pt>
    <dgm:pt modelId="{01626EA5-DEDA-4BD8-9E7B-A92079794FB7}" type="parTrans" cxnId="{A9174CE9-CE85-4F45-AD73-780DB4B055C1}">
      <dgm:prSet/>
      <dgm:spPr/>
      <dgm:t>
        <a:bodyPr/>
        <a:lstStyle/>
        <a:p>
          <a:endParaRPr lang="en-US"/>
        </a:p>
      </dgm:t>
    </dgm:pt>
    <dgm:pt modelId="{9F757873-C355-4902-893C-3BDCC94E59BB}" type="sibTrans" cxnId="{A9174CE9-CE85-4F45-AD73-780DB4B055C1}">
      <dgm:prSet/>
      <dgm:spPr/>
      <dgm:t>
        <a:bodyPr/>
        <a:lstStyle/>
        <a:p>
          <a:endParaRPr lang="en-US"/>
        </a:p>
      </dgm:t>
    </dgm:pt>
    <dgm:pt modelId="{AB9BD11C-11A8-41A1-BC03-4808CB9994A4}" type="pres">
      <dgm:prSet presAssocID="{FB45263D-0905-49F3-BC77-6BF2DEC4FA0F}" presName="diagram" presStyleCnt="0">
        <dgm:presLayoutVars>
          <dgm:dir/>
          <dgm:resizeHandles val="exact"/>
        </dgm:presLayoutVars>
      </dgm:prSet>
      <dgm:spPr/>
    </dgm:pt>
    <dgm:pt modelId="{8B1BCC2B-1CCC-48AD-8B6D-74148078621F}" type="pres">
      <dgm:prSet presAssocID="{FA13F9BC-0B0C-4336-B72B-2F3A09B29A64}" presName="node" presStyleLbl="node1" presStyleIdx="0" presStyleCnt="6">
        <dgm:presLayoutVars>
          <dgm:bulletEnabled val="1"/>
        </dgm:presLayoutVars>
      </dgm:prSet>
      <dgm:spPr/>
    </dgm:pt>
    <dgm:pt modelId="{F0F5DCA1-E48F-4D41-B6A2-546D6FCC634A}" type="pres">
      <dgm:prSet presAssocID="{5631D01C-6D62-4BE8-931A-D35316984469}" presName="sibTrans" presStyleCnt="0"/>
      <dgm:spPr/>
    </dgm:pt>
    <dgm:pt modelId="{AA60DB50-7F7D-43EA-9C2E-459688D1E069}" type="pres">
      <dgm:prSet presAssocID="{69B7B821-EF26-481A-95F0-E2A8E1FE82B8}" presName="node" presStyleLbl="node1" presStyleIdx="1" presStyleCnt="6">
        <dgm:presLayoutVars>
          <dgm:bulletEnabled val="1"/>
        </dgm:presLayoutVars>
      </dgm:prSet>
      <dgm:spPr/>
    </dgm:pt>
    <dgm:pt modelId="{04CBD484-3B75-40E9-B8F6-682DDD36A147}" type="pres">
      <dgm:prSet presAssocID="{BBEEB898-3A73-4674-99AF-9150A660265D}" presName="sibTrans" presStyleCnt="0"/>
      <dgm:spPr/>
    </dgm:pt>
    <dgm:pt modelId="{67EC035E-75F7-4A4D-A5E4-2D97C12F41D9}" type="pres">
      <dgm:prSet presAssocID="{2C4D33A5-495E-4A0B-8AF0-2CDA8E1CBA1A}" presName="node" presStyleLbl="node1" presStyleIdx="2" presStyleCnt="6">
        <dgm:presLayoutVars>
          <dgm:bulletEnabled val="1"/>
        </dgm:presLayoutVars>
      </dgm:prSet>
      <dgm:spPr/>
    </dgm:pt>
    <dgm:pt modelId="{C5A1D90E-1498-447D-85D2-7F48E43CEE6F}" type="pres">
      <dgm:prSet presAssocID="{BB665D4C-EA78-43F5-B0F9-44C69964569B}" presName="sibTrans" presStyleCnt="0"/>
      <dgm:spPr/>
    </dgm:pt>
    <dgm:pt modelId="{BB668E1B-9F42-4876-B976-7ACAA1D20EFC}" type="pres">
      <dgm:prSet presAssocID="{7D7FE79A-9398-4C60-9044-9B62E6C4D48B}" presName="node" presStyleLbl="node1" presStyleIdx="3" presStyleCnt="6">
        <dgm:presLayoutVars>
          <dgm:bulletEnabled val="1"/>
        </dgm:presLayoutVars>
      </dgm:prSet>
      <dgm:spPr/>
    </dgm:pt>
    <dgm:pt modelId="{1483F5A4-36E5-4FDE-8221-D748FEB5B375}" type="pres">
      <dgm:prSet presAssocID="{5C15EBB3-5598-429B-8BDE-180911DBDAC3}" presName="sibTrans" presStyleCnt="0"/>
      <dgm:spPr/>
    </dgm:pt>
    <dgm:pt modelId="{4B76A1DD-E6A9-4BCC-BEEE-E22D021629D2}" type="pres">
      <dgm:prSet presAssocID="{050BAD63-743D-43A8-9E60-F3BB113DA52C}" presName="node" presStyleLbl="node1" presStyleIdx="4" presStyleCnt="6">
        <dgm:presLayoutVars>
          <dgm:bulletEnabled val="1"/>
        </dgm:presLayoutVars>
      </dgm:prSet>
      <dgm:spPr/>
    </dgm:pt>
    <dgm:pt modelId="{E3E53090-FE28-4308-862C-ACD2A8F18E68}" type="pres">
      <dgm:prSet presAssocID="{57FB428A-623D-4822-85A0-4B8B962D3BE7}" presName="sibTrans" presStyleCnt="0"/>
      <dgm:spPr/>
    </dgm:pt>
    <dgm:pt modelId="{16BD2CF9-049F-4C01-B8E7-4DC9DD069517}" type="pres">
      <dgm:prSet presAssocID="{5319CB7E-7FFD-45F3-B360-E32169F95966}" presName="node" presStyleLbl="node1" presStyleIdx="5" presStyleCnt="6">
        <dgm:presLayoutVars>
          <dgm:bulletEnabled val="1"/>
        </dgm:presLayoutVars>
      </dgm:prSet>
      <dgm:spPr/>
    </dgm:pt>
  </dgm:ptLst>
  <dgm:cxnLst>
    <dgm:cxn modelId="{B5500113-484D-4AD8-B2E2-14407D4CA4C7}" type="presOf" srcId="{050BAD63-743D-43A8-9E60-F3BB113DA52C}" destId="{4B76A1DD-E6A9-4BCC-BEEE-E22D021629D2}" srcOrd="0" destOrd="0" presId="urn:microsoft.com/office/officeart/2005/8/layout/default"/>
    <dgm:cxn modelId="{F7552C14-9BE4-4C16-A07F-C5A2B4D8F04A}" type="presOf" srcId="{FA13F9BC-0B0C-4336-B72B-2F3A09B29A64}" destId="{8B1BCC2B-1CCC-48AD-8B6D-74148078621F}" srcOrd="0" destOrd="0" presId="urn:microsoft.com/office/officeart/2005/8/layout/default"/>
    <dgm:cxn modelId="{C2F71264-D645-4C38-82DB-F726B92F27B8}" type="presOf" srcId="{5319CB7E-7FFD-45F3-B360-E32169F95966}" destId="{16BD2CF9-049F-4C01-B8E7-4DC9DD069517}" srcOrd="0" destOrd="0" presId="urn:microsoft.com/office/officeart/2005/8/layout/default"/>
    <dgm:cxn modelId="{04AFB444-B3AB-4E13-B01D-9B031379FC54}" type="presOf" srcId="{FB45263D-0905-49F3-BC77-6BF2DEC4FA0F}" destId="{AB9BD11C-11A8-41A1-BC03-4808CB9994A4}" srcOrd="0" destOrd="0" presId="urn:microsoft.com/office/officeart/2005/8/layout/default"/>
    <dgm:cxn modelId="{6435FD72-4890-4213-9B8E-7E4B59D367C9}" type="presOf" srcId="{2C4D33A5-495E-4A0B-8AF0-2CDA8E1CBA1A}" destId="{67EC035E-75F7-4A4D-A5E4-2D97C12F41D9}" srcOrd="0" destOrd="0" presId="urn:microsoft.com/office/officeart/2005/8/layout/default"/>
    <dgm:cxn modelId="{68007CAE-718D-4141-A7EC-F9CB5D9CFE93}" type="presOf" srcId="{7D7FE79A-9398-4C60-9044-9B62E6C4D48B}" destId="{BB668E1B-9F42-4876-B976-7ACAA1D20EFC}" srcOrd="0" destOrd="0" presId="urn:microsoft.com/office/officeart/2005/8/layout/default"/>
    <dgm:cxn modelId="{772581BE-413D-45E1-9653-A431A08E86B8}" srcId="{FB45263D-0905-49F3-BC77-6BF2DEC4FA0F}" destId="{7D7FE79A-9398-4C60-9044-9B62E6C4D48B}" srcOrd="3" destOrd="0" parTransId="{1B433DE4-A776-454C-91BE-84CC1E4C0590}" sibTransId="{5C15EBB3-5598-429B-8BDE-180911DBDAC3}"/>
    <dgm:cxn modelId="{48EFC2C7-7392-4AC4-A392-2D09479C1C6F}" type="presOf" srcId="{69B7B821-EF26-481A-95F0-E2A8E1FE82B8}" destId="{AA60DB50-7F7D-43EA-9C2E-459688D1E069}" srcOrd="0" destOrd="0" presId="urn:microsoft.com/office/officeart/2005/8/layout/default"/>
    <dgm:cxn modelId="{A445D1D6-4F5A-4BC3-B15E-913E6F689B96}" srcId="{FB45263D-0905-49F3-BC77-6BF2DEC4FA0F}" destId="{2C4D33A5-495E-4A0B-8AF0-2CDA8E1CBA1A}" srcOrd="2" destOrd="0" parTransId="{6D6D9163-35D7-4CF7-AD02-C9441D08915C}" sibTransId="{BB665D4C-EA78-43F5-B0F9-44C69964569B}"/>
    <dgm:cxn modelId="{8F66BAD9-969F-4298-BE38-C8740AFB07E7}" srcId="{FB45263D-0905-49F3-BC77-6BF2DEC4FA0F}" destId="{050BAD63-743D-43A8-9E60-F3BB113DA52C}" srcOrd="4" destOrd="0" parTransId="{09DECC15-97B8-4649-8D2F-37F1049A3545}" sibTransId="{57FB428A-623D-4822-85A0-4B8B962D3BE7}"/>
    <dgm:cxn modelId="{A9174CE9-CE85-4F45-AD73-780DB4B055C1}" srcId="{FB45263D-0905-49F3-BC77-6BF2DEC4FA0F}" destId="{5319CB7E-7FFD-45F3-B360-E32169F95966}" srcOrd="5" destOrd="0" parTransId="{01626EA5-DEDA-4BD8-9E7B-A92079794FB7}" sibTransId="{9F757873-C355-4902-893C-3BDCC94E59BB}"/>
    <dgm:cxn modelId="{66721EF8-3DC4-4F0F-9C87-0F332249129D}" srcId="{FB45263D-0905-49F3-BC77-6BF2DEC4FA0F}" destId="{69B7B821-EF26-481A-95F0-E2A8E1FE82B8}" srcOrd="1" destOrd="0" parTransId="{7FB4CCAD-14A6-463D-8820-A7A8121C4EDE}" sibTransId="{BBEEB898-3A73-4674-99AF-9150A660265D}"/>
    <dgm:cxn modelId="{5CC6A0FD-87D2-41DE-9BB9-DB0F5D77A8C6}" srcId="{FB45263D-0905-49F3-BC77-6BF2DEC4FA0F}" destId="{FA13F9BC-0B0C-4336-B72B-2F3A09B29A64}" srcOrd="0" destOrd="0" parTransId="{43F6DDC1-0850-4DA7-AB7E-C0A679B938D2}" sibTransId="{5631D01C-6D62-4BE8-931A-D35316984469}"/>
    <dgm:cxn modelId="{525EBEFC-B141-438B-AF9E-1E4E14E2824A}" type="presParOf" srcId="{AB9BD11C-11A8-41A1-BC03-4808CB9994A4}" destId="{8B1BCC2B-1CCC-48AD-8B6D-74148078621F}" srcOrd="0" destOrd="0" presId="urn:microsoft.com/office/officeart/2005/8/layout/default"/>
    <dgm:cxn modelId="{7320F8F0-C306-4D1C-AED9-B002CD149CFA}" type="presParOf" srcId="{AB9BD11C-11A8-41A1-BC03-4808CB9994A4}" destId="{F0F5DCA1-E48F-4D41-B6A2-546D6FCC634A}" srcOrd="1" destOrd="0" presId="urn:microsoft.com/office/officeart/2005/8/layout/default"/>
    <dgm:cxn modelId="{93192B35-3E40-47D7-B570-14CF5A95C180}" type="presParOf" srcId="{AB9BD11C-11A8-41A1-BC03-4808CB9994A4}" destId="{AA60DB50-7F7D-43EA-9C2E-459688D1E069}" srcOrd="2" destOrd="0" presId="urn:microsoft.com/office/officeart/2005/8/layout/default"/>
    <dgm:cxn modelId="{0B5896EA-0B8A-4D89-BAE4-64E6DE1C2193}" type="presParOf" srcId="{AB9BD11C-11A8-41A1-BC03-4808CB9994A4}" destId="{04CBD484-3B75-40E9-B8F6-682DDD36A147}" srcOrd="3" destOrd="0" presId="urn:microsoft.com/office/officeart/2005/8/layout/default"/>
    <dgm:cxn modelId="{A0E6F358-60A8-4611-8793-73B97AE60BA2}" type="presParOf" srcId="{AB9BD11C-11A8-41A1-BC03-4808CB9994A4}" destId="{67EC035E-75F7-4A4D-A5E4-2D97C12F41D9}" srcOrd="4" destOrd="0" presId="urn:microsoft.com/office/officeart/2005/8/layout/default"/>
    <dgm:cxn modelId="{3B48C1F9-8067-4091-8FA2-ABC9B85F11CE}" type="presParOf" srcId="{AB9BD11C-11A8-41A1-BC03-4808CB9994A4}" destId="{C5A1D90E-1498-447D-85D2-7F48E43CEE6F}" srcOrd="5" destOrd="0" presId="urn:microsoft.com/office/officeart/2005/8/layout/default"/>
    <dgm:cxn modelId="{7971329F-8956-469A-ACF8-C275306F8AF8}" type="presParOf" srcId="{AB9BD11C-11A8-41A1-BC03-4808CB9994A4}" destId="{BB668E1B-9F42-4876-B976-7ACAA1D20EFC}" srcOrd="6" destOrd="0" presId="urn:microsoft.com/office/officeart/2005/8/layout/default"/>
    <dgm:cxn modelId="{8B142A11-6A7C-4D29-A241-4F54C13B54C0}" type="presParOf" srcId="{AB9BD11C-11A8-41A1-BC03-4808CB9994A4}" destId="{1483F5A4-36E5-4FDE-8221-D748FEB5B375}" srcOrd="7" destOrd="0" presId="urn:microsoft.com/office/officeart/2005/8/layout/default"/>
    <dgm:cxn modelId="{63813D63-EA2D-4C5D-8DFB-5C534ABBCFB7}" type="presParOf" srcId="{AB9BD11C-11A8-41A1-BC03-4808CB9994A4}" destId="{4B76A1DD-E6A9-4BCC-BEEE-E22D021629D2}" srcOrd="8" destOrd="0" presId="urn:microsoft.com/office/officeart/2005/8/layout/default"/>
    <dgm:cxn modelId="{B85F9543-7155-414A-979E-FBF3073F2F1D}" type="presParOf" srcId="{AB9BD11C-11A8-41A1-BC03-4808CB9994A4}" destId="{E3E53090-FE28-4308-862C-ACD2A8F18E68}" srcOrd="9" destOrd="0" presId="urn:microsoft.com/office/officeart/2005/8/layout/default"/>
    <dgm:cxn modelId="{F68D78AF-F3EC-4C8F-BB12-482DBEE71080}" type="presParOf" srcId="{AB9BD11C-11A8-41A1-BC03-4808CB9994A4}" destId="{16BD2CF9-049F-4C01-B8E7-4DC9DD06951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36BFB8-2BC8-44D8-9AD1-FECF7A402D6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0A61D63-824C-4505-A312-AF1FFA6D9A86}">
      <dgm:prSet/>
      <dgm:spPr/>
      <dgm:t>
        <a:bodyPr/>
        <a:lstStyle/>
        <a:p>
          <a:pPr>
            <a:defRPr cap="all"/>
          </a:pPr>
          <a:r>
            <a:rPr lang="fi-FI"/>
            <a:t>Liukastumiset ja kaatumiset (märät lattiat, ahtaat tilat)</a:t>
          </a:r>
          <a:endParaRPr lang="en-US"/>
        </a:p>
      </dgm:t>
    </dgm:pt>
    <dgm:pt modelId="{BD66FCFF-BE44-47A0-9FA1-EE871FACA01E}" type="parTrans" cxnId="{5720A9A2-BCCB-42F5-9B66-85045187A98C}">
      <dgm:prSet/>
      <dgm:spPr/>
      <dgm:t>
        <a:bodyPr/>
        <a:lstStyle/>
        <a:p>
          <a:endParaRPr lang="en-US"/>
        </a:p>
      </dgm:t>
    </dgm:pt>
    <dgm:pt modelId="{C49953F9-D9B5-4AFE-B3F4-E0D4D6E8CB4B}" type="sibTrans" cxnId="{5720A9A2-BCCB-42F5-9B66-85045187A98C}">
      <dgm:prSet/>
      <dgm:spPr/>
      <dgm:t>
        <a:bodyPr/>
        <a:lstStyle/>
        <a:p>
          <a:endParaRPr lang="en-US"/>
        </a:p>
      </dgm:t>
    </dgm:pt>
    <dgm:pt modelId="{774235A4-FFB7-410E-AA32-9C876D54F6FA}">
      <dgm:prSet/>
      <dgm:spPr/>
      <dgm:t>
        <a:bodyPr/>
        <a:lstStyle/>
        <a:p>
          <a:pPr>
            <a:defRPr cap="all"/>
          </a:pPr>
          <a:r>
            <a:rPr lang="fi-FI"/>
            <a:t>Palovammat (kuumat pannut, uunit, keittimet)</a:t>
          </a:r>
          <a:endParaRPr lang="en-US"/>
        </a:p>
      </dgm:t>
    </dgm:pt>
    <dgm:pt modelId="{EFB0846C-1269-486C-B545-FAA5593D94D0}" type="parTrans" cxnId="{BC7E25EF-B397-4016-A127-BEEADA347DC5}">
      <dgm:prSet/>
      <dgm:spPr/>
      <dgm:t>
        <a:bodyPr/>
        <a:lstStyle/>
        <a:p>
          <a:endParaRPr lang="en-US"/>
        </a:p>
      </dgm:t>
    </dgm:pt>
    <dgm:pt modelId="{1B9C9C6A-422A-46E8-A0CB-30BBC559CF3D}" type="sibTrans" cxnId="{BC7E25EF-B397-4016-A127-BEEADA347DC5}">
      <dgm:prSet/>
      <dgm:spPr/>
      <dgm:t>
        <a:bodyPr/>
        <a:lstStyle/>
        <a:p>
          <a:endParaRPr lang="en-US"/>
        </a:p>
      </dgm:t>
    </dgm:pt>
    <dgm:pt modelId="{56DB292F-092D-47B2-BCA5-06462151C359}">
      <dgm:prSet/>
      <dgm:spPr/>
      <dgm:t>
        <a:bodyPr/>
        <a:lstStyle/>
        <a:p>
          <a:pPr>
            <a:defRPr cap="all"/>
          </a:pPr>
          <a:r>
            <a:rPr lang="fi-FI"/>
            <a:t>Terävien välineiden aiheuttamat vammat (veitset, viipaloijat)</a:t>
          </a:r>
          <a:endParaRPr lang="en-US"/>
        </a:p>
      </dgm:t>
    </dgm:pt>
    <dgm:pt modelId="{17D8976B-F825-48F7-B4D1-200EFD97279C}" type="parTrans" cxnId="{E0E6E786-4506-4F0B-84AF-C959AEC8835C}">
      <dgm:prSet/>
      <dgm:spPr/>
      <dgm:t>
        <a:bodyPr/>
        <a:lstStyle/>
        <a:p>
          <a:endParaRPr lang="en-US"/>
        </a:p>
      </dgm:t>
    </dgm:pt>
    <dgm:pt modelId="{00AF1E3E-125F-4FEF-B352-B461A5BB0061}" type="sibTrans" cxnId="{E0E6E786-4506-4F0B-84AF-C959AEC8835C}">
      <dgm:prSet/>
      <dgm:spPr/>
      <dgm:t>
        <a:bodyPr/>
        <a:lstStyle/>
        <a:p>
          <a:endParaRPr lang="en-US"/>
        </a:p>
      </dgm:t>
    </dgm:pt>
    <dgm:pt modelId="{CD6C1AFC-6342-49C4-B005-58F6C472A2AC}">
      <dgm:prSet/>
      <dgm:spPr/>
      <dgm:t>
        <a:bodyPr/>
        <a:lstStyle/>
        <a:p>
          <a:pPr>
            <a:defRPr cap="all"/>
          </a:pPr>
          <a:r>
            <a:rPr lang="fi-FI"/>
            <a:t>Kemikaalit (pesuaineet, rasvanpoistoaineet)</a:t>
          </a:r>
          <a:endParaRPr lang="en-US"/>
        </a:p>
      </dgm:t>
    </dgm:pt>
    <dgm:pt modelId="{9D69629E-2A35-4929-A65A-12EADB0D6165}" type="parTrans" cxnId="{899848C5-8B25-406F-8B10-E100DF1CEDFF}">
      <dgm:prSet/>
      <dgm:spPr/>
      <dgm:t>
        <a:bodyPr/>
        <a:lstStyle/>
        <a:p>
          <a:endParaRPr lang="en-US"/>
        </a:p>
      </dgm:t>
    </dgm:pt>
    <dgm:pt modelId="{BEBEDDA0-A7CC-468F-BCDB-9D534E3BDEFD}" type="sibTrans" cxnId="{899848C5-8B25-406F-8B10-E100DF1CEDFF}">
      <dgm:prSet/>
      <dgm:spPr/>
      <dgm:t>
        <a:bodyPr/>
        <a:lstStyle/>
        <a:p>
          <a:endParaRPr lang="en-US"/>
        </a:p>
      </dgm:t>
    </dgm:pt>
    <dgm:pt modelId="{C70343AD-6F0D-42E5-9607-66FD447D8770}">
      <dgm:prSet/>
      <dgm:spPr/>
      <dgm:t>
        <a:bodyPr/>
        <a:lstStyle/>
        <a:p>
          <a:pPr>
            <a:defRPr cap="all"/>
          </a:pPr>
          <a:r>
            <a:rPr lang="fi-FI"/>
            <a:t>Ergonomia (nostot, kantaminen, kiire)</a:t>
          </a:r>
          <a:endParaRPr lang="en-US"/>
        </a:p>
      </dgm:t>
    </dgm:pt>
    <dgm:pt modelId="{07DD2314-4726-48E3-AD26-2BCC3BB96639}" type="parTrans" cxnId="{F3DA3F93-E1E5-4038-B725-AFE15C18280B}">
      <dgm:prSet/>
      <dgm:spPr/>
      <dgm:t>
        <a:bodyPr/>
        <a:lstStyle/>
        <a:p>
          <a:endParaRPr lang="en-US"/>
        </a:p>
      </dgm:t>
    </dgm:pt>
    <dgm:pt modelId="{EE045F47-F8BC-46A6-A7BF-5D79FB99321E}" type="sibTrans" cxnId="{F3DA3F93-E1E5-4038-B725-AFE15C18280B}">
      <dgm:prSet/>
      <dgm:spPr/>
      <dgm:t>
        <a:bodyPr/>
        <a:lstStyle/>
        <a:p>
          <a:endParaRPr lang="en-US"/>
        </a:p>
      </dgm:t>
    </dgm:pt>
    <dgm:pt modelId="{D2D0325C-B2D5-45ED-86B9-AB081781F1F4}">
      <dgm:prSet/>
      <dgm:spPr/>
      <dgm:t>
        <a:bodyPr/>
        <a:lstStyle/>
        <a:p>
          <a:pPr>
            <a:defRPr cap="all"/>
          </a:pPr>
          <a:r>
            <a:rPr lang="fi-FI"/>
            <a:t>Psykososiaalinen kuormitus (asiakastilanteet, kiire, vuorotyö)</a:t>
          </a:r>
          <a:endParaRPr lang="en-US"/>
        </a:p>
      </dgm:t>
    </dgm:pt>
    <dgm:pt modelId="{AC5A871F-8AE2-47B9-B9A9-D507A65DB3AC}" type="parTrans" cxnId="{791F6A9D-E641-4051-8809-5C0D2FCA90F2}">
      <dgm:prSet/>
      <dgm:spPr/>
      <dgm:t>
        <a:bodyPr/>
        <a:lstStyle/>
        <a:p>
          <a:endParaRPr lang="en-US"/>
        </a:p>
      </dgm:t>
    </dgm:pt>
    <dgm:pt modelId="{EA46139B-EAF2-4713-BA99-1E57D8642A4E}" type="sibTrans" cxnId="{791F6A9D-E641-4051-8809-5C0D2FCA90F2}">
      <dgm:prSet/>
      <dgm:spPr/>
      <dgm:t>
        <a:bodyPr/>
        <a:lstStyle/>
        <a:p>
          <a:endParaRPr lang="en-US"/>
        </a:p>
      </dgm:t>
    </dgm:pt>
    <dgm:pt modelId="{6723292C-A49E-42B4-BD9D-B8F0448FD271}" type="pres">
      <dgm:prSet presAssocID="{0C36BFB8-2BC8-44D8-9AD1-FECF7A402D6C}" presName="root" presStyleCnt="0">
        <dgm:presLayoutVars>
          <dgm:dir/>
          <dgm:resizeHandles val="exact"/>
        </dgm:presLayoutVars>
      </dgm:prSet>
      <dgm:spPr/>
    </dgm:pt>
    <dgm:pt modelId="{F7BB522B-634F-4CD1-8316-4D080895F708}" type="pres">
      <dgm:prSet presAssocID="{10A61D63-824C-4505-A312-AF1FFA6D9A86}" presName="compNode" presStyleCnt="0"/>
      <dgm:spPr/>
    </dgm:pt>
    <dgm:pt modelId="{131ED56F-8775-4CCA-BDD0-30E96F6E4CB8}" type="pres">
      <dgm:prSet presAssocID="{10A61D63-824C-4505-A312-AF1FFA6D9A86}" presName="iconBgRect" presStyleLbl="bgShp" presStyleIdx="0" presStyleCnt="6"/>
      <dgm:spPr/>
    </dgm:pt>
    <dgm:pt modelId="{4517BA6F-3631-4B15-A017-09555537E834}" type="pres">
      <dgm:prSet presAssocID="{10A61D63-824C-4505-A312-AF1FFA6D9A8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kennus"/>
        </a:ext>
      </dgm:extLst>
    </dgm:pt>
    <dgm:pt modelId="{396B0D56-9EBD-43CD-8C1B-D396CC1E0676}" type="pres">
      <dgm:prSet presAssocID="{10A61D63-824C-4505-A312-AF1FFA6D9A86}" presName="spaceRect" presStyleCnt="0"/>
      <dgm:spPr/>
    </dgm:pt>
    <dgm:pt modelId="{0BE492B3-87D7-43A5-8992-AFB31DC52671}" type="pres">
      <dgm:prSet presAssocID="{10A61D63-824C-4505-A312-AF1FFA6D9A86}" presName="textRect" presStyleLbl="revTx" presStyleIdx="0" presStyleCnt="6">
        <dgm:presLayoutVars>
          <dgm:chMax val="1"/>
          <dgm:chPref val="1"/>
        </dgm:presLayoutVars>
      </dgm:prSet>
      <dgm:spPr/>
    </dgm:pt>
    <dgm:pt modelId="{80AEE617-F508-45CE-B632-96F48C87485C}" type="pres">
      <dgm:prSet presAssocID="{C49953F9-D9B5-4AFE-B3F4-E0D4D6E8CB4B}" presName="sibTrans" presStyleCnt="0"/>
      <dgm:spPr/>
    </dgm:pt>
    <dgm:pt modelId="{470E15B6-2AC0-43B9-987C-23EFFCEBCE66}" type="pres">
      <dgm:prSet presAssocID="{774235A4-FFB7-410E-AA32-9C876D54F6FA}" presName="compNode" presStyleCnt="0"/>
      <dgm:spPr/>
    </dgm:pt>
    <dgm:pt modelId="{844380BB-7F08-4ABC-AE97-E6DB5CD35335}" type="pres">
      <dgm:prSet presAssocID="{774235A4-FFB7-410E-AA32-9C876D54F6FA}" presName="iconBgRect" presStyleLbl="bgShp" presStyleIdx="1" presStyleCnt="6"/>
      <dgm:spPr/>
    </dgm:pt>
    <dgm:pt modelId="{A5E1A08C-E4C2-415D-B44A-232D582E7EB5}" type="pres">
      <dgm:prSet presAssocID="{774235A4-FFB7-410E-AA32-9C876D54F6F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li"/>
        </a:ext>
      </dgm:extLst>
    </dgm:pt>
    <dgm:pt modelId="{94644672-6165-42BC-AE20-E2F24E5FD5DE}" type="pres">
      <dgm:prSet presAssocID="{774235A4-FFB7-410E-AA32-9C876D54F6FA}" presName="spaceRect" presStyleCnt="0"/>
      <dgm:spPr/>
    </dgm:pt>
    <dgm:pt modelId="{7CCE62B1-1A80-41FD-8E0A-E841046682E9}" type="pres">
      <dgm:prSet presAssocID="{774235A4-FFB7-410E-AA32-9C876D54F6FA}" presName="textRect" presStyleLbl="revTx" presStyleIdx="1" presStyleCnt="6">
        <dgm:presLayoutVars>
          <dgm:chMax val="1"/>
          <dgm:chPref val="1"/>
        </dgm:presLayoutVars>
      </dgm:prSet>
      <dgm:spPr/>
    </dgm:pt>
    <dgm:pt modelId="{B5983A45-DD63-4FDB-AB29-63ECD87C0EEE}" type="pres">
      <dgm:prSet presAssocID="{1B9C9C6A-422A-46E8-A0CB-30BBC559CF3D}" presName="sibTrans" presStyleCnt="0"/>
      <dgm:spPr/>
    </dgm:pt>
    <dgm:pt modelId="{2F1FF87F-8C4A-4C92-918F-45C3B8069276}" type="pres">
      <dgm:prSet presAssocID="{56DB292F-092D-47B2-BCA5-06462151C359}" presName="compNode" presStyleCnt="0"/>
      <dgm:spPr/>
    </dgm:pt>
    <dgm:pt modelId="{528DABAD-BA59-4654-952B-DD71A0AADAA5}" type="pres">
      <dgm:prSet presAssocID="{56DB292F-092D-47B2-BCA5-06462151C359}" presName="iconBgRect" presStyleLbl="bgShp" presStyleIdx="2" presStyleCnt="6"/>
      <dgm:spPr/>
    </dgm:pt>
    <dgm:pt modelId="{B3E39C45-3218-431F-8FAD-40C886582FEB}" type="pres">
      <dgm:prSet presAssocID="{56DB292F-092D-47B2-BCA5-06462151C35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cket knife"/>
        </a:ext>
      </dgm:extLst>
    </dgm:pt>
    <dgm:pt modelId="{96F0BAC7-62BF-43EF-9BAD-6EF7A59CDF33}" type="pres">
      <dgm:prSet presAssocID="{56DB292F-092D-47B2-BCA5-06462151C359}" presName="spaceRect" presStyleCnt="0"/>
      <dgm:spPr/>
    </dgm:pt>
    <dgm:pt modelId="{D10DABE3-502A-43B7-BE7B-B2E689571627}" type="pres">
      <dgm:prSet presAssocID="{56DB292F-092D-47B2-BCA5-06462151C359}" presName="textRect" presStyleLbl="revTx" presStyleIdx="2" presStyleCnt="6">
        <dgm:presLayoutVars>
          <dgm:chMax val="1"/>
          <dgm:chPref val="1"/>
        </dgm:presLayoutVars>
      </dgm:prSet>
      <dgm:spPr/>
    </dgm:pt>
    <dgm:pt modelId="{46C4BFED-CCCE-4B84-AFB4-40A0A42FB999}" type="pres">
      <dgm:prSet presAssocID="{00AF1E3E-125F-4FEF-B352-B461A5BB0061}" presName="sibTrans" presStyleCnt="0"/>
      <dgm:spPr/>
    </dgm:pt>
    <dgm:pt modelId="{917B404A-99D5-4D53-880B-043AAAC7BE0A}" type="pres">
      <dgm:prSet presAssocID="{CD6C1AFC-6342-49C4-B005-58F6C472A2AC}" presName="compNode" presStyleCnt="0"/>
      <dgm:spPr/>
    </dgm:pt>
    <dgm:pt modelId="{7D9DF711-93AB-405D-98FF-498CDC536F62}" type="pres">
      <dgm:prSet presAssocID="{CD6C1AFC-6342-49C4-B005-58F6C472A2AC}" presName="iconBgRect" presStyleLbl="bgShp" presStyleIdx="3" presStyleCnt="6"/>
      <dgm:spPr/>
    </dgm:pt>
    <dgm:pt modelId="{98AF8B37-EAF7-47FE-9227-18837AAF8302}" type="pres">
      <dgm:prSet presAssocID="{CD6C1AFC-6342-49C4-B005-58F6C472A2A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tkija"/>
        </a:ext>
      </dgm:extLst>
    </dgm:pt>
    <dgm:pt modelId="{9CDB192F-AA31-479C-B447-3618FE8A40F5}" type="pres">
      <dgm:prSet presAssocID="{CD6C1AFC-6342-49C4-B005-58F6C472A2AC}" presName="spaceRect" presStyleCnt="0"/>
      <dgm:spPr/>
    </dgm:pt>
    <dgm:pt modelId="{51C83C41-E23E-4592-A527-860A8FF4DC15}" type="pres">
      <dgm:prSet presAssocID="{CD6C1AFC-6342-49C4-B005-58F6C472A2AC}" presName="textRect" presStyleLbl="revTx" presStyleIdx="3" presStyleCnt="6">
        <dgm:presLayoutVars>
          <dgm:chMax val="1"/>
          <dgm:chPref val="1"/>
        </dgm:presLayoutVars>
      </dgm:prSet>
      <dgm:spPr/>
    </dgm:pt>
    <dgm:pt modelId="{5DC11E77-B82B-4B69-865C-98EB6F542DE8}" type="pres">
      <dgm:prSet presAssocID="{BEBEDDA0-A7CC-468F-BCDB-9D534E3BDEFD}" presName="sibTrans" presStyleCnt="0"/>
      <dgm:spPr/>
    </dgm:pt>
    <dgm:pt modelId="{57DDFC08-DFC3-48B4-9604-2A4DEB159B88}" type="pres">
      <dgm:prSet presAssocID="{C70343AD-6F0D-42E5-9607-66FD447D8770}" presName="compNode" presStyleCnt="0"/>
      <dgm:spPr/>
    </dgm:pt>
    <dgm:pt modelId="{80D7B410-8249-459A-AC61-59F9A131B8E7}" type="pres">
      <dgm:prSet presAssocID="{C70343AD-6F0D-42E5-9607-66FD447D8770}" presName="iconBgRect" presStyleLbl="bgShp" presStyleIdx="4" presStyleCnt="6"/>
      <dgm:spPr/>
    </dgm:pt>
    <dgm:pt modelId="{ADEB9529-B4AE-4FAC-88C7-E8F59C544192}" type="pres">
      <dgm:prSet presAssocID="{C70343AD-6F0D-42E5-9607-66FD447D877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AB4F93C0-E3F2-44A3-A5F0-4CC6F8086FB7}" type="pres">
      <dgm:prSet presAssocID="{C70343AD-6F0D-42E5-9607-66FD447D8770}" presName="spaceRect" presStyleCnt="0"/>
      <dgm:spPr/>
    </dgm:pt>
    <dgm:pt modelId="{6FC8EE8A-B134-4E8A-A0E7-AA87B2E3F10B}" type="pres">
      <dgm:prSet presAssocID="{C70343AD-6F0D-42E5-9607-66FD447D8770}" presName="textRect" presStyleLbl="revTx" presStyleIdx="4" presStyleCnt="6">
        <dgm:presLayoutVars>
          <dgm:chMax val="1"/>
          <dgm:chPref val="1"/>
        </dgm:presLayoutVars>
      </dgm:prSet>
      <dgm:spPr/>
    </dgm:pt>
    <dgm:pt modelId="{3C6AA407-6658-424F-A51C-69607C6CD161}" type="pres">
      <dgm:prSet presAssocID="{EE045F47-F8BC-46A6-A7BF-5D79FB99321E}" presName="sibTrans" presStyleCnt="0"/>
      <dgm:spPr/>
    </dgm:pt>
    <dgm:pt modelId="{86B87DFF-21F6-42AA-B68A-690E42AFD624}" type="pres">
      <dgm:prSet presAssocID="{D2D0325C-B2D5-45ED-86B9-AB081781F1F4}" presName="compNode" presStyleCnt="0"/>
      <dgm:spPr/>
    </dgm:pt>
    <dgm:pt modelId="{79A7235D-1AF2-4053-943B-3FA70511D8BA}" type="pres">
      <dgm:prSet presAssocID="{D2D0325C-B2D5-45ED-86B9-AB081781F1F4}" presName="iconBgRect" presStyleLbl="bgShp" presStyleIdx="5" presStyleCnt="6"/>
      <dgm:spPr/>
    </dgm:pt>
    <dgm:pt modelId="{0A9EDFD1-E2D8-422F-BD68-AFEC74C2B3C8}" type="pres">
      <dgm:prSet presAssocID="{D2D0325C-B2D5-45ED-86B9-AB081781F1F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dataan"/>
        </a:ext>
      </dgm:extLst>
    </dgm:pt>
    <dgm:pt modelId="{C5765DD8-91B9-46F4-9F9A-C8281D53C944}" type="pres">
      <dgm:prSet presAssocID="{D2D0325C-B2D5-45ED-86B9-AB081781F1F4}" presName="spaceRect" presStyleCnt="0"/>
      <dgm:spPr/>
    </dgm:pt>
    <dgm:pt modelId="{66EE1F04-09F9-4B7A-8EC7-B7189B15CCC2}" type="pres">
      <dgm:prSet presAssocID="{D2D0325C-B2D5-45ED-86B9-AB081781F1F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1A25112-CF36-4DE4-8D9B-35DBABEE35D0}" type="presOf" srcId="{10A61D63-824C-4505-A312-AF1FFA6D9A86}" destId="{0BE492B3-87D7-43A5-8992-AFB31DC52671}" srcOrd="0" destOrd="0" presId="urn:microsoft.com/office/officeart/2018/5/layout/IconCircleLabelList"/>
    <dgm:cxn modelId="{303E2418-50F2-4538-82F2-6268D440AE92}" type="presOf" srcId="{774235A4-FFB7-410E-AA32-9C876D54F6FA}" destId="{7CCE62B1-1A80-41FD-8E0A-E841046682E9}" srcOrd="0" destOrd="0" presId="urn:microsoft.com/office/officeart/2018/5/layout/IconCircleLabelList"/>
    <dgm:cxn modelId="{8CDDDC38-E1A1-49F9-A1FA-8043C1BBFC8E}" type="presOf" srcId="{D2D0325C-B2D5-45ED-86B9-AB081781F1F4}" destId="{66EE1F04-09F9-4B7A-8EC7-B7189B15CCC2}" srcOrd="0" destOrd="0" presId="urn:microsoft.com/office/officeart/2018/5/layout/IconCircleLabelList"/>
    <dgm:cxn modelId="{E0E6E786-4506-4F0B-84AF-C959AEC8835C}" srcId="{0C36BFB8-2BC8-44D8-9AD1-FECF7A402D6C}" destId="{56DB292F-092D-47B2-BCA5-06462151C359}" srcOrd="2" destOrd="0" parTransId="{17D8976B-F825-48F7-B4D1-200EFD97279C}" sibTransId="{00AF1E3E-125F-4FEF-B352-B461A5BB0061}"/>
    <dgm:cxn modelId="{F3DA3F93-E1E5-4038-B725-AFE15C18280B}" srcId="{0C36BFB8-2BC8-44D8-9AD1-FECF7A402D6C}" destId="{C70343AD-6F0D-42E5-9607-66FD447D8770}" srcOrd="4" destOrd="0" parTransId="{07DD2314-4726-48E3-AD26-2BCC3BB96639}" sibTransId="{EE045F47-F8BC-46A6-A7BF-5D79FB99321E}"/>
    <dgm:cxn modelId="{6BAD9F93-DCA3-46FE-8038-8280B0E8CCAF}" type="presOf" srcId="{56DB292F-092D-47B2-BCA5-06462151C359}" destId="{D10DABE3-502A-43B7-BE7B-B2E689571627}" srcOrd="0" destOrd="0" presId="urn:microsoft.com/office/officeart/2018/5/layout/IconCircleLabelList"/>
    <dgm:cxn modelId="{791F6A9D-E641-4051-8809-5C0D2FCA90F2}" srcId="{0C36BFB8-2BC8-44D8-9AD1-FECF7A402D6C}" destId="{D2D0325C-B2D5-45ED-86B9-AB081781F1F4}" srcOrd="5" destOrd="0" parTransId="{AC5A871F-8AE2-47B9-B9A9-D507A65DB3AC}" sibTransId="{EA46139B-EAF2-4713-BA99-1E57D8642A4E}"/>
    <dgm:cxn modelId="{5720A9A2-BCCB-42F5-9B66-85045187A98C}" srcId="{0C36BFB8-2BC8-44D8-9AD1-FECF7A402D6C}" destId="{10A61D63-824C-4505-A312-AF1FFA6D9A86}" srcOrd="0" destOrd="0" parTransId="{BD66FCFF-BE44-47A0-9FA1-EE871FACA01E}" sibTransId="{C49953F9-D9B5-4AFE-B3F4-E0D4D6E8CB4B}"/>
    <dgm:cxn modelId="{899848C5-8B25-406F-8B10-E100DF1CEDFF}" srcId="{0C36BFB8-2BC8-44D8-9AD1-FECF7A402D6C}" destId="{CD6C1AFC-6342-49C4-B005-58F6C472A2AC}" srcOrd="3" destOrd="0" parTransId="{9D69629E-2A35-4929-A65A-12EADB0D6165}" sibTransId="{BEBEDDA0-A7CC-468F-BCDB-9D534E3BDEFD}"/>
    <dgm:cxn modelId="{6B9447D3-45B9-4106-9833-D18323E7D789}" type="presOf" srcId="{CD6C1AFC-6342-49C4-B005-58F6C472A2AC}" destId="{51C83C41-E23E-4592-A527-860A8FF4DC15}" srcOrd="0" destOrd="0" presId="urn:microsoft.com/office/officeart/2018/5/layout/IconCircleLabelList"/>
    <dgm:cxn modelId="{567FF5D9-C6BE-400D-A13A-FD10054289E6}" type="presOf" srcId="{C70343AD-6F0D-42E5-9607-66FD447D8770}" destId="{6FC8EE8A-B134-4E8A-A0E7-AA87B2E3F10B}" srcOrd="0" destOrd="0" presId="urn:microsoft.com/office/officeart/2018/5/layout/IconCircleLabelList"/>
    <dgm:cxn modelId="{8CDF46E0-3A0A-4308-B392-853196B24743}" type="presOf" srcId="{0C36BFB8-2BC8-44D8-9AD1-FECF7A402D6C}" destId="{6723292C-A49E-42B4-BD9D-B8F0448FD271}" srcOrd="0" destOrd="0" presId="urn:microsoft.com/office/officeart/2018/5/layout/IconCircleLabelList"/>
    <dgm:cxn modelId="{BC7E25EF-B397-4016-A127-BEEADA347DC5}" srcId="{0C36BFB8-2BC8-44D8-9AD1-FECF7A402D6C}" destId="{774235A4-FFB7-410E-AA32-9C876D54F6FA}" srcOrd="1" destOrd="0" parTransId="{EFB0846C-1269-486C-B545-FAA5593D94D0}" sibTransId="{1B9C9C6A-422A-46E8-A0CB-30BBC559CF3D}"/>
    <dgm:cxn modelId="{39460F6A-27E3-421E-AD19-71E40AC8C79E}" type="presParOf" srcId="{6723292C-A49E-42B4-BD9D-B8F0448FD271}" destId="{F7BB522B-634F-4CD1-8316-4D080895F708}" srcOrd="0" destOrd="0" presId="urn:microsoft.com/office/officeart/2018/5/layout/IconCircleLabelList"/>
    <dgm:cxn modelId="{81893843-F49D-421C-B92F-C2B05CEBE06D}" type="presParOf" srcId="{F7BB522B-634F-4CD1-8316-4D080895F708}" destId="{131ED56F-8775-4CCA-BDD0-30E96F6E4CB8}" srcOrd="0" destOrd="0" presId="urn:microsoft.com/office/officeart/2018/5/layout/IconCircleLabelList"/>
    <dgm:cxn modelId="{15FB1078-4426-44EF-8549-D5E2BD85FEFE}" type="presParOf" srcId="{F7BB522B-634F-4CD1-8316-4D080895F708}" destId="{4517BA6F-3631-4B15-A017-09555537E834}" srcOrd="1" destOrd="0" presId="urn:microsoft.com/office/officeart/2018/5/layout/IconCircleLabelList"/>
    <dgm:cxn modelId="{A7C95BE7-FF07-4B5D-8D24-53FC6877756C}" type="presParOf" srcId="{F7BB522B-634F-4CD1-8316-4D080895F708}" destId="{396B0D56-9EBD-43CD-8C1B-D396CC1E0676}" srcOrd="2" destOrd="0" presId="urn:microsoft.com/office/officeart/2018/5/layout/IconCircleLabelList"/>
    <dgm:cxn modelId="{47B72425-8F0F-4B3C-9486-4632A80E2319}" type="presParOf" srcId="{F7BB522B-634F-4CD1-8316-4D080895F708}" destId="{0BE492B3-87D7-43A5-8992-AFB31DC52671}" srcOrd="3" destOrd="0" presId="urn:microsoft.com/office/officeart/2018/5/layout/IconCircleLabelList"/>
    <dgm:cxn modelId="{46F29647-7ED2-45FF-8AF6-C74C6A54EBC1}" type="presParOf" srcId="{6723292C-A49E-42B4-BD9D-B8F0448FD271}" destId="{80AEE617-F508-45CE-B632-96F48C87485C}" srcOrd="1" destOrd="0" presId="urn:microsoft.com/office/officeart/2018/5/layout/IconCircleLabelList"/>
    <dgm:cxn modelId="{25D89544-F9B1-479B-915B-D8933639A31C}" type="presParOf" srcId="{6723292C-A49E-42B4-BD9D-B8F0448FD271}" destId="{470E15B6-2AC0-43B9-987C-23EFFCEBCE66}" srcOrd="2" destOrd="0" presId="urn:microsoft.com/office/officeart/2018/5/layout/IconCircleLabelList"/>
    <dgm:cxn modelId="{CBFD716C-59E4-4C35-9FB2-6E8FB4EF61CF}" type="presParOf" srcId="{470E15B6-2AC0-43B9-987C-23EFFCEBCE66}" destId="{844380BB-7F08-4ABC-AE97-E6DB5CD35335}" srcOrd="0" destOrd="0" presId="urn:microsoft.com/office/officeart/2018/5/layout/IconCircleLabelList"/>
    <dgm:cxn modelId="{36A780B1-4170-4044-A8EC-5A9A54AFDB73}" type="presParOf" srcId="{470E15B6-2AC0-43B9-987C-23EFFCEBCE66}" destId="{A5E1A08C-E4C2-415D-B44A-232D582E7EB5}" srcOrd="1" destOrd="0" presId="urn:microsoft.com/office/officeart/2018/5/layout/IconCircleLabelList"/>
    <dgm:cxn modelId="{CDFCACA4-B96F-4926-B129-49EB7B0B97E2}" type="presParOf" srcId="{470E15B6-2AC0-43B9-987C-23EFFCEBCE66}" destId="{94644672-6165-42BC-AE20-E2F24E5FD5DE}" srcOrd="2" destOrd="0" presId="urn:microsoft.com/office/officeart/2018/5/layout/IconCircleLabelList"/>
    <dgm:cxn modelId="{B1A94DCA-8D39-4E6A-8AA4-BD7C855B2A4F}" type="presParOf" srcId="{470E15B6-2AC0-43B9-987C-23EFFCEBCE66}" destId="{7CCE62B1-1A80-41FD-8E0A-E841046682E9}" srcOrd="3" destOrd="0" presId="urn:microsoft.com/office/officeart/2018/5/layout/IconCircleLabelList"/>
    <dgm:cxn modelId="{E1F2A34E-0379-4C7A-9F09-F8595CECB99F}" type="presParOf" srcId="{6723292C-A49E-42B4-BD9D-B8F0448FD271}" destId="{B5983A45-DD63-4FDB-AB29-63ECD87C0EEE}" srcOrd="3" destOrd="0" presId="urn:microsoft.com/office/officeart/2018/5/layout/IconCircleLabelList"/>
    <dgm:cxn modelId="{6E3051D7-C4A1-4479-9D31-7E24E6A29172}" type="presParOf" srcId="{6723292C-A49E-42B4-BD9D-B8F0448FD271}" destId="{2F1FF87F-8C4A-4C92-918F-45C3B8069276}" srcOrd="4" destOrd="0" presId="urn:microsoft.com/office/officeart/2018/5/layout/IconCircleLabelList"/>
    <dgm:cxn modelId="{E9985894-78FE-4A3B-9F3E-112519C14EA5}" type="presParOf" srcId="{2F1FF87F-8C4A-4C92-918F-45C3B8069276}" destId="{528DABAD-BA59-4654-952B-DD71A0AADAA5}" srcOrd="0" destOrd="0" presId="urn:microsoft.com/office/officeart/2018/5/layout/IconCircleLabelList"/>
    <dgm:cxn modelId="{01E70288-471D-4F62-9C0C-7829BCBBB461}" type="presParOf" srcId="{2F1FF87F-8C4A-4C92-918F-45C3B8069276}" destId="{B3E39C45-3218-431F-8FAD-40C886582FEB}" srcOrd="1" destOrd="0" presId="urn:microsoft.com/office/officeart/2018/5/layout/IconCircleLabelList"/>
    <dgm:cxn modelId="{851D5D9E-0081-4581-8ECC-CC6000F19DE0}" type="presParOf" srcId="{2F1FF87F-8C4A-4C92-918F-45C3B8069276}" destId="{96F0BAC7-62BF-43EF-9BAD-6EF7A59CDF33}" srcOrd="2" destOrd="0" presId="urn:microsoft.com/office/officeart/2018/5/layout/IconCircleLabelList"/>
    <dgm:cxn modelId="{41AFD212-C364-404F-83AE-EEE4236CB30B}" type="presParOf" srcId="{2F1FF87F-8C4A-4C92-918F-45C3B8069276}" destId="{D10DABE3-502A-43B7-BE7B-B2E689571627}" srcOrd="3" destOrd="0" presId="urn:microsoft.com/office/officeart/2018/5/layout/IconCircleLabelList"/>
    <dgm:cxn modelId="{69129C9B-6143-41E8-8EC5-C692524D1EF4}" type="presParOf" srcId="{6723292C-A49E-42B4-BD9D-B8F0448FD271}" destId="{46C4BFED-CCCE-4B84-AFB4-40A0A42FB999}" srcOrd="5" destOrd="0" presId="urn:microsoft.com/office/officeart/2018/5/layout/IconCircleLabelList"/>
    <dgm:cxn modelId="{C29A8126-EFAB-4BDF-90FF-548AB68311D2}" type="presParOf" srcId="{6723292C-A49E-42B4-BD9D-B8F0448FD271}" destId="{917B404A-99D5-4D53-880B-043AAAC7BE0A}" srcOrd="6" destOrd="0" presId="urn:microsoft.com/office/officeart/2018/5/layout/IconCircleLabelList"/>
    <dgm:cxn modelId="{E0581B85-AD6D-4251-8059-39B0879AB31E}" type="presParOf" srcId="{917B404A-99D5-4D53-880B-043AAAC7BE0A}" destId="{7D9DF711-93AB-405D-98FF-498CDC536F62}" srcOrd="0" destOrd="0" presId="urn:microsoft.com/office/officeart/2018/5/layout/IconCircleLabelList"/>
    <dgm:cxn modelId="{855DA5CF-7CAC-4CB4-B98D-01A33CE161E7}" type="presParOf" srcId="{917B404A-99D5-4D53-880B-043AAAC7BE0A}" destId="{98AF8B37-EAF7-47FE-9227-18837AAF8302}" srcOrd="1" destOrd="0" presId="urn:microsoft.com/office/officeart/2018/5/layout/IconCircleLabelList"/>
    <dgm:cxn modelId="{6AEAEF21-F1D3-48B6-9B96-C9182BEBADB7}" type="presParOf" srcId="{917B404A-99D5-4D53-880B-043AAAC7BE0A}" destId="{9CDB192F-AA31-479C-B447-3618FE8A40F5}" srcOrd="2" destOrd="0" presId="urn:microsoft.com/office/officeart/2018/5/layout/IconCircleLabelList"/>
    <dgm:cxn modelId="{91FED38F-A90B-4A68-AB17-792535A35B1B}" type="presParOf" srcId="{917B404A-99D5-4D53-880B-043AAAC7BE0A}" destId="{51C83C41-E23E-4592-A527-860A8FF4DC15}" srcOrd="3" destOrd="0" presId="urn:microsoft.com/office/officeart/2018/5/layout/IconCircleLabelList"/>
    <dgm:cxn modelId="{71E1FD8F-4B87-49AA-A7F9-41FF8881D7E0}" type="presParOf" srcId="{6723292C-A49E-42B4-BD9D-B8F0448FD271}" destId="{5DC11E77-B82B-4B69-865C-98EB6F542DE8}" srcOrd="7" destOrd="0" presId="urn:microsoft.com/office/officeart/2018/5/layout/IconCircleLabelList"/>
    <dgm:cxn modelId="{F681F12C-4558-4274-89DF-3146B655FDF4}" type="presParOf" srcId="{6723292C-A49E-42B4-BD9D-B8F0448FD271}" destId="{57DDFC08-DFC3-48B4-9604-2A4DEB159B88}" srcOrd="8" destOrd="0" presId="urn:microsoft.com/office/officeart/2018/5/layout/IconCircleLabelList"/>
    <dgm:cxn modelId="{4AC990FE-B4D8-42A0-9BB0-4CA42954CA67}" type="presParOf" srcId="{57DDFC08-DFC3-48B4-9604-2A4DEB159B88}" destId="{80D7B410-8249-459A-AC61-59F9A131B8E7}" srcOrd="0" destOrd="0" presId="urn:microsoft.com/office/officeart/2018/5/layout/IconCircleLabelList"/>
    <dgm:cxn modelId="{5651FF2A-9CF6-4EE5-A68E-9876971DB789}" type="presParOf" srcId="{57DDFC08-DFC3-48B4-9604-2A4DEB159B88}" destId="{ADEB9529-B4AE-4FAC-88C7-E8F59C544192}" srcOrd="1" destOrd="0" presId="urn:microsoft.com/office/officeart/2018/5/layout/IconCircleLabelList"/>
    <dgm:cxn modelId="{FBE051C3-B3EA-4636-B448-2258874B2E95}" type="presParOf" srcId="{57DDFC08-DFC3-48B4-9604-2A4DEB159B88}" destId="{AB4F93C0-E3F2-44A3-A5F0-4CC6F8086FB7}" srcOrd="2" destOrd="0" presId="urn:microsoft.com/office/officeart/2018/5/layout/IconCircleLabelList"/>
    <dgm:cxn modelId="{70F8C365-3DDE-44D4-AA4A-684460FF5CDE}" type="presParOf" srcId="{57DDFC08-DFC3-48B4-9604-2A4DEB159B88}" destId="{6FC8EE8A-B134-4E8A-A0E7-AA87B2E3F10B}" srcOrd="3" destOrd="0" presId="urn:microsoft.com/office/officeart/2018/5/layout/IconCircleLabelList"/>
    <dgm:cxn modelId="{26483DAE-CDE2-4929-9F7E-5F2A1F83F7ED}" type="presParOf" srcId="{6723292C-A49E-42B4-BD9D-B8F0448FD271}" destId="{3C6AA407-6658-424F-A51C-69607C6CD161}" srcOrd="9" destOrd="0" presId="urn:microsoft.com/office/officeart/2018/5/layout/IconCircleLabelList"/>
    <dgm:cxn modelId="{2B8875A8-996F-4527-93B0-6BF800537F1B}" type="presParOf" srcId="{6723292C-A49E-42B4-BD9D-B8F0448FD271}" destId="{86B87DFF-21F6-42AA-B68A-690E42AFD624}" srcOrd="10" destOrd="0" presId="urn:microsoft.com/office/officeart/2018/5/layout/IconCircleLabelList"/>
    <dgm:cxn modelId="{AD9FC22E-A561-4FF2-AF85-C944CB5BB8B9}" type="presParOf" srcId="{86B87DFF-21F6-42AA-B68A-690E42AFD624}" destId="{79A7235D-1AF2-4053-943B-3FA70511D8BA}" srcOrd="0" destOrd="0" presId="urn:microsoft.com/office/officeart/2018/5/layout/IconCircleLabelList"/>
    <dgm:cxn modelId="{A84AE285-E1F1-4E01-8293-F67766A2C5E0}" type="presParOf" srcId="{86B87DFF-21F6-42AA-B68A-690E42AFD624}" destId="{0A9EDFD1-E2D8-422F-BD68-AFEC74C2B3C8}" srcOrd="1" destOrd="0" presId="urn:microsoft.com/office/officeart/2018/5/layout/IconCircleLabelList"/>
    <dgm:cxn modelId="{A543559F-CF9B-4D30-BB97-F896B8CF883E}" type="presParOf" srcId="{86B87DFF-21F6-42AA-B68A-690E42AFD624}" destId="{C5765DD8-91B9-46F4-9F9A-C8281D53C944}" srcOrd="2" destOrd="0" presId="urn:microsoft.com/office/officeart/2018/5/layout/IconCircleLabelList"/>
    <dgm:cxn modelId="{8C8B0C9B-652E-4E67-8BF6-A32054D5A5CE}" type="presParOf" srcId="{86B87DFF-21F6-42AA-B68A-690E42AFD624}" destId="{66EE1F04-09F9-4B7A-8EC7-B7189B15CCC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AFF51C-71EC-4EB4-A7E0-7A22E3390099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73467F9-0320-4499-BAA5-12D85C6C7E28}">
      <dgm:prSet/>
      <dgm:spPr/>
      <dgm:t>
        <a:bodyPr/>
        <a:lstStyle/>
        <a:p>
          <a:r>
            <a:rPr lang="fi-FI"/>
            <a:t>Huolehdi tilojen siisteydestä ja järjestyksestä</a:t>
          </a:r>
          <a:endParaRPr lang="en-US"/>
        </a:p>
      </dgm:t>
    </dgm:pt>
    <dgm:pt modelId="{7162C3CA-D252-47D0-8827-A41DB73A8957}" type="parTrans" cxnId="{2824FD48-2466-4AC2-9589-8FEB92E9A121}">
      <dgm:prSet/>
      <dgm:spPr/>
      <dgm:t>
        <a:bodyPr/>
        <a:lstStyle/>
        <a:p>
          <a:endParaRPr lang="en-US"/>
        </a:p>
      </dgm:t>
    </dgm:pt>
    <dgm:pt modelId="{1E59085C-5E6B-4E9F-AC57-2A150066A478}" type="sibTrans" cxnId="{2824FD48-2466-4AC2-9589-8FEB92E9A121}">
      <dgm:prSet/>
      <dgm:spPr/>
      <dgm:t>
        <a:bodyPr/>
        <a:lstStyle/>
        <a:p>
          <a:endParaRPr lang="en-US"/>
        </a:p>
      </dgm:t>
    </dgm:pt>
    <dgm:pt modelId="{DC1CA5AB-D94F-45D8-AD61-9D420563E1A4}">
      <dgm:prSet/>
      <dgm:spPr/>
      <dgm:t>
        <a:bodyPr/>
        <a:lstStyle/>
        <a:p>
          <a:r>
            <a:rPr lang="fi-FI"/>
            <a:t>Pidä kulkureitit vapaina</a:t>
          </a:r>
          <a:endParaRPr lang="en-US"/>
        </a:p>
      </dgm:t>
    </dgm:pt>
    <dgm:pt modelId="{48FE2E92-A554-401B-B486-8993E0DD3DD8}" type="parTrans" cxnId="{F9A6D33F-D269-456C-84F0-413FCA469B92}">
      <dgm:prSet/>
      <dgm:spPr/>
      <dgm:t>
        <a:bodyPr/>
        <a:lstStyle/>
        <a:p>
          <a:endParaRPr lang="en-US"/>
        </a:p>
      </dgm:t>
    </dgm:pt>
    <dgm:pt modelId="{D67DA583-D94F-4DAD-A988-40D730B92F02}" type="sibTrans" cxnId="{F9A6D33F-D269-456C-84F0-413FCA469B92}">
      <dgm:prSet/>
      <dgm:spPr/>
      <dgm:t>
        <a:bodyPr/>
        <a:lstStyle/>
        <a:p>
          <a:endParaRPr lang="en-US"/>
        </a:p>
      </dgm:t>
    </dgm:pt>
    <dgm:pt modelId="{9609CC39-EFEC-47B0-BE51-8DF83C5F43C2}">
      <dgm:prSet/>
      <dgm:spPr/>
      <dgm:t>
        <a:bodyPr/>
        <a:lstStyle/>
        <a:p>
          <a:r>
            <a:rPr lang="fi-FI"/>
            <a:t>Laita tavarat ja välineet omille paikoilleen</a:t>
          </a:r>
          <a:endParaRPr lang="en-US"/>
        </a:p>
      </dgm:t>
    </dgm:pt>
    <dgm:pt modelId="{5BF3BE8D-3680-4EB7-BEA7-CCA19C2D4C87}" type="parTrans" cxnId="{EA95095A-4767-4AD4-9BD1-480425C58BD6}">
      <dgm:prSet/>
      <dgm:spPr/>
      <dgm:t>
        <a:bodyPr/>
        <a:lstStyle/>
        <a:p>
          <a:endParaRPr lang="en-US"/>
        </a:p>
      </dgm:t>
    </dgm:pt>
    <dgm:pt modelId="{C058AAE7-B68D-4448-A72E-A5AE0C2F5E62}" type="sibTrans" cxnId="{EA95095A-4767-4AD4-9BD1-480425C58BD6}">
      <dgm:prSet/>
      <dgm:spPr/>
      <dgm:t>
        <a:bodyPr/>
        <a:lstStyle/>
        <a:p>
          <a:endParaRPr lang="en-US"/>
        </a:p>
      </dgm:t>
    </dgm:pt>
    <dgm:pt modelId="{46D9B9F9-5F8F-4D11-B9B5-F8A9B242052D}">
      <dgm:prSet/>
      <dgm:spPr/>
      <dgm:t>
        <a:bodyPr/>
        <a:lstStyle/>
        <a:p>
          <a:r>
            <a:rPr lang="fi-FI"/>
            <a:t>Poista lattialta roskat, vesi tai rasva heti</a:t>
          </a:r>
          <a:endParaRPr lang="en-US"/>
        </a:p>
      </dgm:t>
    </dgm:pt>
    <dgm:pt modelId="{E0AADBED-2E1D-4239-A446-32D7F54A8048}" type="parTrans" cxnId="{C27424CC-13BB-40AE-AD3A-98881A1D2EED}">
      <dgm:prSet/>
      <dgm:spPr/>
      <dgm:t>
        <a:bodyPr/>
        <a:lstStyle/>
        <a:p>
          <a:endParaRPr lang="en-US"/>
        </a:p>
      </dgm:t>
    </dgm:pt>
    <dgm:pt modelId="{ADC1D718-7A0F-494E-A5F1-438956D389BB}" type="sibTrans" cxnId="{C27424CC-13BB-40AE-AD3A-98881A1D2EED}">
      <dgm:prSet/>
      <dgm:spPr/>
      <dgm:t>
        <a:bodyPr/>
        <a:lstStyle/>
        <a:p>
          <a:endParaRPr lang="en-US"/>
        </a:p>
      </dgm:t>
    </dgm:pt>
    <dgm:pt modelId="{6E9DA807-5832-4D1E-9518-67C26721D355}">
      <dgm:prSet/>
      <dgm:spPr/>
      <dgm:t>
        <a:bodyPr/>
        <a:lstStyle/>
        <a:p>
          <a:r>
            <a:rPr lang="fi-FI"/>
            <a:t>Tarkista koneiden ja laitteiden kunto</a:t>
          </a:r>
          <a:endParaRPr lang="en-US"/>
        </a:p>
      </dgm:t>
    </dgm:pt>
    <dgm:pt modelId="{21C31A66-C79A-4263-841D-72D8E48E7371}" type="parTrans" cxnId="{24E1CEF8-119B-4206-96E6-3A0792E6038C}">
      <dgm:prSet/>
      <dgm:spPr/>
      <dgm:t>
        <a:bodyPr/>
        <a:lstStyle/>
        <a:p>
          <a:endParaRPr lang="en-US"/>
        </a:p>
      </dgm:t>
    </dgm:pt>
    <dgm:pt modelId="{2A896E13-30BB-435B-BBD0-175C93356B02}" type="sibTrans" cxnId="{24E1CEF8-119B-4206-96E6-3A0792E6038C}">
      <dgm:prSet/>
      <dgm:spPr/>
      <dgm:t>
        <a:bodyPr/>
        <a:lstStyle/>
        <a:p>
          <a:endParaRPr lang="en-US"/>
        </a:p>
      </dgm:t>
    </dgm:pt>
    <dgm:pt modelId="{5DB5FC07-D013-427C-B070-B71D677CE203}">
      <dgm:prSet/>
      <dgm:spPr/>
      <dgm:t>
        <a:bodyPr/>
        <a:lstStyle/>
        <a:p>
          <a:r>
            <a:rPr lang="fi-FI"/>
            <a:t>Katkaise  laitteesta virta, ennen kuin vedät pistokkeen pistorasiasta</a:t>
          </a:r>
          <a:endParaRPr lang="en-US"/>
        </a:p>
      </dgm:t>
    </dgm:pt>
    <dgm:pt modelId="{C24C96EF-4F8A-4E37-B538-7C44F9CBAD7A}" type="parTrans" cxnId="{E1C6A5E1-2FD4-4A71-B964-44CB96C41DEE}">
      <dgm:prSet/>
      <dgm:spPr/>
      <dgm:t>
        <a:bodyPr/>
        <a:lstStyle/>
        <a:p>
          <a:endParaRPr lang="en-US"/>
        </a:p>
      </dgm:t>
    </dgm:pt>
    <dgm:pt modelId="{6464FB5A-3625-4B31-A213-4AA078318526}" type="sibTrans" cxnId="{E1C6A5E1-2FD4-4A71-B964-44CB96C41DEE}">
      <dgm:prSet/>
      <dgm:spPr/>
      <dgm:t>
        <a:bodyPr/>
        <a:lstStyle/>
        <a:p>
          <a:endParaRPr lang="en-US"/>
        </a:p>
      </dgm:t>
    </dgm:pt>
    <dgm:pt modelId="{4FBD19A3-D3FD-4A91-9533-D3B0A14E5C58}">
      <dgm:prSet/>
      <dgm:spPr/>
      <dgm:t>
        <a:bodyPr/>
        <a:lstStyle/>
        <a:p>
          <a:r>
            <a:rPr lang="fi-FI"/>
            <a:t>Kuljeta veitsiä terä alaspäin ja pese veitset heti käytön jälkeen</a:t>
          </a:r>
          <a:endParaRPr lang="en-US"/>
        </a:p>
      </dgm:t>
    </dgm:pt>
    <dgm:pt modelId="{67A79F7F-8542-449D-BB7A-A0EFDF94BEE2}" type="parTrans" cxnId="{D8E09D96-1E03-4B23-9486-C720421B078C}">
      <dgm:prSet/>
      <dgm:spPr/>
      <dgm:t>
        <a:bodyPr/>
        <a:lstStyle/>
        <a:p>
          <a:endParaRPr lang="en-US"/>
        </a:p>
      </dgm:t>
    </dgm:pt>
    <dgm:pt modelId="{758148A4-2B15-4EA6-8DB1-9DB9CE2D8628}" type="sibTrans" cxnId="{D8E09D96-1E03-4B23-9486-C720421B078C}">
      <dgm:prSet/>
      <dgm:spPr/>
      <dgm:t>
        <a:bodyPr/>
        <a:lstStyle/>
        <a:p>
          <a:endParaRPr lang="en-US"/>
        </a:p>
      </dgm:t>
    </dgm:pt>
    <dgm:pt modelId="{3B561148-6049-462B-BE2C-A9A80332BCE9}">
      <dgm:prSet/>
      <dgm:spPr/>
      <dgm:t>
        <a:bodyPr/>
        <a:lstStyle/>
        <a:p>
          <a:r>
            <a:rPr lang="fi-FI"/>
            <a:t>Käytä ehjiä ja kuivia patakintaita</a:t>
          </a:r>
          <a:endParaRPr lang="en-US"/>
        </a:p>
      </dgm:t>
    </dgm:pt>
    <dgm:pt modelId="{2BE0C965-6C05-42F6-8E62-186C90E5CECE}" type="parTrans" cxnId="{ABA643FD-753C-4414-AF44-E1B5DEEF5D8B}">
      <dgm:prSet/>
      <dgm:spPr/>
      <dgm:t>
        <a:bodyPr/>
        <a:lstStyle/>
        <a:p>
          <a:endParaRPr lang="en-US"/>
        </a:p>
      </dgm:t>
    </dgm:pt>
    <dgm:pt modelId="{2F9D824A-D868-43E9-B4A5-9D4E273A4113}" type="sibTrans" cxnId="{ABA643FD-753C-4414-AF44-E1B5DEEF5D8B}">
      <dgm:prSet/>
      <dgm:spPr/>
      <dgm:t>
        <a:bodyPr/>
        <a:lstStyle/>
        <a:p>
          <a:endParaRPr lang="en-US"/>
        </a:p>
      </dgm:t>
    </dgm:pt>
    <dgm:pt modelId="{A6D7E234-F1D0-4228-9CE1-72FA7C09E97A}">
      <dgm:prSet/>
      <dgm:spPr/>
      <dgm:t>
        <a:bodyPr/>
        <a:lstStyle/>
        <a:p>
          <a:r>
            <a:rPr lang="fi-FI"/>
            <a:t>Varoita työkaveria kuumista astioista</a:t>
          </a:r>
          <a:endParaRPr lang="en-US"/>
        </a:p>
      </dgm:t>
    </dgm:pt>
    <dgm:pt modelId="{5CA8114C-71D8-4B4A-9C0F-9852BE28A1D0}" type="parTrans" cxnId="{4BAB3069-FED4-4B40-9568-BF69B138230B}">
      <dgm:prSet/>
      <dgm:spPr/>
      <dgm:t>
        <a:bodyPr/>
        <a:lstStyle/>
        <a:p>
          <a:endParaRPr lang="en-US"/>
        </a:p>
      </dgm:t>
    </dgm:pt>
    <dgm:pt modelId="{288D8762-FB1C-4424-8556-3556D361E7DA}" type="sibTrans" cxnId="{4BAB3069-FED4-4B40-9568-BF69B138230B}">
      <dgm:prSet/>
      <dgm:spPr/>
      <dgm:t>
        <a:bodyPr/>
        <a:lstStyle/>
        <a:p>
          <a:endParaRPr lang="en-US"/>
        </a:p>
      </dgm:t>
    </dgm:pt>
    <dgm:pt modelId="{C0D4A13F-9AAE-4839-AC33-AA03CB0CC28D}">
      <dgm:prSet/>
      <dgm:spPr/>
      <dgm:t>
        <a:bodyPr/>
        <a:lstStyle/>
        <a:p>
          <a:r>
            <a:rPr lang="fi-FI"/>
            <a:t>Älä juokse</a:t>
          </a:r>
          <a:endParaRPr lang="en-US"/>
        </a:p>
      </dgm:t>
    </dgm:pt>
    <dgm:pt modelId="{820C20D9-276F-43C8-A496-F6AEA2A13728}" type="parTrans" cxnId="{4693D701-EC9D-4172-8D55-C84D06BDA6F9}">
      <dgm:prSet/>
      <dgm:spPr/>
      <dgm:t>
        <a:bodyPr/>
        <a:lstStyle/>
        <a:p>
          <a:endParaRPr lang="en-US"/>
        </a:p>
      </dgm:t>
    </dgm:pt>
    <dgm:pt modelId="{581D1A5E-D276-48AD-B8A4-DF20797A641E}" type="sibTrans" cxnId="{4693D701-EC9D-4172-8D55-C84D06BDA6F9}">
      <dgm:prSet/>
      <dgm:spPr/>
      <dgm:t>
        <a:bodyPr/>
        <a:lstStyle/>
        <a:p>
          <a:endParaRPr lang="en-US"/>
        </a:p>
      </dgm:t>
    </dgm:pt>
    <dgm:pt modelId="{4A8F0832-766D-49D1-AE22-06EE35C96410}" type="pres">
      <dgm:prSet presAssocID="{67AFF51C-71EC-4EB4-A7E0-7A22E3390099}" presName="diagram" presStyleCnt="0">
        <dgm:presLayoutVars>
          <dgm:dir/>
          <dgm:resizeHandles val="exact"/>
        </dgm:presLayoutVars>
      </dgm:prSet>
      <dgm:spPr/>
    </dgm:pt>
    <dgm:pt modelId="{D3788CE6-A235-422B-8F51-F9668D45809B}" type="pres">
      <dgm:prSet presAssocID="{C73467F9-0320-4499-BAA5-12D85C6C7E28}" presName="node" presStyleLbl="node1" presStyleIdx="0" presStyleCnt="10">
        <dgm:presLayoutVars>
          <dgm:bulletEnabled val="1"/>
        </dgm:presLayoutVars>
      </dgm:prSet>
      <dgm:spPr/>
    </dgm:pt>
    <dgm:pt modelId="{EB313680-9216-4ED7-B25B-A461F4C3C4B6}" type="pres">
      <dgm:prSet presAssocID="{1E59085C-5E6B-4E9F-AC57-2A150066A478}" presName="sibTrans" presStyleLbl="sibTrans2D1" presStyleIdx="0" presStyleCnt="9"/>
      <dgm:spPr/>
    </dgm:pt>
    <dgm:pt modelId="{3E01E8C2-58F5-4C7F-8F14-CE6D6162606D}" type="pres">
      <dgm:prSet presAssocID="{1E59085C-5E6B-4E9F-AC57-2A150066A478}" presName="connectorText" presStyleLbl="sibTrans2D1" presStyleIdx="0" presStyleCnt="9"/>
      <dgm:spPr/>
    </dgm:pt>
    <dgm:pt modelId="{ACD7EEB3-B823-4094-8537-FFFF5380C0D7}" type="pres">
      <dgm:prSet presAssocID="{DC1CA5AB-D94F-45D8-AD61-9D420563E1A4}" presName="node" presStyleLbl="node1" presStyleIdx="1" presStyleCnt="10">
        <dgm:presLayoutVars>
          <dgm:bulletEnabled val="1"/>
        </dgm:presLayoutVars>
      </dgm:prSet>
      <dgm:spPr/>
    </dgm:pt>
    <dgm:pt modelId="{2CAD910C-B89D-4216-8192-22017CE9904D}" type="pres">
      <dgm:prSet presAssocID="{D67DA583-D94F-4DAD-A988-40D730B92F02}" presName="sibTrans" presStyleLbl="sibTrans2D1" presStyleIdx="1" presStyleCnt="9"/>
      <dgm:spPr/>
    </dgm:pt>
    <dgm:pt modelId="{3EBB4DBF-68AE-493C-9E7D-37B53B1A848D}" type="pres">
      <dgm:prSet presAssocID="{D67DA583-D94F-4DAD-A988-40D730B92F02}" presName="connectorText" presStyleLbl="sibTrans2D1" presStyleIdx="1" presStyleCnt="9"/>
      <dgm:spPr/>
    </dgm:pt>
    <dgm:pt modelId="{74430335-8CA8-4F7A-A4A2-5E4540329861}" type="pres">
      <dgm:prSet presAssocID="{9609CC39-EFEC-47B0-BE51-8DF83C5F43C2}" presName="node" presStyleLbl="node1" presStyleIdx="2" presStyleCnt="10">
        <dgm:presLayoutVars>
          <dgm:bulletEnabled val="1"/>
        </dgm:presLayoutVars>
      </dgm:prSet>
      <dgm:spPr/>
    </dgm:pt>
    <dgm:pt modelId="{253DE361-98C2-498D-A2F0-60E3560874BE}" type="pres">
      <dgm:prSet presAssocID="{C058AAE7-B68D-4448-A72E-A5AE0C2F5E62}" presName="sibTrans" presStyleLbl="sibTrans2D1" presStyleIdx="2" presStyleCnt="9"/>
      <dgm:spPr/>
    </dgm:pt>
    <dgm:pt modelId="{6B3FF63A-40EF-4990-ABA9-96EA03938E24}" type="pres">
      <dgm:prSet presAssocID="{C058AAE7-B68D-4448-A72E-A5AE0C2F5E62}" presName="connectorText" presStyleLbl="sibTrans2D1" presStyleIdx="2" presStyleCnt="9"/>
      <dgm:spPr/>
    </dgm:pt>
    <dgm:pt modelId="{A40FAF84-CCA4-43CD-A57D-F0C1F1641045}" type="pres">
      <dgm:prSet presAssocID="{46D9B9F9-5F8F-4D11-B9B5-F8A9B242052D}" presName="node" presStyleLbl="node1" presStyleIdx="3" presStyleCnt="10">
        <dgm:presLayoutVars>
          <dgm:bulletEnabled val="1"/>
        </dgm:presLayoutVars>
      </dgm:prSet>
      <dgm:spPr/>
    </dgm:pt>
    <dgm:pt modelId="{E4ED22D0-D3E4-42D8-AFA5-4EA70D89053F}" type="pres">
      <dgm:prSet presAssocID="{ADC1D718-7A0F-494E-A5F1-438956D389BB}" presName="sibTrans" presStyleLbl="sibTrans2D1" presStyleIdx="3" presStyleCnt="9"/>
      <dgm:spPr/>
    </dgm:pt>
    <dgm:pt modelId="{80670D38-053E-4588-A78F-95A79F479141}" type="pres">
      <dgm:prSet presAssocID="{ADC1D718-7A0F-494E-A5F1-438956D389BB}" presName="connectorText" presStyleLbl="sibTrans2D1" presStyleIdx="3" presStyleCnt="9"/>
      <dgm:spPr/>
    </dgm:pt>
    <dgm:pt modelId="{4E9A3E6E-070D-4F46-8E55-9E4FFF8C88AA}" type="pres">
      <dgm:prSet presAssocID="{6E9DA807-5832-4D1E-9518-67C26721D355}" presName="node" presStyleLbl="node1" presStyleIdx="4" presStyleCnt="10">
        <dgm:presLayoutVars>
          <dgm:bulletEnabled val="1"/>
        </dgm:presLayoutVars>
      </dgm:prSet>
      <dgm:spPr/>
    </dgm:pt>
    <dgm:pt modelId="{072DFDA1-2655-41C3-82D5-F8A237D38CE4}" type="pres">
      <dgm:prSet presAssocID="{2A896E13-30BB-435B-BBD0-175C93356B02}" presName="sibTrans" presStyleLbl="sibTrans2D1" presStyleIdx="4" presStyleCnt="9"/>
      <dgm:spPr/>
    </dgm:pt>
    <dgm:pt modelId="{4750F60B-77E6-4366-9EF4-500EC4BED3AA}" type="pres">
      <dgm:prSet presAssocID="{2A896E13-30BB-435B-BBD0-175C93356B02}" presName="connectorText" presStyleLbl="sibTrans2D1" presStyleIdx="4" presStyleCnt="9"/>
      <dgm:spPr/>
    </dgm:pt>
    <dgm:pt modelId="{EADF7BF9-CDA2-4A58-811B-5C7772C71CFA}" type="pres">
      <dgm:prSet presAssocID="{5DB5FC07-D013-427C-B070-B71D677CE203}" presName="node" presStyleLbl="node1" presStyleIdx="5" presStyleCnt="10">
        <dgm:presLayoutVars>
          <dgm:bulletEnabled val="1"/>
        </dgm:presLayoutVars>
      </dgm:prSet>
      <dgm:spPr/>
    </dgm:pt>
    <dgm:pt modelId="{C31CB9AC-9FBA-4774-BCD3-FD2192555A2B}" type="pres">
      <dgm:prSet presAssocID="{6464FB5A-3625-4B31-A213-4AA078318526}" presName="sibTrans" presStyleLbl="sibTrans2D1" presStyleIdx="5" presStyleCnt="9"/>
      <dgm:spPr/>
    </dgm:pt>
    <dgm:pt modelId="{0709A04B-418A-4108-83A8-F644CB5BE0A2}" type="pres">
      <dgm:prSet presAssocID="{6464FB5A-3625-4B31-A213-4AA078318526}" presName="connectorText" presStyleLbl="sibTrans2D1" presStyleIdx="5" presStyleCnt="9"/>
      <dgm:spPr/>
    </dgm:pt>
    <dgm:pt modelId="{18B977E3-5731-4DC5-A243-30941B788DD4}" type="pres">
      <dgm:prSet presAssocID="{4FBD19A3-D3FD-4A91-9533-D3B0A14E5C58}" presName="node" presStyleLbl="node1" presStyleIdx="6" presStyleCnt="10">
        <dgm:presLayoutVars>
          <dgm:bulletEnabled val="1"/>
        </dgm:presLayoutVars>
      </dgm:prSet>
      <dgm:spPr/>
    </dgm:pt>
    <dgm:pt modelId="{E11F9363-223B-4A00-97CB-D22452AA6CCB}" type="pres">
      <dgm:prSet presAssocID="{758148A4-2B15-4EA6-8DB1-9DB9CE2D8628}" presName="sibTrans" presStyleLbl="sibTrans2D1" presStyleIdx="6" presStyleCnt="9"/>
      <dgm:spPr/>
    </dgm:pt>
    <dgm:pt modelId="{A895D407-0096-4EBF-8041-76EF9F5FE220}" type="pres">
      <dgm:prSet presAssocID="{758148A4-2B15-4EA6-8DB1-9DB9CE2D8628}" presName="connectorText" presStyleLbl="sibTrans2D1" presStyleIdx="6" presStyleCnt="9"/>
      <dgm:spPr/>
    </dgm:pt>
    <dgm:pt modelId="{6AA4958F-3EB4-492C-8BD9-01D08F06CB24}" type="pres">
      <dgm:prSet presAssocID="{3B561148-6049-462B-BE2C-A9A80332BCE9}" presName="node" presStyleLbl="node1" presStyleIdx="7" presStyleCnt="10">
        <dgm:presLayoutVars>
          <dgm:bulletEnabled val="1"/>
        </dgm:presLayoutVars>
      </dgm:prSet>
      <dgm:spPr/>
    </dgm:pt>
    <dgm:pt modelId="{DD038DDC-C04E-4FCA-BBBB-C19775514C48}" type="pres">
      <dgm:prSet presAssocID="{2F9D824A-D868-43E9-B4A5-9D4E273A4113}" presName="sibTrans" presStyleLbl="sibTrans2D1" presStyleIdx="7" presStyleCnt="9"/>
      <dgm:spPr/>
    </dgm:pt>
    <dgm:pt modelId="{072666A3-EF40-4951-A715-9C9E40E00DED}" type="pres">
      <dgm:prSet presAssocID="{2F9D824A-D868-43E9-B4A5-9D4E273A4113}" presName="connectorText" presStyleLbl="sibTrans2D1" presStyleIdx="7" presStyleCnt="9"/>
      <dgm:spPr/>
    </dgm:pt>
    <dgm:pt modelId="{19FEE8B0-BA3C-4496-910C-DAE91E1BC564}" type="pres">
      <dgm:prSet presAssocID="{A6D7E234-F1D0-4228-9CE1-72FA7C09E97A}" presName="node" presStyleLbl="node1" presStyleIdx="8" presStyleCnt="10">
        <dgm:presLayoutVars>
          <dgm:bulletEnabled val="1"/>
        </dgm:presLayoutVars>
      </dgm:prSet>
      <dgm:spPr/>
    </dgm:pt>
    <dgm:pt modelId="{09C6AACD-E6BE-4478-9851-559CFE2ECD5C}" type="pres">
      <dgm:prSet presAssocID="{288D8762-FB1C-4424-8556-3556D361E7DA}" presName="sibTrans" presStyleLbl="sibTrans2D1" presStyleIdx="8" presStyleCnt="9"/>
      <dgm:spPr/>
    </dgm:pt>
    <dgm:pt modelId="{33827692-05E6-49BA-B162-74747E10721D}" type="pres">
      <dgm:prSet presAssocID="{288D8762-FB1C-4424-8556-3556D361E7DA}" presName="connectorText" presStyleLbl="sibTrans2D1" presStyleIdx="8" presStyleCnt="9"/>
      <dgm:spPr/>
    </dgm:pt>
    <dgm:pt modelId="{CF2F0872-6840-4808-A5CF-AC2C4BA2A9A1}" type="pres">
      <dgm:prSet presAssocID="{C0D4A13F-9AAE-4839-AC33-AA03CB0CC28D}" presName="node" presStyleLbl="node1" presStyleIdx="9" presStyleCnt="10">
        <dgm:presLayoutVars>
          <dgm:bulletEnabled val="1"/>
        </dgm:presLayoutVars>
      </dgm:prSet>
      <dgm:spPr/>
    </dgm:pt>
  </dgm:ptLst>
  <dgm:cxnLst>
    <dgm:cxn modelId="{4693D701-EC9D-4172-8D55-C84D06BDA6F9}" srcId="{67AFF51C-71EC-4EB4-A7E0-7A22E3390099}" destId="{C0D4A13F-9AAE-4839-AC33-AA03CB0CC28D}" srcOrd="9" destOrd="0" parTransId="{820C20D9-276F-43C8-A496-F6AEA2A13728}" sibTransId="{581D1A5E-D276-48AD-B8A4-DF20797A641E}"/>
    <dgm:cxn modelId="{23966608-B119-45F3-9C16-7C16400E71B7}" type="presOf" srcId="{6464FB5A-3625-4B31-A213-4AA078318526}" destId="{0709A04B-418A-4108-83A8-F644CB5BE0A2}" srcOrd="1" destOrd="0" presId="urn:microsoft.com/office/officeart/2005/8/layout/process5"/>
    <dgm:cxn modelId="{48AE3A2B-A7E5-41C0-82D3-B6B8C82F7C61}" type="presOf" srcId="{2F9D824A-D868-43E9-B4A5-9D4E273A4113}" destId="{072666A3-EF40-4951-A715-9C9E40E00DED}" srcOrd="1" destOrd="0" presId="urn:microsoft.com/office/officeart/2005/8/layout/process5"/>
    <dgm:cxn modelId="{A7EC2231-F855-4A4D-B66D-BB6B2A994047}" type="presOf" srcId="{ADC1D718-7A0F-494E-A5F1-438956D389BB}" destId="{E4ED22D0-D3E4-42D8-AFA5-4EA70D89053F}" srcOrd="0" destOrd="0" presId="urn:microsoft.com/office/officeart/2005/8/layout/process5"/>
    <dgm:cxn modelId="{D5FEC835-D7A1-44A4-A00A-7BDF3FD906B4}" type="presOf" srcId="{4FBD19A3-D3FD-4A91-9533-D3B0A14E5C58}" destId="{18B977E3-5731-4DC5-A243-30941B788DD4}" srcOrd="0" destOrd="0" presId="urn:microsoft.com/office/officeart/2005/8/layout/process5"/>
    <dgm:cxn modelId="{12FA2937-C429-4680-8977-860C744DA3BE}" type="presOf" srcId="{2F9D824A-D868-43E9-B4A5-9D4E273A4113}" destId="{DD038DDC-C04E-4FCA-BBBB-C19775514C48}" srcOrd="0" destOrd="0" presId="urn:microsoft.com/office/officeart/2005/8/layout/process5"/>
    <dgm:cxn modelId="{FEC77E3D-D9A6-4C50-A22E-DD449B6058C0}" type="presOf" srcId="{9609CC39-EFEC-47B0-BE51-8DF83C5F43C2}" destId="{74430335-8CA8-4F7A-A4A2-5E4540329861}" srcOrd="0" destOrd="0" presId="urn:microsoft.com/office/officeart/2005/8/layout/process5"/>
    <dgm:cxn modelId="{F9A6D33F-D269-456C-84F0-413FCA469B92}" srcId="{67AFF51C-71EC-4EB4-A7E0-7A22E3390099}" destId="{DC1CA5AB-D94F-45D8-AD61-9D420563E1A4}" srcOrd="1" destOrd="0" parTransId="{48FE2E92-A554-401B-B486-8993E0DD3DD8}" sibTransId="{D67DA583-D94F-4DAD-A988-40D730B92F02}"/>
    <dgm:cxn modelId="{256E1E67-4079-43F4-B6C0-4D79C3273777}" type="presOf" srcId="{C0D4A13F-9AAE-4839-AC33-AA03CB0CC28D}" destId="{CF2F0872-6840-4808-A5CF-AC2C4BA2A9A1}" srcOrd="0" destOrd="0" presId="urn:microsoft.com/office/officeart/2005/8/layout/process5"/>
    <dgm:cxn modelId="{2824FD48-2466-4AC2-9589-8FEB92E9A121}" srcId="{67AFF51C-71EC-4EB4-A7E0-7A22E3390099}" destId="{C73467F9-0320-4499-BAA5-12D85C6C7E28}" srcOrd="0" destOrd="0" parTransId="{7162C3CA-D252-47D0-8827-A41DB73A8957}" sibTransId="{1E59085C-5E6B-4E9F-AC57-2A150066A478}"/>
    <dgm:cxn modelId="{4BAB3069-FED4-4B40-9568-BF69B138230B}" srcId="{67AFF51C-71EC-4EB4-A7E0-7A22E3390099}" destId="{A6D7E234-F1D0-4228-9CE1-72FA7C09E97A}" srcOrd="8" destOrd="0" parTransId="{5CA8114C-71D8-4B4A-9C0F-9852BE28A1D0}" sibTransId="{288D8762-FB1C-4424-8556-3556D361E7DA}"/>
    <dgm:cxn modelId="{E51F3C6C-40AC-4E27-B4DE-8CD6442C3304}" type="presOf" srcId="{6E9DA807-5832-4D1E-9518-67C26721D355}" destId="{4E9A3E6E-070D-4F46-8E55-9E4FFF8C88AA}" srcOrd="0" destOrd="0" presId="urn:microsoft.com/office/officeart/2005/8/layout/process5"/>
    <dgm:cxn modelId="{EA98B06D-8318-40D1-8E17-E99F38740D9F}" type="presOf" srcId="{A6D7E234-F1D0-4228-9CE1-72FA7C09E97A}" destId="{19FEE8B0-BA3C-4496-910C-DAE91E1BC564}" srcOrd="0" destOrd="0" presId="urn:microsoft.com/office/officeart/2005/8/layout/process5"/>
    <dgm:cxn modelId="{03F6C96D-E94B-4BD3-9087-2455B905E180}" type="presOf" srcId="{D67DA583-D94F-4DAD-A988-40D730B92F02}" destId="{3EBB4DBF-68AE-493C-9E7D-37B53B1A848D}" srcOrd="1" destOrd="0" presId="urn:microsoft.com/office/officeart/2005/8/layout/process5"/>
    <dgm:cxn modelId="{A7A57654-27E3-45A4-ABC5-F0E0695ADEA0}" type="presOf" srcId="{758148A4-2B15-4EA6-8DB1-9DB9CE2D8628}" destId="{E11F9363-223B-4A00-97CB-D22452AA6CCB}" srcOrd="0" destOrd="0" presId="urn:microsoft.com/office/officeart/2005/8/layout/process5"/>
    <dgm:cxn modelId="{FC115276-A356-4D81-A771-074CE1BCC1A3}" type="presOf" srcId="{C73467F9-0320-4499-BAA5-12D85C6C7E28}" destId="{D3788CE6-A235-422B-8F51-F9668D45809B}" srcOrd="0" destOrd="0" presId="urn:microsoft.com/office/officeart/2005/8/layout/process5"/>
    <dgm:cxn modelId="{EA95095A-4767-4AD4-9BD1-480425C58BD6}" srcId="{67AFF51C-71EC-4EB4-A7E0-7A22E3390099}" destId="{9609CC39-EFEC-47B0-BE51-8DF83C5F43C2}" srcOrd="2" destOrd="0" parTransId="{5BF3BE8D-3680-4EB7-BEA7-CCA19C2D4C87}" sibTransId="{C058AAE7-B68D-4448-A72E-A5AE0C2F5E62}"/>
    <dgm:cxn modelId="{8800D587-78B1-4E56-BC55-E007C3C011B0}" type="presOf" srcId="{ADC1D718-7A0F-494E-A5F1-438956D389BB}" destId="{80670D38-053E-4588-A78F-95A79F479141}" srcOrd="1" destOrd="0" presId="urn:microsoft.com/office/officeart/2005/8/layout/process5"/>
    <dgm:cxn modelId="{84299494-B9F3-4218-8ADE-64DF7057E186}" type="presOf" srcId="{C058AAE7-B68D-4448-A72E-A5AE0C2F5E62}" destId="{6B3FF63A-40EF-4990-ABA9-96EA03938E24}" srcOrd="1" destOrd="0" presId="urn:microsoft.com/office/officeart/2005/8/layout/process5"/>
    <dgm:cxn modelId="{D8E09D96-1E03-4B23-9486-C720421B078C}" srcId="{67AFF51C-71EC-4EB4-A7E0-7A22E3390099}" destId="{4FBD19A3-D3FD-4A91-9533-D3B0A14E5C58}" srcOrd="6" destOrd="0" parTransId="{67A79F7F-8542-449D-BB7A-A0EFDF94BEE2}" sibTransId="{758148A4-2B15-4EA6-8DB1-9DB9CE2D8628}"/>
    <dgm:cxn modelId="{68D34BA1-60EB-4DB9-8DF5-AE6F5128316E}" type="presOf" srcId="{758148A4-2B15-4EA6-8DB1-9DB9CE2D8628}" destId="{A895D407-0096-4EBF-8041-76EF9F5FE220}" srcOrd="1" destOrd="0" presId="urn:microsoft.com/office/officeart/2005/8/layout/process5"/>
    <dgm:cxn modelId="{CBFC54A2-36CF-4859-9903-7B084A4413DE}" type="presOf" srcId="{2A896E13-30BB-435B-BBD0-175C93356B02}" destId="{4750F60B-77E6-4366-9EF4-500EC4BED3AA}" srcOrd="1" destOrd="0" presId="urn:microsoft.com/office/officeart/2005/8/layout/process5"/>
    <dgm:cxn modelId="{59C277C1-0359-4034-8CF9-D12D1DB3D9CA}" type="presOf" srcId="{1E59085C-5E6B-4E9F-AC57-2A150066A478}" destId="{EB313680-9216-4ED7-B25B-A461F4C3C4B6}" srcOrd="0" destOrd="0" presId="urn:microsoft.com/office/officeart/2005/8/layout/process5"/>
    <dgm:cxn modelId="{0DECF7C4-7EFB-4AA3-B00A-E8636D4D53D6}" type="presOf" srcId="{67AFF51C-71EC-4EB4-A7E0-7A22E3390099}" destId="{4A8F0832-766D-49D1-AE22-06EE35C96410}" srcOrd="0" destOrd="0" presId="urn:microsoft.com/office/officeart/2005/8/layout/process5"/>
    <dgm:cxn modelId="{C27424CC-13BB-40AE-AD3A-98881A1D2EED}" srcId="{67AFF51C-71EC-4EB4-A7E0-7A22E3390099}" destId="{46D9B9F9-5F8F-4D11-B9B5-F8A9B242052D}" srcOrd="3" destOrd="0" parTransId="{E0AADBED-2E1D-4239-A446-32D7F54A8048}" sibTransId="{ADC1D718-7A0F-494E-A5F1-438956D389BB}"/>
    <dgm:cxn modelId="{9EE447CF-1E98-4D00-A81A-E8C0CD284A9A}" type="presOf" srcId="{46D9B9F9-5F8F-4D11-B9B5-F8A9B242052D}" destId="{A40FAF84-CCA4-43CD-A57D-F0C1F1641045}" srcOrd="0" destOrd="0" presId="urn:microsoft.com/office/officeart/2005/8/layout/process5"/>
    <dgm:cxn modelId="{DB574DCF-8B63-4864-83B1-95146DE49B93}" type="presOf" srcId="{6464FB5A-3625-4B31-A213-4AA078318526}" destId="{C31CB9AC-9FBA-4774-BCD3-FD2192555A2B}" srcOrd="0" destOrd="0" presId="urn:microsoft.com/office/officeart/2005/8/layout/process5"/>
    <dgm:cxn modelId="{CF471FD5-0E22-4445-A368-C49AA57102FC}" type="presOf" srcId="{288D8762-FB1C-4424-8556-3556D361E7DA}" destId="{33827692-05E6-49BA-B162-74747E10721D}" srcOrd="1" destOrd="0" presId="urn:microsoft.com/office/officeart/2005/8/layout/process5"/>
    <dgm:cxn modelId="{718183E0-EE9A-4F31-A4A9-B4F11A089C88}" type="presOf" srcId="{D67DA583-D94F-4DAD-A988-40D730B92F02}" destId="{2CAD910C-B89D-4216-8192-22017CE9904D}" srcOrd="0" destOrd="0" presId="urn:microsoft.com/office/officeart/2005/8/layout/process5"/>
    <dgm:cxn modelId="{E1C6A5E1-2FD4-4A71-B964-44CB96C41DEE}" srcId="{67AFF51C-71EC-4EB4-A7E0-7A22E3390099}" destId="{5DB5FC07-D013-427C-B070-B71D677CE203}" srcOrd="5" destOrd="0" parTransId="{C24C96EF-4F8A-4E37-B538-7C44F9CBAD7A}" sibTransId="{6464FB5A-3625-4B31-A213-4AA078318526}"/>
    <dgm:cxn modelId="{A01185E4-A9C3-4E4B-8DF2-D37B65ADE944}" type="presOf" srcId="{288D8762-FB1C-4424-8556-3556D361E7DA}" destId="{09C6AACD-E6BE-4478-9851-559CFE2ECD5C}" srcOrd="0" destOrd="0" presId="urn:microsoft.com/office/officeart/2005/8/layout/process5"/>
    <dgm:cxn modelId="{E60118E8-07B4-4799-A37F-65E3AE2C3F53}" type="presOf" srcId="{DC1CA5AB-D94F-45D8-AD61-9D420563E1A4}" destId="{ACD7EEB3-B823-4094-8537-FFFF5380C0D7}" srcOrd="0" destOrd="0" presId="urn:microsoft.com/office/officeart/2005/8/layout/process5"/>
    <dgm:cxn modelId="{BFCE0FF1-BE34-4E67-896C-A8DFAAB3F3E4}" type="presOf" srcId="{2A896E13-30BB-435B-BBD0-175C93356B02}" destId="{072DFDA1-2655-41C3-82D5-F8A237D38CE4}" srcOrd="0" destOrd="0" presId="urn:microsoft.com/office/officeart/2005/8/layout/process5"/>
    <dgm:cxn modelId="{ADBD4BF1-85B6-4E88-8CBE-42204935AF4D}" type="presOf" srcId="{3B561148-6049-462B-BE2C-A9A80332BCE9}" destId="{6AA4958F-3EB4-492C-8BD9-01D08F06CB24}" srcOrd="0" destOrd="0" presId="urn:microsoft.com/office/officeart/2005/8/layout/process5"/>
    <dgm:cxn modelId="{C5991DF5-E154-4440-AA67-B13680D03783}" type="presOf" srcId="{C058AAE7-B68D-4448-A72E-A5AE0C2F5E62}" destId="{253DE361-98C2-498D-A2F0-60E3560874BE}" srcOrd="0" destOrd="0" presId="urn:microsoft.com/office/officeart/2005/8/layout/process5"/>
    <dgm:cxn modelId="{24E1CEF8-119B-4206-96E6-3A0792E6038C}" srcId="{67AFF51C-71EC-4EB4-A7E0-7A22E3390099}" destId="{6E9DA807-5832-4D1E-9518-67C26721D355}" srcOrd="4" destOrd="0" parTransId="{21C31A66-C79A-4263-841D-72D8E48E7371}" sibTransId="{2A896E13-30BB-435B-BBD0-175C93356B02}"/>
    <dgm:cxn modelId="{ABA643FD-753C-4414-AF44-E1B5DEEF5D8B}" srcId="{67AFF51C-71EC-4EB4-A7E0-7A22E3390099}" destId="{3B561148-6049-462B-BE2C-A9A80332BCE9}" srcOrd="7" destOrd="0" parTransId="{2BE0C965-6C05-42F6-8E62-186C90E5CECE}" sibTransId="{2F9D824A-D868-43E9-B4A5-9D4E273A4113}"/>
    <dgm:cxn modelId="{500600FE-F37A-4F35-9168-57DAFAEC9347}" type="presOf" srcId="{5DB5FC07-D013-427C-B070-B71D677CE203}" destId="{EADF7BF9-CDA2-4A58-811B-5C7772C71CFA}" srcOrd="0" destOrd="0" presId="urn:microsoft.com/office/officeart/2005/8/layout/process5"/>
    <dgm:cxn modelId="{B49AB1FE-DFDB-4284-896F-6D290AB4C5C6}" type="presOf" srcId="{1E59085C-5E6B-4E9F-AC57-2A150066A478}" destId="{3E01E8C2-58F5-4C7F-8F14-CE6D6162606D}" srcOrd="1" destOrd="0" presId="urn:microsoft.com/office/officeart/2005/8/layout/process5"/>
    <dgm:cxn modelId="{D47444A8-9E0E-4164-955C-D6C544B414D4}" type="presParOf" srcId="{4A8F0832-766D-49D1-AE22-06EE35C96410}" destId="{D3788CE6-A235-422B-8F51-F9668D45809B}" srcOrd="0" destOrd="0" presId="urn:microsoft.com/office/officeart/2005/8/layout/process5"/>
    <dgm:cxn modelId="{01A2EB3A-4D20-48B3-AA86-BCDAE15A64F3}" type="presParOf" srcId="{4A8F0832-766D-49D1-AE22-06EE35C96410}" destId="{EB313680-9216-4ED7-B25B-A461F4C3C4B6}" srcOrd="1" destOrd="0" presId="urn:microsoft.com/office/officeart/2005/8/layout/process5"/>
    <dgm:cxn modelId="{C1A6A917-24EB-4C77-B919-BEBAF5441FDE}" type="presParOf" srcId="{EB313680-9216-4ED7-B25B-A461F4C3C4B6}" destId="{3E01E8C2-58F5-4C7F-8F14-CE6D6162606D}" srcOrd="0" destOrd="0" presId="urn:microsoft.com/office/officeart/2005/8/layout/process5"/>
    <dgm:cxn modelId="{DC579DC0-BD42-4429-A24B-4C27B6A69224}" type="presParOf" srcId="{4A8F0832-766D-49D1-AE22-06EE35C96410}" destId="{ACD7EEB3-B823-4094-8537-FFFF5380C0D7}" srcOrd="2" destOrd="0" presId="urn:microsoft.com/office/officeart/2005/8/layout/process5"/>
    <dgm:cxn modelId="{D7594D71-837F-4D2B-B10B-CB31D59E8551}" type="presParOf" srcId="{4A8F0832-766D-49D1-AE22-06EE35C96410}" destId="{2CAD910C-B89D-4216-8192-22017CE9904D}" srcOrd="3" destOrd="0" presId="urn:microsoft.com/office/officeart/2005/8/layout/process5"/>
    <dgm:cxn modelId="{2E751222-7887-47E9-9CF2-C8BEFF2227C9}" type="presParOf" srcId="{2CAD910C-B89D-4216-8192-22017CE9904D}" destId="{3EBB4DBF-68AE-493C-9E7D-37B53B1A848D}" srcOrd="0" destOrd="0" presId="urn:microsoft.com/office/officeart/2005/8/layout/process5"/>
    <dgm:cxn modelId="{F5828C06-D7FD-4911-93B6-F1ADC5031D60}" type="presParOf" srcId="{4A8F0832-766D-49D1-AE22-06EE35C96410}" destId="{74430335-8CA8-4F7A-A4A2-5E4540329861}" srcOrd="4" destOrd="0" presId="urn:microsoft.com/office/officeart/2005/8/layout/process5"/>
    <dgm:cxn modelId="{7D932A82-EC5B-442F-9B07-BA58093095CF}" type="presParOf" srcId="{4A8F0832-766D-49D1-AE22-06EE35C96410}" destId="{253DE361-98C2-498D-A2F0-60E3560874BE}" srcOrd="5" destOrd="0" presId="urn:microsoft.com/office/officeart/2005/8/layout/process5"/>
    <dgm:cxn modelId="{AB48C851-998D-4A15-BF8B-BE2C04C2146C}" type="presParOf" srcId="{253DE361-98C2-498D-A2F0-60E3560874BE}" destId="{6B3FF63A-40EF-4990-ABA9-96EA03938E24}" srcOrd="0" destOrd="0" presId="urn:microsoft.com/office/officeart/2005/8/layout/process5"/>
    <dgm:cxn modelId="{F8636241-AF58-4C87-BFC6-780686FC702F}" type="presParOf" srcId="{4A8F0832-766D-49D1-AE22-06EE35C96410}" destId="{A40FAF84-CCA4-43CD-A57D-F0C1F1641045}" srcOrd="6" destOrd="0" presId="urn:microsoft.com/office/officeart/2005/8/layout/process5"/>
    <dgm:cxn modelId="{15B645B2-8F88-46C6-9B23-59033B2E2613}" type="presParOf" srcId="{4A8F0832-766D-49D1-AE22-06EE35C96410}" destId="{E4ED22D0-D3E4-42D8-AFA5-4EA70D89053F}" srcOrd="7" destOrd="0" presId="urn:microsoft.com/office/officeart/2005/8/layout/process5"/>
    <dgm:cxn modelId="{8F9E6207-75A1-48CB-85EC-B8660CDB8A18}" type="presParOf" srcId="{E4ED22D0-D3E4-42D8-AFA5-4EA70D89053F}" destId="{80670D38-053E-4588-A78F-95A79F479141}" srcOrd="0" destOrd="0" presId="urn:microsoft.com/office/officeart/2005/8/layout/process5"/>
    <dgm:cxn modelId="{0B30EAEE-0754-4F55-9AE0-E129617383B1}" type="presParOf" srcId="{4A8F0832-766D-49D1-AE22-06EE35C96410}" destId="{4E9A3E6E-070D-4F46-8E55-9E4FFF8C88AA}" srcOrd="8" destOrd="0" presId="urn:microsoft.com/office/officeart/2005/8/layout/process5"/>
    <dgm:cxn modelId="{F5632759-EF96-4172-BED9-EB4EA7F8B3FC}" type="presParOf" srcId="{4A8F0832-766D-49D1-AE22-06EE35C96410}" destId="{072DFDA1-2655-41C3-82D5-F8A237D38CE4}" srcOrd="9" destOrd="0" presId="urn:microsoft.com/office/officeart/2005/8/layout/process5"/>
    <dgm:cxn modelId="{F856C853-AD02-4177-9F12-D3D112FAD4F7}" type="presParOf" srcId="{072DFDA1-2655-41C3-82D5-F8A237D38CE4}" destId="{4750F60B-77E6-4366-9EF4-500EC4BED3AA}" srcOrd="0" destOrd="0" presId="urn:microsoft.com/office/officeart/2005/8/layout/process5"/>
    <dgm:cxn modelId="{FF959B66-C1EB-4B19-ACA1-5DAC9417CDAD}" type="presParOf" srcId="{4A8F0832-766D-49D1-AE22-06EE35C96410}" destId="{EADF7BF9-CDA2-4A58-811B-5C7772C71CFA}" srcOrd="10" destOrd="0" presId="urn:microsoft.com/office/officeart/2005/8/layout/process5"/>
    <dgm:cxn modelId="{691DACCF-B99E-4BC1-9910-EC144C380371}" type="presParOf" srcId="{4A8F0832-766D-49D1-AE22-06EE35C96410}" destId="{C31CB9AC-9FBA-4774-BCD3-FD2192555A2B}" srcOrd="11" destOrd="0" presId="urn:microsoft.com/office/officeart/2005/8/layout/process5"/>
    <dgm:cxn modelId="{42EB62AC-3766-4820-8343-F4B3C423872A}" type="presParOf" srcId="{C31CB9AC-9FBA-4774-BCD3-FD2192555A2B}" destId="{0709A04B-418A-4108-83A8-F644CB5BE0A2}" srcOrd="0" destOrd="0" presId="urn:microsoft.com/office/officeart/2005/8/layout/process5"/>
    <dgm:cxn modelId="{C7B9B6FB-857E-41CF-9385-615BAFFA899B}" type="presParOf" srcId="{4A8F0832-766D-49D1-AE22-06EE35C96410}" destId="{18B977E3-5731-4DC5-A243-30941B788DD4}" srcOrd="12" destOrd="0" presId="urn:microsoft.com/office/officeart/2005/8/layout/process5"/>
    <dgm:cxn modelId="{6DCD3FFC-DB5A-4369-B2D4-9932985F466F}" type="presParOf" srcId="{4A8F0832-766D-49D1-AE22-06EE35C96410}" destId="{E11F9363-223B-4A00-97CB-D22452AA6CCB}" srcOrd="13" destOrd="0" presId="urn:microsoft.com/office/officeart/2005/8/layout/process5"/>
    <dgm:cxn modelId="{01F1F555-3200-426B-895C-D7E3E01027EB}" type="presParOf" srcId="{E11F9363-223B-4A00-97CB-D22452AA6CCB}" destId="{A895D407-0096-4EBF-8041-76EF9F5FE220}" srcOrd="0" destOrd="0" presId="urn:microsoft.com/office/officeart/2005/8/layout/process5"/>
    <dgm:cxn modelId="{ECE0EE2C-BB65-451C-B85A-EB617E400F4C}" type="presParOf" srcId="{4A8F0832-766D-49D1-AE22-06EE35C96410}" destId="{6AA4958F-3EB4-492C-8BD9-01D08F06CB24}" srcOrd="14" destOrd="0" presId="urn:microsoft.com/office/officeart/2005/8/layout/process5"/>
    <dgm:cxn modelId="{36B95E51-3E6B-4913-AB2B-F616BE10668A}" type="presParOf" srcId="{4A8F0832-766D-49D1-AE22-06EE35C96410}" destId="{DD038DDC-C04E-4FCA-BBBB-C19775514C48}" srcOrd="15" destOrd="0" presId="urn:microsoft.com/office/officeart/2005/8/layout/process5"/>
    <dgm:cxn modelId="{FB229DDB-D5AC-4AEF-ADA3-C867EFBB53FD}" type="presParOf" srcId="{DD038DDC-C04E-4FCA-BBBB-C19775514C48}" destId="{072666A3-EF40-4951-A715-9C9E40E00DED}" srcOrd="0" destOrd="0" presId="urn:microsoft.com/office/officeart/2005/8/layout/process5"/>
    <dgm:cxn modelId="{744F2150-71CD-4A14-B6CD-2706F1CD8605}" type="presParOf" srcId="{4A8F0832-766D-49D1-AE22-06EE35C96410}" destId="{19FEE8B0-BA3C-4496-910C-DAE91E1BC564}" srcOrd="16" destOrd="0" presId="urn:microsoft.com/office/officeart/2005/8/layout/process5"/>
    <dgm:cxn modelId="{FDAF50EF-3A8F-4D46-B9E0-D54BD0DCD274}" type="presParOf" srcId="{4A8F0832-766D-49D1-AE22-06EE35C96410}" destId="{09C6AACD-E6BE-4478-9851-559CFE2ECD5C}" srcOrd="17" destOrd="0" presId="urn:microsoft.com/office/officeart/2005/8/layout/process5"/>
    <dgm:cxn modelId="{B48FF818-FB36-4CD2-AB7B-AAACC729A1EC}" type="presParOf" srcId="{09C6AACD-E6BE-4478-9851-559CFE2ECD5C}" destId="{33827692-05E6-49BA-B162-74747E10721D}" srcOrd="0" destOrd="0" presId="urn:microsoft.com/office/officeart/2005/8/layout/process5"/>
    <dgm:cxn modelId="{2DAE2CCB-48AE-492F-BE4D-101F0F05A4F0}" type="presParOf" srcId="{4A8F0832-766D-49D1-AE22-06EE35C96410}" destId="{CF2F0872-6840-4808-A5CF-AC2C4BA2A9A1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BCC2B-1CCC-48AD-8B6D-74148078621F}">
      <dsp:nvSpPr>
        <dsp:cNvPr id="0" name=""/>
        <dsp:cNvSpPr/>
      </dsp:nvSpPr>
      <dsp:spPr>
        <a:xfrm>
          <a:off x="743415" y="313"/>
          <a:ext cx="2876556" cy="17259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Keskeinen osa työturvallisuutta</a:t>
          </a:r>
          <a:endParaRPr lang="en-US" sz="2300" kern="1200"/>
        </a:p>
      </dsp:txBody>
      <dsp:txXfrm>
        <a:off x="743415" y="313"/>
        <a:ext cx="2876556" cy="1725934"/>
      </dsp:txXfrm>
    </dsp:sp>
    <dsp:sp modelId="{AA60DB50-7F7D-43EA-9C2E-459688D1E069}">
      <dsp:nvSpPr>
        <dsp:cNvPr id="0" name=""/>
        <dsp:cNvSpPr/>
      </dsp:nvSpPr>
      <dsp:spPr>
        <a:xfrm>
          <a:off x="3907627" y="313"/>
          <a:ext cx="2876556" cy="17259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Turvalliset työmenetelmät</a:t>
          </a:r>
          <a:endParaRPr lang="en-US" sz="2300" kern="1200"/>
        </a:p>
      </dsp:txBody>
      <dsp:txXfrm>
        <a:off x="3907627" y="313"/>
        <a:ext cx="2876556" cy="1725934"/>
      </dsp:txXfrm>
    </dsp:sp>
    <dsp:sp modelId="{67EC035E-75F7-4A4D-A5E4-2D97C12F41D9}">
      <dsp:nvSpPr>
        <dsp:cNvPr id="0" name=""/>
        <dsp:cNvSpPr/>
      </dsp:nvSpPr>
      <dsp:spPr>
        <a:xfrm>
          <a:off x="7071840" y="313"/>
          <a:ext cx="2876556" cy="172593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Koneiden ja laitteiden käyttö</a:t>
          </a:r>
          <a:endParaRPr lang="en-US" sz="2300" kern="1200"/>
        </a:p>
      </dsp:txBody>
      <dsp:txXfrm>
        <a:off x="7071840" y="313"/>
        <a:ext cx="2876556" cy="1725934"/>
      </dsp:txXfrm>
    </dsp:sp>
    <dsp:sp modelId="{BB668E1B-9F42-4876-B976-7ACAA1D20EFC}">
      <dsp:nvSpPr>
        <dsp:cNvPr id="0" name=""/>
        <dsp:cNvSpPr/>
      </dsp:nvSpPr>
      <dsp:spPr>
        <a:xfrm>
          <a:off x="743415" y="2013902"/>
          <a:ext cx="2876556" cy="17259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Palo- ja poistumisturvallisuus</a:t>
          </a:r>
          <a:endParaRPr lang="en-US" sz="2300" kern="1200"/>
        </a:p>
      </dsp:txBody>
      <dsp:txXfrm>
        <a:off x="743415" y="2013902"/>
        <a:ext cx="2876556" cy="1725934"/>
      </dsp:txXfrm>
    </dsp:sp>
    <dsp:sp modelId="{4B76A1DD-E6A9-4BCC-BEEE-E22D021629D2}">
      <dsp:nvSpPr>
        <dsp:cNvPr id="0" name=""/>
        <dsp:cNvSpPr/>
      </dsp:nvSpPr>
      <dsp:spPr>
        <a:xfrm>
          <a:off x="3907627" y="2013902"/>
          <a:ext cx="2876556" cy="17259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Hygienia- ja kemikaaliohjeet</a:t>
          </a:r>
          <a:endParaRPr lang="en-US" sz="2300" kern="1200"/>
        </a:p>
      </dsp:txBody>
      <dsp:txXfrm>
        <a:off x="3907627" y="2013902"/>
        <a:ext cx="2876556" cy="1725934"/>
      </dsp:txXfrm>
    </dsp:sp>
    <dsp:sp modelId="{16BD2CF9-049F-4C01-B8E7-4DC9DD069517}">
      <dsp:nvSpPr>
        <dsp:cNvPr id="0" name=""/>
        <dsp:cNvSpPr/>
      </dsp:nvSpPr>
      <dsp:spPr>
        <a:xfrm>
          <a:off x="7071840" y="2013902"/>
          <a:ext cx="2876556" cy="17259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Perehdytys dokumentoidaan</a:t>
          </a:r>
          <a:endParaRPr lang="en-US" sz="2300" kern="1200"/>
        </a:p>
      </dsp:txBody>
      <dsp:txXfrm>
        <a:off x="7071840" y="2013902"/>
        <a:ext cx="2876556" cy="17259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ED56F-8775-4CCA-BDD0-30E96F6E4CB8}">
      <dsp:nvSpPr>
        <dsp:cNvPr id="0" name=""/>
        <dsp:cNvSpPr/>
      </dsp:nvSpPr>
      <dsp:spPr>
        <a:xfrm>
          <a:off x="307364" y="937731"/>
          <a:ext cx="947882" cy="9478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7BA6F-3631-4B15-A017-09555537E834}">
      <dsp:nvSpPr>
        <dsp:cNvPr id="0" name=""/>
        <dsp:cNvSpPr/>
      </dsp:nvSpPr>
      <dsp:spPr>
        <a:xfrm>
          <a:off x="509372" y="1139739"/>
          <a:ext cx="543867" cy="5438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492B3-87D7-43A5-8992-AFB31DC52671}">
      <dsp:nvSpPr>
        <dsp:cNvPr id="0" name=""/>
        <dsp:cNvSpPr/>
      </dsp:nvSpPr>
      <dsp:spPr>
        <a:xfrm>
          <a:off x="4353" y="2180856"/>
          <a:ext cx="1553906" cy="62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Liukastumiset ja kaatumiset (märät lattiat, ahtaat tilat)</a:t>
          </a:r>
          <a:endParaRPr lang="en-US" sz="1100" kern="1200"/>
        </a:p>
      </dsp:txBody>
      <dsp:txXfrm>
        <a:off x="4353" y="2180856"/>
        <a:ext cx="1553906" cy="621562"/>
      </dsp:txXfrm>
    </dsp:sp>
    <dsp:sp modelId="{844380BB-7F08-4ABC-AE97-E6DB5CD35335}">
      <dsp:nvSpPr>
        <dsp:cNvPr id="0" name=""/>
        <dsp:cNvSpPr/>
      </dsp:nvSpPr>
      <dsp:spPr>
        <a:xfrm>
          <a:off x="2133204" y="937731"/>
          <a:ext cx="947882" cy="9478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1A08C-E4C2-415D-B44A-232D582E7EB5}">
      <dsp:nvSpPr>
        <dsp:cNvPr id="0" name=""/>
        <dsp:cNvSpPr/>
      </dsp:nvSpPr>
      <dsp:spPr>
        <a:xfrm>
          <a:off x="2335212" y="1139739"/>
          <a:ext cx="543867" cy="5438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CE62B1-1A80-41FD-8E0A-E841046682E9}">
      <dsp:nvSpPr>
        <dsp:cNvPr id="0" name=""/>
        <dsp:cNvSpPr/>
      </dsp:nvSpPr>
      <dsp:spPr>
        <a:xfrm>
          <a:off x="1830193" y="2180856"/>
          <a:ext cx="1553906" cy="62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Palovammat (kuumat pannut, uunit, keittimet)</a:t>
          </a:r>
          <a:endParaRPr lang="en-US" sz="1100" kern="1200"/>
        </a:p>
      </dsp:txBody>
      <dsp:txXfrm>
        <a:off x="1830193" y="2180856"/>
        <a:ext cx="1553906" cy="621562"/>
      </dsp:txXfrm>
    </dsp:sp>
    <dsp:sp modelId="{528DABAD-BA59-4654-952B-DD71A0AADAA5}">
      <dsp:nvSpPr>
        <dsp:cNvPr id="0" name=""/>
        <dsp:cNvSpPr/>
      </dsp:nvSpPr>
      <dsp:spPr>
        <a:xfrm>
          <a:off x="3959044" y="937731"/>
          <a:ext cx="947882" cy="9478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39C45-3218-431F-8FAD-40C886582FEB}">
      <dsp:nvSpPr>
        <dsp:cNvPr id="0" name=""/>
        <dsp:cNvSpPr/>
      </dsp:nvSpPr>
      <dsp:spPr>
        <a:xfrm>
          <a:off x="4161052" y="1139739"/>
          <a:ext cx="543867" cy="5438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DABE3-502A-43B7-BE7B-B2E689571627}">
      <dsp:nvSpPr>
        <dsp:cNvPr id="0" name=""/>
        <dsp:cNvSpPr/>
      </dsp:nvSpPr>
      <dsp:spPr>
        <a:xfrm>
          <a:off x="3656032" y="2180856"/>
          <a:ext cx="1553906" cy="62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Terävien välineiden aiheuttamat vammat (veitset, viipaloijat)</a:t>
          </a:r>
          <a:endParaRPr lang="en-US" sz="1100" kern="1200"/>
        </a:p>
      </dsp:txBody>
      <dsp:txXfrm>
        <a:off x="3656032" y="2180856"/>
        <a:ext cx="1553906" cy="621562"/>
      </dsp:txXfrm>
    </dsp:sp>
    <dsp:sp modelId="{7D9DF711-93AB-405D-98FF-498CDC536F62}">
      <dsp:nvSpPr>
        <dsp:cNvPr id="0" name=""/>
        <dsp:cNvSpPr/>
      </dsp:nvSpPr>
      <dsp:spPr>
        <a:xfrm>
          <a:off x="5784884" y="937731"/>
          <a:ext cx="947882" cy="9478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F8B37-EAF7-47FE-9227-18837AAF8302}">
      <dsp:nvSpPr>
        <dsp:cNvPr id="0" name=""/>
        <dsp:cNvSpPr/>
      </dsp:nvSpPr>
      <dsp:spPr>
        <a:xfrm>
          <a:off x="5986892" y="1139739"/>
          <a:ext cx="543867" cy="5438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83C41-E23E-4592-A527-860A8FF4DC15}">
      <dsp:nvSpPr>
        <dsp:cNvPr id="0" name=""/>
        <dsp:cNvSpPr/>
      </dsp:nvSpPr>
      <dsp:spPr>
        <a:xfrm>
          <a:off x="5481872" y="2180856"/>
          <a:ext cx="1553906" cy="62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Kemikaalit (pesuaineet, rasvanpoistoaineet)</a:t>
          </a:r>
          <a:endParaRPr lang="en-US" sz="1100" kern="1200"/>
        </a:p>
      </dsp:txBody>
      <dsp:txXfrm>
        <a:off x="5481872" y="2180856"/>
        <a:ext cx="1553906" cy="621562"/>
      </dsp:txXfrm>
    </dsp:sp>
    <dsp:sp modelId="{80D7B410-8249-459A-AC61-59F9A131B8E7}">
      <dsp:nvSpPr>
        <dsp:cNvPr id="0" name=""/>
        <dsp:cNvSpPr/>
      </dsp:nvSpPr>
      <dsp:spPr>
        <a:xfrm>
          <a:off x="7610724" y="937731"/>
          <a:ext cx="947882" cy="9478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B9529-B4AE-4FAC-88C7-E8F59C544192}">
      <dsp:nvSpPr>
        <dsp:cNvPr id="0" name=""/>
        <dsp:cNvSpPr/>
      </dsp:nvSpPr>
      <dsp:spPr>
        <a:xfrm>
          <a:off x="7812732" y="1139739"/>
          <a:ext cx="543867" cy="5438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8EE8A-B134-4E8A-A0E7-AA87B2E3F10B}">
      <dsp:nvSpPr>
        <dsp:cNvPr id="0" name=""/>
        <dsp:cNvSpPr/>
      </dsp:nvSpPr>
      <dsp:spPr>
        <a:xfrm>
          <a:off x="7307712" y="2180856"/>
          <a:ext cx="1553906" cy="62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Ergonomia (nostot, kantaminen, kiire)</a:t>
          </a:r>
          <a:endParaRPr lang="en-US" sz="1100" kern="1200"/>
        </a:p>
      </dsp:txBody>
      <dsp:txXfrm>
        <a:off x="7307712" y="2180856"/>
        <a:ext cx="1553906" cy="621562"/>
      </dsp:txXfrm>
    </dsp:sp>
    <dsp:sp modelId="{79A7235D-1AF2-4053-943B-3FA70511D8BA}">
      <dsp:nvSpPr>
        <dsp:cNvPr id="0" name=""/>
        <dsp:cNvSpPr/>
      </dsp:nvSpPr>
      <dsp:spPr>
        <a:xfrm>
          <a:off x="9436564" y="937731"/>
          <a:ext cx="947882" cy="9478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EDFD1-E2D8-422F-BD68-AFEC74C2B3C8}">
      <dsp:nvSpPr>
        <dsp:cNvPr id="0" name=""/>
        <dsp:cNvSpPr/>
      </dsp:nvSpPr>
      <dsp:spPr>
        <a:xfrm>
          <a:off x="9638572" y="1139739"/>
          <a:ext cx="543867" cy="5438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E1F04-09F9-4B7A-8EC7-B7189B15CCC2}">
      <dsp:nvSpPr>
        <dsp:cNvPr id="0" name=""/>
        <dsp:cNvSpPr/>
      </dsp:nvSpPr>
      <dsp:spPr>
        <a:xfrm>
          <a:off x="9133552" y="2180856"/>
          <a:ext cx="1553906" cy="62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1100" kern="1200"/>
            <a:t>Psykososiaalinen kuormitus (asiakastilanteet, kiire, vuorotyö)</a:t>
          </a:r>
          <a:endParaRPr lang="en-US" sz="1100" kern="1200"/>
        </a:p>
      </dsp:txBody>
      <dsp:txXfrm>
        <a:off x="9133552" y="2180856"/>
        <a:ext cx="1553906" cy="621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88CE6-A235-422B-8F51-F9668D45809B}">
      <dsp:nvSpPr>
        <dsp:cNvPr id="0" name=""/>
        <dsp:cNvSpPr/>
      </dsp:nvSpPr>
      <dsp:spPr>
        <a:xfrm>
          <a:off x="185791" y="2008"/>
          <a:ext cx="1526411" cy="9158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Huolehdi tilojen siisteydestä ja järjestyksestä</a:t>
          </a:r>
          <a:endParaRPr lang="en-US" sz="1300" kern="1200"/>
        </a:p>
      </dsp:txBody>
      <dsp:txXfrm>
        <a:off x="212615" y="28832"/>
        <a:ext cx="1472763" cy="862199"/>
      </dsp:txXfrm>
    </dsp:sp>
    <dsp:sp modelId="{EB313680-9216-4ED7-B25B-A461F4C3C4B6}">
      <dsp:nvSpPr>
        <dsp:cNvPr id="0" name=""/>
        <dsp:cNvSpPr/>
      </dsp:nvSpPr>
      <dsp:spPr>
        <a:xfrm>
          <a:off x="1846527" y="270657"/>
          <a:ext cx="323599" cy="378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846527" y="346367"/>
        <a:ext cx="226519" cy="227130"/>
      </dsp:txXfrm>
    </dsp:sp>
    <dsp:sp modelId="{ACD7EEB3-B823-4094-8537-FFFF5380C0D7}">
      <dsp:nvSpPr>
        <dsp:cNvPr id="0" name=""/>
        <dsp:cNvSpPr/>
      </dsp:nvSpPr>
      <dsp:spPr>
        <a:xfrm>
          <a:off x="2322768" y="2008"/>
          <a:ext cx="1526411" cy="915847"/>
        </a:xfrm>
        <a:prstGeom prst="roundRect">
          <a:avLst>
            <a:gd name="adj" fmla="val 10000"/>
          </a:avLst>
        </a:prstGeom>
        <a:solidFill>
          <a:schemeClr val="accent5">
            <a:hueOff val="2112104"/>
            <a:satOff val="-2962"/>
            <a:lumOff val="-3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Pidä kulkureitit vapaina</a:t>
          </a:r>
          <a:endParaRPr lang="en-US" sz="1300" kern="1200"/>
        </a:p>
      </dsp:txBody>
      <dsp:txXfrm>
        <a:off x="2349592" y="28832"/>
        <a:ext cx="1472763" cy="862199"/>
      </dsp:txXfrm>
    </dsp:sp>
    <dsp:sp modelId="{2CAD910C-B89D-4216-8192-22017CE9904D}">
      <dsp:nvSpPr>
        <dsp:cNvPr id="0" name=""/>
        <dsp:cNvSpPr/>
      </dsp:nvSpPr>
      <dsp:spPr>
        <a:xfrm>
          <a:off x="3983504" y="270657"/>
          <a:ext cx="323599" cy="378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376118"/>
            <a:satOff val="-3333"/>
            <a:lumOff val="-3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983504" y="346367"/>
        <a:ext cx="226519" cy="227130"/>
      </dsp:txXfrm>
    </dsp:sp>
    <dsp:sp modelId="{74430335-8CA8-4F7A-A4A2-5E4540329861}">
      <dsp:nvSpPr>
        <dsp:cNvPr id="0" name=""/>
        <dsp:cNvSpPr/>
      </dsp:nvSpPr>
      <dsp:spPr>
        <a:xfrm>
          <a:off x="4459744" y="2008"/>
          <a:ext cx="1526411" cy="915847"/>
        </a:xfrm>
        <a:prstGeom prst="roundRect">
          <a:avLst>
            <a:gd name="adj" fmla="val 10000"/>
          </a:avLst>
        </a:prstGeom>
        <a:solidFill>
          <a:schemeClr val="accent5">
            <a:hueOff val="4224209"/>
            <a:satOff val="-5924"/>
            <a:lumOff val="-6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Laita tavarat ja välineet omille paikoilleen</a:t>
          </a:r>
          <a:endParaRPr lang="en-US" sz="1300" kern="1200"/>
        </a:p>
      </dsp:txBody>
      <dsp:txXfrm>
        <a:off x="4486568" y="28832"/>
        <a:ext cx="1472763" cy="862199"/>
      </dsp:txXfrm>
    </dsp:sp>
    <dsp:sp modelId="{253DE361-98C2-498D-A2F0-60E3560874BE}">
      <dsp:nvSpPr>
        <dsp:cNvPr id="0" name=""/>
        <dsp:cNvSpPr/>
      </dsp:nvSpPr>
      <dsp:spPr>
        <a:xfrm rot="5400000">
          <a:off x="5061151" y="1024704"/>
          <a:ext cx="323599" cy="378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4752235"/>
            <a:satOff val="-6665"/>
            <a:lumOff val="-6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5109386" y="1052179"/>
        <a:ext cx="227130" cy="226519"/>
      </dsp:txXfrm>
    </dsp:sp>
    <dsp:sp modelId="{A40FAF84-CCA4-43CD-A57D-F0C1F1641045}">
      <dsp:nvSpPr>
        <dsp:cNvPr id="0" name=""/>
        <dsp:cNvSpPr/>
      </dsp:nvSpPr>
      <dsp:spPr>
        <a:xfrm>
          <a:off x="4459744" y="1528420"/>
          <a:ext cx="1526411" cy="915847"/>
        </a:xfrm>
        <a:prstGeom prst="roundRect">
          <a:avLst>
            <a:gd name="adj" fmla="val 10000"/>
          </a:avLst>
        </a:prstGeom>
        <a:solidFill>
          <a:schemeClr val="accent5">
            <a:hueOff val="6336313"/>
            <a:satOff val="-8887"/>
            <a:lumOff val="-9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Poista lattialta roskat, vesi tai rasva heti</a:t>
          </a:r>
          <a:endParaRPr lang="en-US" sz="1300" kern="1200"/>
        </a:p>
      </dsp:txBody>
      <dsp:txXfrm>
        <a:off x="4486568" y="1555244"/>
        <a:ext cx="1472763" cy="862199"/>
      </dsp:txXfrm>
    </dsp:sp>
    <dsp:sp modelId="{E4ED22D0-D3E4-42D8-AFA5-4EA70D89053F}">
      <dsp:nvSpPr>
        <dsp:cNvPr id="0" name=""/>
        <dsp:cNvSpPr/>
      </dsp:nvSpPr>
      <dsp:spPr>
        <a:xfrm rot="10800000">
          <a:off x="4001821" y="1797068"/>
          <a:ext cx="323599" cy="378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7128353"/>
            <a:satOff val="-9998"/>
            <a:lumOff val="-10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4098901" y="1872778"/>
        <a:ext cx="226519" cy="227130"/>
      </dsp:txXfrm>
    </dsp:sp>
    <dsp:sp modelId="{4E9A3E6E-070D-4F46-8E55-9E4FFF8C88AA}">
      <dsp:nvSpPr>
        <dsp:cNvPr id="0" name=""/>
        <dsp:cNvSpPr/>
      </dsp:nvSpPr>
      <dsp:spPr>
        <a:xfrm>
          <a:off x="2322768" y="1528420"/>
          <a:ext cx="1526411" cy="915847"/>
        </a:xfrm>
        <a:prstGeom prst="roundRect">
          <a:avLst>
            <a:gd name="adj" fmla="val 10000"/>
          </a:avLst>
        </a:prstGeom>
        <a:solidFill>
          <a:schemeClr val="accent5">
            <a:hueOff val="8448418"/>
            <a:satOff val="-11849"/>
            <a:lumOff val="-12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Tarkista koneiden ja laitteiden kunto</a:t>
          </a:r>
          <a:endParaRPr lang="en-US" sz="1300" kern="1200"/>
        </a:p>
      </dsp:txBody>
      <dsp:txXfrm>
        <a:off x="2349592" y="1555244"/>
        <a:ext cx="1472763" cy="862199"/>
      </dsp:txXfrm>
    </dsp:sp>
    <dsp:sp modelId="{072DFDA1-2655-41C3-82D5-F8A237D38CE4}">
      <dsp:nvSpPr>
        <dsp:cNvPr id="0" name=""/>
        <dsp:cNvSpPr/>
      </dsp:nvSpPr>
      <dsp:spPr>
        <a:xfrm rot="10800000">
          <a:off x="1864844" y="1797068"/>
          <a:ext cx="323599" cy="378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9504470"/>
            <a:satOff val="-1333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961924" y="1872778"/>
        <a:ext cx="226519" cy="227130"/>
      </dsp:txXfrm>
    </dsp:sp>
    <dsp:sp modelId="{EADF7BF9-CDA2-4A58-811B-5C7772C71CFA}">
      <dsp:nvSpPr>
        <dsp:cNvPr id="0" name=""/>
        <dsp:cNvSpPr/>
      </dsp:nvSpPr>
      <dsp:spPr>
        <a:xfrm>
          <a:off x="185791" y="1528420"/>
          <a:ext cx="1526411" cy="915847"/>
        </a:xfrm>
        <a:prstGeom prst="roundRect">
          <a:avLst>
            <a:gd name="adj" fmla="val 10000"/>
          </a:avLst>
        </a:prstGeom>
        <a:solidFill>
          <a:schemeClr val="accent5">
            <a:hueOff val="10560523"/>
            <a:satOff val="-14811"/>
            <a:lumOff val="-15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Katkaise  laitteesta virta, ennen kuin vedät pistokkeen pistorasiasta</a:t>
          </a:r>
          <a:endParaRPr lang="en-US" sz="1300" kern="1200"/>
        </a:p>
      </dsp:txBody>
      <dsp:txXfrm>
        <a:off x="212615" y="1555244"/>
        <a:ext cx="1472763" cy="862199"/>
      </dsp:txXfrm>
    </dsp:sp>
    <dsp:sp modelId="{C31CB9AC-9FBA-4774-BCD3-FD2192555A2B}">
      <dsp:nvSpPr>
        <dsp:cNvPr id="0" name=""/>
        <dsp:cNvSpPr/>
      </dsp:nvSpPr>
      <dsp:spPr>
        <a:xfrm rot="5400000">
          <a:off x="787197" y="2551116"/>
          <a:ext cx="323599" cy="378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1880588"/>
            <a:satOff val="-16663"/>
            <a:lumOff val="-17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835432" y="2578591"/>
        <a:ext cx="227130" cy="226519"/>
      </dsp:txXfrm>
    </dsp:sp>
    <dsp:sp modelId="{18B977E3-5731-4DC5-A243-30941B788DD4}">
      <dsp:nvSpPr>
        <dsp:cNvPr id="0" name=""/>
        <dsp:cNvSpPr/>
      </dsp:nvSpPr>
      <dsp:spPr>
        <a:xfrm>
          <a:off x="185791" y="3054832"/>
          <a:ext cx="1526411" cy="915847"/>
        </a:xfrm>
        <a:prstGeom prst="roundRect">
          <a:avLst>
            <a:gd name="adj" fmla="val 10000"/>
          </a:avLst>
        </a:prstGeom>
        <a:solidFill>
          <a:schemeClr val="accent5">
            <a:hueOff val="12672627"/>
            <a:satOff val="-17773"/>
            <a:lumOff val="-18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Kuljeta veitsiä terä alaspäin ja pese veitset heti käytön jälkeen</a:t>
          </a:r>
          <a:endParaRPr lang="en-US" sz="1300" kern="1200"/>
        </a:p>
      </dsp:txBody>
      <dsp:txXfrm>
        <a:off x="212615" y="3081656"/>
        <a:ext cx="1472763" cy="862199"/>
      </dsp:txXfrm>
    </dsp:sp>
    <dsp:sp modelId="{E11F9363-223B-4A00-97CB-D22452AA6CCB}">
      <dsp:nvSpPr>
        <dsp:cNvPr id="0" name=""/>
        <dsp:cNvSpPr/>
      </dsp:nvSpPr>
      <dsp:spPr>
        <a:xfrm>
          <a:off x="1846527" y="3323480"/>
          <a:ext cx="323599" cy="378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4256705"/>
            <a:satOff val="-19995"/>
            <a:lumOff val="-20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846527" y="3399190"/>
        <a:ext cx="226519" cy="227130"/>
      </dsp:txXfrm>
    </dsp:sp>
    <dsp:sp modelId="{6AA4958F-3EB4-492C-8BD9-01D08F06CB24}">
      <dsp:nvSpPr>
        <dsp:cNvPr id="0" name=""/>
        <dsp:cNvSpPr/>
      </dsp:nvSpPr>
      <dsp:spPr>
        <a:xfrm>
          <a:off x="2322768" y="3054832"/>
          <a:ext cx="1526411" cy="915847"/>
        </a:xfrm>
        <a:prstGeom prst="roundRect">
          <a:avLst>
            <a:gd name="adj" fmla="val 10000"/>
          </a:avLst>
        </a:prstGeom>
        <a:solidFill>
          <a:schemeClr val="accent5">
            <a:hueOff val="14784732"/>
            <a:satOff val="-20736"/>
            <a:lumOff val="-21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Käytä ehjiä ja kuivia patakintaita</a:t>
          </a:r>
          <a:endParaRPr lang="en-US" sz="1300" kern="1200"/>
        </a:p>
      </dsp:txBody>
      <dsp:txXfrm>
        <a:off x="2349592" y="3081656"/>
        <a:ext cx="1472763" cy="862199"/>
      </dsp:txXfrm>
    </dsp:sp>
    <dsp:sp modelId="{DD038DDC-C04E-4FCA-BBBB-C19775514C48}">
      <dsp:nvSpPr>
        <dsp:cNvPr id="0" name=""/>
        <dsp:cNvSpPr/>
      </dsp:nvSpPr>
      <dsp:spPr>
        <a:xfrm>
          <a:off x="3983504" y="3323480"/>
          <a:ext cx="323599" cy="378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6632823"/>
            <a:satOff val="-23328"/>
            <a:lumOff val="-24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983504" y="3399190"/>
        <a:ext cx="226519" cy="227130"/>
      </dsp:txXfrm>
    </dsp:sp>
    <dsp:sp modelId="{19FEE8B0-BA3C-4496-910C-DAE91E1BC564}">
      <dsp:nvSpPr>
        <dsp:cNvPr id="0" name=""/>
        <dsp:cNvSpPr/>
      </dsp:nvSpPr>
      <dsp:spPr>
        <a:xfrm>
          <a:off x="4459744" y="3054832"/>
          <a:ext cx="1526411" cy="915847"/>
        </a:xfrm>
        <a:prstGeom prst="roundRect">
          <a:avLst>
            <a:gd name="adj" fmla="val 10000"/>
          </a:avLst>
        </a:prstGeom>
        <a:solidFill>
          <a:schemeClr val="accent5">
            <a:hueOff val="16896835"/>
            <a:satOff val="-23698"/>
            <a:lumOff val="-2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Varoita työkaveria kuumista astioista</a:t>
          </a:r>
          <a:endParaRPr lang="en-US" sz="1300" kern="1200"/>
        </a:p>
      </dsp:txBody>
      <dsp:txXfrm>
        <a:off x="4486568" y="3081656"/>
        <a:ext cx="1472763" cy="862199"/>
      </dsp:txXfrm>
    </dsp:sp>
    <dsp:sp modelId="{09C6AACD-E6BE-4478-9851-559CFE2ECD5C}">
      <dsp:nvSpPr>
        <dsp:cNvPr id="0" name=""/>
        <dsp:cNvSpPr/>
      </dsp:nvSpPr>
      <dsp:spPr>
        <a:xfrm rot="5400000">
          <a:off x="5061151" y="4077528"/>
          <a:ext cx="323599" cy="378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9008940"/>
            <a:satOff val="-26660"/>
            <a:lumOff val="-274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5109386" y="4105003"/>
        <a:ext cx="227130" cy="226519"/>
      </dsp:txXfrm>
    </dsp:sp>
    <dsp:sp modelId="{CF2F0872-6840-4808-A5CF-AC2C4BA2A9A1}">
      <dsp:nvSpPr>
        <dsp:cNvPr id="0" name=""/>
        <dsp:cNvSpPr/>
      </dsp:nvSpPr>
      <dsp:spPr>
        <a:xfrm>
          <a:off x="4459744" y="4581244"/>
          <a:ext cx="1526411" cy="915847"/>
        </a:xfrm>
        <a:prstGeom prst="roundRect">
          <a:avLst>
            <a:gd name="adj" fmla="val 10000"/>
          </a:avLst>
        </a:prstGeom>
        <a:solidFill>
          <a:schemeClr val="accent5">
            <a:hueOff val="19008940"/>
            <a:satOff val="-26660"/>
            <a:lumOff val="-2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Älä juokse</a:t>
          </a:r>
          <a:endParaRPr lang="en-US" sz="1300" kern="1200"/>
        </a:p>
      </dsp:txBody>
      <dsp:txXfrm>
        <a:off x="4486568" y="4608068"/>
        <a:ext cx="1472763" cy="862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3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81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04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1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7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79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29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49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7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63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iini lasit taulukossa">
            <a:extLst>
              <a:ext uri="{FF2B5EF4-FFF2-40B4-BE49-F238E27FC236}">
                <a16:creationId xmlns:a16="http://schemas.microsoft.com/office/drawing/2014/main" id="{6AFF7640-16E9-8902-017D-875AE92885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43" r="-2" b="7183"/>
          <a:stretch>
            <a:fillRect/>
          </a:stretch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833541" y="990599"/>
            <a:ext cx="5619054" cy="4849091"/>
          </a:xfrm>
        </p:spPr>
        <p:txBody>
          <a:bodyPr anchor="ctr">
            <a:normAutofit/>
          </a:bodyPr>
          <a:lstStyle/>
          <a:p>
            <a:pPr algn="r"/>
            <a:r>
              <a:rPr lang="fi-FI" sz="5000" dirty="0">
                <a:solidFill>
                  <a:srgbClr val="FFFFFF"/>
                </a:solidFill>
              </a:rPr>
              <a:t>Työturvallisuus </a:t>
            </a:r>
            <a:r>
              <a:rPr lang="fi-FI" sz="5000">
                <a:solidFill>
                  <a:srgbClr val="FFFFFF"/>
                </a:solidFill>
              </a:rPr>
              <a:t>ja ergonomia  </a:t>
            </a:r>
            <a:r>
              <a:rPr lang="fi-FI" sz="5000" dirty="0">
                <a:solidFill>
                  <a:srgbClr val="FFFFFF"/>
                </a:solidFill>
              </a:rPr>
              <a:t>ravintolassa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712865" y="1447799"/>
            <a:ext cx="2368905" cy="4076699"/>
          </a:xfrm>
        </p:spPr>
        <p:txBody>
          <a:bodyPr anchor="ctr">
            <a:normAutofit/>
          </a:bodyPr>
          <a:lstStyle/>
          <a:p>
            <a:r>
              <a:rPr lang="fi-FI" sz="1200" dirty="0">
                <a:latin typeface="Barlow"/>
              </a:rPr>
              <a:t>Työturvallisuuskeskus: Ravintolatyön ergonomia ja apuvälineet</a:t>
            </a:r>
            <a:endParaRPr lang="fi-FI" dirty="0"/>
          </a:p>
          <a:p>
            <a:endParaRPr lang="fi-FI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 descr="Kuva, joka sisältää kohteen teksti, Fontti, kuvakaappaus, logo&#10;&#10;Tekoälyllä luotu sisältö saattaa olla virheellistä.">
            <a:extLst>
              <a:ext uri="{FF2B5EF4-FFF2-40B4-BE49-F238E27FC236}">
                <a16:creationId xmlns:a16="http://schemas.microsoft.com/office/drawing/2014/main" id="{306FC3BA-0180-955F-A9E7-75FCFE417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679" y="6218579"/>
            <a:ext cx="2932982" cy="6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40EE8B-05D5-539C-FC31-52E97BB9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Ravintolatyön kuormitustekijöitä</a:t>
            </a:r>
            <a:r>
              <a:rPr lang="en-US"/>
              <a:t>:</a:t>
            </a:r>
          </a:p>
        </p:txBody>
      </p:sp>
      <p:pic>
        <p:nvPicPr>
          <p:cNvPr id="5" name="Sisällön paikkamerkki 4" descr="Kuva, joka sisältää kohteen kello, Seinäkello, rannekello, muotoilu&#10;&#10;Tekoälyllä luotu sisältö saattaa olla virheellistä.">
            <a:extLst>
              <a:ext uri="{FF2B5EF4-FFF2-40B4-BE49-F238E27FC236}">
                <a16:creationId xmlns:a16="http://schemas.microsoft.com/office/drawing/2014/main" id="{B41F662E-B832-EBA2-CC4A-D48D907E50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4751" r="26157" b="-2"/>
          <a:stretch>
            <a:fillRect/>
          </a:stretch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5E9DC8-4B14-97FB-6DFB-297ED5374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6968" y="2221992"/>
            <a:ext cx="6627924" cy="37398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seisominen ja käveleminen</a:t>
            </a:r>
          </a:p>
          <a:p>
            <a:r>
              <a:rPr lang="en-US"/>
              <a:t>nostaminen ja kantaminen</a:t>
            </a:r>
          </a:p>
          <a:p>
            <a:r>
              <a:rPr lang="en-US"/>
              <a:t>hankalat työasennot ja yksipuoliset työliikkeet</a:t>
            </a:r>
          </a:p>
          <a:p>
            <a:r>
              <a:rPr lang="en-US"/>
              <a:t>vuorotyö ja epätavalliset työajat</a:t>
            </a:r>
          </a:p>
          <a:p>
            <a:r>
              <a:rPr lang="en-US"/>
              <a:t>kiire</a:t>
            </a:r>
          </a:p>
          <a:p>
            <a:r>
              <a:rPr lang="en-US"/>
              <a:t>haastavat asiakaspalvelutilanteet</a:t>
            </a:r>
          </a:p>
          <a:p>
            <a:r>
              <a:rPr lang="en-US"/>
              <a:t>kuumuus, veto ja melu.</a:t>
            </a:r>
          </a:p>
          <a:p>
            <a:pPr marL="0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71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687290F-3793-9861-3572-800169C5B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5195889" cy="13167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Fyysinen työympäristö ja kuormittuminen</a:t>
            </a:r>
          </a:p>
          <a:p>
            <a:pPr>
              <a:lnSpc>
                <a:spcPct val="90000"/>
              </a:lnSpc>
            </a:pPr>
            <a:endParaRPr lang="en-US" sz="34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B951FD-94F7-E138-3EC2-A66A551D9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4A7249-E09D-6597-AF43-0E1545236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31136"/>
            <a:ext cx="5195889" cy="393192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700"/>
              <a:t>Kuumuus, veto ja melu ovat merkittäviä kuormitusta lisääviä tekijöitä ravintolassa.</a:t>
            </a:r>
          </a:p>
          <a:p>
            <a:pPr>
              <a:lnSpc>
                <a:spcPct val="100000"/>
              </a:lnSpc>
            </a:pPr>
            <a:r>
              <a:rPr lang="en-US" sz="1700"/>
              <a:t>Hyvä lämpötila keskiraskaassa työssä on yleensä 19–23</a:t>
            </a:r>
            <a:r>
              <a:rPr lang="en-US" sz="1700" baseline="30000"/>
              <a:t>o</a:t>
            </a:r>
            <a:r>
              <a:rPr lang="en-US" sz="1700"/>
              <a:t>C. Kuumuus kuormittaa elimistöä ja heikentää fyysistä ja henkistä suorituskykyä. </a:t>
            </a:r>
          </a:p>
          <a:p>
            <a:pPr>
              <a:lnSpc>
                <a:spcPct val="100000"/>
              </a:lnSpc>
            </a:pPr>
            <a:r>
              <a:rPr lang="en-US" sz="1700"/>
              <a:t>Liian kuumassa vireystila laskee ja virheet lisääntyvät.</a:t>
            </a:r>
          </a:p>
          <a:p>
            <a:pPr>
              <a:lnSpc>
                <a:spcPct val="100000"/>
              </a:lnSpc>
            </a:pPr>
            <a:r>
              <a:rPr lang="en-US" sz="1700"/>
              <a:t>Hyvä ilmastointi on keittiössä tärkeää</a:t>
            </a:r>
          </a:p>
          <a:p>
            <a:pPr>
              <a:lnSpc>
                <a:spcPct val="100000"/>
              </a:lnSpc>
            </a:pPr>
            <a:r>
              <a:rPr lang="en-US" sz="1700"/>
              <a:t>Asianmukaisilla  työvaatteilla voi myös säädellä elimistön lämpökuormitusta. </a:t>
            </a:r>
          </a:p>
          <a:p>
            <a:pPr>
              <a:lnSpc>
                <a:spcPct val="100000"/>
              </a:lnSpc>
            </a:pPr>
            <a:r>
              <a:rPr lang="en-US" sz="1700"/>
              <a:t>Hyvä fyysinen kunto tärkeää jaksamisen kannalta.</a:t>
            </a:r>
          </a:p>
        </p:txBody>
      </p:sp>
      <p:pic>
        <p:nvPicPr>
          <p:cNvPr id="5" name="Sisällön paikkamerkki 4" descr="Kuva, joka sisältää kohteen keltainen, appelsiini, Meripihka, Värikkyys&#10;&#10;Tekoälyllä luotu sisältö saattaa olla virheellistä.">
            <a:extLst>
              <a:ext uri="{FF2B5EF4-FFF2-40B4-BE49-F238E27FC236}">
                <a16:creationId xmlns:a16="http://schemas.microsoft.com/office/drawing/2014/main" id="{95DCBBC5-F4B2-154B-2F69-DBEA927929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930" r="14917"/>
          <a:stretch>
            <a:fillRect/>
          </a:stretch>
        </p:blipFill>
        <p:spPr>
          <a:xfrm>
            <a:off x="6420752" y="-1"/>
            <a:ext cx="57712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80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EB55C9-989E-A7A4-29C3-E551FB79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186" y="909637"/>
            <a:ext cx="4800600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Melu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762976B-E59A-7591-1D76-7B15B5D37F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7032" r="40089"/>
          <a:stretch>
            <a:fillRect/>
          </a:stretch>
        </p:blipFill>
        <p:spPr>
          <a:xfrm>
            <a:off x="20" y="10"/>
            <a:ext cx="6044164" cy="685799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723900"/>
            <a:ext cx="461007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1A266A-3250-B6C8-236D-E2FA1BEF9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6186" y="2221992"/>
            <a:ext cx="4800600" cy="37398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musiikin soittaminen tai tiskikoneesta lähtevä ääni nostavat melutasoa</a:t>
            </a:r>
          </a:p>
          <a:p>
            <a:r>
              <a:rPr lang="en-US"/>
              <a:t>Henkilökohtaisia kuulonsuojaimia pitää käyttää, jos melutaso ylittää 85 dB.</a:t>
            </a:r>
          </a:p>
          <a:p>
            <a:r>
              <a:rPr lang="en-US"/>
              <a:t>Jos melutaso ylittää 80 dB mutta jää alle 85 dB, on oltava mahdollisuus käyttää kuulonsuojaimia.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6142781"/>
            <a:ext cx="4610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789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1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556780-396A-D8FF-CA62-BF6514F84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valaistus</a:t>
            </a:r>
          </a:p>
        </p:txBody>
      </p:sp>
      <p:pic>
        <p:nvPicPr>
          <p:cNvPr id="8" name="Sisällön paikkamerkki 7" descr="Kuva, joka sisältää kohteen Linssiheijastus, soihtu, valo&#10;&#10;Tekoälyllä luotu sisältö saattaa olla virheellistä.">
            <a:extLst>
              <a:ext uri="{FF2B5EF4-FFF2-40B4-BE49-F238E27FC236}">
                <a16:creationId xmlns:a16="http://schemas.microsoft.com/office/drawing/2014/main" id="{27D2C698-24F4-D621-0A2C-ED5CD47856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5464" r="23703" b="2"/>
          <a:stretch>
            <a:fillRect/>
          </a:stretch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cxnSp>
        <p:nvCxnSpPr>
          <p:cNvPr id="25" name="Straight Connector 18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DF9427-FC91-EDC0-B81B-ABCFBBECB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6968" y="2221992"/>
            <a:ext cx="6627924" cy="37398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 tulee olla riittävä etenkin tarkkuutta vaativissa työtehtävissä</a:t>
            </a:r>
          </a:p>
          <a:p>
            <a:r>
              <a:rPr lang="en-US"/>
              <a:t>Iän myötä valon tarve lisääntyy </a:t>
            </a:r>
          </a:p>
          <a:p>
            <a:r>
              <a:rPr lang="en-US"/>
              <a:t>Tarvittaessa  kohdevalaisimia esim. kassapisteisiin tai keittiöön.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073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22F598A-9A58-C0A0-B919-D593947A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 err="1"/>
              <a:t>Psykososiaalinen</a:t>
            </a:r>
            <a:r>
              <a:rPr lang="en-US" sz="3100" dirty="0"/>
              <a:t> </a:t>
            </a:r>
            <a:r>
              <a:rPr lang="en-US" sz="3100" dirty="0" err="1"/>
              <a:t>työympäristö</a:t>
            </a:r>
            <a:r>
              <a:rPr lang="en-US" sz="3100" dirty="0"/>
              <a:t>, </a:t>
            </a:r>
            <a:r>
              <a:rPr lang="en-US" sz="3100" dirty="0" err="1"/>
              <a:t>työaika</a:t>
            </a:r>
            <a:r>
              <a:rPr lang="en-US" sz="3100" dirty="0"/>
              <a:t> ja </a:t>
            </a:r>
            <a:r>
              <a:rPr lang="en-US" sz="3100" dirty="0" err="1"/>
              <a:t>kuormittuminen</a:t>
            </a:r>
          </a:p>
          <a:p>
            <a:pPr>
              <a:lnSpc>
                <a:spcPct val="90000"/>
              </a:lnSpc>
            </a:pPr>
            <a:endParaRPr lang="en-US" sz="3100"/>
          </a:p>
        </p:txBody>
      </p:sp>
      <p:pic>
        <p:nvPicPr>
          <p:cNvPr id="5" name="Sisällön paikkamerkki 4" descr="Kuva, joka sisältää kohteen henkilö, sormi, pitäminen, käsi&#10;&#10;Tekoälyllä luotu sisältö saattaa olla virheellistä.">
            <a:extLst>
              <a:ext uri="{FF2B5EF4-FFF2-40B4-BE49-F238E27FC236}">
                <a16:creationId xmlns:a16="http://schemas.microsoft.com/office/drawing/2014/main" id="{3F632BA5-0407-72EC-FA9F-A9B028D411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9950" r="25641" b="1"/>
          <a:stretch>
            <a:fillRect/>
          </a:stretch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1FE732-7784-3696-3A24-EA420BB6DB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6968" y="2221992"/>
            <a:ext cx="6627924" cy="37398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Vuorotyö</a:t>
            </a:r>
            <a:r>
              <a:rPr lang="en-US" dirty="0"/>
              <a:t> ja </a:t>
            </a:r>
            <a:r>
              <a:rPr lang="en-US" dirty="0" err="1"/>
              <a:t>epätavalliset</a:t>
            </a:r>
            <a:r>
              <a:rPr lang="en-US" dirty="0"/>
              <a:t> </a:t>
            </a:r>
            <a:r>
              <a:rPr lang="en-US" dirty="0" err="1"/>
              <a:t>työajat</a:t>
            </a:r>
            <a:r>
              <a:rPr lang="en-US" dirty="0"/>
              <a:t> </a:t>
            </a:r>
            <a:r>
              <a:rPr lang="en-US" dirty="0" err="1"/>
              <a:t>kuormittavat</a:t>
            </a:r>
            <a:r>
              <a:rPr lang="en-US" dirty="0"/>
              <a:t>.</a:t>
            </a:r>
          </a:p>
          <a:p>
            <a:r>
              <a:rPr lang="en-US" dirty="0" err="1"/>
              <a:t>Yksintyöskentely</a:t>
            </a:r>
          </a:p>
          <a:p>
            <a:r>
              <a:rPr lang="en-US" dirty="0"/>
              <a:t> </a:t>
            </a:r>
            <a:r>
              <a:rPr lang="en-US" dirty="0" err="1"/>
              <a:t>Asiakaspalvelu</a:t>
            </a:r>
            <a:r>
              <a:rPr lang="en-US" dirty="0"/>
              <a:t>, </a:t>
            </a:r>
            <a:r>
              <a:rPr lang="en-US" dirty="0" err="1"/>
              <a:t>tiukat</a:t>
            </a:r>
            <a:r>
              <a:rPr lang="en-US" dirty="0"/>
              <a:t> </a:t>
            </a:r>
            <a:r>
              <a:rPr lang="en-US" dirty="0" err="1"/>
              <a:t>aikataulut</a:t>
            </a:r>
            <a:r>
              <a:rPr lang="en-US" dirty="0"/>
              <a:t> ja </a:t>
            </a:r>
            <a:r>
              <a:rPr lang="en-US" dirty="0" err="1"/>
              <a:t>kiire</a:t>
            </a:r>
            <a:r>
              <a:rPr lang="en-US" dirty="0"/>
              <a:t> </a:t>
            </a:r>
            <a:r>
              <a:rPr lang="en-US" dirty="0" err="1"/>
              <a:t>kuormittavat</a:t>
            </a:r>
          </a:p>
          <a:p>
            <a:r>
              <a:rPr lang="en-US" dirty="0" err="1"/>
              <a:t>Työn</a:t>
            </a:r>
            <a:r>
              <a:rPr lang="en-US" dirty="0"/>
              <a:t> </a:t>
            </a:r>
            <a:r>
              <a:rPr lang="en-US" dirty="0" err="1"/>
              <a:t>tauotus</a:t>
            </a:r>
            <a:r>
              <a:rPr lang="en-US" dirty="0"/>
              <a:t> ja </a:t>
            </a:r>
            <a:r>
              <a:rPr lang="en-US" dirty="0" err="1"/>
              <a:t>säätely</a:t>
            </a:r>
            <a:r>
              <a:rPr lang="en-US" dirty="0"/>
              <a:t> </a:t>
            </a:r>
            <a:r>
              <a:rPr lang="en-US" dirty="0" err="1"/>
              <a:t>tärkeää</a:t>
            </a:r>
            <a:r>
              <a:rPr lang="en-US" dirty="0"/>
              <a:t>.</a:t>
            </a:r>
          </a:p>
          <a:p>
            <a:r>
              <a:rPr lang="en-US" dirty="0" err="1"/>
              <a:t>Ruuhkahuiput</a:t>
            </a:r>
            <a:r>
              <a:rPr lang="en-US" dirty="0"/>
              <a:t> </a:t>
            </a:r>
            <a:r>
              <a:rPr lang="en-US" dirty="0" err="1"/>
              <a:t>kuormittavat</a:t>
            </a:r>
            <a:r>
              <a:rPr lang="en-US" dirty="0"/>
              <a:t> </a:t>
            </a:r>
            <a:r>
              <a:rPr lang="en-US" dirty="0" err="1"/>
              <a:t>henkilökuntaa</a:t>
            </a:r>
            <a:r>
              <a:rPr lang="en-US" dirty="0"/>
              <a:t> ja </a:t>
            </a:r>
            <a:r>
              <a:rPr lang="en-US" dirty="0" err="1"/>
              <a:t>niihin</a:t>
            </a:r>
            <a:r>
              <a:rPr lang="en-US" dirty="0"/>
              <a:t> on </a:t>
            </a:r>
            <a:r>
              <a:rPr lang="en-US" dirty="0" err="1"/>
              <a:t>varauduttava</a:t>
            </a:r>
            <a:r>
              <a:rPr lang="en-US" dirty="0"/>
              <a:t> </a:t>
            </a:r>
            <a:r>
              <a:rPr lang="en-US" dirty="0" err="1"/>
              <a:t>riittävällä</a:t>
            </a:r>
            <a:r>
              <a:rPr lang="en-US" dirty="0"/>
              <a:t> </a:t>
            </a:r>
            <a:r>
              <a:rPr lang="en-US" dirty="0" err="1"/>
              <a:t>henkilökuntamäärällä</a:t>
            </a:r>
            <a:r>
              <a:rPr lang="en-US" dirty="0"/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138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4B3D432-AF2C-F52E-FB14-349F18009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err="1"/>
              <a:t>Tyypillisimmät</a:t>
            </a:r>
            <a:r>
              <a:rPr lang="en-US" sz="3100" dirty="0"/>
              <a:t> </a:t>
            </a:r>
            <a:r>
              <a:rPr lang="en-US" sz="3100" err="1"/>
              <a:t>työtapaturmat</a:t>
            </a:r>
            <a:r>
              <a:rPr lang="en-US" sz="3100" dirty="0"/>
              <a:t> </a:t>
            </a:r>
            <a:r>
              <a:rPr lang="en-US" sz="3100" err="1"/>
              <a:t>keittiö</a:t>
            </a:r>
            <a:r>
              <a:rPr lang="en-US" sz="3100" dirty="0"/>
              <a:t>- ja </a:t>
            </a:r>
            <a:r>
              <a:rPr lang="en-US" sz="3100" err="1"/>
              <a:t>ravintolatyössä</a:t>
            </a:r>
            <a:r>
              <a:rPr lang="en-US" sz="3100" dirty="0"/>
              <a:t>:</a:t>
            </a:r>
          </a:p>
        </p:txBody>
      </p:sp>
      <p:pic>
        <p:nvPicPr>
          <p:cNvPr id="5" name="Sisällön paikkamerkki 4" descr="Kuva, joka sisältää kohteen kuvio, kuvakaappaus, Symmetria, viiva&#10;&#10;Tekoälyllä luotu sisältö saattaa olla virheellistä.">
            <a:extLst>
              <a:ext uri="{FF2B5EF4-FFF2-40B4-BE49-F238E27FC236}">
                <a16:creationId xmlns:a16="http://schemas.microsoft.com/office/drawing/2014/main" id="{04648985-CC07-7AD0-00CA-A21C971E52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4761" r="44407" b="2"/>
          <a:stretch>
            <a:fillRect/>
          </a:stretch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CB515C-595F-5893-260B-EDFE9ED58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6968" y="2221992"/>
            <a:ext cx="6627924" cy="373989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liukastuminen, kompastuminen</a:t>
            </a:r>
          </a:p>
          <a:p>
            <a:pPr>
              <a:lnSpc>
                <a:spcPct val="100000"/>
              </a:lnSpc>
            </a:pPr>
            <a:r>
              <a:rPr lang="en-US"/>
              <a:t>viiltohaavat</a:t>
            </a:r>
          </a:p>
          <a:p>
            <a:pPr>
              <a:lnSpc>
                <a:spcPct val="100000"/>
              </a:lnSpc>
            </a:pPr>
            <a:r>
              <a:rPr lang="en-US"/>
              <a:t>palovammat</a:t>
            </a:r>
          </a:p>
          <a:p>
            <a:pPr>
              <a:lnSpc>
                <a:spcPct val="100000"/>
              </a:lnSpc>
            </a:pPr>
            <a:r>
              <a:rPr lang="en-US"/>
              <a:t>taakkojen käsittelystä aiheutuvat selkävammat</a:t>
            </a:r>
          </a:p>
          <a:p>
            <a:pPr>
              <a:lnSpc>
                <a:spcPct val="100000"/>
              </a:lnSpc>
            </a:pPr>
            <a:r>
              <a:rPr lang="en-US"/>
              <a:t>toistuvien huonojen työasentojen ja –liikkeiden aiheuttamat rasitusvammat</a:t>
            </a:r>
          </a:p>
          <a:p>
            <a:pPr>
              <a:lnSpc>
                <a:spcPct val="100000"/>
              </a:lnSpc>
            </a:pPr>
            <a:r>
              <a:rPr lang="en-US"/>
              <a:t>putoavien esineiden aiheuttamat vammat</a:t>
            </a:r>
          </a:p>
          <a:p>
            <a:pPr>
              <a:lnSpc>
                <a:spcPct val="100000"/>
              </a:lnSpc>
            </a:pPr>
            <a:r>
              <a:rPr lang="en-US"/>
              <a:t>itsensä satuttaminen kalusteisiin, esineisiin</a:t>
            </a:r>
          </a:p>
          <a:p>
            <a:pPr>
              <a:lnSpc>
                <a:spcPct val="100000"/>
              </a:lnSpc>
            </a:pPr>
            <a:r>
              <a:rPr lang="en-US"/>
              <a:t>ihoärsytykset ja ihottumat.</a:t>
            </a:r>
          </a:p>
          <a:p>
            <a:pPr marL="0">
              <a:lnSpc>
                <a:spcPct val="100000"/>
              </a:lnSpc>
            </a:pPr>
            <a:endParaRPr lang="en-US" b="1"/>
          </a:p>
          <a:p>
            <a:pPr>
              <a:lnSpc>
                <a:spcPct val="100000"/>
              </a:lnSpc>
            </a:pP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990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9E0C82D-2E99-D001-ADAF-9794953D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Tapaturmien torjunnan keskeiset periaatteet</a:t>
            </a:r>
            <a:r>
              <a:rPr lang="en-US"/>
              <a:t>:</a:t>
            </a:r>
          </a:p>
        </p:txBody>
      </p:sp>
      <p:pic>
        <p:nvPicPr>
          <p:cNvPr id="5" name="Sisällön paikkamerkki 4" descr="Kuva, joka sisältää kohteen rakennus, maa, lattia, Kaakelilattia&#10;&#10;Tekoälyllä luotu sisältö saattaa olla virheellistä.">
            <a:extLst>
              <a:ext uri="{FF2B5EF4-FFF2-40B4-BE49-F238E27FC236}">
                <a16:creationId xmlns:a16="http://schemas.microsoft.com/office/drawing/2014/main" id="{7342F34A-34B6-E0E3-FA21-FE77952419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8817" r="31726"/>
          <a:stretch>
            <a:fillRect/>
          </a:stretch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831E69-1E3A-6379-298C-8B4078520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6968" y="2221992"/>
            <a:ext cx="6627924" cy="373989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huolellisuus ja järjestys</a:t>
            </a:r>
          </a:p>
          <a:p>
            <a:pPr>
              <a:lnSpc>
                <a:spcPct val="100000"/>
              </a:lnSpc>
            </a:pPr>
            <a:r>
              <a:rPr lang="en-US"/>
              <a:t>asianmukaiset työvälineet ja suojaimet</a:t>
            </a:r>
          </a:p>
          <a:p>
            <a:pPr>
              <a:lnSpc>
                <a:spcPct val="100000"/>
              </a:lnSpc>
            </a:pPr>
            <a:r>
              <a:rPr lang="en-US"/>
              <a:t>turvalliset työmenetelmät</a:t>
            </a:r>
          </a:p>
          <a:p>
            <a:pPr>
              <a:lnSpc>
                <a:spcPct val="100000"/>
              </a:lnSpc>
            </a:pPr>
            <a:r>
              <a:rPr lang="en-US"/>
              <a:t>vaaratilanteiden raportointi ja käsittely sekä niistä oppiminen</a:t>
            </a:r>
          </a:p>
          <a:p>
            <a:pPr>
              <a:lnSpc>
                <a:spcPct val="100000"/>
              </a:lnSpc>
            </a:pPr>
            <a:r>
              <a:rPr lang="en-US"/>
              <a:t>tarkoituksenmukainen työasu ja työjalkineet</a:t>
            </a:r>
          </a:p>
          <a:p>
            <a:pPr>
              <a:lnSpc>
                <a:spcPct val="100000"/>
              </a:lnSpc>
            </a:pPr>
            <a:r>
              <a:rPr lang="en-US"/>
              <a:t>riittävä valaistus etenkin kulkureiteillä ja portaissa</a:t>
            </a:r>
          </a:p>
          <a:p>
            <a:pPr>
              <a:lnSpc>
                <a:spcPct val="100000"/>
              </a:lnSpc>
            </a:pPr>
            <a:r>
              <a:rPr lang="en-US"/>
              <a:t>sovittujen työtapojen ja annettujen ohjeitten noudattaminen.</a:t>
            </a:r>
          </a:p>
          <a:p>
            <a:pPr marL="0">
              <a:lnSpc>
                <a:spcPct val="100000"/>
              </a:lnSpc>
            </a:pP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064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Euroopan sosiaalirahasto">
            <a:extLst>
              <a:ext uri="{FF2B5EF4-FFF2-40B4-BE49-F238E27FC236}">
                <a16:creationId xmlns:a16="http://schemas.microsoft.com/office/drawing/2014/main" id="{64105562-FFE9-8959-32C6-8214850C3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392" y="949187"/>
            <a:ext cx="3691075" cy="48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60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6CEB8FE-12BA-37AE-6C7E-527427C7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Mitä työturvallisuus tarkoittaa?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B6E2E9C7-D4A7-D265-7A81-EDB80ADCD2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6188" r="12980" b="2"/>
          <a:stretch>
            <a:fillRect/>
          </a:stretch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22405A-52D3-B4F6-D718-5791DAFF0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6968" y="2221992"/>
            <a:ext cx="6627924" cy="37398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Tavoitteena on turvallinen ja terveellinen työympäristö</a:t>
            </a:r>
          </a:p>
          <a:p>
            <a:r>
              <a:rPr lang="en-US"/>
              <a:t>Työnantajan ja työntekijän yhteinen vastuu</a:t>
            </a:r>
          </a:p>
          <a:p>
            <a:r>
              <a:rPr lang="en-US"/>
              <a:t>Ennaltaehkäistään tapaturmia ja työperäisiä sairauksia</a:t>
            </a:r>
          </a:p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413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10C27E4-5FD8-E3A9-FC19-FA48A355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133" y="902447"/>
            <a:ext cx="6053328" cy="13167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Työturvallisuus</a:t>
            </a:r>
            <a:r>
              <a:rPr lang="en-US" dirty="0"/>
              <a:t> </a:t>
            </a:r>
            <a:r>
              <a:rPr lang="en-US"/>
              <a:t>perustuu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3900"/>
            <a:ext cx="1058875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isällön paikkamerkki 4" descr="Työturvallisuuslaki | 738/2002 | Lainsäädäntö | Finlex">
            <a:extLst>
              <a:ext uri="{FF2B5EF4-FFF2-40B4-BE49-F238E27FC236}">
                <a16:creationId xmlns:a16="http://schemas.microsoft.com/office/drawing/2014/main" id="{A476C0B5-EE9A-7630-4AA2-E03E6758BB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6494" r="12286" b="1"/>
          <a:stretch>
            <a:fillRect/>
          </a:stretch>
        </p:blipFill>
        <p:spPr>
          <a:xfrm>
            <a:off x="790575" y="902448"/>
            <a:ext cx="4104154" cy="5053104"/>
          </a:xfrm>
          <a:prstGeom prst="rect">
            <a:avLst/>
          </a:prstGeom>
        </p:spPr>
      </p:pic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767F6513-6994-D19C-4B0D-77E52BE4D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7133" y="2219183"/>
            <a:ext cx="6053328" cy="37363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työturvallisuuslakiin, joka sisältää periaatteet ja tavoitteet, joihin työturvallisuudessa tulee pyrkiä</a:t>
            </a:r>
          </a:p>
          <a:p>
            <a:r>
              <a:rPr lang="en-US"/>
              <a:t>Työturvallisuuslaki velvoittaa sekä työnantajaa että työntekijää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E0104E4-99BC-494F-8342-F250828E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065" y="6145599"/>
            <a:ext cx="105828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774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7EDDF48-B0C9-5666-354C-9164EB30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09637"/>
            <a:ext cx="4800600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Työnantajan velvollisuudet</a:t>
            </a:r>
            <a:endParaRPr lang="en-US"/>
          </a:p>
          <a:p>
            <a:pPr marL="285750" indent="-285750"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64515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7E29DE-ECC7-76AB-2BB5-6701CA112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9" y="2221992"/>
            <a:ext cx="4800600" cy="37398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Arvioi ja ehkäisee työpaikan vaarat (riskinarviointi)</a:t>
            </a:r>
          </a:p>
          <a:p>
            <a:r>
              <a:rPr lang="en-US"/>
              <a:t>Huolehtii turvallisista työvälineistä ja koneista</a:t>
            </a:r>
          </a:p>
          <a:p>
            <a:r>
              <a:rPr lang="en-US"/>
              <a:t>Antaa riittävä perehdytys ja ohjeistus</a:t>
            </a:r>
          </a:p>
          <a:p>
            <a:r>
              <a:rPr lang="en-US"/>
              <a:t>Valvoo työoloja ja korjaa puutteet</a:t>
            </a:r>
          </a:p>
          <a:p>
            <a:r>
              <a:rPr lang="en-US"/>
              <a:t>Huolehtii työntekijöiden terveydestä ja ergonomiasta</a:t>
            </a:r>
          </a:p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4645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isällön paikkamerkki 4" descr="Kuva, joka sisältää kohteen Ruoanlaitto- ja leivontavälineet, hopea, Ruoanlaittoväline, Leivontakulho&#10;&#10;Tekoälyllä luotu sisältö saattaa olla virheellistä.">
            <a:extLst>
              <a:ext uri="{FF2B5EF4-FFF2-40B4-BE49-F238E27FC236}">
                <a16:creationId xmlns:a16="http://schemas.microsoft.com/office/drawing/2014/main" id="{51D6F051-0710-58AA-908A-B288C47A17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4527" r="26643" b="-1"/>
          <a:stretch>
            <a:fillRect/>
          </a:stretch>
        </p:blipFill>
        <p:spPr>
          <a:xfrm>
            <a:off x="6147816" y="10"/>
            <a:ext cx="60441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24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59B7CF7-563F-5EF4-7203-1B6D89C1F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Työntekijän velvollisuudet</a:t>
            </a:r>
            <a:endParaRPr lang="en-US"/>
          </a:p>
          <a:p>
            <a:pPr marL="285750" indent="-285750"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5" name="Sisällön paikkamerkki 4" descr="Kuva, joka sisältää kohteen sisä-, Ruoanlaitto- ja leivontavälineet, ruoanlaitto, Keittäjä&#10;&#10;Tekoälyllä luotu sisältö saattaa olla virheellistä.">
            <a:extLst>
              <a:ext uri="{FF2B5EF4-FFF2-40B4-BE49-F238E27FC236}">
                <a16:creationId xmlns:a16="http://schemas.microsoft.com/office/drawing/2014/main" id="{EDF289B9-DEA6-3839-DBD8-2DD8FA2993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5052" r="34116" b="2"/>
          <a:stretch>
            <a:fillRect/>
          </a:stretch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06FBDF-35F4-05FB-D44F-2B14F00F4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6968" y="2221992"/>
            <a:ext cx="6627924" cy="373989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900"/>
              <a:t>Noudattaa turvallisia työtapoja</a:t>
            </a:r>
          </a:p>
          <a:p>
            <a:pPr>
              <a:lnSpc>
                <a:spcPct val="100000"/>
              </a:lnSpc>
            </a:pPr>
            <a:r>
              <a:rPr lang="en-US" sz="1900"/>
              <a:t>Noudattaa turvallisuutta koneiden, laitteiden ja työvälineiden köäytössä</a:t>
            </a:r>
          </a:p>
          <a:p>
            <a:pPr>
              <a:lnSpc>
                <a:spcPct val="100000"/>
              </a:lnSpc>
            </a:pPr>
            <a:r>
              <a:rPr lang="en-US" sz="1900"/>
              <a:t>Käyttää suojavälineitä (esim. Liukuestokengät, patakintaat, suojakäsineet)</a:t>
            </a:r>
          </a:p>
          <a:p>
            <a:pPr>
              <a:lnSpc>
                <a:spcPct val="100000"/>
              </a:lnSpc>
            </a:pPr>
            <a:r>
              <a:rPr lang="en-US" sz="1900"/>
              <a:t>Ilmoittaa havaitsemistaan vaaroista ja puutteista</a:t>
            </a:r>
          </a:p>
          <a:p>
            <a:pPr>
              <a:lnSpc>
                <a:spcPct val="100000"/>
              </a:lnSpc>
            </a:pPr>
            <a:r>
              <a:rPr lang="en-US" sz="1900"/>
              <a:t>Hätätilanteessa osattava tehdä hätäilmoitus, tiedettävä poistumistiet ja kokoontumispaikka </a:t>
            </a:r>
          </a:p>
          <a:p>
            <a:pPr>
              <a:lnSpc>
                <a:spcPct val="100000"/>
              </a:lnSpc>
            </a:pPr>
            <a:r>
              <a:rPr lang="en-US" sz="1900"/>
              <a:t>Tiedettävä alkusammutusvälineiden ja ensiaputarvikkeiden sijainti ja osattava käyttää niitä</a:t>
            </a:r>
          </a:p>
          <a:p>
            <a:pPr marL="0">
              <a:lnSpc>
                <a:spcPct val="100000"/>
              </a:lnSpc>
            </a:pPr>
            <a:endParaRPr lang="en-US" sz="19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891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C3B4E25-9439-1AA2-EFA5-D2871D4B4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1155618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Perehdytys ja ohjeistus</a:t>
            </a:r>
            <a:endParaRPr lang="fi-FI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7C5A7A29-2AB9-D452-6F43-22B86B0718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768981"/>
              </p:ext>
            </p:extLst>
          </p:nvPr>
        </p:nvGraphicFramePr>
        <p:xfrm>
          <a:off x="700088" y="2222500"/>
          <a:ext cx="10691812" cy="37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0330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450D65B-F13B-C39B-64D7-2000E99F9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1155618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Tyypilliset vaaratekijät ravintolassa</a:t>
            </a:r>
            <a:endParaRPr lang="fi-FI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EAC37823-6EFD-948C-4D71-A848B44C3D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487034"/>
              </p:ext>
            </p:extLst>
          </p:nvPr>
        </p:nvGraphicFramePr>
        <p:xfrm>
          <a:off x="700088" y="2222500"/>
          <a:ext cx="10691812" cy="37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8817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C24A048-393D-F990-65B8-529E1325E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914776" cy="3977269"/>
          </a:xfrm>
        </p:spPr>
        <p:txBody>
          <a:bodyPr>
            <a:normAutofit/>
          </a:bodyPr>
          <a:lstStyle/>
          <a:p>
            <a:r>
              <a:rPr lang="fi-FI" sz="3400" b="1"/>
              <a:t>Työturvallisuus käytännössä ravintolassa</a:t>
            </a:r>
            <a:endParaRPr lang="fi-FI" sz="3400"/>
          </a:p>
          <a:p>
            <a:endParaRPr lang="fi-FI" sz="3400"/>
          </a:p>
        </p:txBody>
      </p:sp>
      <p:cxnSp>
        <p:nvCxnSpPr>
          <p:cNvPr id="23" name="Straight Connector 17">
            <a:extLst>
              <a:ext uri="{FF2B5EF4-FFF2-40B4-BE49-F238E27FC236}">
                <a16:creationId xmlns:a16="http://schemas.microsoft.com/office/drawing/2014/main" id="{4BFD5B9F-5FB6-467D-83D5-DF82F1907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524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Sisällön paikkamerkki 2">
            <a:extLst>
              <a:ext uri="{FF2B5EF4-FFF2-40B4-BE49-F238E27FC236}">
                <a16:creationId xmlns:a16="http://schemas.microsoft.com/office/drawing/2014/main" id="{E6F9A825-D749-D066-BDEA-80AFDB960E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170560"/>
              </p:ext>
            </p:extLst>
          </p:nvPr>
        </p:nvGraphicFramePr>
        <p:xfrm>
          <a:off x="5219952" y="723900"/>
          <a:ext cx="6171948" cy="549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1986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F01A855-9E03-5087-39DD-F35BCCEB1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Ergonomia</a:t>
            </a:r>
          </a:p>
        </p:txBody>
      </p:sp>
      <p:pic>
        <p:nvPicPr>
          <p:cNvPr id="5" name="Sisällön paikkamerkki 4" descr="Kuva, joka sisältää kohteen kukka, kasvi, päivänkakkara, kamomilla&#10;&#10;Tekoälyllä luotu sisältö saattaa olla virheellistä.">
            <a:extLst>
              <a:ext uri="{FF2B5EF4-FFF2-40B4-BE49-F238E27FC236}">
                <a16:creationId xmlns:a16="http://schemas.microsoft.com/office/drawing/2014/main" id="{38A35465-2205-D8E0-3A42-35BD9B4725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0116" r="39052" b="2"/>
          <a:stretch>
            <a:fillRect/>
          </a:stretch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6084B8-0304-0208-801D-27E86A71C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6968" y="2221992"/>
            <a:ext cx="6627924" cy="373989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b="1" dirty="0">
                <a:solidFill>
                  <a:srgbClr val="323232"/>
                </a:solidFill>
                <a:latin typeface="Calisto MT"/>
              </a:rPr>
              <a:t>Ergonomia</a:t>
            </a:r>
            <a:r>
              <a:rPr lang="fi-FI" dirty="0">
                <a:solidFill>
                  <a:srgbClr val="323232"/>
                </a:solidFill>
                <a:latin typeface="Calisto MT"/>
              </a:rPr>
              <a:t> (fyysinen, kognitiivinen, organisatorinen) tarkastelee tieteenalana ihmisen ja toimintajärjestelmän muiden osien vuorovaikutuksia ja soveltaa ammattialana ergonomian teoreettisia periaatteita, tietoja ja menetelmiä ihmisen hyvinvoinnin ja toimintajärjestelmän tehokkuuden optimoimiseksi.</a:t>
            </a:r>
            <a:br>
              <a:rPr lang="fi-FI" dirty="0">
                <a:latin typeface="Calisto MT"/>
              </a:rPr>
            </a:br>
            <a:r>
              <a:rPr lang="fi-FI" dirty="0">
                <a:solidFill>
                  <a:srgbClr val="323232"/>
                </a:solidFill>
                <a:latin typeface="Calisto MT"/>
              </a:rPr>
              <a:t>– </a:t>
            </a:r>
            <a:r>
              <a:rPr lang="fi-FI" i="1" dirty="0">
                <a:solidFill>
                  <a:srgbClr val="323232"/>
                </a:solidFill>
                <a:latin typeface="Calisto MT"/>
              </a:rPr>
              <a:t>Ergonomiayhdistys</a:t>
            </a:r>
            <a:endParaRPr lang="en-US">
              <a:latin typeface="Calisto MT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Tarkoituksena</a:t>
            </a:r>
            <a:r>
              <a:rPr lang="en-US" dirty="0"/>
              <a:t> on </a:t>
            </a:r>
            <a:r>
              <a:rPr lang="en-US" dirty="0" err="1"/>
              <a:t>ehkäistä</a:t>
            </a:r>
            <a:r>
              <a:rPr lang="en-US" dirty="0"/>
              <a:t> </a:t>
            </a:r>
            <a:r>
              <a:rPr lang="en-US" dirty="0" err="1"/>
              <a:t>työperäisiä</a:t>
            </a:r>
            <a:r>
              <a:rPr lang="en-US" dirty="0"/>
              <a:t> </a:t>
            </a:r>
            <a:r>
              <a:rPr lang="en-US" dirty="0" err="1"/>
              <a:t>vaivoja</a:t>
            </a:r>
            <a:r>
              <a:rPr lang="en-US" dirty="0"/>
              <a:t> ja </a:t>
            </a:r>
            <a:r>
              <a:rPr lang="en-US" dirty="0" err="1"/>
              <a:t>sairauksia</a:t>
            </a:r>
            <a:r>
              <a:rPr lang="en-US" dirty="0"/>
              <a:t> </a:t>
            </a:r>
            <a:r>
              <a:rPr lang="en-US" dirty="0" err="1"/>
              <a:t>sekä</a:t>
            </a:r>
            <a:r>
              <a:rPr lang="en-US" dirty="0"/>
              <a:t> </a:t>
            </a:r>
            <a:r>
              <a:rPr lang="en-US" dirty="0" err="1"/>
              <a:t>edistää</a:t>
            </a:r>
            <a:r>
              <a:rPr lang="en-US" dirty="0"/>
              <a:t> </a:t>
            </a:r>
            <a:r>
              <a:rPr lang="en-US" dirty="0" err="1"/>
              <a:t>työ</a:t>
            </a:r>
            <a:r>
              <a:rPr lang="en-US" dirty="0"/>
              <a:t>- ja </a:t>
            </a:r>
            <a:r>
              <a:rPr lang="en-US" dirty="0" err="1"/>
              <a:t>toimintakykyä</a:t>
            </a:r>
            <a:r>
              <a:rPr lang="en-US" dirty="0"/>
              <a:t>, </a:t>
            </a:r>
            <a:r>
              <a:rPr lang="en-US" dirty="0" err="1"/>
              <a:t>terveyttä</a:t>
            </a:r>
            <a:r>
              <a:rPr lang="en-US" dirty="0"/>
              <a:t> ja </a:t>
            </a:r>
            <a:r>
              <a:rPr lang="en-US" dirty="0" err="1"/>
              <a:t>hyvinvointia</a:t>
            </a:r>
            <a:r>
              <a:rPr lang="en-US" dirty="0"/>
              <a:t>.</a:t>
            </a:r>
          </a:p>
          <a:p>
            <a:r>
              <a:rPr lang="en-US" dirty="0" err="1"/>
              <a:t>Hyvä</a:t>
            </a:r>
            <a:r>
              <a:rPr lang="en-US" dirty="0"/>
              <a:t> </a:t>
            </a:r>
            <a:r>
              <a:rPr lang="en-US" dirty="0" err="1"/>
              <a:t>työergonomia</a:t>
            </a:r>
            <a:r>
              <a:rPr lang="en-US" dirty="0"/>
              <a:t> </a:t>
            </a:r>
            <a:r>
              <a:rPr lang="en-US" dirty="0" err="1"/>
              <a:t>vähentää</a:t>
            </a:r>
            <a:r>
              <a:rPr lang="en-US" dirty="0"/>
              <a:t> </a:t>
            </a:r>
            <a:r>
              <a:rPr lang="en-US" dirty="0" err="1"/>
              <a:t>työn</a:t>
            </a:r>
            <a:r>
              <a:rPr lang="en-US" dirty="0"/>
              <a:t> </a:t>
            </a:r>
            <a:r>
              <a:rPr lang="en-US" dirty="0" err="1"/>
              <a:t>haitallista</a:t>
            </a:r>
            <a:r>
              <a:rPr lang="en-US" dirty="0"/>
              <a:t> </a:t>
            </a:r>
            <a:r>
              <a:rPr lang="en-US" dirty="0" err="1"/>
              <a:t>kuormittavuutta</a:t>
            </a:r>
            <a:r>
              <a:rPr lang="en-US" dirty="0"/>
              <a:t> ja </a:t>
            </a:r>
            <a:r>
              <a:rPr lang="en-US" dirty="0" err="1"/>
              <a:t>työ</a:t>
            </a:r>
            <a:r>
              <a:rPr lang="en-US" dirty="0"/>
              <a:t> on </a:t>
            </a:r>
            <a:r>
              <a:rPr lang="en-US" dirty="0" err="1"/>
              <a:t>sujuvampaa</a:t>
            </a:r>
            <a:r>
              <a:rPr lang="en-US" dirty="0"/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68900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585</Words>
  <Application>Microsoft Office PowerPoint</Application>
  <PresentationFormat>Laajakuva</PresentationFormat>
  <Paragraphs>98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2" baseType="lpstr">
      <vt:lpstr>Arial</vt:lpstr>
      <vt:lpstr>Barlow</vt:lpstr>
      <vt:lpstr>Calisto MT</vt:lpstr>
      <vt:lpstr>Univers Condensed</vt:lpstr>
      <vt:lpstr>ChronicleVTI</vt:lpstr>
      <vt:lpstr>Työturvallisuus ja ergonomia  ravintolassa</vt:lpstr>
      <vt:lpstr>Mitä työturvallisuus tarkoittaa?</vt:lpstr>
      <vt:lpstr>Työturvallisuus perustuu</vt:lpstr>
      <vt:lpstr>Työnantajan velvollisuudet  </vt:lpstr>
      <vt:lpstr>Työntekijän velvollisuudet  </vt:lpstr>
      <vt:lpstr>Perehdytys ja ohjeistus</vt:lpstr>
      <vt:lpstr>Tyypilliset vaaratekijät ravintolassa</vt:lpstr>
      <vt:lpstr>Työturvallisuus käytännössä ravintolassa </vt:lpstr>
      <vt:lpstr>Ergonomia</vt:lpstr>
      <vt:lpstr>Ravintolatyön kuormitustekijöitä:</vt:lpstr>
      <vt:lpstr>Fyysinen työympäristö ja kuormittuminen </vt:lpstr>
      <vt:lpstr>Melu</vt:lpstr>
      <vt:lpstr>valaistus</vt:lpstr>
      <vt:lpstr>Psykososiaalinen työympäristö, työaika ja kuormittuminen </vt:lpstr>
      <vt:lpstr>Tyypillisimmät työtapaturmat keittiö- ja ravintolatyössä:</vt:lpstr>
      <vt:lpstr>Tapaturmien torjunnan keskeiset periaatteet: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 Ekman</dc:creator>
  <cp:lastModifiedBy>Mari Ekman</cp:lastModifiedBy>
  <cp:revision>417</cp:revision>
  <dcterms:created xsi:type="dcterms:W3CDTF">2025-11-14T07:50:09Z</dcterms:created>
  <dcterms:modified xsi:type="dcterms:W3CDTF">2026-03-26T05:38:17Z</dcterms:modified>
</cp:coreProperties>
</file>