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21"/>
      <p:bold r:id="rId22"/>
      <p:italic r:id="rId23"/>
      <p:boldItalic r:id="rId24"/>
    </p:embeddedFont>
    <p:embeddedFont>
      <p:font typeface="Merriweather Sans" panose="020B0604020202020204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ti Kohi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4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Shape 16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Shape 1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100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50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50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100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100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 descr="ppt-ope_psd-pohja-3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6"/>
            <a:ext cx="34290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kv.fi/Tietoa-ja-ohjeita/Viat-viivastykset/asuntokaupan-virhe/uuden-asunnon-virh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9" name="Shape 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Shape 90" descr="forum4-etukansi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Shape 91"/>
          <p:cNvSpPr txBox="1"/>
          <p:nvPr/>
        </p:nvSpPr>
        <p:spPr>
          <a:xfrm>
            <a:off x="4419600" y="2133600"/>
            <a:ext cx="37008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17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</a:pP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Myydään 2 h + k ja kesämökki</a:t>
            </a: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Mitä kannattaa tarkistaa uudessa asunnossa?</a:t>
            </a:r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/>
              <a:t>Kiinteät kalusteet:</a:t>
            </a:r>
            <a:endParaRPr b="1"/>
          </a:p>
          <a:p>
            <a: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</a:pPr>
            <a:r>
              <a:rPr lang="fi-FI"/>
              <a:t>Ovatko kaapit suorassa ja kiinnitetty tukevasti seinään?</a:t>
            </a:r>
            <a:endParaRPr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/>
              <a:t>Toimivatko ovet hyvin, onko niiden välissä oleva rako jossain kohtaa tavanomaista suurempi?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Mitä kannattaa tarkistaa uudessa asunnossa?</a:t>
            </a:r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/>
              <a:t>Lattia:</a:t>
            </a:r>
            <a:endParaRPr b="1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Mitä kannattaa tarkistaa uudessa asunnossa?</a:t>
            </a:r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/>
              <a:t>Lattia:</a:t>
            </a:r>
            <a:endParaRPr b="1" dirty="0"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Onko parketti siisti ja ehjä?</a:t>
            </a:r>
            <a:endParaRPr dirty="0"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Ovatko lattialistat siistit ja onko listan ja seinän välissä jossain kohtaa isoja rakoja?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Mitä kannattaa tarkistaa uudessa asunnossa?</a:t>
            </a:r>
            <a:endParaRPr/>
          </a:p>
        </p:txBody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/>
              <a:t>Kylpyhuone:</a:t>
            </a:r>
            <a:endParaRPr b="1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Mitä kannattaa tarkistaa uudessa asunnossa?</a:t>
            </a:r>
            <a:endParaRPr/>
          </a:p>
        </p:txBody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/>
              <a:t>Kylpyhuone:</a:t>
            </a:r>
            <a:endParaRPr b="1" dirty="0"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Meneekö vesi lattiakaivoon vai jääkö se lainehtimaan johonkin osaa lattiaa?</a:t>
            </a:r>
            <a:endParaRPr dirty="0"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Onko saumaus tehty siististi?</a:t>
            </a:r>
            <a:endParaRPr dirty="0"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Onko silikonia riittävästi ja onko se levitetty siististi?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Mitä kannattaa tarkistaa uudessa asunnossa?</a:t>
            </a:r>
            <a:endParaRPr/>
          </a:p>
        </p:txBody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/>
              <a:t>Sähköt:</a:t>
            </a:r>
            <a:endParaRPr b="1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Mitä kannattaa tarkistaa uudessa asunnossa?</a:t>
            </a:r>
            <a:endParaRPr/>
          </a:p>
        </p:txBody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/>
              <a:t>Sähköt:</a:t>
            </a:r>
            <a:endParaRPr b="1"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/>
              <a:t>Tuleeko joka pistorasiaan virta?</a:t>
            </a:r>
            <a:endParaRPr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/>
              <a:t>Toimivatko kaikki lamput?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Mitä kannattaa tarkistaa uudessa asunnossa?</a:t>
            </a:r>
            <a:endParaRPr/>
          </a:p>
        </p:txBody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/>
              <a:t>Kodinkoneet:</a:t>
            </a:r>
            <a:endParaRPr b="1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Mitä kannattaa tarkistaa uudessa asunnossa?</a:t>
            </a:r>
            <a:endParaRPr/>
          </a:p>
        </p:txBody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/>
              <a:t>Kodinkoneet:</a:t>
            </a:r>
            <a:endParaRPr b="1"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/>
              <a:t>Tuleeko kodinkoneisiin virta?</a:t>
            </a:r>
            <a:endParaRPr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/>
              <a:t>Ovatko tiskikoneen liitännät allaskaapissa vesitiiviit?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Lähde: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HS 21.1.2018/Päivi Huotari. Rakennusteollisuuden asiantuntija Jani Kemppaisen haastattelu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Mitä kannattaa tarkistaa uudessa asunnossa?</a:t>
            </a:r>
            <a:endParaRPr dirty="0"/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11811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fi-FI" dirty="0"/>
              <a:t>Uudessa asunnossa on virhe, jos </a:t>
            </a:r>
            <a:endParaRPr dirty="0"/>
          </a:p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se ei sellainen kun on sovittu</a:t>
            </a:r>
            <a:endParaRPr dirty="0"/>
          </a:p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se ei täytä rakentamisen määräyksiä</a:t>
            </a:r>
            <a:endParaRPr dirty="0"/>
          </a:p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sitä ei ole rakennettu huolellisesti ja hyvän rakentamistavan mukaisesti</a:t>
            </a:r>
            <a:endParaRPr dirty="0"/>
          </a:p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rakennuksen ominaisuuksista on haittaa terveydelle</a:t>
            </a:r>
            <a:endParaRPr dirty="0"/>
          </a:p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rakennuksen materiaalit eivät ole tavanomaista hyvää laatua</a:t>
            </a:r>
            <a:endParaRPr dirty="0"/>
          </a:p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asunto ei vastaa ennen kauppaa saatuja tietoja tai tärkeän tiedon antaminen on laiminlyöty.</a:t>
            </a:r>
            <a:endParaRPr dirty="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fi-FI" sz="1400" dirty="0">
                <a:solidFill>
                  <a:srgbClr val="231F20"/>
                </a:solidFill>
              </a:rPr>
              <a:t>Lähde: Kilpailu- ja kuluttajavirasto</a:t>
            </a:r>
            <a:endParaRPr sz="1400" dirty="0">
              <a:solidFill>
                <a:srgbClr val="231F20"/>
              </a:solidFill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fi-FI" sz="1400" u="sng" dirty="0">
                <a:solidFill>
                  <a:schemeClr val="hlink"/>
                </a:solidFill>
                <a:hlinkClick r:id="rId3"/>
              </a:rPr>
              <a:t>https://www.kkv.fi/Tietoa-ja-ohjeita/Viat-viivastykset/asuntokaupan-virhe/uuden-asunnon-virhe/</a:t>
            </a:r>
            <a:endParaRPr sz="1400" dirty="0">
              <a:solidFill>
                <a:srgbClr val="231F20"/>
              </a:solidFill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sz="1400" dirty="0">
              <a:solidFill>
                <a:srgbClr val="231F20"/>
              </a:solidFill>
            </a:endParaRPr>
          </a:p>
          <a:p>
            <a:pPr marL="457200" marR="0" lvl="0" indent="-330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Mitä kannattaa tarkistaa uudessa asunnossa?</a:t>
            </a:r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1143000"/>
            <a:ext cx="7772400" cy="464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</a:pPr>
            <a:r>
              <a:rPr lang="fi-FI" dirty="0"/>
              <a:t>Uuden asunnon ostaja tekee asuntoon muuttotarkastuksen noin 1-2 kuukautta ennen muuttoa. Sen yhteydessä täytetään tarkastuskortti.</a:t>
            </a:r>
            <a:endParaRPr dirty="0"/>
          </a:p>
          <a:p>
            <a:pPr marL="457200" marR="0" lvl="0" indent="-355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</a:pPr>
            <a:r>
              <a:rPr lang="fi-FI" dirty="0"/>
              <a:t>Muuttotarkastukseen on hyvä ottaa mukaan taskulamppu, vatupassi ja rullamitta.</a:t>
            </a:r>
            <a:endParaRPr dirty="0"/>
          </a:p>
          <a:p>
            <a:pPr marL="457200" marR="0" lvl="0" indent="-355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</a:pPr>
            <a:r>
              <a:rPr lang="fi-FI" dirty="0"/>
              <a:t>Virheet kannattaa valokuvata.</a:t>
            </a:r>
            <a:endParaRPr dirty="0"/>
          </a:p>
          <a:p>
            <a:pPr marL="457200" marR="0" lvl="0" indent="-355600" algn="l" rtl="0">
              <a:spcBef>
                <a:spcPts val="60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Ota täytetystä tarkastuskortista valokuva ennen kuin annat sen myyjän edustajalle.</a:t>
            </a:r>
            <a:endParaRPr dirty="0"/>
          </a:p>
          <a:p>
            <a:pPr marL="457200" marR="0" lvl="0" indent="-355600" algn="l" rtl="0">
              <a:spcBef>
                <a:spcPts val="60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Asunnon luovutuksen yhteydessä kannattaa tarkistaa, että kaikki muuttotarkastuksesta havaitut virheet on korjattu.</a:t>
            </a:r>
            <a:endParaRPr dirty="0"/>
          </a:p>
          <a:p>
            <a:pPr marL="457200" marR="0" lvl="0" indent="-355600" algn="l" rtl="0">
              <a:spcBef>
                <a:spcPts val="60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Myös vuositarkastuksessa voi ilmoittaa asunnon virheistä.</a:t>
            </a:r>
            <a:endParaRPr dirty="0"/>
          </a:p>
          <a:p>
            <a:pPr marL="457200" marR="0" lvl="0" indent="-355600" algn="l" rtl="0">
              <a:spcBef>
                <a:spcPts val="600"/>
              </a:spcBef>
              <a:spcAft>
                <a:spcPts val="0"/>
              </a:spcAft>
              <a:buSzPts val="2000"/>
              <a:buChar char="•"/>
            </a:pPr>
            <a:r>
              <a:rPr lang="fi-FI" dirty="0"/>
              <a:t>Urakoitsija on 10 vuotta vastuussa rakennusvirheistä.</a:t>
            </a:r>
            <a:endParaRPr dirty="0"/>
          </a:p>
          <a:p>
            <a:pPr marL="12700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26">
            <a:extLst>
              <a:ext uri="{FF2B5EF4-FFF2-40B4-BE49-F238E27FC236}">
                <a16:creationId xmlns:a16="http://schemas.microsoft.com/office/drawing/2014/main" id="{23D64A61-8B44-432A-9E6D-272CED073B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Mitä kannattaa tarkistaa uudessa asunnossa?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Mitä kannattaa tarkistaa uudessa asunnossa?</a:t>
            </a:r>
            <a:endParaRPr dirty="0"/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/>
              <a:t>Maalatut pinnat:</a:t>
            </a:r>
            <a:endParaRPr b="1" dirty="0"/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Mitä kannattaa tarkistaa uudessa asunnossa?</a:t>
            </a:r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/>
              <a:t>Maalatut pinnat:</a:t>
            </a:r>
            <a:endParaRPr b="1"/>
          </a:p>
          <a:p>
            <a: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</a:pPr>
            <a:r>
              <a:rPr lang="fi-FI"/>
              <a:t>Näkyykö telanjälkiä? Ei pitäisi.</a:t>
            </a:r>
            <a:endParaRPr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/>
              <a:t>Onko seinissä halkeamia?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Mitä kannattaa tarkistaa uudessa asunnossa?</a:t>
            </a:r>
            <a:endParaRPr dirty="0"/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/>
              <a:t>Ovet ja ikkunat:</a:t>
            </a:r>
            <a:endParaRPr b="1"/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Mitä kannattaa tarkistaa uudessa asunnossa?</a:t>
            </a:r>
            <a:endParaRPr/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/>
              <a:t>Ovet ja ikkunat:</a:t>
            </a:r>
            <a:endParaRPr b="1"/>
          </a:p>
          <a:p>
            <a: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</a:pPr>
            <a:r>
              <a:rPr lang="fi-FI"/>
              <a:t>Menevätkö ne helposti kiinni?</a:t>
            </a:r>
            <a:endParaRPr/>
          </a:p>
          <a:p>
            <a:pPr marL="457200" marR="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/>
              <a:t>Onko helat kiinnitetty kunnolla?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Mitä kannattaa tarkistaa uudessa asunnossa?</a:t>
            </a:r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/>
              <a:t>Kiinteät kalusteet:</a:t>
            </a:r>
            <a:endParaRPr b="1"/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0LEA_Forum4_ope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402</Words>
  <Application>Microsoft Office PowerPoint</Application>
  <PresentationFormat>Näytössä katseltava diaesitys (4:3)</PresentationFormat>
  <Paragraphs>75</Paragraphs>
  <Slides>18</Slides>
  <Notes>18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2" baseType="lpstr">
      <vt:lpstr>Verdana</vt:lpstr>
      <vt:lpstr>Arial</vt:lpstr>
      <vt:lpstr>Merriweather Sans</vt:lpstr>
      <vt:lpstr>0LEA_Forum4_ope</vt:lpstr>
      <vt:lpstr>PowerPoint-esitys</vt:lpstr>
      <vt:lpstr>Mitä kannattaa tarkistaa uudessa asunnossa?</vt:lpstr>
      <vt:lpstr>Mitä kannattaa tarkistaa uudessa asunnossa?</vt:lpstr>
      <vt:lpstr>Mitä kannattaa tarkistaa uudessa asunnossa?</vt:lpstr>
      <vt:lpstr>Mitä kannattaa tarkistaa uudessa asunnossa?</vt:lpstr>
      <vt:lpstr>Mitä kannattaa tarkistaa uudessa asunnossa?</vt:lpstr>
      <vt:lpstr>Mitä kannattaa tarkistaa uudessa asunnossa?</vt:lpstr>
      <vt:lpstr>Mitä kannattaa tarkistaa uudessa asunnossa?</vt:lpstr>
      <vt:lpstr>Mitä kannattaa tarkistaa uudessa asunnossa?</vt:lpstr>
      <vt:lpstr>Mitä kannattaa tarkistaa uudessa asunnossa?</vt:lpstr>
      <vt:lpstr>Mitä kannattaa tarkistaa uudessa asunnossa?</vt:lpstr>
      <vt:lpstr>Mitä kannattaa tarkistaa uudessa asunnossa?</vt:lpstr>
      <vt:lpstr>Mitä kannattaa tarkistaa uudessa asunnossa?</vt:lpstr>
      <vt:lpstr>Mitä kannattaa tarkistaa uudessa asunnossa?</vt:lpstr>
      <vt:lpstr>Mitä kannattaa tarkistaa uudessa asunnossa?</vt:lpstr>
      <vt:lpstr>Mitä kannattaa tarkistaa uudessa asunnossa?</vt:lpstr>
      <vt:lpstr>Mitä kannattaa tarkistaa uudessa asunnossa?</vt:lpstr>
      <vt:lpstr>Mitä kannattaa tarkistaa uudessa asunnossa?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karri</dc:creator>
  <cp:lastModifiedBy>Järjestelmänvalvoja</cp:lastModifiedBy>
  <cp:revision>1</cp:revision>
  <dcterms:modified xsi:type="dcterms:W3CDTF">2018-12-18T06:59:47Z</dcterms:modified>
</cp:coreProperties>
</file>