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embeddedFontLst>
    <p:embeddedFont>
      <p:font typeface="Merriweather Sans" panose="020B0604020202020204" charset="0"/>
      <p:regular r:id="rId12"/>
      <p:bold r:id="rId13"/>
      <p:italic r:id="rId14"/>
      <p:boldItalic r:id="rId15"/>
    </p:embeddedFont>
    <p:embeddedFont>
      <p:font typeface="Trebuchet MS" panose="020B060302020202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1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1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3</a:t>
            </a:fld>
            <a:endParaRPr 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4</a:t>
            </a:fld>
            <a:endParaRPr 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5</a:t>
            </a:fld>
            <a:endParaRPr 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6</a:t>
            </a:fld>
            <a:endParaRPr 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7</a:t>
            </a:fld>
            <a:endParaRPr lang="fi-F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8</a:t>
            </a:fld>
            <a:endParaRPr lang="fi-F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9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684044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417619067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966189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277703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90566059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55831077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69805638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007464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043884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95711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435060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64794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00170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84946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96575693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50932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62644623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7685432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98834" y="196947"/>
            <a:ext cx="7886700" cy="945237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fi-FI" dirty="0"/>
              <a:t>Japanin historian merkkipaaluja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sz="half" idx="1"/>
          </p:nvPr>
        </p:nvSpPr>
        <p:spPr>
          <a:xfrm>
            <a:off x="365759" y="1310641"/>
            <a:ext cx="4797083" cy="493616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-6985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 b="1" dirty="0"/>
              <a:t>Tehtävä</a:t>
            </a:r>
          </a:p>
          <a:p>
            <a:pPr marL="0" lvl="0" indent="-6985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 dirty="0"/>
              <a:t>Laadi Japanin historian vaiheista esitys, jossa</a:t>
            </a:r>
          </a:p>
          <a:p>
            <a:pPr marL="387350" lvl="0" indent="-45720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lphaLcParenR"/>
            </a:pPr>
            <a:r>
              <a:rPr lang="fi-FI" dirty="0"/>
              <a:t>tiivistät jokaiseen aikakauteen kaksi tai kolme mielestäsi olennaista asiaa tai tapahtumaa</a:t>
            </a:r>
          </a:p>
          <a:p>
            <a:pPr marL="387350" lvl="0" indent="-45720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lphaLcParenR"/>
            </a:pPr>
            <a:r>
              <a:rPr lang="fi-FI" dirty="0"/>
              <a:t>on jokaisen aikakauden kohdalla kuva, joka edustaa tai ilmentää mielestäsi hyvin kyseistä historian vaihetta.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99" name="Shape 99" descr="Nagoya Castle Feb 2011 66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71414" y="1380625"/>
            <a:ext cx="3397000" cy="479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/>
              <a:t>700-luku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indent="0">
              <a:spcBef>
                <a:spcPts val="0"/>
              </a:spcBef>
              <a:buNone/>
            </a:pPr>
            <a:r>
              <a:rPr lang="fi-FI" dirty="0"/>
              <a:t>keskeiset asiat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/>
              <a:t>kuva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dirty="0"/>
              <a:t>1200-luku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1500-luku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1600-luku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1853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indent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1868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indent="0" rtl="0">
              <a:spcBef>
                <a:spcPts val="0"/>
              </a:spcBef>
              <a:buNone/>
            </a:pPr>
            <a:r>
              <a:rPr lang="fi-FI"/>
              <a:t> kuva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1930-luku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 kuva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dirty="0"/>
              <a:t>Vuodesta 1945 nykypäivään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 dirty="0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3" name="Shape 163"/>
          <p:cNvSpPr txBox="1">
            <a:spLocks noGrp="1"/>
          </p:cNvSpPr>
          <p:nvPr>
            <p:ph sz="half" idx="2"/>
          </p:nvPr>
        </p:nvSpPr>
        <p:spPr>
          <a:xfrm>
            <a:off x="457200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dirty="0"/>
              <a:t>kuva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rliini">
  <a:themeElements>
    <a:clrScheme name="Berliini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ini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in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Berliini</Template>
  <TotalTime>10</TotalTime>
  <Words>83</Words>
  <Application>Microsoft Office PowerPoint</Application>
  <PresentationFormat>Näytössä katseltava diaesitys (4:3)</PresentationFormat>
  <Paragraphs>38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Merriweather Sans</vt:lpstr>
      <vt:lpstr>Trebuchet MS</vt:lpstr>
      <vt:lpstr>Berliini</vt:lpstr>
      <vt:lpstr>Japanin historian merkkipaaluja</vt:lpstr>
      <vt:lpstr>700-luku</vt:lpstr>
      <vt:lpstr>1200-luku</vt:lpstr>
      <vt:lpstr>1500-luku</vt:lpstr>
      <vt:lpstr>1600-luku</vt:lpstr>
      <vt:lpstr>1853</vt:lpstr>
      <vt:lpstr>1868</vt:lpstr>
      <vt:lpstr>1930-luku</vt:lpstr>
      <vt:lpstr>Vuodesta 1945 nykypäivään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Katrimaija Lehtinen-Itälä</dc:creator>
  <cp:lastModifiedBy>Katrimaija Lehtinen-Itälä</cp:lastModifiedBy>
  <cp:revision>10</cp:revision>
  <dcterms:modified xsi:type="dcterms:W3CDTF">2020-10-29T10:25:32Z</dcterms:modified>
</cp:coreProperties>
</file>