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embeddedFontLst>
    <p:embeddedFont>
      <p:font typeface="Source Code Pro" panose="020B0604020202020204" charset="0"/>
      <p:regular r:id="rId11"/>
      <p:bold r:id="rId12"/>
    </p:embeddedFont>
    <p:embeddedFont>
      <p:font typeface="Calibri" panose="020F0502020204030204" pitchFamily="34" charset="0"/>
      <p:regular r:id="rId13"/>
      <p:bold r:id="rId14"/>
      <p:italic r:id="rId15"/>
      <p:boldItalic r:id="rId16"/>
    </p:embeddedFont>
    <p:embeddedFont>
      <p:font typeface="Amatic SC" panose="020B0604020202020204" charset="0"/>
      <p:regular r:id="rId17"/>
      <p:bold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2" d="100"/>
          <a:sy n="102" d="100"/>
        </p:scale>
        <p:origin x="-456" y="1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381160420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Shape 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 name="Shape 54"/>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Shape 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3" name="Shape 7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Shape 7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9" name="Shape 7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5" name="Shape 8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1" name="Shape 9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Shape 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7" name="Shape 9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5" name="Shape 10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dk1"/>
        </a:solidFill>
        <a:effectLst/>
      </p:bgPr>
    </p:bg>
    <p:spTree>
      <p:nvGrpSpPr>
        <p:cNvPr id="1" name="Shape 9"/>
        <p:cNvGrpSpPr/>
        <p:nvPr/>
      </p:nvGrpSpPr>
      <p:grpSpPr>
        <a:xfrm>
          <a:off x="0" y="0"/>
          <a:ext cx="0" cy="0"/>
          <a:chOff x="0" y="0"/>
          <a:chExt cx="0" cy="0"/>
        </a:xfrm>
      </p:grpSpPr>
      <p:sp>
        <p:nvSpPr>
          <p:cNvPr id="10" name="Shape 10"/>
          <p:cNvSpPr/>
          <p:nvPr/>
        </p:nvSpPr>
        <p:spPr>
          <a:xfrm>
            <a:off x="0" y="0"/>
            <a:ext cx="9144000" cy="3429000"/>
          </a:xfrm>
          <a:prstGeom prst="rect">
            <a:avLst/>
          </a:prstGeom>
          <a:solidFill>
            <a:schemeClr val="lt1"/>
          </a:solidFill>
          <a:ln>
            <a:noFill/>
          </a:ln>
        </p:spPr>
        <p:txBody>
          <a:bodyPr lIns="91425" tIns="91425" rIns="91425" bIns="91425" anchor="ctr" anchorCtr="0">
            <a:noAutofit/>
          </a:bodyPr>
          <a:lstStyle/>
          <a:p>
            <a:pPr lvl="0">
              <a:spcBef>
                <a:spcPts val="0"/>
              </a:spcBef>
              <a:buNone/>
            </a:pPr>
            <a:endParaRPr/>
          </a:p>
        </p:txBody>
      </p:sp>
      <p:sp>
        <p:nvSpPr>
          <p:cNvPr id="11" name="Shape 11"/>
          <p:cNvSpPr txBox="1">
            <a:spLocks noGrp="1"/>
          </p:cNvSpPr>
          <p:nvPr>
            <p:ph type="ctrTitle"/>
          </p:nvPr>
        </p:nvSpPr>
        <p:spPr>
          <a:xfrm>
            <a:off x="311700" y="392150"/>
            <a:ext cx="8520600" cy="2690400"/>
          </a:xfrm>
          <a:prstGeom prst="rect">
            <a:avLst/>
          </a:prstGeom>
        </p:spPr>
        <p:txBody>
          <a:bodyPr lIns="91425" tIns="91425" rIns="91425" bIns="91425" anchor="ctr" anchorCtr="0"/>
          <a:lstStyle>
            <a:lvl1pPr lvl="0" algn="ctr">
              <a:spcBef>
                <a:spcPts val="0"/>
              </a:spcBef>
              <a:buSzPct val="100000"/>
              <a:defRPr sz="8000"/>
            </a:lvl1pPr>
            <a:lvl2pPr lvl="1" algn="ctr">
              <a:spcBef>
                <a:spcPts val="0"/>
              </a:spcBef>
              <a:buSzPct val="100000"/>
              <a:defRPr sz="8000"/>
            </a:lvl2pPr>
            <a:lvl3pPr lvl="2" algn="ctr">
              <a:spcBef>
                <a:spcPts val="0"/>
              </a:spcBef>
              <a:buSzPct val="100000"/>
              <a:defRPr sz="8000"/>
            </a:lvl3pPr>
            <a:lvl4pPr lvl="3" algn="ctr">
              <a:spcBef>
                <a:spcPts val="0"/>
              </a:spcBef>
              <a:buSzPct val="100000"/>
              <a:defRPr sz="8000"/>
            </a:lvl4pPr>
            <a:lvl5pPr lvl="4" algn="ctr">
              <a:spcBef>
                <a:spcPts val="0"/>
              </a:spcBef>
              <a:buSzPct val="100000"/>
              <a:defRPr sz="8000"/>
            </a:lvl5pPr>
            <a:lvl6pPr lvl="5" algn="ctr">
              <a:spcBef>
                <a:spcPts val="0"/>
              </a:spcBef>
              <a:buSzPct val="100000"/>
              <a:defRPr sz="8000"/>
            </a:lvl6pPr>
            <a:lvl7pPr lvl="6" algn="ctr">
              <a:spcBef>
                <a:spcPts val="0"/>
              </a:spcBef>
              <a:buSzPct val="100000"/>
              <a:defRPr sz="8000"/>
            </a:lvl7pPr>
            <a:lvl8pPr lvl="7" algn="ctr">
              <a:spcBef>
                <a:spcPts val="0"/>
              </a:spcBef>
              <a:buSzPct val="100000"/>
              <a:defRPr sz="8000"/>
            </a:lvl8pPr>
            <a:lvl9pPr lvl="8" algn="ctr">
              <a:spcBef>
                <a:spcPts val="0"/>
              </a:spcBef>
              <a:buSzPct val="100000"/>
              <a:defRPr sz="8000"/>
            </a:lvl9pPr>
          </a:lstStyle>
          <a:p>
            <a:endParaRPr/>
          </a:p>
        </p:txBody>
      </p:sp>
      <p:sp>
        <p:nvSpPr>
          <p:cNvPr id="12" name="Shape 12"/>
          <p:cNvSpPr txBox="1">
            <a:spLocks noGrp="1"/>
          </p:cNvSpPr>
          <p:nvPr>
            <p:ph type="subTitle" idx="1"/>
          </p:nvPr>
        </p:nvSpPr>
        <p:spPr>
          <a:xfrm>
            <a:off x="311700" y="3890400"/>
            <a:ext cx="8520600" cy="706200"/>
          </a:xfrm>
          <a:prstGeom prst="rect">
            <a:avLst/>
          </a:prstGeom>
        </p:spPr>
        <p:txBody>
          <a:bodyPr lIns="91425" tIns="91425" rIns="91425" bIns="91425" anchor="ctr" anchorCtr="0"/>
          <a:lstStyle>
            <a:lvl1pPr lvl="0" algn="ctr">
              <a:lnSpc>
                <a:spcPct val="100000"/>
              </a:lnSpc>
              <a:spcBef>
                <a:spcPts val="0"/>
              </a:spcBef>
              <a:spcAft>
                <a:spcPts val="0"/>
              </a:spcAft>
              <a:buClr>
                <a:schemeClr val="accent1"/>
              </a:buClr>
              <a:buSzPct val="100000"/>
              <a:buNone/>
              <a:defRPr sz="2100" b="1">
                <a:solidFill>
                  <a:schemeClr val="accent1"/>
                </a:solidFill>
              </a:defRPr>
            </a:lvl1pPr>
            <a:lvl2pPr lvl="1" algn="ctr">
              <a:lnSpc>
                <a:spcPct val="100000"/>
              </a:lnSpc>
              <a:spcBef>
                <a:spcPts val="0"/>
              </a:spcBef>
              <a:spcAft>
                <a:spcPts val="0"/>
              </a:spcAft>
              <a:buClr>
                <a:schemeClr val="accent1"/>
              </a:buClr>
              <a:buSzPct val="100000"/>
              <a:buNone/>
              <a:defRPr sz="2100" b="1">
                <a:solidFill>
                  <a:schemeClr val="accent1"/>
                </a:solidFill>
              </a:defRPr>
            </a:lvl2pPr>
            <a:lvl3pPr lvl="2" algn="ctr">
              <a:lnSpc>
                <a:spcPct val="100000"/>
              </a:lnSpc>
              <a:spcBef>
                <a:spcPts val="0"/>
              </a:spcBef>
              <a:spcAft>
                <a:spcPts val="0"/>
              </a:spcAft>
              <a:buClr>
                <a:schemeClr val="accent1"/>
              </a:buClr>
              <a:buSzPct val="100000"/>
              <a:buNone/>
              <a:defRPr sz="2100" b="1">
                <a:solidFill>
                  <a:schemeClr val="accent1"/>
                </a:solidFill>
              </a:defRPr>
            </a:lvl3pPr>
            <a:lvl4pPr lvl="3" algn="ctr">
              <a:lnSpc>
                <a:spcPct val="100000"/>
              </a:lnSpc>
              <a:spcBef>
                <a:spcPts val="0"/>
              </a:spcBef>
              <a:spcAft>
                <a:spcPts val="0"/>
              </a:spcAft>
              <a:buClr>
                <a:schemeClr val="accent1"/>
              </a:buClr>
              <a:buSzPct val="100000"/>
              <a:buNone/>
              <a:defRPr sz="2100" b="1">
                <a:solidFill>
                  <a:schemeClr val="accent1"/>
                </a:solidFill>
              </a:defRPr>
            </a:lvl4pPr>
            <a:lvl5pPr lvl="4" algn="ctr">
              <a:lnSpc>
                <a:spcPct val="100000"/>
              </a:lnSpc>
              <a:spcBef>
                <a:spcPts val="0"/>
              </a:spcBef>
              <a:spcAft>
                <a:spcPts val="0"/>
              </a:spcAft>
              <a:buClr>
                <a:schemeClr val="accent1"/>
              </a:buClr>
              <a:buSzPct val="100000"/>
              <a:buNone/>
              <a:defRPr sz="2100" b="1">
                <a:solidFill>
                  <a:schemeClr val="accent1"/>
                </a:solidFill>
              </a:defRPr>
            </a:lvl5pPr>
            <a:lvl6pPr lvl="5" algn="ctr">
              <a:lnSpc>
                <a:spcPct val="100000"/>
              </a:lnSpc>
              <a:spcBef>
                <a:spcPts val="0"/>
              </a:spcBef>
              <a:spcAft>
                <a:spcPts val="0"/>
              </a:spcAft>
              <a:buClr>
                <a:schemeClr val="accent1"/>
              </a:buClr>
              <a:buSzPct val="100000"/>
              <a:buNone/>
              <a:defRPr sz="2100" b="1">
                <a:solidFill>
                  <a:schemeClr val="accent1"/>
                </a:solidFill>
              </a:defRPr>
            </a:lvl6pPr>
            <a:lvl7pPr lvl="6" algn="ctr">
              <a:lnSpc>
                <a:spcPct val="100000"/>
              </a:lnSpc>
              <a:spcBef>
                <a:spcPts val="0"/>
              </a:spcBef>
              <a:spcAft>
                <a:spcPts val="0"/>
              </a:spcAft>
              <a:buClr>
                <a:schemeClr val="accent1"/>
              </a:buClr>
              <a:buSzPct val="100000"/>
              <a:buNone/>
              <a:defRPr sz="2100" b="1">
                <a:solidFill>
                  <a:schemeClr val="accent1"/>
                </a:solidFill>
              </a:defRPr>
            </a:lvl7pPr>
            <a:lvl8pPr lvl="7" algn="ctr">
              <a:lnSpc>
                <a:spcPct val="100000"/>
              </a:lnSpc>
              <a:spcBef>
                <a:spcPts val="0"/>
              </a:spcBef>
              <a:spcAft>
                <a:spcPts val="0"/>
              </a:spcAft>
              <a:buClr>
                <a:schemeClr val="accent1"/>
              </a:buClr>
              <a:buSzPct val="100000"/>
              <a:buNone/>
              <a:defRPr sz="2100" b="1">
                <a:solidFill>
                  <a:schemeClr val="accent1"/>
                </a:solidFill>
              </a:defRPr>
            </a:lvl8pPr>
            <a:lvl9pPr lvl="8" algn="ctr">
              <a:lnSpc>
                <a:spcPct val="100000"/>
              </a:lnSpc>
              <a:spcBef>
                <a:spcPts val="0"/>
              </a:spcBef>
              <a:spcAft>
                <a:spcPts val="0"/>
              </a:spcAft>
              <a:buClr>
                <a:schemeClr val="accent1"/>
              </a:buClr>
              <a:buSzPct val="100000"/>
              <a:buNone/>
              <a:defRPr sz="2100" b="1">
                <a:solidFill>
                  <a:schemeClr val="accent1"/>
                </a:solidFill>
              </a:defRPr>
            </a:lvl9pPr>
          </a:lstStyle>
          <a:p>
            <a:endParaRPr/>
          </a:p>
        </p:txBody>
      </p:sp>
      <p:sp>
        <p:nvSpPr>
          <p:cNvPr id="13" name="Shape 1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6"/>
        <p:cNvGrpSpPr/>
        <p:nvPr/>
      </p:nvGrpSpPr>
      <p:grpSpPr>
        <a:xfrm>
          <a:off x="0" y="0"/>
          <a:ext cx="0" cy="0"/>
          <a:chOff x="0" y="0"/>
          <a:chExt cx="0" cy="0"/>
        </a:xfrm>
      </p:grpSpPr>
      <p:sp>
        <p:nvSpPr>
          <p:cNvPr id="47" name="Shape 47"/>
          <p:cNvSpPr txBox="1">
            <a:spLocks noGrp="1"/>
          </p:cNvSpPr>
          <p:nvPr>
            <p:ph type="title"/>
          </p:nvPr>
        </p:nvSpPr>
        <p:spPr>
          <a:xfrm>
            <a:off x="311700" y="1240275"/>
            <a:ext cx="8520600" cy="1981800"/>
          </a:xfrm>
          <a:prstGeom prst="rect">
            <a:avLst/>
          </a:prstGeom>
        </p:spPr>
        <p:txBody>
          <a:bodyPr lIns="91425" tIns="91425" rIns="91425" bIns="91425" anchor="b" anchorCtr="0"/>
          <a:lstStyle>
            <a:lvl1pPr lvl="0" algn="ctr">
              <a:spcBef>
                <a:spcPts val="0"/>
              </a:spcBef>
              <a:buClr>
                <a:schemeClr val="lt1"/>
              </a:buClr>
              <a:buSzPct val="100000"/>
              <a:defRPr sz="12000">
                <a:solidFill>
                  <a:schemeClr val="lt1"/>
                </a:solidFill>
              </a:defRPr>
            </a:lvl1pPr>
            <a:lvl2pPr lvl="1" algn="ctr">
              <a:spcBef>
                <a:spcPts val="0"/>
              </a:spcBef>
              <a:buClr>
                <a:schemeClr val="lt1"/>
              </a:buClr>
              <a:buSzPct val="100000"/>
              <a:defRPr sz="12000">
                <a:solidFill>
                  <a:schemeClr val="lt1"/>
                </a:solidFill>
              </a:defRPr>
            </a:lvl2pPr>
            <a:lvl3pPr lvl="2" algn="ctr">
              <a:spcBef>
                <a:spcPts val="0"/>
              </a:spcBef>
              <a:buClr>
                <a:schemeClr val="lt1"/>
              </a:buClr>
              <a:buSzPct val="100000"/>
              <a:defRPr sz="12000">
                <a:solidFill>
                  <a:schemeClr val="lt1"/>
                </a:solidFill>
              </a:defRPr>
            </a:lvl3pPr>
            <a:lvl4pPr lvl="3" algn="ctr">
              <a:spcBef>
                <a:spcPts val="0"/>
              </a:spcBef>
              <a:buClr>
                <a:schemeClr val="lt1"/>
              </a:buClr>
              <a:buSzPct val="100000"/>
              <a:defRPr sz="12000">
                <a:solidFill>
                  <a:schemeClr val="lt1"/>
                </a:solidFill>
              </a:defRPr>
            </a:lvl4pPr>
            <a:lvl5pPr lvl="4" algn="ctr">
              <a:spcBef>
                <a:spcPts val="0"/>
              </a:spcBef>
              <a:buClr>
                <a:schemeClr val="lt1"/>
              </a:buClr>
              <a:buSzPct val="100000"/>
              <a:defRPr sz="12000">
                <a:solidFill>
                  <a:schemeClr val="lt1"/>
                </a:solidFill>
              </a:defRPr>
            </a:lvl5pPr>
            <a:lvl6pPr lvl="5" algn="ctr">
              <a:spcBef>
                <a:spcPts val="0"/>
              </a:spcBef>
              <a:buClr>
                <a:schemeClr val="lt1"/>
              </a:buClr>
              <a:buSzPct val="100000"/>
              <a:defRPr sz="12000">
                <a:solidFill>
                  <a:schemeClr val="lt1"/>
                </a:solidFill>
              </a:defRPr>
            </a:lvl6pPr>
            <a:lvl7pPr lvl="6" algn="ctr">
              <a:spcBef>
                <a:spcPts val="0"/>
              </a:spcBef>
              <a:buClr>
                <a:schemeClr val="lt1"/>
              </a:buClr>
              <a:buSzPct val="100000"/>
              <a:defRPr sz="12000">
                <a:solidFill>
                  <a:schemeClr val="lt1"/>
                </a:solidFill>
              </a:defRPr>
            </a:lvl7pPr>
            <a:lvl8pPr lvl="7" algn="ctr">
              <a:spcBef>
                <a:spcPts val="0"/>
              </a:spcBef>
              <a:buClr>
                <a:schemeClr val="lt1"/>
              </a:buClr>
              <a:buSzPct val="100000"/>
              <a:defRPr sz="12000">
                <a:solidFill>
                  <a:schemeClr val="lt1"/>
                </a:solidFill>
              </a:defRPr>
            </a:lvl8pPr>
            <a:lvl9pPr lvl="8" algn="ctr">
              <a:spcBef>
                <a:spcPts val="0"/>
              </a:spcBef>
              <a:buClr>
                <a:schemeClr val="lt1"/>
              </a:buClr>
              <a:buSzPct val="100000"/>
              <a:defRPr sz="12000">
                <a:solidFill>
                  <a:schemeClr val="lt1"/>
                </a:solidFill>
              </a:defRPr>
            </a:lvl9pPr>
          </a:lstStyle>
          <a:p>
            <a:endParaRPr/>
          </a:p>
        </p:txBody>
      </p:sp>
      <p:sp>
        <p:nvSpPr>
          <p:cNvPr id="48" name="Shape 48"/>
          <p:cNvSpPr txBox="1">
            <a:spLocks noGrp="1"/>
          </p:cNvSpPr>
          <p:nvPr>
            <p:ph type="body" idx="1"/>
          </p:nvPr>
        </p:nvSpPr>
        <p:spPr>
          <a:xfrm>
            <a:off x="311700" y="3304625"/>
            <a:ext cx="8520600" cy="1300800"/>
          </a:xfrm>
          <a:prstGeom prst="rect">
            <a:avLst/>
          </a:prstGeom>
        </p:spPr>
        <p:txBody>
          <a:bodyPr lIns="91425" tIns="91425" rIns="91425" bIns="91425" anchor="t" anchorCtr="0"/>
          <a:lstStyle>
            <a:lvl1pPr lvl="0" algn="ctr">
              <a:spcBef>
                <a:spcPts val="0"/>
              </a:spcBef>
              <a:buClr>
                <a:schemeClr val="accent1"/>
              </a:buClr>
              <a:defRPr>
                <a:solidFill>
                  <a:schemeClr val="accent1"/>
                </a:solidFill>
              </a:defRPr>
            </a:lvl1pPr>
            <a:lvl2pPr lvl="1" algn="ctr">
              <a:spcBef>
                <a:spcPts val="0"/>
              </a:spcBef>
              <a:buClr>
                <a:schemeClr val="accent1"/>
              </a:buClr>
              <a:defRPr>
                <a:solidFill>
                  <a:schemeClr val="accent1"/>
                </a:solidFill>
              </a:defRPr>
            </a:lvl2pPr>
            <a:lvl3pPr lvl="2" algn="ctr">
              <a:spcBef>
                <a:spcPts val="0"/>
              </a:spcBef>
              <a:buClr>
                <a:schemeClr val="accent1"/>
              </a:buClr>
              <a:defRPr>
                <a:solidFill>
                  <a:schemeClr val="accent1"/>
                </a:solidFill>
              </a:defRPr>
            </a:lvl3pPr>
            <a:lvl4pPr lvl="3" algn="ctr">
              <a:spcBef>
                <a:spcPts val="0"/>
              </a:spcBef>
              <a:buClr>
                <a:schemeClr val="accent1"/>
              </a:buClr>
              <a:defRPr>
                <a:solidFill>
                  <a:schemeClr val="accent1"/>
                </a:solidFill>
              </a:defRPr>
            </a:lvl4pPr>
            <a:lvl5pPr lvl="4" algn="ctr">
              <a:spcBef>
                <a:spcPts val="0"/>
              </a:spcBef>
              <a:buClr>
                <a:schemeClr val="accent1"/>
              </a:buClr>
              <a:defRPr>
                <a:solidFill>
                  <a:schemeClr val="accent1"/>
                </a:solidFill>
              </a:defRPr>
            </a:lvl5pPr>
            <a:lvl6pPr lvl="5" algn="ctr">
              <a:spcBef>
                <a:spcPts val="0"/>
              </a:spcBef>
              <a:buClr>
                <a:schemeClr val="accent1"/>
              </a:buClr>
              <a:defRPr>
                <a:solidFill>
                  <a:schemeClr val="accent1"/>
                </a:solidFill>
              </a:defRPr>
            </a:lvl6pPr>
            <a:lvl7pPr lvl="6" algn="ctr">
              <a:spcBef>
                <a:spcPts val="0"/>
              </a:spcBef>
              <a:buClr>
                <a:schemeClr val="accent1"/>
              </a:buClr>
              <a:defRPr>
                <a:solidFill>
                  <a:schemeClr val="accent1"/>
                </a:solidFill>
              </a:defRPr>
            </a:lvl7pPr>
            <a:lvl8pPr lvl="7" algn="ctr">
              <a:spcBef>
                <a:spcPts val="0"/>
              </a:spcBef>
              <a:buClr>
                <a:schemeClr val="accent1"/>
              </a:buClr>
              <a:defRPr>
                <a:solidFill>
                  <a:schemeClr val="accent1"/>
                </a:solidFill>
              </a:defRPr>
            </a:lvl8pPr>
            <a:lvl9pPr lvl="8" algn="ctr">
              <a:spcBef>
                <a:spcPts val="0"/>
              </a:spcBef>
              <a:buClr>
                <a:schemeClr val="accent1"/>
              </a:buClr>
              <a:defRPr>
                <a:solidFill>
                  <a:schemeClr val="accent1"/>
                </a:solidFill>
              </a:defRPr>
            </a:lvl9pPr>
          </a:lstStyle>
          <a:p>
            <a:endParaRPr/>
          </a:p>
        </p:txBody>
      </p:sp>
      <p:sp>
        <p:nvSpPr>
          <p:cNvPr id="49" name="Shape 4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0"/>
        <p:cNvGrpSpPr/>
        <p:nvPr/>
      </p:nvGrpSpPr>
      <p:grpSpPr>
        <a:xfrm>
          <a:off x="0" y="0"/>
          <a:ext cx="0" cy="0"/>
          <a:chOff x="0" y="0"/>
          <a:chExt cx="0" cy="0"/>
        </a:xfrm>
      </p:grpSpPr>
      <p:sp>
        <p:nvSpPr>
          <p:cNvPr id="51" name="Shape 5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bg>
      <p:bgPr>
        <a:solidFill>
          <a:schemeClr val="dk1"/>
        </a:solidFill>
        <a:effectLst/>
      </p:bgPr>
    </p:bg>
    <p:spTree>
      <p:nvGrpSpPr>
        <p:cNvPr id="1" name="Shape 14"/>
        <p:cNvGrpSpPr/>
        <p:nvPr/>
      </p:nvGrpSpPr>
      <p:grpSpPr>
        <a:xfrm>
          <a:off x="0" y="0"/>
          <a:ext cx="0" cy="0"/>
          <a:chOff x="0" y="0"/>
          <a:chExt cx="0" cy="0"/>
        </a:xfrm>
      </p:grpSpPr>
      <p:sp>
        <p:nvSpPr>
          <p:cNvPr id="15" name="Shape 15"/>
          <p:cNvSpPr txBox="1">
            <a:spLocks noGrp="1"/>
          </p:cNvSpPr>
          <p:nvPr>
            <p:ph type="title"/>
          </p:nvPr>
        </p:nvSpPr>
        <p:spPr>
          <a:xfrm>
            <a:off x="2802750" y="802500"/>
            <a:ext cx="3538500" cy="3538500"/>
          </a:xfrm>
          <a:prstGeom prst="rect">
            <a:avLst/>
          </a:prstGeom>
          <a:solidFill>
            <a:srgbClr val="FFFFFF"/>
          </a:solidFill>
        </p:spPr>
        <p:txBody>
          <a:bodyPr lIns="91425" tIns="91425" rIns="91425" bIns="91425" anchor="ctr" anchorCtr="0"/>
          <a:lstStyle>
            <a:lvl1pPr lvl="0" algn="ctr">
              <a:spcBef>
                <a:spcPts val="0"/>
              </a:spcBef>
              <a:buSzPct val="100000"/>
              <a:defRPr sz="4800"/>
            </a:lvl1pPr>
            <a:lvl2pPr lvl="1" algn="ctr">
              <a:spcBef>
                <a:spcPts val="0"/>
              </a:spcBef>
              <a:buSzPct val="100000"/>
              <a:defRPr sz="4800"/>
            </a:lvl2pPr>
            <a:lvl3pPr lvl="2" algn="ctr">
              <a:spcBef>
                <a:spcPts val="0"/>
              </a:spcBef>
              <a:buSzPct val="100000"/>
              <a:defRPr sz="4800"/>
            </a:lvl3pPr>
            <a:lvl4pPr lvl="3" algn="ctr">
              <a:spcBef>
                <a:spcPts val="0"/>
              </a:spcBef>
              <a:buSzPct val="100000"/>
              <a:defRPr sz="4800"/>
            </a:lvl4pPr>
            <a:lvl5pPr lvl="4" algn="ctr">
              <a:spcBef>
                <a:spcPts val="0"/>
              </a:spcBef>
              <a:buSzPct val="100000"/>
              <a:defRPr sz="4800"/>
            </a:lvl5pPr>
            <a:lvl6pPr lvl="5" algn="ctr">
              <a:spcBef>
                <a:spcPts val="0"/>
              </a:spcBef>
              <a:buSzPct val="100000"/>
              <a:defRPr sz="4800"/>
            </a:lvl6pPr>
            <a:lvl7pPr lvl="6" algn="ctr">
              <a:spcBef>
                <a:spcPts val="0"/>
              </a:spcBef>
              <a:buSzPct val="100000"/>
              <a:defRPr sz="4800"/>
            </a:lvl7pPr>
            <a:lvl8pPr lvl="7" algn="ctr">
              <a:spcBef>
                <a:spcPts val="0"/>
              </a:spcBef>
              <a:buSzPct val="100000"/>
              <a:defRPr sz="4800"/>
            </a:lvl8pPr>
            <a:lvl9pPr lvl="8" algn="ctr">
              <a:spcBef>
                <a:spcPts val="0"/>
              </a:spcBef>
              <a:buSzPct val="100000"/>
              <a:defRPr sz="4800"/>
            </a:lvl9pPr>
          </a:lstStyle>
          <a:p>
            <a:endParaRPr/>
          </a:p>
        </p:txBody>
      </p:sp>
      <p:sp>
        <p:nvSpPr>
          <p:cNvPr id="16" name="Shape 1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311700" y="292850"/>
            <a:ext cx="8520600" cy="8010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body" idx="1"/>
          </p:nvPr>
        </p:nvSpPr>
        <p:spPr>
          <a:xfrm>
            <a:off x="311700" y="1228675"/>
            <a:ext cx="8520600" cy="33402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0" name="Shape 2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311700" y="292850"/>
            <a:ext cx="8520600" cy="8010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3" name="Shape 23"/>
          <p:cNvSpPr txBox="1">
            <a:spLocks noGrp="1"/>
          </p:cNvSpPr>
          <p:nvPr>
            <p:ph type="body" idx="1"/>
          </p:nvPr>
        </p:nvSpPr>
        <p:spPr>
          <a:xfrm>
            <a:off x="311700" y="1228675"/>
            <a:ext cx="3999900" cy="33402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body" idx="2"/>
          </p:nvPr>
        </p:nvSpPr>
        <p:spPr>
          <a:xfrm>
            <a:off x="4832400" y="1228675"/>
            <a:ext cx="3999900" cy="33402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5" name="Shape 2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304800" y="309350"/>
            <a:ext cx="8537700" cy="748200"/>
          </a:xfrm>
          <a:prstGeom prst="rect">
            <a:avLst/>
          </a:prstGeom>
        </p:spPr>
        <p:txBody>
          <a:bodyPr lIns="91425" tIns="91425" rIns="91425" bIns="91425" anchor="t" anchorCtr="0"/>
          <a:lstStyle>
            <a:lvl1pPr lvl="0">
              <a:spcBef>
                <a:spcPts val="0"/>
              </a:spcBef>
              <a:buSzPct val="100000"/>
              <a:defRPr sz="4000"/>
            </a:lvl1pPr>
            <a:lvl2pPr lvl="1">
              <a:spcBef>
                <a:spcPts val="0"/>
              </a:spcBef>
              <a:buSzPct val="100000"/>
              <a:defRPr sz="4000"/>
            </a:lvl2pPr>
            <a:lvl3pPr lvl="2">
              <a:spcBef>
                <a:spcPts val="0"/>
              </a:spcBef>
              <a:buSzPct val="100000"/>
              <a:defRPr sz="4000"/>
            </a:lvl3pPr>
            <a:lvl4pPr lvl="3">
              <a:spcBef>
                <a:spcPts val="0"/>
              </a:spcBef>
              <a:buSzPct val="100000"/>
              <a:defRPr sz="4000"/>
            </a:lvl4pPr>
            <a:lvl5pPr lvl="4">
              <a:spcBef>
                <a:spcPts val="0"/>
              </a:spcBef>
              <a:buSzPct val="100000"/>
              <a:defRPr sz="4000"/>
            </a:lvl5pPr>
            <a:lvl6pPr lvl="5">
              <a:spcBef>
                <a:spcPts val="0"/>
              </a:spcBef>
              <a:buSzPct val="100000"/>
              <a:defRPr sz="4000"/>
            </a:lvl6pPr>
            <a:lvl7pPr lvl="6">
              <a:spcBef>
                <a:spcPts val="0"/>
              </a:spcBef>
              <a:buSzPct val="100000"/>
              <a:defRPr sz="4000"/>
            </a:lvl7pPr>
            <a:lvl8pPr lvl="7">
              <a:spcBef>
                <a:spcPts val="0"/>
              </a:spcBef>
              <a:buSzPct val="100000"/>
              <a:defRPr sz="4000"/>
            </a:lvl8pPr>
            <a:lvl9pPr lvl="8">
              <a:spcBef>
                <a:spcPts val="0"/>
              </a:spcBef>
              <a:buSzPct val="100000"/>
              <a:defRPr sz="4000"/>
            </a:lvl9pPr>
          </a:lstStyle>
          <a:p>
            <a:endParaRPr/>
          </a:p>
        </p:txBody>
      </p:sp>
      <p:sp>
        <p:nvSpPr>
          <p:cNvPr id="28" name="Shape 28"/>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3000"/>
            </a:lvl1pPr>
            <a:lvl2pPr lvl="1">
              <a:spcBef>
                <a:spcPts val="0"/>
              </a:spcBef>
              <a:buSzPct val="100000"/>
              <a:defRPr sz="3000"/>
            </a:lvl2pPr>
            <a:lvl3pPr lvl="2">
              <a:spcBef>
                <a:spcPts val="0"/>
              </a:spcBef>
              <a:buSzPct val="100000"/>
              <a:defRPr sz="3000"/>
            </a:lvl3pPr>
            <a:lvl4pPr lvl="3">
              <a:spcBef>
                <a:spcPts val="0"/>
              </a:spcBef>
              <a:buSzPct val="100000"/>
              <a:defRPr sz="3000"/>
            </a:lvl4pPr>
            <a:lvl5pPr lvl="4">
              <a:spcBef>
                <a:spcPts val="0"/>
              </a:spcBef>
              <a:buSzPct val="100000"/>
              <a:defRPr sz="3000"/>
            </a:lvl5pPr>
            <a:lvl6pPr lvl="5">
              <a:spcBef>
                <a:spcPts val="0"/>
              </a:spcBef>
              <a:buSzPct val="100000"/>
              <a:defRPr sz="3000"/>
            </a:lvl6pPr>
            <a:lvl7pPr lvl="6">
              <a:spcBef>
                <a:spcPts val="0"/>
              </a:spcBef>
              <a:buSzPct val="100000"/>
              <a:defRPr sz="3000"/>
            </a:lvl7pPr>
            <a:lvl8pPr lvl="7">
              <a:spcBef>
                <a:spcPts val="0"/>
              </a:spcBef>
              <a:buSzPct val="100000"/>
              <a:defRPr sz="3000"/>
            </a:lvl8pPr>
            <a:lvl9pPr lvl="8">
              <a:spcBef>
                <a:spcPts val="0"/>
              </a:spcBef>
              <a:buSzPct val="100000"/>
              <a:defRPr sz="3000"/>
            </a:lvl9pPr>
          </a:lstStyle>
          <a:p>
            <a:endParaRPr/>
          </a:p>
        </p:txBody>
      </p:sp>
      <p:sp>
        <p:nvSpPr>
          <p:cNvPr id="31" name="Shape 31"/>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2" name="Shape 3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bg>
      <p:bgPr>
        <a:solidFill>
          <a:schemeClr val="accent4"/>
        </a:solidFill>
        <a:effectLst/>
      </p:bgPr>
    </p:bg>
    <p:spTree>
      <p:nvGrpSpPr>
        <p:cNvPr id="1" name="Shape 33"/>
        <p:cNvGrpSpPr/>
        <p:nvPr/>
      </p:nvGrpSpPr>
      <p:grpSpPr>
        <a:xfrm>
          <a:off x="0" y="0"/>
          <a:ext cx="0" cy="0"/>
          <a:chOff x="0" y="0"/>
          <a:chExt cx="0" cy="0"/>
        </a:xfrm>
      </p:grpSpPr>
      <p:sp>
        <p:nvSpPr>
          <p:cNvPr id="34" name="Shape 34"/>
          <p:cNvSpPr txBox="1">
            <a:spLocks noGrp="1"/>
          </p:cNvSpPr>
          <p:nvPr>
            <p:ph type="title"/>
          </p:nvPr>
        </p:nvSpPr>
        <p:spPr>
          <a:xfrm>
            <a:off x="490250" y="526350"/>
            <a:ext cx="5618700" cy="4090800"/>
          </a:xfrm>
          <a:prstGeom prst="rect">
            <a:avLst/>
          </a:prstGeom>
        </p:spPr>
        <p:txBody>
          <a:bodyPr lIns="91425" tIns="91425" rIns="91425" bIns="91425" anchor="ctr" anchorCtr="0"/>
          <a:lstStyle>
            <a:lvl1pPr lvl="0">
              <a:spcBef>
                <a:spcPts val="0"/>
              </a:spcBef>
              <a:buClr>
                <a:schemeClr val="lt1"/>
              </a:buClr>
              <a:buSzPct val="100000"/>
              <a:defRPr sz="6000">
                <a:solidFill>
                  <a:schemeClr val="lt1"/>
                </a:solidFill>
              </a:defRPr>
            </a:lvl1pPr>
            <a:lvl2pPr lvl="1">
              <a:spcBef>
                <a:spcPts val="0"/>
              </a:spcBef>
              <a:buClr>
                <a:schemeClr val="lt1"/>
              </a:buClr>
              <a:buSzPct val="100000"/>
              <a:defRPr sz="6000">
                <a:solidFill>
                  <a:schemeClr val="lt1"/>
                </a:solidFill>
              </a:defRPr>
            </a:lvl2pPr>
            <a:lvl3pPr lvl="2">
              <a:spcBef>
                <a:spcPts val="0"/>
              </a:spcBef>
              <a:buClr>
                <a:schemeClr val="lt1"/>
              </a:buClr>
              <a:buSzPct val="100000"/>
              <a:defRPr sz="6000">
                <a:solidFill>
                  <a:schemeClr val="lt1"/>
                </a:solidFill>
              </a:defRPr>
            </a:lvl3pPr>
            <a:lvl4pPr lvl="3">
              <a:spcBef>
                <a:spcPts val="0"/>
              </a:spcBef>
              <a:buClr>
                <a:schemeClr val="lt1"/>
              </a:buClr>
              <a:buSzPct val="100000"/>
              <a:defRPr sz="6000">
                <a:solidFill>
                  <a:schemeClr val="lt1"/>
                </a:solidFill>
              </a:defRPr>
            </a:lvl4pPr>
            <a:lvl5pPr lvl="4">
              <a:spcBef>
                <a:spcPts val="0"/>
              </a:spcBef>
              <a:buClr>
                <a:schemeClr val="lt1"/>
              </a:buClr>
              <a:buSzPct val="100000"/>
              <a:defRPr sz="6000">
                <a:solidFill>
                  <a:schemeClr val="lt1"/>
                </a:solidFill>
              </a:defRPr>
            </a:lvl5pPr>
            <a:lvl6pPr lvl="5">
              <a:spcBef>
                <a:spcPts val="0"/>
              </a:spcBef>
              <a:buClr>
                <a:schemeClr val="lt1"/>
              </a:buClr>
              <a:buSzPct val="100000"/>
              <a:defRPr sz="6000">
                <a:solidFill>
                  <a:schemeClr val="lt1"/>
                </a:solidFill>
              </a:defRPr>
            </a:lvl6pPr>
            <a:lvl7pPr lvl="6">
              <a:spcBef>
                <a:spcPts val="0"/>
              </a:spcBef>
              <a:buClr>
                <a:schemeClr val="lt1"/>
              </a:buClr>
              <a:buSzPct val="100000"/>
              <a:defRPr sz="6000">
                <a:solidFill>
                  <a:schemeClr val="lt1"/>
                </a:solidFill>
              </a:defRPr>
            </a:lvl7pPr>
            <a:lvl8pPr lvl="7">
              <a:spcBef>
                <a:spcPts val="0"/>
              </a:spcBef>
              <a:buClr>
                <a:schemeClr val="lt1"/>
              </a:buClr>
              <a:buSzPct val="100000"/>
              <a:defRPr sz="6000">
                <a:solidFill>
                  <a:schemeClr val="lt1"/>
                </a:solidFill>
              </a:defRPr>
            </a:lvl8pPr>
            <a:lvl9pPr lvl="8">
              <a:spcBef>
                <a:spcPts val="0"/>
              </a:spcBef>
              <a:buClr>
                <a:schemeClr val="lt1"/>
              </a:buClr>
              <a:buSzPct val="100000"/>
              <a:defRPr sz="6000">
                <a:solidFill>
                  <a:schemeClr val="lt1"/>
                </a:solidFill>
              </a:defRPr>
            </a:lvl9pPr>
          </a:lstStyle>
          <a:p>
            <a:endParaRPr/>
          </a:p>
        </p:txBody>
      </p:sp>
      <p:sp>
        <p:nvSpPr>
          <p:cNvPr id="35" name="Shape 3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solidFill>
                  <a:schemeClr val="lt1"/>
                </a:solidFill>
              </a:rPr>
              <a:t>‹#›</a:t>
            </a:fld>
            <a:endParaRPr lang="en">
              <a:solidFill>
                <a:schemeClr val="lt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6"/>
        <p:cNvGrpSpPr/>
        <p:nvPr/>
      </p:nvGrpSpPr>
      <p:grpSpPr>
        <a:xfrm>
          <a:off x="0" y="0"/>
          <a:ext cx="0" cy="0"/>
          <a:chOff x="0" y="0"/>
          <a:chExt cx="0" cy="0"/>
        </a:xfrm>
      </p:grpSpPr>
      <p:sp>
        <p:nvSpPr>
          <p:cNvPr id="37" name="Shape 37"/>
          <p:cNvSpPr/>
          <p:nvPr/>
        </p:nvSpPr>
        <p:spPr>
          <a:xfrm>
            <a:off x="4572000" y="-25"/>
            <a:ext cx="4572000" cy="5143500"/>
          </a:xfrm>
          <a:prstGeom prst="rect">
            <a:avLst/>
          </a:prstGeom>
          <a:solidFill>
            <a:schemeClr val="dk1"/>
          </a:solidFill>
          <a:ln>
            <a:noFill/>
          </a:ln>
        </p:spPr>
        <p:txBody>
          <a:bodyPr lIns="91425" tIns="91425" rIns="91425" bIns="91425" anchor="ctr" anchorCtr="0">
            <a:noAutofit/>
          </a:bodyPr>
          <a:lstStyle/>
          <a:p>
            <a:pPr lvl="0">
              <a:spcBef>
                <a:spcPts val="0"/>
              </a:spcBef>
              <a:buNone/>
            </a:pPr>
            <a:endParaRPr/>
          </a:p>
        </p:txBody>
      </p:sp>
      <p:cxnSp>
        <p:nvCxnSpPr>
          <p:cNvPr id="38" name="Shape 38"/>
          <p:cNvCxnSpPr/>
          <p:nvPr/>
        </p:nvCxnSpPr>
        <p:spPr>
          <a:xfrm>
            <a:off x="5029675" y="4495500"/>
            <a:ext cx="468300" cy="0"/>
          </a:xfrm>
          <a:prstGeom prst="straightConnector1">
            <a:avLst/>
          </a:prstGeom>
          <a:noFill/>
          <a:ln w="28575" cap="flat" cmpd="sng">
            <a:solidFill>
              <a:schemeClr val="lt1"/>
            </a:solidFill>
            <a:prstDash val="solid"/>
            <a:round/>
            <a:headEnd type="none" w="med" len="med"/>
            <a:tailEnd type="none" w="med" len="med"/>
          </a:ln>
        </p:spPr>
      </p:cxnSp>
      <p:sp>
        <p:nvSpPr>
          <p:cNvPr id="39" name="Shape 39"/>
          <p:cNvSpPr txBox="1">
            <a:spLocks noGrp="1"/>
          </p:cNvSpPr>
          <p:nvPr>
            <p:ph type="title"/>
          </p:nvPr>
        </p:nvSpPr>
        <p:spPr>
          <a:xfrm>
            <a:off x="265500" y="1081400"/>
            <a:ext cx="4045200" cy="1710300"/>
          </a:xfrm>
          <a:prstGeom prst="rect">
            <a:avLst/>
          </a:prstGeom>
        </p:spPr>
        <p:txBody>
          <a:bodyPr lIns="91425" tIns="91425" rIns="91425" bIns="91425" anchor="b" anchorCtr="0"/>
          <a:lstStyle>
            <a:lvl1pPr lvl="0" algn="ctr">
              <a:spcBef>
                <a:spcPts val="0"/>
              </a:spcBef>
              <a:buSzPct val="100000"/>
              <a:defRPr sz="5400"/>
            </a:lvl1pPr>
            <a:lvl2pPr lvl="1" algn="ctr">
              <a:spcBef>
                <a:spcPts val="0"/>
              </a:spcBef>
              <a:buSzPct val="100000"/>
              <a:defRPr sz="5400"/>
            </a:lvl2pPr>
            <a:lvl3pPr lvl="2" algn="ctr">
              <a:spcBef>
                <a:spcPts val="0"/>
              </a:spcBef>
              <a:buSzPct val="100000"/>
              <a:defRPr sz="5400"/>
            </a:lvl3pPr>
            <a:lvl4pPr lvl="3" algn="ctr">
              <a:spcBef>
                <a:spcPts val="0"/>
              </a:spcBef>
              <a:buSzPct val="100000"/>
              <a:defRPr sz="5400"/>
            </a:lvl4pPr>
            <a:lvl5pPr lvl="4" algn="ctr">
              <a:spcBef>
                <a:spcPts val="0"/>
              </a:spcBef>
              <a:buSzPct val="100000"/>
              <a:defRPr sz="5400"/>
            </a:lvl5pPr>
            <a:lvl6pPr lvl="5" algn="ctr">
              <a:spcBef>
                <a:spcPts val="0"/>
              </a:spcBef>
              <a:buSzPct val="100000"/>
              <a:defRPr sz="5400"/>
            </a:lvl6pPr>
            <a:lvl7pPr lvl="6" algn="ctr">
              <a:spcBef>
                <a:spcPts val="0"/>
              </a:spcBef>
              <a:buSzPct val="100000"/>
              <a:defRPr sz="5400"/>
            </a:lvl7pPr>
            <a:lvl8pPr lvl="7" algn="ctr">
              <a:spcBef>
                <a:spcPts val="0"/>
              </a:spcBef>
              <a:buSzPct val="100000"/>
              <a:defRPr sz="5400"/>
            </a:lvl8pPr>
            <a:lvl9pPr lvl="8" algn="ctr">
              <a:spcBef>
                <a:spcPts val="0"/>
              </a:spcBef>
              <a:buSzPct val="100000"/>
              <a:defRPr sz="5400"/>
            </a:lvl9pPr>
          </a:lstStyle>
          <a:p>
            <a:endParaRPr/>
          </a:p>
        </p:txBody>
      </p:sp>
      <p:sp>
        <p:nvSpPr>
          <p:cNvPr id="40" name="Shape 40"/>
          <p:cNvSpPr txBox="1">
            <a:spLocks noGrp="1"/>
          </p:cNvSpPr>
          <p:nvPr>
            <p:ph type="subTitle" idx="1"/>
          </p:nvPr>
        </p:nvSpPr>
        <p:spPr>
          <a:xfrm>
            <a:off x="265500" y="2845222"/>
            <a:ext cx="4045200" cy="1345500"/>
          </a:xfrm>
          <a:prstGeom prst="rect">
            <a:avLst/>
          </a:prstGeom>
        </p:spPr>
        <p:txBody>
          <a:bodyPr lIns="91425" tIns="91425" rIns="91425" bIns="91425" anchor="t" anchorCtr="0"/>
          <a:lstStyle>
            <a:lvl1pPr lvl="0" algn="ctr">
              <a:lnSpc>
                <a:spcPct val="100000"/>
              </a:lnSpc>
              <a:spcBef>
                <a:spcPts val="0"/>
              </a:spcBef>
              <a:spcAft>
                <a:spcPts val="0"/>
              </a:spcAft>
              <a:buNone/>
              <a:defRPr/>
            </a:lvl1pPr>
            <a:lvl2pPr lvl="1" algn="ctr">
              <a:lnSpc>
                <a:spcPct val="100000"/>
              </a:lnSpc>
              <a:spcBef>
                <a:spcPts val="0"/>
              </a:spcBef>
              <a:spcAft>
                <a:spcPts val="0"/>
              </a:spcAft>
              <a:buSzPct val="100000"/>
              <a:buNone/>
              <a:defRPr sz="1800"/>
            </a:lvl2pPr>
            <a:lvl3pPr lvl="2" algn="ctr">
              <a:lnSpc>
                <a:spcPct val="100000"/>
              </a:lnSpc>
              <a:spcBef>
                <a:spcPts val="0"/>
              </a:spcBef>
              <a:spcAft>
                <a:spcPts val="0"/>
              </a:spcAft>
              <a:buSzPct val="100000"/>
              <a:buNone/>
              <a:defRPr sz="1800"/>
            </a:lvl3pPr>
            <a:lvl4pPr lvl="3" algn="ctr">
              <a:lnSpc>
                <a:spcPct val="100000"/>
              </a:lnSpc>
              <a:spcBef>
                <a:spcPts val="0"/>
              </a:spcBef>
              <a:spcAft>
                <a:spcPts val="0"/>
              </a:spcAft>
              <a:buSzPct val="100000"/>
              <a:buNone/>
              <a:defRPr sz="1800"/>
            </a:lvl4pPr>
            <a:lvl5pPr lvl="4" algn="ctr">
              <a:lnSpc>
                <a:spcPct val="100000"/>
              </a:lnSpc>
              <a:spcBef>
                <a:spcPts val="0"/>
              </a:spcBef>
              <a:spcAft>
                <a:spcPts val="0"/>
              </a:spcAft>
              <a:buSzPct val="100000"/>
              <a:buNone/>
              <a:defRPr sz="1800"/>
            </a:lvl5pPr>
            <a:lvl6pPr lvl="5" algn="ctr">
              <a:lnSpc>
                <a:spcPct val="100000"/>
              </a:lnSpc>
              <a:spcBef>
                <a:spcPts val="0"/>
              </a:spcBef>
              <a:spcAft>
                <a:spcPts val="0"/>
              </a:spcAft>
              <a:buSzPct val="100000"/>
              <a:buNone/>
              <a:defRPr sz="1800"/>
            </a:lvl6pPr>
            <a:lvl7pPr lvl="6" algn="ctr">
              <a:lnSpc>
                <a:spcPct val="100000"/>
              </a:lnSpc>
              <a:spcBef>
                <a:spcPts val="0"/>
              </a:spcBef>
              <a:spcAft>
                <a:spcPts val="0"/>
              </a:spcAft>
              <a:buSzPct val="100000"/>
              <a:buNone/>
              <a:defRPr sz="1800"/>
            </a:lvl7pPr>
            <a:lvl8pPr lvl="7" algn="ctr">
              <a:lnSpc>
                <a:spcPct val="100000"/>
              </a:lnSpc>
              <a:spcBef>
                <a:spcPts val="0"/>
              </a:spcBef>
              <a:spcAft>
                <a:spcPts val="0"/>
              </a:spcAft>
              <a:buSzPct val="100000"/>
              <a:buNone/>
              <a:defRPr sz="1800"/>
            </a:lvl8pPr>
            <a:lvl9pPr lvl="8" algn="ctr">
              <a:lnSpc>
                <a:spcPct val="100000"/>
              </a:lnSpc>
              <a:spcBef>
                <a:spcPts val="0"/>
              </a:spcBef>
              <a:spcAft>
                <a:spcPts val="0"/>
              </a:spcAft>
              <a:buSzPct val="100000"/>
              <a:buNone/>
              <a:defRPr sz="1800"/>
            </a:lvl9pPr>
          </a:lstStyle>
          <a:p>
            <a:endParaRPr/>
          </a:p>
        </p:txBody>
      </p:sp>
      <p:sp>
        <p:nvSpPr>
          <p:cNvPr id="41" name="Shape 41"/>
          <p:cNvSpPr txBox="1">
            <a:spLocks noGrp="1"/>
          </p:cNvSpPr>
          <p:nvPr>
            <p:ph type="body" idx="2"/>
          </p:nvPr>
        </p:nvSpPr>
        <p:spPr>
          <a:xfrm>
            <a:off x="4939500" y="724200"/>
            <a:ext cx="3837000" cy="3695100"/>
          </a:xfrm>
          <a:prstGeom prst="rect">
            <a:avLst/>
          </a:prstGeom>
        </p:spPr>
        <p:txBody>
          <a:bodyPr lIns="91425" tIns="91425" rIns="91425" bIns="91425" anchor="ctr" anchorCtr="0"/>
          <a:lstStyle>
            <a:lvl1pPr lvl="0">
              <a:spcBef>
                <a:spcPts val="0"/>
              </a:spcBef>
              <a:buClr>
                <a:schemeClr val="accent1"/>
              </a:buClr>
              <a:defRPr>
                <a:solidFill>
                  <a:schemeClr val="accent1"/>
                </a:solidFill>
              </a:defRPr>
            </a:lvl1pPr>
            <a:lvl2pPr lvl="1">
              <a:spcBef>
                <a:spcPts val="0"/>
              </a:spcBef>
              <a:buClr>
                <a:schemeClr val="accent1"/>
              </a:buClr>
              <a:defRPr>
                <a:solidFill>
                  <a:schemeClr val="accent1"/>
                </a:solidFill>
              </a:defRPr>
            </a:lvl2pPr>
            <a:lvl3pPr lvl="2">
              <a:spcBef>
                <a:spcPts val="0"/>
              </a:spcBef>
              <a:buClr>
                <a:schemeClr val="accent1"/>
              </a:buClr>
              <a:defRPr>
                <a:solidFill>
                  <a:schemeClr val="accent1"/>
                </a:solidFill>
              </a:defRPr>
            </a:lvl3pPr>
            <a:lvl4pPr lvl="3">
              <a:spcBef>
                <a:spcPts val="0"/>
              </a:spcBef>
              <a:buClr>
                <a:schemeClr val="accent1"/>
              </a:buClr>
              <a:defRPr>
                <a:solidFill>
                  <a:schemeClr val="accent1"/>
                </a:solidFill>
              </a:defRPr>
            </a:lvl4pPr>
            <a:lvl5pPr lvl="4">
              <a:spcBef>
                <a:spcPts val="0"/>
              </a:spcBef>
              <a:buClr>
                <a:schemeClr val="accent1"/>
              </a:buClr>
              <a:defRPr>
                <a:solidFill>
                  <a:schemeClr val="accent1"/>
                </a:solidFill>
              </a:defRPr>
            </a:lvl5pPr>
            <a:lvl6pPr lvl="5">
              <a:spcBef>
                <a:spcPts val="0"/>
              </a:spcBef>
              <a:buClr>
                <a:schemeClr val="accent1"/>
              </a:buClr>
              <a:defRPr>
                <a:solidFill>
                  <a:schemeClr val="accent1"/>
                </a:solidFill>
              </a:defRPr>
            </a:lvl6pPr>
            <a:lvl7pPr lvl="6">
              <a:spcBef>
                <a:spcPts val="0"/>
              </a:spcBef>
              <a:buClr>
                <a:schemeClr val="accent1"/>
              </a:buClr>
              <a:defRPr>
                <a:solidFill>
                  <a:schemeClr val="accent1"/>
                </a:solidFill>
              </a:defRPr>
            </a:lvl7pPr>
            <a:lvl8pPr lvl="7">
              <a:spcBef>
                <a:spcPts val="0"/>
              </a:spcBef>
              <a:buClr>
                <a:schemeClr val="accent1"/>
              </a:buClr>
              <a:defRPr>
                <a:solidFill>
                  <a:schemeClr val="accent1"/>
                </a:solidFill>
              </a:defRPr>
            </a:lvl8pPr>
            <a:lvl9pPr lvl="8">
              <a:spcBef>
                <a:spcPts val="0"/>
              </a:spcBef>
              <a:buClr>
                <a:schemeClr val="accent1"/>
              </a:buClr>
              <a:defRPr>
                <a:solidFill>
                  <a:schemeClr val="accent1"/>
                </a:solidFill>
              </a:defRPr>
            </a:lvl9pPr>
          </a:lstStyle>
          <a:p>
            <a:endParaRPr/>
          </a:p>
        </p:txBody>
      </p:sp>
      <p:sp>
        <p:nvSpPr>
          <p:cNvPr id="42" name="Shape 4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3"/>
        <p:cNvGrpSpPr/>
        <p:nvPr/>
      </p:nvGrpSpPr>
      <p:grpSpPr>
        <a:xfrm>
          <a:off x="0" y="0"/>
          <a:ext cx="0" cy="0"/>
          <a:chOff x="0" y="0"/>
          <a:chExt cx="0" cy="0"/>
        </a:xfrm>
      </p:grpSpPr>
      <p:sp>
        <p:nvSpPr>
          <p:cNvPr id="44" name="Shape 44"/>
          <p:cNvSpPr txBox="1">
            <a:spLocks noGrp="1"/>
          </p:cNvSpPr>
          <p:nvPr>
            <p:ph type="body" idx="1"/>
          </p:nvPr>
        </p:nvSpPr>
        <p:spPr>
          <a:xfrm>
            <a:off x="319500" y="4230575"/>
            <a:ext cx="5998800" cy="598800"/>
          </a:xfrm>
          <a:prstGeom prst="rect">
            <a:avLst/>
          </a:prstGeom>
        </p:spPr>
        <p:txBody>
          <a:bodyPr lIns="91425" tIns="91425" rIns="91425" bIns="91425" anchor="ctr" anchorCtr="0"/>
          <a:lstStyle>
            <a:lvl1pPr lvl="0">
              <a:lnSpc>
                <a:spcPct val="100000"/>
              </a:lnSpc>
              <a:spcBef>
                <a:spcPts val="0"/>
              </a:spcBef>
              <a:spcAft>
                <a:spcPts val="0"/>
              </a:spcAft>
              <a:buClr>
                <a:schemeClr val="accent1"/>
              </a:buClr>
              <a:buSzPct val="100000"/>
              <a:buFont typeface="Amatic SC"/>
              <a:buNone/>
              <a:defRPr sz="2400" b="1">
                <a:solidFill>
                  <a:schemeClr val="accent1"/>
                </a:solidFill>
                <a:latin typeface="Amatic SC"/>
                <a:ea typeface="Amatic SC"/>
                <a:cs typeface="Amatic SC"/>
                <a:sym typeface="Amatic SC"/>
              </a:defRPr>
            </a:lvl1pPr>
          </a:lstStyle>
          <a:p>
            <a:endParaRPr/>
          </a:p>
        </p:txBody>
      </p:sp>
      <p:sp>
        <p:nvSpPr>
          <p:cNvPr id="45" name="Shape 4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292850"/>
            <a:ext cx="8520600" cy="801000"/>
          </a:xfrm>
          <a:prstGeom prst="rect">
            <a:avLst/>
          </a:prstGeom>
          <a:noFill/>
          <a:ln>
            <a:noFill/>
          </a:ln>
        </p:spPr>
        <p:txBody>
          <a:bodyPr lIns="91425" tIns="91425" rIns="91425" bIns="91425" anchor="t" anchorCtr="0"/>
          <a:lstStyle>
            <a:lvl1pPr lvl="0">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1pPr>
            <a:lvl2pPr lvl="1">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2pPr>
            <a:lvl3pPr lvl="2">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3pPr>
            <a:lvl4pPr lvl="3">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4pPr>
            <a:lvl5pPr lvl="4">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5pPr>
            <a:lvl6pPr lvl="5">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6pPr>
            <a:lvl7pPr lvl="6">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7pPr>
            <a:lvl8pPr lvl="7">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8pPr>
            <a:lvl9pPr lvl="8">
              <a:spcBef>
                <a:spcPts val="0"/>
              </a:spcBef>
              <a:buClr>
                <a:schemeClr val="accent1"/>
              </a:buClr>
              <a:buSzPct val="100000"/>
              <a:buFont typeface="Amatic SC"/>
              <a:buNone/>
              <a:defRPr sz="4200" b="1">
                <a:solidFill>
                  <a:schemeClr val="accent1"/>
                </a:solidFill>
                <a:latin typeface="Amatic SC"/>
                <a:ea typeface="Amatic SC"/>
                <a:cs typeface="Amatic SC"/>
                <a:sym typeface="Amatic SC"/>
              </a:defRPr>
            </a:lvl9pPr>
          </a:lstStyle>
          <a:p>
            <a:endParaRPr/>
          </a:p>
        </p:txBody>
      </p:sp>
      <p:sp>
        <p:nvSpPr>
          <p:cNvPr id="7" name="Shape 7"/>
          <p:cNvSpPr txBox="1">
            <a:spLocks noGrp="1"/>
          </p:cNvSpPr>
          <p:nvPr>
            <p:ph type="body" idx="1"/>
          </p:nvPr>
        </p:nvSpPr>
        <p:spPr>
          <a:xfrm>
            <a:off x="311700" y="1228675"/>
            <a:ext cx="8520600" cy="33402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buFont typeface="Source Code Pro"/>
              <a:defRPr sz="1800">
                <a:solidFill>
                  <a:schemeClr val="dk2"/>
                </a:solidFill>
                <a:latin typeface="Source Code Pro"/>
                <a:ea typeface="Source Code Pro"/>
                <a:cs typeface="Source Code Pro"/>
                <a:sym typeface="Source Code Pro"/>
              </a:defRPr>
            </a:lvl1pPr>
            <a:lvl2pPr lvl="1">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2pPr>
            <a:lvl3pPr lvl="2">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3pPr>
            <a:lvl4pPr lvl="3">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4pPr>
            <a:lvl5pPr lvl="4">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5pPr>
            <a:lvl6pPr lvl="5">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6pPr>
            <a:lvl7pPr lvl="6">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7pPr>
            <a:lvl8pPr lvl="7">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8pPr>
            <a:lvl9pPr lvl="8">
              <a:lnSpc>
                <a:spcPct val="115000"/>
              </a:lnSpc>
              <a:spcBef>
                <a:spcPts val="0"/>
              </a:spcBef>
              <a:spcAft>
                <a:spcPts val="1600"/>
              </a:spcAft>
              <a:buClr>
                <a:schemeClr val="dk2"/>
              </a:buClr>
              <a:buFont typeface="Source Code Pro"/>
              <a:defRPr>
                <a:solidFill>
                  <a:schemeClr val="dk2"/>
                </a:solidFill>
                <a:latin typeface="Source Code Pro"/>
                <a:ea typeface="Source Code Pro"/>
                <a:cs typeface="Source Code Pro"/>
                <a:sym typeface="Source Code Pro"/>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accent1"/>
                </a:solidFill>
                <a:latin typeface="Source Code Pro"/>
                <a:ea typeface="Source Code Pro"/>
                <a:cs typeface="Source Code Pro"/>
                <a:sym typeface="Source Code Pro"/>
              </a:rPr>
              <a:t>‹#›</a:t>
            </a:fld>
            <a:endParaRPr lang="en" sz="1000">
              <a:solidFill>
                <a:schemeClr val="accent1"/>
              </a:solidFill>
              <a:latin typeface="Source Code Pro"/>
              <a:ea typeface="Source Code Pro"/>
              <a:cs typeface="Source Code Pro"/>
              <a:sym typeface="Source Code Pro"/>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palvelut.lohja.fi/kirjasto/default.asp?kieli=246&amp;id_sivu=229&amp;alasivu=229" TargetMode="External"/><Relationship Id="rId7"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hyperlink" Target="https://www.youtube.com/watch?v=SzHobYh3e8Q" TargetMode="External"/><Relationship Id="rId5" Type="http://schemas.openxmlformats.org/officeDocument/2006/relationships/hyperlink" Target="https://www.youtube.com/watch?v=0xalgIHk8UY" TargetMode="External"/><Relationship Id="rId4" Type="http://schemas.openxmlformats.org/officeDocument/2006/relationships/hyperlink" Target="https://www.youtube.com/watch?v=buPmcknrJD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Shape 56"/>
          <p:cNvSpPr txBox="1">
            <a:spLocks noGrp="1"/>
          </p:cNvSpPr>
          <p:nvPr>
            <p:ph type="ctrTitle"/>
          </p:nvPr>
        </p:nvSpPr>
        <p:spPr>
          <a:xfrm>
            <a:off x="311700" y="468350"/>
            <a:ext cx="8520600" cy="2690400"/>
          </a:xfrm>
          <a:prstGeom prst="rect">
            <a:avLst/>
          </a:prstGeom>
        </p:spPr>
        <p:txBody>
          <a:bodyPr lIns="91425" tIns="91425" rIns="91425" bIns="91425" anchor="ctr" anchorCtr="0">
            <a:noAutofit/>
          </a:bodyPr>
          <a:lstStyle/>
          <a:p>
            <a:pPr lvl="0">
              <a:spcBef>
                <a:spcPts val="0"/>
              </a:spcBef>
              <a:buNone/>
            </a:pPr>
            <a:r>
              <a:rPr lang="en"/>
              <a:t> 9lk kirja-analyysi</a:t>
            </a:r>
          </a:p>
        </p:txBody>
      </p:sp>
      <p:sp>
        <p:nvSpPr>
          <p:cNvPr id="57" name="Shape 57"/>
          <p:cNvSpPr txBox="1">
            <a:spLocks noGrp="1"/>
          </p:cNvSpPr>
          <p:nvPr>
            <p:ph type="subTitle" idx="1"/>
          </p:nvPr>
        </p:nvSpPr>
        <p:spPr>
          <a:xfrm>
            <a:off x="311700" y="3890400"/>
            <a:ext cx="8520600" cy="706200"/>
          </a:xfrm>
          <a:prstGeom prst="rect">
            <a:avLst/>
          </a:prstGeom>
        </p:spPr>
        <p:txBody>
          <a:bodyPr lIns="91425" tIns="91425" rIns="91425" bIns="91425" anchor="ctr" anchorCtr="0">
            <a:noAutofit/>
          </a:bodyPr>
          <a:lstStyle/>
          <a:p>
            <a:pPr lvl="0">
              <a:spcBef>
                <a:spcPts val="0"/>
              </a:spcBef>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spcBef>
                <a:spcPts val="0"/>
              </a:spcBef>
              <a:buNone/>
            </a:pPr>
            <a:r>
              <a:rPr lang="en"/>
              <a:t>Tavoite ja näkökulma</a:t>
            </a:r>
          </a:p>
        </p:txBody>
      </p:sp>
      <p:sp>
        <p:nvSpPr>
          <p:cNvPr id="63" name="Shape 63"/>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marL="0" lvl="0" indent="0">
              <a:lnSpc>
                <a:spcPct val="130384"/>
              </a:lnSpc>
              <a:spcBef>
                <a:spcPts val="0"/>
              </a:spcBef>
              <a:spcAft>
                <a:spcPts val="0"/>
              </a:spcAft>
              <a:buNone/>
            </a:pPr>
            <a:r>
              <a:rPr lang="en" sz="1400" b="1">
                <a:solidFill>
                  <a:srgbClr val="000000"/>
                </a:solidFill>
                <a:highlight>
                  <a:srgbClr val="FFFFFF"/>
                </a:highlight>
                <a:latin typeface="Arial"/>
                <a:ea typeface="Arial"/>
                <a:cs typeface="Arial"/>
                <a:sym typeface="Arial"/>
              </a:rPr>
              <a:t>Tavoite</a:t>
            </a:r>
            <a:r>
              <a:rPr lang="en" sz="1400">
                <a:solidFill>
                  <a:srgbClr val="000000"/>
                </a:solidFill>
                <a:highlight>
                  <a:srgbClr val="FFFFFF"/>
                </a:highlight>
                <a:latin typeface="Arial"/>
                <a:ea typeface="Arial"/>
                <a:cs typeface="Arial"/>
                <a:sym typeface="Arial"/>
              </a:rPr>
              <a:t>​</a:t>
            </a:r>
          </a:p>
          <a:p>
            <a:pPr marL="685800" lvl="0" indent="-317500">
              <a:lnSpc>
                <a:spcPct val="130384"/>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Esittele, erittele ja tulkitse lukemaasi kirjaa ​</a:t>
            </a:r>
          </a:p>
          <a:p>
            <a:pPr marL="38100" lvl="0" indent="0">
              <a:lnSpc>
                <a:spcPct val="130384"/>
              </a:lnSpc>
              <a:spcBef>
                <a:spcPts val="0"/>
              </a:spcBef>
              <a:spcAft>
                <a:spcPts val="0"/>
              </a:spcAft>
              <a:buNone/>
            </a:pPr>
            <a:r>
              <a:rPr lang="en" sz="1400">
                <a:solidFill>
                  <a:srgbClr val="000000"/>
                </a:solidFill>
                <a:highlight>
                  <a:srgbClr val="FFFFFF"/>
                </a:highlight>
                <a:latin typeface="Arial"/>
                <a:ea typeface="Arial"/>
                <a:cs typeface="Arial"/>
                <a:sym typeface="Arial"/>
              </a:rPr>
              <a:t>  tarkasti ja omakohtaisesti​</a:t>
            </a:r>
          </a:p>
          <a:p>
            <a:pPr marL="38100" lvl="0" indent="0">
              <a:lnSpc>
                <a:spcPct val="102444"/>
              </a:lnSpc>
              <a:spcBef>
                <a:spcPts val="0"/>
              </a:spcBef>
              <a:spcAft>
                <a:spcPts val="0"/>
              </a:spcAft>
              <a:buNone/>
            </a:pPr>
            <a:r>
              <a:rPr lang="en" sz="1400">
                <a:solidFill>
                  <a:srgbClr val="000000"/>
                </a:solidFill>
                <a:highlight>
                  <a:srgbClr val="FFFFFF"/>
                </a:highlight>
                <a:latin typeface="Arial"/>
                <a:ea typeface="Arial"/>
                <a:cs typeface="Arial"/>
                <a:sym typeface="Arial"/>
              </a:rPr>
              <a:t>​</a:t>
            </a:r>
          </a:p>
          <a:p>
            <a:pPr marL="38100" lvl="0" indent="0">
              <a:lnSpc>
                <a:spcPct val="130384"/>
              </a:lnSpc>
              <a:spcBef>
                <a:spcPts val="0"/>
              </a:spcBef>
              <a:spcAft>
                <a:spcPts val="0"/>
              </a:spcAft>
              <a:buNone/>
            </a:pPr>
            <a:r>
              <a:rPr lang="en" sz="1400" b="1">
                <a:solidFill>
                  <a:srgbClr val="000000"/>
                </a:solidFill>
                <a:highlight>
                  <a:srgbClr val="FFFFFF"/>
                </a:highlight>
                <a:latin typeface="Arial"/>
                <a:ea typeface="Arial"/>
                <a:cs typeface="Arial"/>
                <a:sym typeface="Arial"/>
              </a:rPr>
              <a:t>Vastaanottajan näkökulma</a:t>
            </a:r>
            <a:r>
              <a:rPr lang="en" sz="1400">
                <a:solidFill>
                  <a:srgbClr val="000000"/>
                </a:solidFill>
                <a:highlight>
                  <a:srgbClr val="FFFFFF"/>
                </a:highlight>
                <a:latin typeface="Arial"/>
                <a:ea typeface="Arial"/>
                <a:cs typeface="Arial"/>
                <a:sym typeface="Arial"/>
              </a:rPr>
              <a:t>​</a:t>
            </a:r>
          </a:p>
          <a:p>
            <a:pPr marL="685800" lvl="0" indent="-317500">
              <a:lnSpc>
                <a:spcPct val="130384"/>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Välitä lukijalle todenmukainen ja monipuolinen käsitys ​</a:t>
            </a:r>
          </a:p>
          <a:p>
            <a:pPr marL="38100" lvl="0" indent="0">
              <a:lnSpc>
                <a:spcPct val="130384"/>
              </a:lnSpc>
              <a:spcBef>
                <a:spcPts val="0"/>
              </a:spcBef>
              <a:spcAft>
                <a:spcPts val="0"/>
              </a:spcAft>
              <a:buNone/>
            </a:pPr>
            <a:r>
              <a:rPr lang="en" sz="1400">
                <a:solidFill>
                  <a:srgbClr val="000000"/>
                </a:solidFill>
                <a:highlight>
                  <a:srgbClr val="FFFFFF"/>
                </a:highlight>
                <a:latin typeface="Arial"/>
                <a:ea typeface="Arial"/>
                <a:cs typeface="Arial"/>
                <a:sym typeface="Arial"/>
              </a:rPr>
              <a:t>  kirjan sisällöstä​</a:t>
            </a:r>
          </a:p>
          <a:p>
            <a:pPr marL="685800" lvl="0" indent="-317500">
              <a:lnSpc>
                <a:spcPct val="130384"/>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Kerro lukijalle myös omia havaintojasi, tulkintojasi ja arvioitasi kirjasta​</a:t>
            </a:r>
          </a:p>
          <a:p>
            <a:pPr lvl="0">
              <a:spcBef>
                <a:spcPts val="0"/>
              </a:spcBef>
              <a:buNone/>
            </a:pPr>
            <a:endParaRPr/>
          </a:p>
        </p:txBody>
      </p:sp>
      <p:pic>
        <p:nvPicPr>
          <p:cNvPr id="64" name="Shape 64"/>
          <p:cNvPicPr preferRelativeResize="0"/>
          <p:nvPr/>
        </p:nvPicPr>
        <p:blipFill>
          <a:blip r:embed="rId3">
            <a:alphaModFix/>
          </a:blip>
          <a:stretch>
            <a:fillRect/>
          </a:stretch>
        </p:blipFill>
        <p:spPr>
          <a:xfrm>
            <a:off x="7597650" y="593525"/>
            <a:ext cx="1295400" cy="1866900"/>
          </a:xfrm>
          <a:prstGeom prst="rect">
            <a:avLst/>
          </a:prstGeom>
          <a:noFill/>
          <a:ln>
            <a:noFill/>
          </a:ln>
        </p:spPr>
      </p:pic>
      <p:pic>
        <p:nvPicPr>
          <p:cNvPr id="65" name="Shape 65"/>
          <p:cNvPicPr preferRelativeResize="0"/>
          <p:nvPr/>
        </p:nvPicPr>
        <p:blipFill>
          <a:blip r:embed="rId4">
            <a:alphaModFix/>
          </a:blip>
          <a:stretch>
            <a:fillRect/>
          </a:stretch>
        </p:blipFill>
        <p:spPr>
          <a:xfrm>
            <a:off x="6102000" y="3425100"/>
            <a:ext cx="1040307" cy="1549624"/>
          </a:xfrm>
          <a:prstGeom prst="rect">
            <a:avLst/>
          </a:prstGeom>
          <a:noFill/>
          <a:ln>
            <a:noFill/>
          </a:ln>
        </p:spPr>
      </p:pic>
      <p:sp>
        <p:nvSpPr>
          <p:cNvPr id="66" name="Shape 66"/>
          <p:cNvSpPr txBox="1"/>
          <p:nvPr/>
        </p:nvSpPr>
        <p:spPr>
          <a:xfrm>
            <a:off x="5982975" y="306225"/>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pic>
        <p:nvPicPr>
          <p:cNvPr id="67" name="Shape 67"/>
          <p:cNvPicPr preferRelativeResize="0"/>
          <p:nvPr/>
        </p:nvPicPr>
        <p:blipFill>
          <a:blip r:embed="rId5">
            <a:alphaModFix/>
          </a:blip>
          <a:stretch>
            <a:fillRect/>
          </a:stretch>
        </p:blipFill>
        <p:spPr>
          <a:xfrm>
            <a:off x="7327650" y="2900600"/>
            <a:ext cx="1181100" cy="1917700"/>
          </a:xfrm>
          <a:prstGeom prst="rect">
            <a:avLst/>
          </a:prstGeom>
          <a:noFill/>
          <a:ln>
            <a:noFill/>
          </a:ln>
        </p:spPr>
      </p:pic>
      <p:sp>
        <p:nvSpPr>
          <p:cNvPr id="68" name="Shape 68"/>
          <p:cNvSpPr txBox="1"/>
          <p:nvPr/>
        </p:nvSpPr>
        <p:spPr>
          <a:xfrm>
            <a:off x="7480050" y="305300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pic>
        <p:nvPicPr>
          <p:cNvPr id="69" name="Shape 69"/>
          <p:cNvPicPr preferRelativeResize="0"/>
          <p:nvPr/>
        </p:nvPicPr>
        <p:blipFill>
          <a:blip r:embed="rId6">
            <a:alphaModFix/>
          </a:blip>
          <a:stretch>
            <a:fillRect/>
          </a:stretch>
        </p:blipFill>
        <p:spPr>
          <a:xfrm>
            <a:off x="5679900" y="485450"/>
            <a:ext cx="1257300" cy="1955800"/>
          </a:xfrm>
          <a:prstGeom prst="rect">
            <a:avLst/>
          </a:prstGeom>
          <a:noFill/>
          <a:ln>
            <a:noFill/>
          </a:ln>
        </p:spPr>
      </p:pic>
      <p:sp>
        <p:nvSpPr>
          <p:cNvPr id="70" name="Shape 70"/>
          <p:cNvSpPr txBox="1"/>
          <p:nvPr/>
        </p:nvSpPr>
        <p:spPr>
          <a:xfrm>
            <a:off x="5508750" y="-9940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spcBef>
                <a:spcPts val="0"/>
              </a:spcBef>
              <a:buNone/>
            </a:pPr>
            <a:r>
              <a:rPr lang="en"/>
              <a:t>Rakenne ja sisältö</a:t>
            </a:r>
          </a:p>
        </p:txBody>
      </p:sp>
      <p:sp>
        <p:nvSpPr>
          <p:cNvPr id="76" name="Shape 76"/>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marL="685800" lvl="0" indent="-317500">
              <a:lnSpc>
                <a:spcPct val="135771"/>
              </a:lnSpc>
              <a:spcBef>
                <a:spcPts val="0"/>
              </a:spcBef>
              <a:spcAft>
                <a:spcPts val="0"/>
              </a:spcAft>
              <a:buClr>
                <a:srgbClr val="000000"/>
              </a:buClr>
              <a:buSzPct val="100000"/>
              <a:buFont typeface="Arial"/>
            </a:pPr>
            <a:r>
              <a:rPr lang="en" sz="1400" b="1">
                <a:solidFill>
                  <a:srgbClr val="000000"/>
                </a:solidFill>
                <a:highlight>
                  <a:srgbClr val="FFFFFF"/>
                </a:highlight>
                <a:latin typeface="Arial"/>
                <a:ea typeface="Arial"/>
                <a:cs typeface="Arial"/>
                <a:sym typeface="Arial"/>
              </a:rPr>
              <a:t>Otsikoi</a:t>
            </a:r>
            <a:r>
              <a:rPr lang="en" sz="1400">
                <a:solidFill>
                  <a:srgbClr val="000000"/>
                </a:solidFill>
                <a:highlight>
                  <a:srgbClr val="FFFFFF"/>
                </a:highlight>
                <a:latin typeface="Arial"/>
                <a:ea typeface="Arial"/>
                <a:cs typeface="Arial"/>
                <a:sym typeface="Arial"/>
              </a:rPr>
              <a:t> tekstisi osuvasti; pelkkä kirjan nimi tai sana analyysi otsikkona ei vielä välttämättä houkuttele lukemaan.</a:t>
            </a:r>
          </a:p>
          <a:p>
            <a:pPr marL="685800" lvl="0" indent="-317500">
              <a:lnSpc>
                <a:spcPct val="135771"/>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Seuraavaksi otsikon alapuolella kerrotaan kirjan tiedot. Niissä mainitaan kirjoittajan nimi, kirjan nimi, ilmestymisvuosi, mahdollinen suomentaja, kustannusosakeyhtiö, sen kotipaikka ja usein kirjan sivumäärä. ​</a:t>
            </a:r>
          </a:p>
          <a:p>
            <a:pPr marL="685800" lvl="0" indent="-317500" rtl="0">
              <a:lnSpc>
                <a:spcPct val="135771"/>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 Sen jälkeen alkaa varsinainen analyysi. </a:t>
            </a:r>
          </a:p>
          <a:p>
            <a:pPr marL="685800" lvl="0" indent="-317500">
              <a:lnSpc>
                <a:spcPct val="135771"/>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Teksti jaetaan kappaleisiin. ​</a:t>
            </a:r>
          </a:p>
          <a:p>
            <a:pPr marL="685800" lvl="0" indent="-317500">
              <a:lnSpc>
                <a:spcPct val="135771"/>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Aloita analyysi kiinnostavasti esimerkiksi kirjaan tai sen kirjoittajaan liittyvällä toteamuksella, kysymyksellä, väitteellä, huudahduksella, ajatelmalla tai taustatiedolla. Voit lähteä liikkelle myös omasta lukukokemuksestasi. ​</a:t>
            </a:r>
          </a:p>
          <a:p>
            <a:pPr lvl="0">
              <a:lnSpc>
                <a:spcPct val="135771"/>
              </a:lnSpc>
              <a:spcBef>
                <a:spcPts val="0"/>
              </a:spcBef>
              <a:spcAft>
                <a:spcPts val="0"/>
              </a:spcAft>
              <a:buNone/>
            </a:pPr>
            <a:endParaRPr sz="1400">
              <a:solidFill>
                <a:srgbClr val="000000"/>
              </a:solidFill>
              <a:highlight>
                <a:srgbClr val="FFFFFF"/>
              </a:highlight>
              <a:latin typeface="Arial"/>
              <a:ea typeface="Arial"/>
              <a:cs typeface="Arial"/>
              <a:sym typeface="Arial"/>
            </a:endParaRPr>
          </a:p>
          <a:p>
            <a:pPr lvl="0">
              <a:spcBef>
                <a:spcPts val="0"/>
              </a:spcBef>
              <a:buNone/>
            </a:pPr>
            <a:endParaRPr sz="1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Shape 81"/>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spcBef>
                <a:spcPts val="0"/>
              </a:spcBef>
              <a:buNone/>
            </a:pPr>
            <a:r>
              <a:rPr lang="en"/>
              <a:t>Rakenne ja sisältö</a:t>
            </a:r>
          </a:p>
        </p:txBody>
      </p:sp>
      <p:sp>
        <p:nvSpPr>
          <p:cNvPr id="82" name="Shape 82"/>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marL="38100" lvl="0" indent="0">
              <a:lnSpc>
                <a:spcPct val="112045"/>
              </a:lnSpc>
              <a:spcBef>
                <a:spcPts val="0"/>
              </a:spcBef>
              <a:spcAft>
                <a:spcPts val="0"/>
              </a:spcAft>
              <a:buNone/>
            </a:pPr>
            <a:r>
              <a:rPr lang="en" b="1">
                <a:solidFill>
                  <a:srgbClr val="000000"/>
                </a:solidFill>
                <a:highlight>
                  <a:srgbClr val="FFFFFF"/>
                </a:highlight>
                <a:latin typeface="Arial"/>
                <a:ea typeface="Arial"/>
                <a:cs typeface="Arial"/>
                <a:sym typeface="Arial"/>
              </a:rPr>
              <a:t>1)</a:t>
            </a:r>
            <a:r>
              <a:rPr lang="en">
                <a:solidFill>
                  <a:srgbClr val="000000"/>
                </a:solidFill>
                <a:highlight>
                  <a:srgbClr val="FFFFFF"/>
                </a:highlight>
                <a:latin typeface="Arial"/>
                <a:ea typeface="Arial"/>
                <a:cs typeface="Arial"/>
                <a:sym typeface="Arial"/>
              </a:rPr>
              <a:t> Esittele kirjan </a:t>
            </a:r>
            <a:r>
              <a:rPr lang="en" b="1">
                <a:solidFill>
                  <a:srgbClr val="000000"/>
                </a:solidFill>
                <a:highlight>
                  <a:srgbClr val="FFFFFF"/>
                </a:highlight>
                <a:latin typeface="Arial"/>
                <a:ea typeface="Arial"/>
                <a:cs typeface="Arial"/>
                <a:sym typeface="Arial"/>
              </a:rPr>
              <a:t>miljöö</a:t>
            </a:r>
            <a:r>
              <a:rPr lang="en">
                <a:solidFill>
                  <a:srgbClr val="000000"/>
                </a:solidFill>
                <a:highlight>
                  <a:srgbClr val="FFFFFF"/>
                </a:highlight>
                <a:latin typeface="Arial"/>
                <a:ea typeface="Arial"/>
                <a:cs typeface="Arial"/>
                <a:sym typeface="Arial"/>
              </a:rPr>
              <a:t>tä, eli missä tapahtumat käydään. Kuvaile tärkeimpiä tapahtumapaikkoja. Millainen on kirjan henkilöiden elämänpiiri, mihin aikaan/aikakauteen tapahtumat sijoittuvat? Miten ajankuva näkyy kirjassa? (Onko se esim. kovin erilainen kuin nykymaailma) Onko kirjassa takaumia tai ennakointeja, vai mennäänkö tapahtumia kronologisesti eteenpäin?​</a:t>
            </a:r>
          </a:p>
          <a:p>
            <a:pPr marL="38100" lvl="0" indent="0">
              <a:lnSpc>
                <a:spcPct val="112045"/>
              </a:lnSpc>
              <a:spcBef>
                <a:spcPts val="0"/>
              </a:spcBef>
              <a:spcAft>
                <a:spcPts val="0"/>
              </a:spcAft>
              <a:buNone/>
            </a:pPr>
            <a:r>
              <a:rPr lang="en">
                <a:solidFill>
                  <a:srgbClr val="000000"/>
                </a:solidFill>
                <a:highlight>
                  <a:srgbClr val="FFFFFF"/>
                </a:highlight>
                <a:latin typeface="Arial"/>
                <a:ea typeface="Arial"/>
                <a:cs typeface="Arial"/>
                <a:sym typeface="Arial"/>
              </a:rPr>
              <a:t>​</a:t>
            </a:r>
          </a:p>
          <a:p>
            <a:pPr marL="38100" lvl="0" indent="0">
              <a:lnSpc>
                <a:spcPct val="112045"/>
              </a:lnSpc>
              <a:spcBef>
                <a:spcPts val="0"/>
              </a:spcBef>
              <a:spcAft>
                <a:spcPts val="0"/>
              </a:spcAft>
              <a:buNone/>
            </a:pPr>
            <a:r>
              <a:rPr lang="en" b="1">
                <a:solidFill>
                  <a:srgbClr val="000000"/>
                </a:solidFill>
                <a:highlight>
                  <a:srgbClr val="FFFFFF"/>
                </a:highlight>
                <a:latin typeface="Arial"/>
                <a:ea typeface="Arial"/>
                <a:cs typeface="Arial"/>
                <a:sym typeface="Arial"/>
              </a:rPr>
              <a:t>2)</a:t>
            </a:r>
            <a:r>
              <a:rPr lang="en">
                <a:solidFill>
                  <a:srgbClr val="000000"/>
                </a:solidFill>
                <a:highlight>
                  <a:srgbClr val="FFFFFF"/>
                </a:highlight>
                <a:latin typeface="Arial"/>
                <a:ea typeface="Arial"/>
                <a:cs typeface="Arial"/>
                <a:sym typeface="Arial"/>
              </a:rPr>
              <a:t> Millaisia kirjan </a:t>
            </a:r>
            <a:r>
              <a:rPr lang="en" b="1">
                <a:solidFill>
                  <a:srgbClr val="000000"/>
                </a:solidFill>
                <a:highlight>
                  <a:srgbClr val="FFFFFF"/>
                </a:highlight>
                <a:latin typeface="Arial"/>
                <a:ea typeface="Arial"/>
                <a:cs typeface="Arial"/>
                <a:sym typeface="Arial"/>
              </a:rPr>
              <a:t>henkilöt </a:t>
            </a:r>
            <a:r>
              <a:rPr lang="en">
                <a:solidFill>
                  <a:srgbClr val="000000"/>
                </a:solidFill>
                <a:highlight>
                  <a:srgbClr val="FFFFFF"/>
                </a:highlight>
                <a:latin typeface="Arial"/>
                <a:ea typeface="Arial"/>
                <a:cs typeface="Arial"/>
                <a:sym typeface="Arial"/>
              </a:rPr>
              <a:t>ovat? Kuvaile henkilöitä tarkasti. Millainen </a:t>
            </a:r>
            <a:r>
              <a:rPr lang="en" b="1">
                <a:solidFill>
                  <a:srgbClr val="000000"/>
                </a:solidFill>
                <a:highlight>
                  <a:srgbClr val="FFFFFF"/>
                </a:highlight>
                <a:latin typeface="Arial"/>
                <a:ea typeface="Arial"/>
                <a:cs typeface="Arial"/>
                <a:sym typeface="Arial"/>
              </a:rPr>
              <a:t>päähenkilö </a:t>
            </a:r>
            <a:r>
              <a:rPr lang="en">
                <a:solidFill>
                  <a:srgbClr val="000000"/>
                </a:solidFill>
                <a:highlight>
                  <a:srgbClr val="FFFFFF"/>
                </a:highlight>
                <a:latin typeface="Arial"/>
                <a:ea typeface="Arial"/>
                <a:cs typeface="Arial"/>
                <a:sym typeface="Arial"/>
              </a:rPr>
              <a:t>on luonteeltaan, millaisia valintoja hän tekee elämässään, millaisten ongelmien parissa hän kamppailee? Ketkä ovat hänelle tärkeimmät ihmiset ja miksi? Millaisia ihmissuhteita kirja kuvaa? Kuinka päähenkilö muuttuu ja kehittyy teoksen kuluessa?</a:t>
            </a:r>
          </a:p>
          <a:p>
            <a:pPr lvl="0">
              <a:spcBef>
                <a:spcPts val="0"/>
              </a:spcBef>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spcBef>
                <a:spcPts val="0"/>
              </a:spcBef>
              <a:buNone/>
            </a:pPr>
            <a:r>
              <a:rPr lang="en"/>
              <a:t>Rakenne ja sisältö</a:t>
            </a:r>
          </a:p>
        </p:txBody>
      </p:sp>
      <p:sp>
        <p:nvSpPr>
          <p:cNvPr id="88" name="Shape 88"/>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rtl="0">
              <a:lnSpc>
                <a:spcPct val="103865"/>
              </a:lnSpc>
              <a:spcBef>
                <a:spcPts val="0"/>
              </a:spcBef>
              <a:spcAft>
                <a:spcPts val="0"/>
              </a:spcAft>
              <a:buNone/>
            </a:pPr>
            <a:r>
              <a:rPr lang="en" sz="1400" b="1">
                <a:solidFill>
                  <a:srgbClr val="000000"/>
                </a:solidFill>
                <a:highlight>
                  <a:srgbClr val="FFFFFF"/>
                </a:highlight>
                <a:latin typeface="Arial"/>
                <a:ea typeface="Arial"/>
                <a:cs typeface="Arial"/>
                <a:sym typeface="Arial"/>
              </a:rPr>
              <a:t>3) </a:t>
            </a:r>
            <a:r>
              <a:rPr lang="en" sz="1400">
                <a:solidFill>
                  <a:srgbClr val="000000"/>
                </a:solidFill>
                <a:highlight>
                  <a:srgbClr val="FFFFFF"/>
                </a:highlight>
                <a:latin typeface="Arial"/>
                <a:ea typeface="Arial"/>
                <a:cs typeface="Arial"/>
                <a:sym typeface="Arial"/>
              </a:rPr>
              <a:t>Millainen on kirjan</a:t>
            </a:r>
            <a:r>
              <a:rPr lang="en" sz="1400" b="1">
                <a:solidFill>
                  <a:srgbClr val="000000"/>
                </a:solidFill>
                <a:highlight>
                  <a:srgbClr val="FFFFFF"/>
                </a:highlight>
                <a:latin typeface="Arial"/>
                <a:ea typeface="Arial"/>
                <a:cs typeface="Arial"/>
                <a:sym typeface="Arial"/>
              </a:rPr>
              <a:t> juoni</a:t>
            </a:r>
            <a:r>
              <a:rPr lang="en" sz="1400">
                <a:solidFill>
                  <a:srgbClr val="000000"/>
                </a:solidFill>
                <a:highlight>
                  <a:srgbClr val="FFFFFF"/>
                </a:highlight>
                <a:latin typeface="Arial"/>
                <a:ea typeface="Arial"/>
                <a:cs typeface="Arial"/>
                <a:sym typeface="Arial"/>
              </a:rPr>
              <a:t>, eli millaisen tapahtumasarjan se kuvaa? Onko juoni selkeä ja helppo hahmottaa, vai epäselvä, poukkoileva, jopa merkityksetön (siten että jokin muu asia, esim. henkilösuhteet, nousevat keskiöön)? Jos juoni ei olekaan pääasia, pohdi, miksi henkilöiden sisäisen maailman kuvaus on tärkeämpää?​</a:t>
            </a:r>
          </a:p>
          <a:p>
            <a:pPr lvl="0" rtl="0">
              <a:lnSpc>
                <a:spcPct val="103865"/>
              </a:lnSpc>
              <a:spcBef>
                <a:spcPts val="0"/>
              </a:spcBef>
              <a:spcAft>
                <a:spcPts val="0"/>
              </a:spcAft>
              <a:buNone/>
            </a:pPr>
            <a:endParaRPr sz="1400">
              <a:solidFill>
                <a:srgbClr val="000000"/>
              </a:solidFill>
              <a:highlight>
                <a:srgbClr val="FFFFFF"/>
              </a:highlight>
              <a:latin typeface="Arial"/>
              <a:ea typeface="Arial"/>
              <a:cs typeface="Arial"/>
              <a:sym typeface="Arial"/>
            </a:endParaRPr>
          </a:p>
          <a:p>
            <a:pPr lvl="0">
              <a:lnSpc>
                <a:spcPct val="103865"/>
              </a:lnSpc>
              <a:spcBef>
                <a:spcPts val="0"/>
              </a:spcBef>
              <a:spcAft>
                <a:spcPts val="0"/>
              </a:spcAft>
              <a:buNone/>
            </a:pPr>
            <a:r>
              <a:rPr lang="en" sz="1400" b="1">
                <a:solidFill>
                  <a:srgbClr val="000000"/>
                </a:solidFill>
                <a:highlight>
                  <a:srgbClr val="FFFFFF"/>
                </a:highlight>
                <a:latin typeface="Arial"/>
                <a:ea typeface="Arial"/>
                <a:cs typeface="Arial"/>
                <a:sym typeface="Arial"/>
              </a:rPr>
              <a:t>4)</a:t>
            </a:r>
            <a:r>
              <a:rPr lang="en" sz="1400">
                <a:solidFill>
                  <a:srgbClr val="000000"/>
                </a:solidFill>
                <a:highlight>
                  <a:srgbClr val="FFFFFF"/>
                </a:highlight>
                <a:latin typeface="Arial"/>
                <a:ea typeface="Arial"/>
                <a:cs typeface="Arial"/>
                <a:sym typeface="Arial"/>
              </a:rPr>
              <a:t> Mitä kirja kokonaisuutena haluaa kertoa lukijalle elämästä, ihmisistä jne? Eli pohdi teoksen </a:t>
            </a:r>
            <a:r>
              <a:rPr lang="en" sz="1400" b="1">
                <a:solidFill>
                  <a:srgbClr val="000000"/>
                </a:solidFill>
                <a:highlight>
                  <a:srgbClr val="FFFFFF"/>
                </a:highlight>
                <a:latin typeface="Arial"/>
                <a:ea typeface="Arial"/>
                <a:cs typeface="Arial"/>
                <a:sym typeface="Arial"/>
              </a:rPr>
              <a:t>teemaa</a:t>
            </a:r>
            <a:r>
              <a:rPr lang="en" sz="1400">
                <a:solidFill>
                  <a:srgbClr val="000000"/>
                </a:solidFill>
                <a:highlight>
                  <a:srgbClr val="FFFFFF"/>
                </a:highlight>
                <a:latin typeface="Arial"/>
                <a:ea typeface="Arial"/>
                <a:cs typeface="Arial"/>
                <a:sym typeface="Arial"/>
              </a:rPr>
              <a:t>. Ota esimerkkejä kirjan tapahtumista ja ihmisistä kirjoittaessasi teemasta. Peilaa kirjan teemaa omaan elämääsi tai elämään yleensä ja mieti tätä kautta, mitä kirja haluaa lukijoilleen “opettaa”. Kirjan nimeä voi pohtia tässä kohtaa, sillä se usein saattaa kuvastaa teemaa.​</a:t>
            </a:r>
          </a:p>
          <a:p>
            <a:pPr marL="38100" lvl="0" indent="0">
              <a:lnSpc>
                <a:spcPct val="134160"/>
              </a:lnSpc>
              <a:spcBef>
                <a:spcPts val="0"/>
              </a:spcBef>
              <a:spcAft>
                <a:spcPts val="0"/>
              </a:spcAft>
              <a:buNone/>
            </a:pPr>
            <a:r>
              <a:rPr lang="en" sz="1400">
                <a:solidFill>
                  <a:srgbClr val="000000"/>
                </a:solidFill>
                <a:highlight>
                  <a:srgbClr val="FFFFFF"/>
                </a:highlight>
                <a:latin typeface="Arial"/>
                <a:ea typeface="Arial"/>
                <a:cs typeface="Arial"/>
                <a:sym typeface="Arial"/>
              </a:rPr>
              <a:t> ​</a:t>
            </a:r>
          </a:p>
          <a:p>
            <a:pPr lvl="0">
              <a:lnSpc>
                <a:spcPct val="103865"/>
              </a:lnSpc>
              <a:spcBef>
                <a:spcPts val="0"/>
              </a:spcBef>
              <a:spcAft>
                <a:spcPts val="0"/>
              </a:spcAft>
              <a:buNone/>
            </a:pPr>
            <a:r>
              <a:rPr lang="en" sz="1400" b="1">
                <a:solidFill>
                  <a:srgbClr val="000000"/>
                </a:solidFill>
                <a:highlight>
                  <a:srgbClr val="FFFFFF"/>
                </a:highlight>
                <a:latin typeface="Arial"/>
                <a:ea typeface="Arial"/>
                <a:cs typeface="Arial"/>
                <a:sym typeface="Arial"/>
              </a:rPr>
              <a:t>5)</a:t>
            </a:r>
            <a:r>
              <a:rPr lang="en" sz="1400">
                <a:solidFill>
                  <a:srgbClr val="000000"/>
                </a:solidFill>
                <a:highlight>
                  <a:srgbClr val="FFFFFF"/>
                </a:highlight>
                <a:latin typeface="Arial"/>
                <a:ea typeface="Arial"/>
                <a:cs typeface="Arial"/>
                <a:sym typeface="Arial"/>
              </a:rPr>
              <a:t> Pohdi kirjan </a:t>
            </a:r>
            <a:r>
              <a:rPr lang="en" sz="1400" b="1">
                <a:solidFill>
                  <a:srgbClr val="000000"/>
                </a:solidFill>
                <a:highlight>
                  <a:srgbClr val="FFFFFF"/>
                </a:highlight>
                <a:latin typeface="Arial"/>
                <a:ea typeface="Arial"/>
                <a:cs typeface="Arial"/>
                <a:sym typeface="Arial"/>
              </a:rPr>
              <a:t>kertojaa ja näkökulmaa.</a:t>
            </a:r>
            <a:r>
              <a:rPr lang="en" sz="1400">
                <a:solidFill>
                  <a:srgbClr val="000000"/>
                </a:solidFill>
                <a:highlight>
                  <a:srgbClr val="FFFFFF"/>
                </a:highlight>
                <a:latin typeface="Arial"/>
                <a:ea typeface="Arial"/>
                <a:cs typeface="Arial"/>
                <a:sym typeface="Arial"/>
              </a:rPr>
              <a:t> Onko kirjassa minäkertoja, hänkertoja vai kaikkitietävä kertoja (joka pääsee kaikkien henkilöiden ajatuksiin)? Onko kerronnassa muuta mielenkiintoista, esim. vaihtuva näkökulma tai jokin muu kiinnostava seikka? </a:t>
            </a:r>
          </a:p>
          <a:p>
            <a:pPr lvl="0">
              <a:spcBef>
                <a:spcPts val="0"/>
              </a:spcBef>
              <a:buNone/>
            </a:pPr>
            <a:endParaRPr sz="1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spcBef>
                <a:spcPts val="0"/>
              </a:spcBef>
              <a:buNone/>
            </a:pPr>
            <a:r>
              <a:rPr lang="en"/>
              <a:t>Rakenne ja sisältö</a:t>
            </a:r>
          </a:p>
        </p:txBody>
      </p:sp>
      <p:sp>
        <p:nvSpPr>
          <p:cNvPr id="94" name="Shape 94"/>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lnSpc>
                <a:spcPct val="132754"/>
              </a:lnSpc>
              <a:spcBef>
                <a:spcPts val="0"/>
              </a:spcBef>
              <a:spcAft>
                <a:spcPts val="0"/>
              </a:spcAft>
              <a:buNone/>
            </a:pPr>
            <a:r>
              <a:rPr lang="en" sz="1400" b="1">
                <a:solidFill>
                  <a:srgbClr val="000000"/>
                </a:solidFill>
                <a:highlight>
                  <a:srgbClr val="FFFFFF"/>
                </a:highlight>
                <a:latin typeface="Arial"/>
                <a:ea typeface="Arial"/>
                <a:cs typeface="Arial"/>
                <a:sym typeface="Arial"/>
              </a:rPr>
              <a:t>6)</a:t>
            </a:r>
            <a:r>
              <a:rPr lang="en" sz="1400">
                <a:solidFill>
                  <a:srgbClr val="000000"/>
                </a:solidFill>
                <a:highlight>
                  <a:srgbClr val="FFFFFF"/>
                </a:highlight>
                <a:latin typeface="Arial"/>
                <a:ea typeface="Arial"/>
                <a:cs typeface="Arial"/>
                <a:sym typeface="Arial"/>
              </a:rPr>
              <a:t> Kuvaile kirjan </a:t>
            </a:r>
            <a:r>
              <a:rPr lang="en" sz="1400" b="1">
                <a:solidFill>
                  <a:srgbClr val="000000"/>
                </a:solidFill>
                <a:highlight>
                  <a:srgbClr val="FFFFFF"/>
                </a:highlight>
                <a:latin typeface="Arial"/>
                <a:ea typeface="Arial"/>
                <a:cs typeface="Arial"/>
                <a:sym typeface="Arial"/>
              </a:rPr>
              <a:t>kieltä</a:t>
            </a:r>
            <a:r>
              <a:rPr lang="en" sz="1400">
                <a:solidFill>
                  <a:srgbClr val="000000"/>
                </a:solidFill>
                <a:highlight>
                  <a:srgbClr val="FFFFFF"/>
                </a:highlight>
                <a:latin typeface="Arial"/>
                <a:ea typeface="Arial"/>
                <a:cs typeface="Arial"/>
                <a:sym typeface="Arial"/>
              </a:rPr>
              <a:t>. Millaista dialogi eli vuoropuhelu on? (humoristista, puhekielistä, alatyylistä, vanhahtavaa…) Entä kirjan kieli yleensä? Oliko kirjaa helppo lukea? Jaksoiko kirja kielen nokkeluuden, sanavalintojen tms. puolesta kiinnostaa? ​</a:t>
            </a:r>
          </a:p>
          <a:p>
            <a:pPr lvl="0">
              <a:lnSpc>
                <a:spcPct val="132754"/>
              </a:lnSpc>
              <a:spcBef>
                <a:spcPts val="0"/>
              </a:spcBef>
              <a:spcAft>
                <a:spcPts val="0"/>
              </a:spcAft>
              <a:buNone/>
            </a:pPr>
            <a:endParaRPr sz="1400">
              <a:solidFill>
                <a:srgbClr val="000000"/>
              </a:solidFill>
              <a:highlight>
                <a:srgbClr val="FFFFFF"/>
              </a:highlight>
              <a:latin typeface="Arial"/>
              <a:ea typeface="Arial"/>
              <a:cs typeface="Arial"/>
              <a:sym typeface="Arial"/>
            </a:endParaRPr>
          </a:p>
          <a:p>
            <a:pPr lvl="0">
              <a:lnSpc>
                <a:spcPct val="132754"/>
              </a:lnSpc>
              <a:spcBef>
                <a:spcPts val="0"/>
              </a:spcBef>
              <a:spcAft>
                <a:spcPts val="0"/>
              </a:spcAft>
              <a:buNone/>
            </a:pPr>
            <a:r>
              <a:rPr lang="en" sz="1400" b="1">
                <a:solidFill>
                  <a:srgbClr val="000000"/>
                </a:solidFill>
                <a:highlight>
                  <a:srgbClr val="FFFFFF"/>
                </a:highlight>
                <a:latin typeface="Arial"/>
                <a:ea typeface="Arial"/>
                <a:cs typeface="Arial"/>
                <a:sym typeface="Arial"/>
              </a:rPr>
              <a:t>7) Pohdi tässä viimeisessä kappaleessa lukukokemustasi</a:t>
            </a:r>
            <a:r>
              <a:rPr lang="en" sz="1400">
                <a:solidFill>
                  <a:srgbClr val="000000"/>
                </a:solidFill>
                <a:highlight>
                  <a:srgbClr val="FFFFFF"/>
                </a:highlight>
                <a:latin typeface="Arial"/>
                <a:ea typeface="Arial"/>
                <a:cs typeface="Arial"/>
                <a:sym typeface="Arial"/>
              </a:rPr>
              <a:t>, vaikka oletkin sitä ehkä edellä jo monin tavoin tullutkin pohtineeksi. Millaista kirjan lukeminen oli? Mitä pohdittavaa se sinulle antoi, tarjosiko se jännitystä, ajanvietettä, matkan menneisyyteen, tulevaan tai jopa itseesi? Oliko kirjan lukeminen tylsää? Mikä kirjassa erityisesti kiinnosti, puhutteli tai ihastutti? Kirja saattoi myös vihastuttaa tai ärsyttää. Pohdi tätäkin näkökulmaa, jos näin oli. Kenelle voisit suositella kirjaa tai olla suosittelematta?</a:t>
            </a:r>
          </a:p>
          <a:p>
            <a:pPr lvl="0">
              <a:spcBef>
                <a:spcPts val="0"/>
              </a:spcBef>
              <a:buNone/>
            </a:pPr>
            <a:r>
              <a:rPr lang="en"/>
              <a:t>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Shape 99"/>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spcBef>
                <a:spcPts val="0"/>
              </a:spcBef>
              <a:buNone/>
            </a:pPr>
            <a:r>
              <a:rPr lang="en"/>
              <a:t>KIELI</a:t>
            </a:r>
          </a:p>
        </p:txBody>
      </p:sp>
      <p:sp>
        <p:nvSpPr>
          <p:cNvPr id="100" name="Shape 100"/>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marL="38100" lvl="0" indent="0">
              <a:lnSpc>
                <a:spcPct val="128432"/>
              </a:lnSpc>
              <a:spcBef>
                <a:spcPts val="0"/>
              </a:spcBef>
              <a:spcAft>
                <a:spcPts val="0"/>
              </a:spcAft>
              <a:buNone/>
            </a:pPr>
            <a:endParaRPr sz="1400">
              <a:solidFill>
                <a:srgbClr val="000000"/>
              </a:solidFill>
              <a:highlight>
                <a:srgbClr val="FFFFFF"/>
              </a:highlight>
              <a:latin typeface="Arial"/>
              <a:ea typeface="Arial"/>
              <a:cs typeface="Arial"/>
              <a:sym typeface="Arial"/>
            </a:endParaRPr>
          </a:p>
          <a:p>
            <a:pPr marL="685800" lvl="0" indent="-317500">
              <a:lnSpc>
                <a:spcPct val="135771"/>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Käytä analyysissä selkeää ja vivahteikasta yleiskieltä. ​</a:t>
            </a:r>
          </a:p>
          <a:p>
            <a:pPr marL="685800" lvl="0" indent="-317500" rtl="0">
              <a:lnSpc>
                <a:spcPct val="135771"/>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Tuo sanavalinnnoilla esiin omaa lukukokemustasi.​</a:t>
            </a:r>
          </a:p>
          <a:p>
            <a:pPr marL="685800" lvl="0" indent="-317500" rtl="0">
              <a:lnSpc>
                <a:spcPct val="135771"/>
              </a:lnSpc>
              <a:spcBef>
                <a:spcPts val="0"/>
              </a:spcBef>
              <a:spcAft>
                <a:spcPts val="0"/>
              </a:spcAft>
              <a:buClr>
                <a:srgbClr val="000000"/>
              </a:buClr>
              <a:buSzPct val="100000"/>
              <a:buFont typeface="Arial"/>
            </a:pPr>
            <a:r>
              <a:rPr lang="en" sz="1400" b="1">
                <a:solidFill>
                  <a:srgbClr val="000000"/>
                </a:solidFill>
                <a:highlight>
                  <a:srgbClr val="FFFFFF"/>
                </a:highlight>
                <a:latin typeface="Arial"/>
                <a:ea typeface="Arial"/>
                <a:cs typeface="Arial"/>
                <a:sym typeface="Arial"/>
              </a:rPr>
              <a:t>Olisi hyvä, jos liittäisit johonkin kapaleeseen lyhyen tekstinäytteen</a:t>
            </a:r>
            <a:r>
              <a:rPr lang="en" sz="1400">
                <a:solidFill>
                  <a:srgbClr val="000000"/>
                </a:solidFill>
                <a:highlight>
                  <a:srgbClr val="FFFFFF"/>
                </a:highlight>
                <a:latin typeface="Arial"/>
                <a:ea typeface="Arial"/>
                <a:cs typeface="Arial"/>
                <a:sym typeface="Arial"/>
              </a:rPr>
              <a:t> kirjastasi. Se voi olla pätkä dialogista, henkilökuvauksesta ja tai kirjan juonellisesta huippukohdasta. Se voi olla kirjan paras virke, joka jäi mieleesi. ​</a:t>
            </a:r>
          </a:p>
          <a:p>
            <a:pPr lvl="0">
              <a:lnSpc>
                <a:spcPct val="135771"/>
              </a:lnSpc>
              <a:spcBef>
                <a:spcPts val="0"/>
              </a:spcBef>
              <a:spcAft>
                <a:spcPts val="0"/>
              </a:spcAft>
              <a:buNone/>
            </a:pPr>
            <a:endParaRPr sz="1400">
              <a:solidFill>
                <a:srgbClr val="000000"/>
              </a:solidFill>
              <a:highlight>
                <a:srgbClr val="FFFFFF"/>
              </a:highlight>
              <a:latin typeface="Arial"/>
              <a:ea typeface="Arial"/>
              <a:cs typeface="Arial"/>
              <a:sym typeface="Arial"/>
            </a:endParaRPr>
          </a:p>
          <a:p>
            <a:pPr marL="685800" lvl="0" indent="-317500">
              <a:lnSpc>
                <a:spcPct val="135771"/>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Kerro kirjan tapahtumista ja henkilöistä preesensissä. Omasta lukukokemuksestasi voit kirjoittaa imperfektissä.​</a:t>
            </a:r>
          </a:p>
          <a:p>
            <a:pPr marL="685800" lvl="0" indent="-317500">
              <a:lnSpc>
                <a:spcPct val="135771"/>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Apuja kielenhuollon kertaukseen löytyy hyvin oman kirjan s. 224-239</a:t>
            </a:r>
          </a:p>
          <a:p>
            <a:pPr lvl="0">
              <a:spcBef>
                <a:spcPts val="0"/>
              </a:spcBef>
              <a:buNone/>
            </a:pPr>
            <a:endParaRPr/>
          </a:p>
        </p:txBody>
      </p:sp>
      <p:pic>
        <p:nvPicPr>
          <p:cNvPr id="101" name="Shape 101"/>
          <p:cNvPicPr preferRelativeResize="0"/>
          <p:nvPr/>
        </p:nvPicPr>
        <p:blipFill>
          <a:blip r:embed="rId3">
            <a:alphaModFix/>
          </a:blip>
          <a:stretch>
            <a:fillRect/>
          </a:stretch>
        </p:blipFill>
        <p:spPr>
          <a:xfrm>
            <a:off x="5627400" y="131025"/>
            <a:ext cx="1587500" cy="2019300"/>
          </a:xfrm>
          <a:prstGeom prst="rect">
            <a:avLst/>
          </a:prstGeom>
          <a:noFill/>
          <a:ln>
            <a:noFill/>
          </a:ln>
        </p:spPr>
      </p:pic>
      <p:sp>
        <p:nvSpPr>
          <p:cNvPr id="102" name="Shape 102"/>
          <p:cNvSpPr txBox="1"/>
          <p:nvPr/>
        </p:nvSpPr>
        <p:spPr>
          <a:xfrm>
            <a:off x="5779800" y="283425"/>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311700" y="292850"/>
            <a:ext cx="8520600" cy="801000"/>
          </a:xfrm>
          <a:prstGeom prst="rect">
            <a:avLst/>
          </a:prstGeom>
        </p:spPr>
        <p:txBody>
          <a:bodyPr lIns="91425" tIns="91425" rIns="91425" bIns="91425" anchor="t" anchorCtr="0">
            <a:noAutofit/>
          </a:bodyPr>
          <a:lstStyle/>
          <a:p>
            <a:pPr lvl="0">
              <a:spcBef>
                <a:spcPts val="0"/>
              </a:spcBef>
              <a:buNone/>
            </a:pPr>
            <a:r>
              <a:rPr lang="en"/>
              <a:t>MITEN TÄSSÄ HOMMASSA NYT EDETÄÄN?</a:t>
            </a:r>
          </a:p>
        </p:txBody>
      </p:sp>
      <p:sp>
        <p:nvSpPr>
          <p:cNvPr id="108" name="Shape 108"/>
          <p:cNvSpPr txBox="1">
            <a:spLocks noGrp="1"/>
          </p:cNvSpPr>
          <p:nvPr>
            <p:ph type="body" idx="1"/>
          </p:nvPr>
        </p:nvSpPr>
        <p:spPr>
          <a:xfrm>
            <a:off x="311700" y="1228675"/>
            <a:ext cx="8520600" cy="3340200"/>
          </a:xfrm>
          <a:prstGeom prst="rect">
            <a:avLst/>
          </a:prstGeom>
        </p:spPr>
        <p:txBody>
          <a:bodyPr lIns="91425" tIns="91425" rIns="91425" bIns="91425" anchor="t" anchorCtr="0">
            <a:noAutofit/>
          </a:bodyPr>
          <a:lstStyle/>
          <a:p>
            <a:pPr lvl="0">
              <a:lnSpc>
                <a:spcPct val="116960"/>
              </a:lnSpc>
              <a:spcBef>
                <a:spcPts val="0"/>
              </a:spcBef>
              <a:spcAft>
                <a:spcPts val="0"/>
              </a:spcAft>
              <a:buNone/>
            </a:pPr>
            <a:r>
              <a:rPr lang="en" sz="1400" b="1">
                <a:solidFill>
                  <a:srgbClr val="000000"/>
                </a:solidFill>
                <a:highlight>
                  <a:srgbClr val="FFFFFF"/>
                </a:highlight>
                <a:latin typeface="Arial"/>
                <a:ea typeface="Arial"/>
                <a:cs typeface="Arial"/>
                <a:sym typeface="Arial"/>
              </a:rPr>
              <a:t>1. Valitse itsellesi kirja, jonka oikeasti haluat lukea ja joka kiinnosta</a:t>
            </a:r>
            <a:r>
              <a:rPr lang="en" sz="1400">
                <a:solidFill>
                  <a:srgbClr val="000000"/>
                </a:solidFill>
                <a:highlight>
                  <a:srgbClr val="FFFFFF"/>
                </a:highlight>
                <a:latin typeface="Arial"/>
                <a:ea typeface="Arial"/>
                <a:cs typeface="Arial"/>
                <a:sym typeface="Arial"/>
              </a:rPr>
              <a:t>a​</a:t>
            </a:r>
          </a:p>
          <a:p>
            <a:pPr marL="685800" lvl="0" indent="-317500">
              <a:lnSpc>
                <a:spcPct val="116960"/>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Kirjastossa/koulussa kirjan takakansien selailu, vinkit kavereilta ja opettajalta​</a:t>
            </a:r>
          </a:p>
          <a:p>
            <a:pPr marL="685800" lvl="0" indent="-317500">
              <a:lnSpc>
                <a:spcPct val="116960"/>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Apuja netistä, hyviä listauksia löytyy esim. </a:t>
            </a:r>
            <a:r>
              <a:rPr lang="en" sz="1400">
                <a:solidFill>
                  <a:schemeClr val="hlink"/>
                </a:solidFill>
                <a:highlight>
                  <a:srgbClr val="FFFFFF"/>
                </a:highlight>
                <a:latin typeface="Arial"/>
                <a:ea typeface="Arial"/>
                <a:cs typeface="Arial"/>
                <a:sym typeface="Arial"/>
                <a:hlinkClick r:id="rId3"/>
              </a:rPr>
              <a:t>http://palvelut.lohja.fi/kirjasto/default.asp?kieli=246&amp;id_sivu=229&amp;alasivu=229</a:t>
            </a:r>
            <a:r>
              <a:rPr lang="en" sz="1400">
                <a:solidFill>
                  <a:srgbClr val="000000"/>
                </a:solidFill>
                <a:highlight>
                  <a:srgbClr val="FFFFFF"/>
                </a:highlight>
                <a:latin typeface="Arial"/>
                <a:ea typeface="Arial"/>
                <a:cs typeface="Arial"/>
                <a:sym typeface="Arial"/>
              </a:rPr>
              <a:t> (Lohjan kaupunginkirjasto --&gt; lapset ja nuoret --&gt; lukuvinkkejä​</a:t>
            </a:r>
          </a:p>
          <a:p>
            <a:pPr marL="685800" lvl="0" indent="-317500">
              <a:lnSpc>
                <a:spcPct val="116960"/>
              </a:lnSpc>
              <a:spcBef>
                <a:spcPts val="0"/>
              </a:spcBef>
              <a:spcAft>
                <a:spcPts val="0"/>
              </a:spcAft>
              <a:buClr>
                <a:srgbClr val="000000"/>
              </a:buClr>
              <a:buSzPct val="100000"/>
              <a:buFont typeface="Arial"/>
            </a:pPr>
            <a:r>
              <a:rPr lang="en" sz="1400">
                <a:solidFill>
                  <a:srgbClr val="000000"/>
                </a:solidFill>
                <a:highlight>
                  <a:srgbClr val="FFFFFF"/>
                </a:highlight>
                <a:latin typeface="Arial"/>
                <a:ea typeface="Arial"/>
                <a:cs typeface="Arial"/>
                <a:sym typeface="Arial"/>
              </a:rPr>
              <a:t>Kirjatrailereitä katsomalla saataa innostua, näitä löytyy paljon, esim.​</a:t>
            </a:r>
          </a:p>
          <a:p>
            <a:pPr marL="457200" lvl="0" indent="0">
              <a:lnSpc>
                <a:spcPct val="116960"/>
              </a:lnSpc>
              <a:spcBef>
                <a:spcPts val="0"/>
              </a:spcBef>
              <a:spcAft>
                <a:spcPts val="0"/>
              </a:spcAft>
              <a:buNone/>
            </a:pPr>
            <a:r>
              <a:rPr lang="en" sz="1400">
                <a:solidFill>
                  <a:schemeClr val="hlink"/>
                </a:solidFill>
                <a:highlight>
                  <a:srgbClr val="FFFFFF"/>
                </a:highlight>
                <a:latin typeface="Arial"/>
                <a:ea typeface="Arial"/>
                <a:cs typeface="Arial"/>
                <a:sym typeface="Arial"/>
                <a:hlinkClick r:id="rId4"/>
              </a:rPr>
              <a:t>https://www.youtube.com/watch?v=buPmcknrJDI</a:t>
            </a:r>
            <a:r>
              <a:rPr lang="en" sz="1400">
                <a:solidFill>
                  <a:srgbClr val="000000"/>
                </a:solidFill>
                <a:highlight>
                  <a:srgbClr val="FFFFFF"/>
                </a:highlight>
                <a:latin typeface="Arial"/>
                <a:ea typeface="Arial"/>
                <a:cs typeface="Arial"/>
                <a:sym typeface="Arial"/>
              </a:rPr>
              <a:t>, </a:t>
            </a:r>
            <a:r>
              <a:rPr lang="en" sz="1400">
                <a:solidFill>
                  <a:schemeClr val="hlink"/>
                </a:solidFill>
                <a:highlight>
                  <a:srgbClr val="FFFFFF"/>
                </a:highlight>
                <a:latin typeface="Arial"/>
                <a:ea typeface="Arial"/>
                <a:cs typeface="Arial"/>
                <a:sym typeface="Arial"/>
                <a:hlinkClick r:id="rId5"/>
              </a:rPr>
              <a:t>https://www.youtube.com/watch?v=0xalgIHk8UY</a:t>
            </a:r>
            <a:r>
              <a:rPr lang="en" sz="1400">
                <a:solidFill>
                  <a:srgbClr val="000000"/>
                </a:solidFill>
                <a:highlight>
                  <a:srgbClr val="FFFFFF"/>
                </a:highlight>
                <a:latin typeface="Arial"/>
                <a:ea typeface="Arial"/>
                <a:cs typeface="Arial"/>
                <a:sym typeface="Arial"/>
              </a:rPr>
              <a:t>, </a:t>
            </a:r>
            <a:r>
              <a:rPr lang="en" sz="1400">
                <a:solidFill>
                  <a:schemeClr val="hlink"/>
                </a:solidFill>
                <a:highlight>
                  <a:srgbClr val="FFFFFF"/>
                </a:highlight>
                <a:latin typeface="Arial"/>
                <a:ea typeface="Arial"/>
                <a:cs typeface="Arial"/>
                <a:sym typeface="Arial"/>
                <a:hlinkClick r:id="rId6"/>
              </a:rPr>
              <a:t>https://www.youtube.com/watch?v=SzHobYh3e8Q</a:t>
            </a:r>
            <a:r>
              <a:rPr lang="en" sz="1400">
                <a:solidFill>
                  <a:srgbClr val="000000"/>
                </a:solidFill>
                <a:highlight>
                  <a:srgbClr val="FFFFFF"/>
                </a:highlight>
                <a:latin typeface="Calibri"/>
                <a:ea typeface="Calibri"/>
                <a:cs typeface="Calibri"/>
                <a:sym typeface="Calibri"/>
              </a:rPr>
              <a:t>​</a:t>
            </a:r>
          </a:p>
          <a:p>
            <a:pPr marL="38100" lvl="0" indent="0">
              <a:lnSpc>
                <a:spcPct val="133092"/>
              </a:lnSpc>
              <a:spcBef>
                <a:spcPts val="0"/>
              </a:spcBef>
              <a:spcAft>
                <a:spcPts val="0"/>
              </a:spcAft>
              <a:buNone/>
            </a:pPr>
            <a:r>
              <a:rPr lang="en" sz="1400" b="1">
                <a:solidFill>
                  <a:srgbClr val="000000"/>
                </a:solidFill>
                <a:highlight>
                  <a:srgbClr val="FFFFFF"/>
                </a:highlight>
                <a:latin typeface="Arial"/>
                <a:ea typeface="Arial"/>
                <a:cs typeface="Arial"/>
                <a:sym typeface="Arial"/>
              </a:rPr>
              <a:t>2. Lue kirja! </a:t>
            </a:r>
            <a:r>
              <a:rPr lang="en" sz="1400">
                <a:solidFill>
                  <a:srgbClr val="000000"/>
                </a:solidFill>
                <a:highlight>
                  <a:srgbClr val="FFFFFF"/>
                </a:highlight>
                <a:latin typeface="Arial"/>
                <a:ea typeface="Arial"/>
                <a:cs typeface="Arial"/>
                <a:sym typeface="Arial"/>
              </a:rPr>
              <a:t>(koulussa lukutunteja ja lisäksi kotona)​</a:t>
            </a:r>
          </a:p>
          <a:p>
            <a:pPr marL="38100" lvl="0" indent="0">
              <a:lnSpc>
                <a:spcPct val="133092"/>
              </a:lnSpc>
              <a:spcBef>
                <a:spcPts val="0"/>
              </a:spcBef>
              <a:spcAft>
                <a:spcPts val="0"/>
              </a:spcAft>
              <a:buNone/>
            </a:pPr>
            <a:r>
              <a:rPr lang="en" sz="1400" b="1">
                <a:solidFill>
                  <a:srgbClr val="000000"/>
                </a:solidFill>
                <a:highlight>
                  <a:srgbClr val="FFFFFF"/>
                </a:highlight>
                <a:latin typeface="Arial"/>
                <a:ea typeface="Arial"/>
                <a:cs typeface="Arial"/>
                <a:sym typeface="Arial"/>
              </a:rPr>
              <a:t>3. Kirjoita analyysi</a:t>
            </a:r>
            <a:r>
              <a:rPr lang="en" sz="1400">
                <a:solidFill>
                  <a:srgbClr val="000000"/>
                </a:solidFill>
                <a:highlight>
                  <a:srgbClr val="FFFFFF"/>
                </a:highlight>
                <a:latin typeface="Arial"/>
                <a:ea typeface="Arial"/>
                <a:cs typeface="Arial"/>
                <a:sym typeface="Arial"/>
              </a:rPr>
              <a:t>​ (tietokoneella tai käsin)</a:t>
            </a:r>
          </a:p>
          <a:p>
            <a:pPr marL="38100" lvl="0" indent="0">
              <a:lnSpc>
                <a:spcPct val="133092"/>
              </a:lnSpc>
              <a:spcBef>
                <a:spcPts val="0"/>
              </a:spcBef>
              <a:spcAft>
                <a:spcPts val="0"/>
              </a:spcAft>
              <a:buNone/>
            </a:pPr>
            <a:r>
              <a:rPr lang="en" sz="1400">
                <a:solidFill>
                  <a:srgbClr val="000000"/>
                </a:solidFill>
                <a:highlight>
                  <a:srgbClr val="FFFFFF"/>
                </a:highlight>
                <a:latin typeface="Arial"/>
                <a:ea typeface="Arial"/>
                <a:cs typeface="Arial"/>
                <a:sym typeface="Arial"/>
              </a:rPr>
              <a:t>- Kirjoittaminen koulussa/kotona riippuen kirjan lukemisen tahdista</a:t>
            </a:r>
          </a:p>
          <a:p>
            <a:pPr lvl="0">
              <a:spcBef>
                <a:spcPts val="0"/>
              </a:spcBef>
              <a:buNone/>
            </a:pPr>
            <a:endParaRPr/>
          </a:p>
        </p:txBody>
      </p:sp>
      <p:pic>
        <p:nvPicPr>
          <p:cNvPr id="109" name="Shape 109"/>
          <p:cNvPicPr preferRelativeResize="0"/>
          <p:nvPr/>
        </p:nvPicPr>
        <p:blipFill>
          <a:blip r:embed="rId7">
            <a:alphaModFix/>
          </a:blip>
          <a:stretch>
            <a:fillRect/>
          </a:stretch>
        </p:blipFill>
        <p:spPr>
          <a:xfrm>
            <a:off x="7028200" y="2622550"/>
            <a:ext cx="1447800" cy="1714500"/>
          </a:xfrm>
          <a:prstGeom prst="rect">
            <a:avLst/>
          </a:prstGeom>
          <a:noFill/>
          <a:ln>
            <a:noFill/>
          </a:ln>
        </p:spPr>
      </p:pic>
      <p:sp>
        <p:nvSpPr>
          <p:cNvPr id="110" name="Shape 110"/>
          <p:cNvSpPr txBox="1"/>
          <p:nvPr/>
        </p:nvSpPr>
        <p:spPr>
          <a:xfrm>
            <a:off x="7180600" y="277495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Tree>
  </p:cSld>
  <p:clrMapOvr>
    <a:masterClrMapping/>
  </p:clrMapOvr>
</p:sld>
</file>

<file path=ppt/theme/theme1.xml><?xml version="1.0" encoding="utf-8"?>
<a:theme xmlns:a="http://schemas.openxmlformats.org/drawingml/2006/main" name="beach-day">
  <a:themeElements>
    <a:clrScheme name="Beach Day">
      <a:dk1>
        <a:srgbClr val="00FDC8"/>
      </a:dk1>
      <a:lt1>
        <a:srgbClr val="FFFFFF"/>
      </a:lt1>
      <a:dk2>
        <a:srgbClr val="666666"/>
      </a:dk2>
      <a:lt2>
        <a:srgbClr val="EEEEEE"/>
      </a:lt2>
      <a:accent1>
        <a:srgbClr val="212121"/>
      </a:accent1>
      <a:accent2>
        <a:srgbClr val="455A64"/>
      </a:accent2>
      <a:accent3>
        <a:srgbClr val="78909C"/>
      </a:accent3>
      <a:accent4>
        <a:srgbClr val="7C7CE0"/>
      </a:accent4>
      <a:accent5>
        <a:srgbClr val="DB4437"/>
      </a:accent5>
      <a:accent6>
        <a:srgbClr val="F6CD4C"/>
      </a:accent6>
      <a:hlink>
        <a:srgbClr val="DB4437"/>
      </a:hlink>
      <a:folHlink>
        <a:srgbClr val="DB443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722</Words>
  <Application>Microsoft Office PowerPoint</Application>
  <PresentationFormat>Näytössä katseltava esitys (16:9)</PresentationFormat>
  <Paragraphs>53</Paragraphs>
  <Slides>8</Slides>
  <Notes>8</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8</vt:i4>
      </vt:variant>
    </vt:vector>
  </HeadingPairs>
  <TitlesOfParts>
    <vt:vector size="13" baseType="lpstr">
      <vt:lpstr>Arial</vt:lpstr>
      <vt:lpstr>Source Code Pro</vt:lpstr>
      <vt:lpstr>Calibri</vt:lpstr>
      <vt:lpstr>Amatic SC</vt:lpstr>
      <vt:lpstr>beach-day</vt:lpstr>
      <vt:lpstr> 9lk kirja-analyysi</vt:lpstr>
      <vt:lpstr>Tavoite ja näkökulma</vt:lpstr>
      <vt:lpstr>Rakenne ja sisältö</vt:lpstr>
      <vt:lpstr>Rakenne ja sisältö</vt:lpstr>
      <vt:lpstr>Rakenne ja sisältö</vt:lpstr>
      <vt:lpstr>Rakenne ja sisältö</vt:lpstr>
      <vt:lpstr>KIELI</vt:lpstr>
      <vt:lpstr>MITEN TÄSSÄ HOMMASSA NYT EDETÄÄN?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9lk kirja-analyysi</dc:title>
  <dc:creator>Nina</dc:creator>
  <cp:lastModifiedBy>Nina</cp:lastModifiedBy>
  <cp:revision>2</cp:revision>
  <dcterms:modified xsi:type="dcterms:W3CDTF">2016-10-24T05:20:08Z</dcterms:modified>
</cp:coreProperties>
</file>