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DAEDC-1FFD-B70B-0E8F-3E213CC91BC8}" v="1281" dt="2021-02-24T17:52:29.350"/>
    <p1510:client id="{8DEC2EA6-2270-45B6-8B59-DAD3B0830F70}" v="864" dt="2021-02-24T16:47:31.420"/>
    <p1510:client id="{98898E40-DBE2-994C-CF31-703A3452B406}" v="50" dt="2021-02-25T15:56:56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älimäki Jaana Maria" userId="S::jaana.valimaki@edu.kotka.fi::cf23a7a9-1d8c-4f8e-aea9-94c6fb2754e1" providerId="AD" clId="Web-{8DEC2EA6-2270-45B6-8B59-DAD3B0830F70}"/>
    <pc:docChg chg="addSld modSld addMainMaster delMainMaster">
      <pc:chgData name="Välimäki Jaana Maria" userId="S::jaana.valimaki@edu.kotka.fi::cf23a7a9-1d8c-4f8e-aea9-94c6fb2754e1" providerId="AD" clId="Web-{8DEC2EA6-2270-45B6-8B59-DAD3B0830F70}" dt="2021-02-24T16:47:22.373" v="465" actId="20577"/>
      <pc:docMkLst>
        <pc:docMk/>
      </pc:docMkLst>
      <pc:sldChg chg="addSp modSp mod setBg modClrScheme chgLayout">
        <pc:chgData name="Välimäki Jaana Maria" userId="S::jaana.valimaki@edu.kotka.fi::cf23a7a9-1d8c-4f8e-aea9-94c6fb2754e1" providerId="AD" clId="Web-{8DEC2EA6-2270-45B6-8B59-DAD3B0830F70}" dt="2021-02-24T15:48:45.461" v="27"/>
        <pc:sldMkLst>
          <pc:docMk/>
          <pc:sldMk cId="782385677" sldId="256"/>
        </pc:sldMkLst>
        <pc:spChg chg="mod or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2" creationId="{00000000-0000-0000-0000-000000000000}"/>
          </ac:spMkLst>
        </pc:spChg>
        <pc:spChg chg="mod or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3" creationId="{00000000-0000-0000-0000-000000000000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8" creationId="{328C565D-A991-4381-AC37-76A58A4A128F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10" creationId="{B7180431-F4DE-415D-BCBB-9316423C37C1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12" creationId="{EEABD997-5EF9-4E9B-AFBB-F6DFAAF3ADF0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48:45.461" v="27"/>
          <ac:spMkLst>
            <pc:docMk/>
            <pc:sldMk cId="782385677" sldId="256"/>
            <ac:spMk id="14" creationId="{E9AB5EE6-A047-4B18-B998-D46DF3CC36FE}"/>
          </ac:spMkLst>
        </pc:spChg>
      </pc:sldChg>
      <pc:sldChg chg="addSp delSp modSp new mod setBg setClrOvrMap">
        <pc:chgData name="Välimäki Jaana Maria" userId="S::jaana.valimaki@edu.kotka.fi::cf23a7a9-1d8c-4f8e-aea9-94c6fb2754e1" providerId="AD" clId="Web-{8DEC2EA6-2270-45B6-8B59-DAD3B0830F70}" dt="2021-02-24T15:53:05.044" v="112" actId="20577"/>
        <pc:sldMkLst>
          <pc:docMk/>
          <pc:sldMk cId="3659331983" sldId="257"/>
        </pc:sldMkLst>
        <pc:spChg chg="mo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" creationId="{976FBE3D-9DDC-4A04-BCC6-B0106DD9F630}"/>
          </ac:spMkLst>
        </pc:spChg>
        <pc:spChg chg="del mo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3" creationId="{A8A78752-AFBA-4E53-A377-7CF0FF5F525B}"/>
          </ac:spMkLst>
        </pc:spChg>
        <pc:spChg chg="add del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8" creationId="{1A59258C-AAC2-41CD-973C-7439B122A3FF}"/>
          </ac:spMkLst>
        </pc:spChg>
        <pc:spChg chg="add del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10" creationId="{54516B72-0116-42B2-82A2-B11218A36636}"/>
          </ac:spMkLst>
        </pc:spChg>
        <pc:spChg chg="add del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12" creationId="{7CDB507F-21B7-4C27-B0FC-D9C465C6DB44}"/>
          </ac:spMkLst>
        </pc:spChg>
        <pc:spChg chg="add del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14" creationId="{7AB1AE17-B7A3-4363-95CD-25441E2FF1F3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0" creationId="{75F28DDD-9641-43BA-944D-79B0687051F1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2" creationId="{32AA2954-062E-4B72-A97B-0B066FB156D8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4" creationId="{10CA29A6-E0B1-40CD-ADF7-7B8E932A3222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6" creationId="{8DD5F866-AD72-475A-B6C6-54E4577D4AAC}"/>
          </ac:spMkLst>
        </pc:spChg>
        <pc:spChg chg="add">
          <ac:chgData name="Välimäki Jaana Maria" userId="S::jaana.valimaki@edu.kotka.fi::cf23a7a9-1d8c-4f8e-aea9-94c6fb2754e1" providerId="AD" clId="Web-{8DEC2EA6-2270-45B6-8B59-DAD3B0830F70}" dt="2021-02-24T15:50:58.182" v="78"/>
          <ac:spMkLst>
            <pc:docMk/>
            <pc:sldMk cId="3659331983" sldId="257"/>
            <ac:spMk id="28" creationId="{C02BAD4C-6EA9-4F10-92D4-A1C8C53DAEE4}"/>
          </ac:spMkLst>
        </pc:spChg>
        <pc:graphicFrameChg chg="add modGraphic">
          <ac:chgData name="Välimäki Jaana Maria" userId="S::jaana.valimaki@edu.kotka.fi::cf23a7a9-1d8c-4f8e-aea9-94c6fb2754e1" providerId="AD" clId="Web-{8DEC2EA6-2270-45B6-8B59-DAD3B0830F70}" dt="2021-02-24T15:53:05.044" v="112" actId="20577"/>
          <ac:graphicFrameMkLst>
            <pc:docMk/>
            <pc:sldMk cId="3659331983" sldId="257"/>
            <ac:graphicFrameMk id="16" creationId="{8EB2F545-2992-42CD-A92B-36FFCC34E2CF}"/>
          </ac:graphicFrameMkLst>
        </pc:graphicFrameChg>
      </pc:sldChg>
      <pc:sldChg chg="addSp modSp new mod modClrScheme addAnim modAnim chgLayout">
        <pc:chgData name="Välimäki Jaana Maria" userId="S::jaana.valimaki@edu.kotka.fi::cf23a7a9-1d8c-4f8e-aea9-94c6fb2754e1" providerId="AD" clId="Web-{8DEC2EA6-2270-45B6-8B59-DAD3B0830F70}" dt="2021-02-24T16:46:01.246" v="452" actId="20577"/>
        <pc:sldMkLst>
          <pc:docMk/>
          <pc:sldMk cId="3496245483" sldId="258"/>
        </pc:sldMkLst>
        <pc:spChg chg="mod ord">
          <ac:chgData name="Välimäki Jaana Maria" userId="S::jaana.valimaki@edu.kotka.fi::cf23a7a9-1d8c-4f8e-aea9-94c6fb2754e1" providerId="AD" clId="Web-{8DEC2EA6-2270-45B6-8B59-DAD3B0830F70}" dt="2021-02-24T15:54:09.170" v="127"/>
          <ac:spMkLst>
            <pc:docMk/>
            <pc:sldMk cId="3496245483" sldId="258"/>
            <ac:spMk id="2" creationId="{A7B35B93-FE06-4464-A3EC-F51941B4D77B}"/>
          </ac:spMkLst>
        </pc:spChg>
        <pc:spChg chg="mod ord">
          <ac:chgData name="Välimäki Jaana Maria" userId="S::jaana.valimaki@edu.kotka.fi::cf23a7a9-1d8c-4f8e-aea9-94c6fb2754e1" providerId="AD" clId="Web-{8DEC2EA6-2270-45B6-8B59-DAD3B0830F70}" dt="2021-02-24T16:44:06.744" v="411" actId="20577"/>
          <ac:spMkLst>
            <pc:docMk/>
            <pc:sldMk cId="3496245483" sldId="258"/>
            <ac:spMk id="3" creationId="{529BF504-824E-44A8-A7AE-DF64C92EE9E4}"/>
          </ac:spMkLst>
        </pc:spChg>
        <pc:spChg chg="add mod ord">
          <ac:chgData name="Välimäki Jaana Maria" userId="S::jaana.valimaki@edu.kotka.fi::cf23a7a9-1d8c-4f8e-aea9-94c6fb2754e1" providerId="AD" clId="Web-{8DEC2EA6-2270-45B6-8B59-DAD3B0830F70}" dt="2021-02-24T15:54:27.514" v="138" actId="20577"/>
          <ac:spMkLst>
            <pc:docMk/>
            <pc:sldMk cId="3496245483" sldId="258"/>
            <ac:spMk id="4" creationId="{F6039485-79A3-4C5E-86E1-1FDE2F813026}"/>
          </ac:spMkLst>
        </pc:spChg>
        <pc:spChg chg="add mod ord">
          <ac:chgData name="Välimäki Jaana Maria" userId="S::jaana.valimaki@edu.kotka.fi::cf23a7a9-1d8c-4f8e-aea9-94c6fb2754e1" providerId="AD" clId="Web-{8DEC2EA6-2270-45B6-8B59-DAD3B0830F70}" dt="2021-02-24T16:45:17.980" v="422" actId="20577"/>
          <ac:spMkLst>
            <pc:docMk/>
            <pc:sldMk cId="3496245483" sldId="258"/>
            <ac:spMk id="5" creationId="{CD33C2F6-0C52-4A66-AE83-AAF60BA155DD}"/>
          </ac:spMkLst>
        </pc:spChg>
        <pc:spChg chg="add mod ord">
          <ac:chgData name="Välimäki Jaana Maria" userId="S::jaana.valimaki@edu.kotka.fi::cf23a7a9-1d8c-4f8e-aea9-94c6fb2754e1" providerId="AD" clId="Web-{8DEC2EA6-2270-45B6-8B59-DAD3B0830F70}" dt="2021-02-24T16:46:01.246" v="452" actId="20577"/>
          <ac:spMkLst>
            <pc:docMk/>
            <pc:sldMk cId="3496245483" sldId="258"/>
            <ac:spMk id="6" creationId="{C374C3E9-A228-40F7-8BB5-CE7BB78523E4}"/>
          </ac:spMkLst>
        </pc:spChg>
      </pc:sldChg>
      <pc:sldChg chg="modSp new">
        <pc:chgData name="Välimäki Jaana Maria" userId="S::jaana.valimaki@edu.kotka.fi::cf23a7a9-1d8c-4f8e-aea9-94c6fb2754e1" providerId="AD" clId="Web-{8DEC2EA6-2270-45B6-8B59-DAD3B0830F70}" dt="2021-02-24T16:47:22.373" v="465" actId="20577"/>
        <pc:sldMkLst>
          <pc:docMk/>
          <pc:sldMk cId="2214321572" sldId="259"/>
        </pc:sldMkLst>
        <pc:spChg chg="mod">
          <ac:chgData name="Välimäki Jaana Maria" userId="S::jaana.valimaki@edu.kotka.fi::cf23a7a9-1d8c-4f8e-aea9-94c6fb2754e1" providerId="AD" clId="Web-{8DEC2EA6-2270-45B6-8B59-DAD3B0830F70}" dt="2021-02-24T16:47:22.373" v="465" actId="20577"/>
          <ac:spMkLst>
            <pc:docMk/>
            <pc:sldMk cId="2214321572" sldId="259"/>
            <ac:spMk id="2" creationId="{882E468A-9FC0-40C2-AF3C-AA8DDE3E9E49}"/>
          </ac:spMkLst>
        </pc:spChg>
      </pc:sldChg>
      <pc:sldMasterChg chg="del delSldLayout">
        <pc:chgData name="Välimäki Jaana Maria" userId="S::jaana.valimaki@edu.kotka.fi::cf23a7a9-1d8c-4f8e-aea9-94c6fb2754e1" providerId="AD" clId="Web-{8DEC2EA6-2270-45B6-8B59-DAD3B0830F70}" dt="2021-02-24T15:48:36.180" v="26"/>
        <pc:sldMasterMkLst>
          <pc:docMk/>
          <pc:sldMasterMk cId="1034520112" sldId="2147483648"/>
        </pc:sldMasterMkLst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2822443542" sldId="2147483649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191875738" sldId="2147483650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625772058" sldId="2147483651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1368371511" sldId="2147483652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4234365057" sldId="2147483653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323876409" sldId="2147483654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1583615748" sldId="2147483655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3827074677" sldId="2147483656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3139981579" sldId="2147483657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1012034331" sldId="2147483658"/>
          </pc:sldLayoutMkLst>
        </pc:sldLayoutChg>
        <pc:sldLayoutChg chg="del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addSldLayout modSldLayout">
        <pc:chgData name="Välimäki Jaana Maria" userId="S::jaana.valimaki@edu.kotka.fi::cf23a7a9-1d8c-4f8e-aea9-94c6fb2754e1" providerId="AD" clId="Web-{8DEC2EA6-2270-45B6-8B59-DAD3B0830F70}" dt="2021-02-24T15:48:36.180" v="26"/>
        <pc:sldMasterMkLst>
          <pc:docMk/>
          <pc:sldMasterMk cId="903026048" sldId="2147483660"/>
        </pc:sldMasterMkLst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1136772171" sldId="2147483661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3341824594" sldId="2147483662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1557611597" sldId="2147483663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980155137" sldId="2147483664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353104231" sldId="2147483665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1779539641" sldId="2147483666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3086549827" sldId="2147483667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1508450178" sldId="2147483668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3472583995" sldId="2147483669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2125501215" sldId="2147483670"/>
          </pc:sldLayoutMkLst>
        </pc:sldLayoutChg>
        <pc:sldLayoutChg chg="add mod replId">
          <pc:chgData name="Välimäki Jaana Maria" userId="S::jaana.valimaki@edu.kotka.fi::cf23a7a9-1d8c-4f8e-aea9-94c6fb2754e1" providerId="AD" clId="Web-{8DEC2EA6-2270-45B6-8B59-DAD3B0830F70}" dt="2021-02-24T15:48:36.180" v="26"/>
          <pc:sldLayoutMkLst>
            <pc:docMk/>
            <pc:sldMasterMk cId="903026048" sldId="2147483660"/>
            <pc:sldLayoutMk cId="849598831" sldId="2147483671"/>
          </pc:sldLayoutMkLst>
        </pc:sldLayoutChg>
      </pc:sldMasterChg>
    </pc:docChg>
  </pc:docChgLst>
  <pc:docChgLst>
    <pc:chgData name="Välimäki Jaana Maria" userId="S::jaana.valimaki@edu.kotka.fi::cf23a7a9-1d8c-4f8e-aea9-94c6fb2754e1" providerId="AD" clId="Web-{510DAEDC-1FFD-B70B-0E8F-3E213CC91BC8}"/>
    <pc:docChg chg="addSld modSld">
      <pc:chgData name="Välimäki Jaana Maria" userId="S::jaana.valimaki@edu.kotka.fi::cf23a7a9-1d8c-4f8e-aea9-94c6fb2754e1" providerId="AD" clId="Web-{510DAEDC-1FFD-B70B-0E8F-3E213CC91BC8}" dt="2021-02-24T17:52:29.350" v="712" actId="20577"/>
      <pc:docMkLst>
        <pc:docMk/>
      </pc:docMkLst>
      <pc:sldChg chg="addSp modSp mod modClrScheme addAnim modAnim chgLayout">
        <pc:chgData name="Välimäki Jaana Maria" userId="S::jaana.valimaki@edu.kotka.fi::cf23a7a9-1d8c-4f8e-aea9-94c6fb2754e1" providerId="AD" clId="Web-{510DAEDC-1FFD-B70B-0E8F-3E213CC91BC8}" dt="2021-02-24T17:02:32.876" v="80"/>
        <pc:sldMkLst>
          <pc:docMk/>
          <pc:sldMk cId="2214321572" sldId="259"/>
        </pc:sldMkLst>
        <pc:spChg chg="mod ord">
          <ac:chgData name="Välimäki Jaana Maria" userId="S::jaana.valimaki@edu.kotka.fi::cf23a7a9-1d8c-4f8e-aea9-94c6fb2754e1" providerId="AD" clId="Web-{510DAEDC-1FFD-B70B-0E8F-3E213CC91BC8}" dt="2021-02-24T17:00:32.108" v="51"/>
          <ac:spMkLst>
            <pc:docMk/>
            <pc:sldMk cId="2214321572" sldId="259"/>
            <ac:spMk id="2" creationId="{882E468A-9FC0-40C2-AF3C-AA8DDE3E9E49}"/>
          </ac:spMkLst>
        </pc:spChg>
        <pc:spChg chg="mod ord">
          <ac:chgData name="Välimäki Jaana Maria" userId="S::jaana.valimaki@edu.kotka.fi::cf23a7a9-1d8c-4f8e-aea9-94c6fb2754e1" providerId="AD" clId="Web-{510DAEDC-1FFD-B70B-0E8F-3E213CC91BC8}" dt="2021-02-24T17:01:38.375" v="54" actId="20577"/>
          <ac:spMkLst>
            <pc:docMk/>
            <pc:sldMk cId="2214321572" sldId="259"/>
            <ac:spMk id="3" creationId="{457CAACF-793E-4F12-9D0C-22BF92304B7C}"/>
          </ac:spMkLst>
        </pc:spChg>
        <pc:spChg chg="add mod ord">
          <ac:chgData name="Välimäki Jaana Maria" userId="S::jaana.valimaki@edu.kotka.fi::cf23a7a9-1d8c-4f8e-aea9-94c6fb2754e1" providerId="AD" clId="Web-{510DAEDC-1FFD-B70B-0E8F-3E213CC91BC8}" dt="2021-02-24T17:02:21.814" v="76" actId="20577"/>
          <ac:spMkLst>
            <pc:docMk/>
            <pc:sldMk cId="2214321572" sldId="259"/>
            <ac:spMk id="4" creationId="{50FD6B30-57EA-4CBB-A93F-50CB90FD7831}"/>
          </ac:spMkLst>
        </pc:spChg>
      </pc:sldChg>
      <pc:sldChg chg="delSp modSp new mod modClrScheme addAnim modAnim chgLayout">
        <pc:chgData name="Välimäki Jaana Maria" userId="S::jaana.valimaki@edu.kotka.fi::cf23a7a9-1d8c-4f8e-aea9-94c6fb2754e1" providerId="AD" clId="Web-{510DAEDC-1FFD-B70B-0E8F-3E213CC91BC8}" dt="2021-02-24T17:07:51.930" v="152"/>
        <pc:sldMkLst>
          <pc:docMk/>
          <pc:sldMk cId="1997939410" sldId="260"/>
        </pc:sldMkLst>
        <pc:spChg chg="mod ord">
          <ac:chgData name="Välimäki Jaana Maria" userId="S::jaana.valimaki@edu.kotka.fi::cf23a7a9-1d8c-4f8e-aea9-94c6fb2754e1" providerId="AD" clId="Web-{510DAEDC-1FFD-B70B-0E8F-3E213CC91BC8}" dt="2021-02-24T17:06:43.898" v="139" actId="20577"/>
          <ac:spMkLst>
            <pc:docMk/>
            <pc:sldMk cId="1997939410" sldId="260"/>
            <ac:spMk id="2" creationId="{E1304B72-D399-47AA-A40D-33046A62FEE6}"/>
          </ac:spMkLst>
        </pc:spChg>
        <pc:spChg chg="mod ord">
          <ac:chgData name="Välimäki Jaana Maria" userId="S::jaana.valimaki@edu.kotka.fi::cf23a7a9-1d8c-4f8e-aea9-94c6fb2754e1" providerId="AD" clId="Web-{510DAEDC-1FFD-B70B-0E8F-3E213CC91BC8}" dt="2021-02-24T17:07:39.368" v="150" actId="20577"/>
          <ac:spMkLst>
            <pc:docMk/>
            <pc:sldMk cId="1997939410" sldId="260"/>
            <ac:spMk id="3" creationId="{153EC124-96CE-4A62-9D74-CE5DA98C3012}"/>
          </ac:spMkLst>
        </pc:spChg>
        <pc:spChg chg="del">
          <ac:chgData name="Välimäki Jaana Maria" userId="S::jaana.valimaki@edu.kotka.fi::cf23a7a9-1d8c-4f8e-aea9-94c6fb2754e1" providerId="AD" clId="Web-{510DAEDC-1FFD-B70B-0E8F-3E213CC91BC8}" dt="2021-02-24T17:04:00.363" v="82"/>
          <ac:spMkLst>
            <pc:docMk/>
            <pc:sldMk cId="1997939410" sldId="260"/>
            <ac:spMk id="4" creationId="{CC942BDA-CB6F-4D27-8241-4A184F083A61}"/>
          </ac:spMkLst>
        </pc:sp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10:08.699" v="179" actId="20577"/>
        <pc:sldMkLst>
          <pc:docMk/>
          <pc:sldMk cId="2086443785" sldId="261"/>
        </pc:sldMkLst>
        <pc:spChg chg="mod">
          <ac:chgData name="Välimäki Jaana Maria" userId="S::jaana.valimaki@edu.kotka.fi::cf23a7a9-1d8c-4f8e-aea9-94c6fb2754e1" providerId="AD" clId="Web-{510DAEDC-1FFD-B70B-0E8F-3E213CC91BC8}" dt="2021-02-24T17:10:08.699" v="179" actId="20577"/>
          <ac:spMkLst>
            <pc:docMk/>
            <pc:sldMk cId="2086443785" sldId="261"/>
            <ac:spMk id="2" creationId="{A43D8984-D9C7-448C-B56A-057C867F8E05}"/>
          </ac:spMkLst>
        </pc:spChg>
        <pc:spChg chg="del">
          <ac:chgData name="Välimäki Jaana Maria" userId="S::jaana.valimaki@edu.kotka.fi::cf23a7a9-1d8c-4f8e-aea9-94c6fb2754e1" providerId="AD" clId="Web-{510DAEDC-1FFD-B70B-0E8F-3E213CC91BC8}" dt="2021-02-24T17:08:59.151" v="154"/>
          <ac:spMkLst>
            <pc:docMk/>
            <pc:sldMk cId="2086443785" sldId="261"/>
            <ac:spMk id="3" creationId="{3DF412C8-3581-4AD6-A68B-57A5FDFBC55D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09:14.729" v="158" actId="14100"/>
          <ac:picMkLst>
            <pc:docMk/>
            <pc:sldMk cId="2086443785" sldId="261"/>
            <ac:picMk id="4" creationId="{F442E76E-1231-4A27-8D99-D8EA23B52293}"/>
          </ac:picMkLst>
        </pc:picChg>
      </pc:sldChg>
      <pc:sldChg chg="addSp delSp modSp new mod modClrScheme chgLayout">
        <pc:chgData name="Välimäki Jaana Maria" userId="S::jaana.valimaki@edu.kotka.fi::cf23a7a9-1d8c-4f8e-aea9-94c6fb2754e1" providerId="AD" clId="Web-{510DAEDC-1FFD-B70B-0E8F-3E213CC91BC8}" dt="2021-02-24T17:13:46.548" v="194" actId="14100"/>
        <pc:sldMkLst>
          <pc:docMk/>
          <pc:sldMk cId="2474728537" sldId="262"/>
        </pc:sldMkLst>
        <pc:spChg chg="mod ord">
          <ac:chgData name="Välimäki Jaana Maria" userId="S::jaana.valimaki@edu.kotka.fi::cf23a7a9-1d8c-4f8e-aea9-94c6fb2754e1" providerId="AD" clId="Web-{510DAEDC-1FFD-B70B-0E8F-3E213CC91BC8}" dt="2021-02-24T17:11:59.733" v="191"/>
          <ac:spMkLst>
            <pc:docMk/>
            <pc:sldMk cId="2474728537" sldId="262"/>
            <ac:spMk id="2" creationId="{A3B87FAD-83C9-4D06-BCB4-5B650D6DF029}"/>
          </ac:spMkLst>
        </pc:spChg>
        <pc:spChg chg="del mod ord">
          <ac:chgData name="Välimäki Jaana Maria" userId="S::jaana.valimaki@edu.kotka.fi::cf23a7a9-1d8c-4f8e-aea9-94c6fb2754e1" providerId="AD" clId="Web-{510DAEDC-1FFD-B70B-0E8F-3E213CC91BC8}" dt="2021-02-24T17:13:31.329" v="192"/>
          <ac:spMkLst>
            <pc:docMk/>
            <pc:sldMk cId="2474728537" sldId="262"/>
            <ac:spMk id="3" creationId="{5B4BBF1E-6366-4A33-9DD2-DB0F75201922}"/>
          </ac:spMkLst>
        </pc:spChg>
        <pc:spChg chg="add del mod ord">
          <ac:chgData name="Välimäki Jaana Maria" userId="S::jaana.valimaki@edu.kotka.fi::cf23a7a9-1d8c-4f8e-aea9-94c6fb2754e1" providerId="AD" clId="Web-{510DAEDC-1FFD-B70B-0E8F-3E213CC91BC8}" dt="2021-02-24T17:11:59.733" v="191"/>
          <ac:spMkLst>
            <pc:docMk/>
            <pc:sldMk cId="2474728537" sldId="262"/>
            <ac:spMk id="4" creationId="{DB2B6F60-8603-4F8A-9E33-A21E7461CA90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13:46.548" v="194" actId="14100"/>
          <ac:picMkLst>
            <pc:docMk/>
            <pc:sldMk cId="2474728537" sldId="262"/>
            <ac:picMk id="5" creationId="{74C7B5F3-046B-4642-A644-726F8C41472E}"/>
          </ac:picMkLst>
        </pc:pic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16:27.973" v="198" actId="14100"/>
        <pc:sldMkLst>
          <pc:docMk/>
          <pc:sldMk cId="186471460" sldId="263"/>
        </pc:sldMkLst>
        <pc:spChg chg="del">
          <ac:chgData name="Välimäki Jaana Maria" userId="S::jaana.valimaki@edu.kotka.fi::cf23a7a9-1d8c-4f8e-aea9-94c6fb2754e1" providerId="AD" clId="Web-{510DAEDC-1FFD-B70B-0E8F-3E213CC91BC8}" dt="2021-02-24T17:16:16.207" v="196"/>
          <ac:spMkLst>
            <pc:docMk/>
            <pc:sldMk cId="186471460" sldId="263"/>
            <ac:spMk id="3" creationId="{35A66C55-B8D2-417A-83B5-988953EC09FF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16:27.973" v="198" actId="14100"/>
          <ac:picMkLst>
            <pc:docMk/>
            <pc:sldMk cId="186471460" sldId="263"/>
            <ac:picMk id="4" creationId="{A7AB3CDA-5705-482B-887B-54329F8083D4}"/>
          </ac:picMkLst>
        </pc:pic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18:41.179" v="203" actId="14100"/>
        <pc:sldMkLst>
          <pc:docMk/>
          <pc:sldMk cId="858838679" sldId="264"/>
        </pc:sldMkLst>
        <pc:spChg chg="del">
          <ac:chgData name="Välimäki Jaana Maria" userId="S::jaana.valimaki@edu.kotka.fi::cf23a7a9-1d8c-4f8e-aea9-94c6fb2754e1" providerId="AD" clId="Web-{510DAEDC-1FFD-B70B-0E8F-3E213CC91BC8}" dt="2021-02-24T17:18:22.320" v="200"/>
          <ac:spMkLst>
            <pc:docMk/>
            <pc:sldMk cId="858838679" sldId="264"/>
            <ac:spMk id="3" creationId="{A232D5FD-0DBF-4692-963E-5F20EC399844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18:41.179" v="203" actId="14100"/>
          <ac:picMkLst>
            <pc:docMk/>
            <pc:sldMk cId="858838679" sldId="264"/>
            <ac:picMk id="4" creationId="{3A7F1952-5A00-4934-9DAE-0BB1577AEE3B}"/>
          </ac:picMkLst>
        </pc:pic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19:30.759" v="209" actId="14100"/>
        <pc:sldMkLst>
          <pc:docMk/>
          <pc:sldMk cId="1412354013" sldId="265"/>
        </pc:sldMkLst>
        <pc:spChg chg="del">
          <ac:chgData name="Välimäki Jaana Maria" userId="S::jaana.valimaki@edu.kotka.fi::cf23a7a9-1d8c-4f8e-aea9-94c6fb2754e1" providerId="AD" clId="Web-{510DAEDC-1FFD-B70B-0E8F-3E213CC91BC8}" dt="2021-02-24T17:19:12.477" v="205"/>
          <ac:spMkLst>
            <pc:docMk/>
            <pc:sldMk cId="1412354013" sldId="265"/>
            <ac:spMk id="3" creationId="{0AA9CC3C-BC55-4B92-BE4E-F917912A7E68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19:30.759" v="209" actId="14100"/>
          <ac:picMkLst>
            <pc:docMk/>
            <pc:sldMk cId="1412354013" sldId="265"/>
            <ac:picMk id="4" creationId="{911CC78B-929E-404D-831B-5DA6CF2F64AF}"/>
          </ac:picMkLst>
        </pc:picChg>
      </pc:sldChg>
      <pc:sldChg chg="addSp modSp new mod setBg addAnim modAnim">
        <pc:chgData name="Välimäki Jaana Maria" userId="S::jaana.valimaki@edu.kotka.fi::cf23a7a9-1d8c-4f8e-aea9-94c6fb2754e1" providerId="AD" clId="Web-{510DAEDC-1FFD-B70B-0E8F-3E213CC91BC8}" dt="2021-02-24T17:23:03.201" v="278"/>
        <pc:sldMkLst>
          <pc:docMk/>
          <pc:sldMk cId="596123180" sldId="266"/>
        </pc:sldMkLst>
        <pc:spChg chg="mod">
          <ac:chgData name="Välimäki Jaana Maria" userId="S::jaana.valimaki@edu.kotka.fi::cf23a7a9-1d8c-4f8e-aea9-94c6fb2754e1" providerId="AD" clId="Web-{510DAEDC-1FFD-B70B-0E8F-3E213CC91BC8}" dt="2021-02-24T17:21:13.730" v="225"/>
          <ac:spMkLst>
            <pc:docMk/>
            <pc:sldMk cId="596123180" sldId="266"/>
            <ac:spMk id="2" creationId="{E494D93F-A8C0-48E3-946E-786025E55207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3:03.013" v="276" actId="20577"/>
          <ac:spMkLst>
            <pc:docMk/>
            <pc:sldMk cId="596123180" sldId="266"/>
            <ac:spMk id="3" creationId="{690E874F-AF7F-4332-9F16-0C07246F2461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1:13.730" v="225"/>
          <ac:spMkLst>
            <pc:docMk/>
            <pc:sldMk cId="596123180" sldId="266"/>
            <ac:spMk id="8" creationId="{1A59258C-AAC2-41CD-973C-7439B122A3FF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1:13.730" v="225"/>
          <ac:spMkLst>
            <pc:docMk/>
            <pc:sldMk cId="596123180" sldId="266"/>
            <ac:spMk id="10" creationId="{54516B72-0116-42B2-82A2-B11218A36636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1:13.730" v="225"/>
          <ac:spMkLst>
            <pc:docMk/>
            <pc:sldMk cId="596123180" sldId="266"/>
            <ac:spMk id="12" creationId="{7CDB507F-21B7-4C27-B0FC-D9C465C6DB44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1:13.730" v="225"/>
          <ac:spMkLst>
            <pc:docMk/>
            <pc:sldMk cId="596123180" sldId="266"/>
            <ac:spMk id="14" creationId="{7AB1AE17-B7A3-4363-95CD-25441E2FF1F3}"/>
          </ac:spMkLst>
        </pc:spChg>
      </pc:sldChg>
      <pc:sldChg chg="modSp new">
        <pc:chgData name="Välimäki Jaana Maria" userId="S::jaana.valimaki@edu.kotka.fi::cf23a7a9-1d8c-4f8e-aea9-94c6fb2754e1" providerId="AD" clId="Web-{510DAEDC-1FFD-B70B-0E8F-3E213CC91BC8}" dt="2021-02-24T17:24:05.359" v="298" actId="20577"/>
        <pc:sldMkLst>
          <pc:docMk/>
          <pc:sldMk cId="3581393742" sldId="267"/>
        </pc:sldMkLst>
        <pc:spChg chg="mod">
          <ac:chgData name="Välimäki Jaana Maria" userId="S::jaana.valimaki@edu.kotka.fi::cf23a7a9-1d8c-4f8e-aea9-94c6fb2754e1" providerId="AD" clId="Web-{510DAEDC-1FFD-B70B-0E8F-3E213CC91BC8}" dt="2021-02-24T17:23:35.358" v="286" actId="20577"/>
          <ac:spMkLst>
            <pc:docMk/>
            <pc:sldMk cId="3581393742" sldId="267"/>
            <ac:spMk id="2" creationId="{5C564A16-C759-4958-A8B8-38CB1AD5F83E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3:39.217" v="290" actId="20577"/>
          <ac:spMkLst>
            <pc:docMk/>
            <pc:sldMk cId="3581393742" sldId="267"/>
            <ac:spMk id="3" creationId="{5EB70780-1077-4842-B2E7-BE682022E45B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3:54.796" v="296" actId="20577"/>
          <ac:spMkLst>
            <pc:docMk/>
            <pc:sldMk cId="3581393742" sldId="267"/>
            <ac:spMk id="4" creationId="{A94934EB-8776-4F68-8952-77A3B02252DF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3:49.561" v="294" actId="20577"/>
          <ac:spMkLst>
            <pc:docMk/>
            <pc:sldMk cId="3581393742" sldId="267"/>
            <ac:spMk id="5" creationId="{750F0CB7-51D2-4FF4-A648-AA7DA022B1AC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4:05.359" v="298" actId="20577"/>
          <ac:spMkLst>
            <pc:docMk/>
            <pc:sldMk cId="3581393742" sldId="267"/>
            <ac:spMk id="6" creationId="{1CBD2ACF-B1E7-4575-B121-0E09E0E74204}"/>
          </ac:spMkLst>
        </pc:spChg>
      </pc:sldChg>
      <pc:sldChg chg="modSp new">
        <pc:chgData name="Välimäki Jaana Maria" userId="S::jaana.valimaki@edu.kotka.fi::cf23a7a9-1d8c-4f8e-aea9-94c6fb2754e1" providerId="AD" clId="Web-{510DAEDC-1FFD-B70B-0E8F-3E213CC91BC8}" dt="2021-02-24T17:25:08.422" v="318" actId="20577"/>
        <pc:sldMkLst>
          <pc:docMk/>
          <pc:sldMk cId="447198093" sldId="268"/>
        </pc:sldMkLst>
        <pc:spChg chg="mod">
          <ac:chgData name="Välimäki Jaana Maria" userId="S::jaana.valimaki@edu.kotka.fi::cf23a7a9-1d8c-4f8e-aea9-94c6fb2754e1" providerId="AD" clId="Web-{510DAEDC-1FFD-B70B-0E8F-3E213CC91BC8}" dt="2021-02-24T17:24:43.234" v="311" actId="20577"/>
          <ac:spMkLst>
            <pc:docMk/>
            <pc:sldMk cId="447198093" sldId="268"/>
            <ac:spMk id="2" creationId="{1D5F5F84-75E2-4A34-92FC-1E68C913C2CD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25:08.422" v="318" actId="20577"/>
          <ac:spMkLst>
            <pc:docMk/>
            <pc:sldMk cId="447198093" sldId="268"/>
            <ac:spMk id="3" creationId="{519C7A33-9619-420A-89EE-5181D7217C94}"/>
          </ac:spMkLst>
        </pc:spChg>
      </pc:sldChg>
      <pc:sldChg chg="addSp delSp modSp new mod setBg addAnim delAnim modAnim setClrOvrMap">
        <pc:chgData name="Välimäki Jaana Maria" userId="S::jaana.valimaki@edu.kotka.fi::cf23a7a9-1d8c-4f8e-aea9-94c6fb2754e1" providerId="AD" clId="Web-{510DAEDC-1FFD-B70B-0E8F-3E213CC91BC8}" dt="2021-02-24T17:29:19.366" v="428"/>
        <pc:sldMkLst>
          <pc:docMk/>
          <pc:sldMk cId="497172932" sldId="269"/>
        </pc:sldMkLst>
        <pc:spChg chg="mo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" creationId="{0B940242-B80D-4521-9D8A-A642FD36ED61}"/>
          </ac:spMkLst>
        </pc:spChg>
        <pc:spChg chg="del mo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3" creationId="{508F83E6-8D99-48D5-971B-56496FE67627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8" creationId="{1A59258C-AAC2-41CD-973C-7439B122A3FF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10" creationId="{54516B72-0116-42B2-82A2-B11218A36636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12" creationId="{7CDB507F-21B7-4C27-B0FC-D9C465C6DB44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14" creationId="{7AB1AE17-B7A3-4363-95CD-25441E2FF1F3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0" creationId="{75F28DDD-9641-43BA-944D-79B0687051F1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2" creationId="{32AA2954-062E-4B72-A97B-0B066FB156D8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4" creationId="{10CA29A6-E0B1-40CD-ADF7-7B8E932A3222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6" creationId="{8DD5F866-AD72-475A-B6C6-54E4577D4AAC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29:19.366" v="428"/>
          <ac:spMkLst>
            <pc:docMk/>
            <pc:sldMk cId="497172932" sldId="269"/>
            <ac:spMk id="28" creationId="{C02BAD4C-6EA9-4F10-92D4-A1C8C53DAEE4}"/>
          </ac:spMkLst>
        </pc:spChg>
        <pc:graphicFrameChg chg="add">
          <ac:chgData name="Välimäki Jaana Maria" userId="S::jaana.valimaki@edu.kotka.fi::cf23a7a9-1d8c-4f8e-aea9-94c6fb2754e1" providerId="AD" clId="Web-{510DAEDC-1FFD-B70B-0E8F-3E213CC91BC8}" dt="2021-02-24T17:29:19.366" v="428"/>
          <ac:graphicFrameMkLst>
            <pc:docMk/>
            <pc:sldMk cId="497172932" sldId="269"/>
            <ac:graphicFrameMk id="16" creationId="{B5020B42-27F1-4CCF-920D-D99354912F0D}"/>
          </ac:graphicFrameMkLst>
        </pc:graphicFrame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30:31.398" v="446" actId="20577"/>
        <pc:sldMkLst>
          <pc:docMk/>
          <pc:sldMk cId="567943205" sldId="270"/>
        </pc:sldMkLst>
        <pc:spChg chg="mod">
          <ac:chgData name="Välimäki Jaana Maria" userId="S::jaana.valimaki@edu.kotka.fi::cf23a7a9-1d8c-4f8e-aea9-94c6fb2754e1" providerId="AD" clId="Web-{510DAEDC-1FFD-B70B-0E8F-3E213CC91BC8}" dt="2021-02-24T17:30:31.398" v="446" actId="20577"/>
          <ac:spMkLst>
            <pc:docMk/>
            <pc:sldMk cId="567943205" sldId="270"/>
            <ac:spMk id="2" creationId="{D9380E9D-30F5-49F4-9B30-333F811AA2AE}"/>
          </ac:spMkLst>
        </pc:spChg>
        <pc:spChg chg="del">
          <ac:chgData name="Välimäki Jaana Maria" userId="S::jaana.valimaki@edu.kotka.fi::cf23a7a9-1d8c-4f8e-aea9-94c6fb2754e1" providerId="AD" clId="Web-{510DAEDC-1FFD-B70B-0E8F-3E213CC91BC8}" dt="2021-02-24T17:30:00.835" v="430"/>
          <ac:spMkLst>
            <pc:docMk/>
            <pc:sldMk cId="567943205" sldId="270"/>
            <ac:spMk id="3" creationId="{29CB7784-6F01-419E-97FD-8F77FF9ECC74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30:17.086" v="435" actId="14100"/>
          <ac:picMkLst>
            <pc:docMk/>
            <pc:sldMk cId="567943205" sldId="270"/>
            <ac:picMk id="4" creationId="{28C8FD8D-0034-4C23-8364-AB0272FC739A}"/>
          </ac:picMkLst>
        </pc:pic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31:07.493" v="452" actId="14100"/>
        <pc:sldMkLst>
          <pc:docMk/>
          <pc:sldMk cId="2345121551" sldId="271"/>
        </pc:sldMkLst>
        <pc:spChg chg="del">
          <ac:chgData name="Välimäki Jaana Maria" userId="S::jaana.valimaki@edu.kotka.fi::cf23a7a9-1d8c-4f8e-aea9-94c6fb2754e1" providerId="AD" clId="Web-{510DAEDC-1FFD-B70B-0E8F-3E213CC91BC8}" dt="2021-02-24T17:30:57.227" v="448"/>
          <ac:spMkLst>
            <pc:docMk/>
            <pc:sldMk cId="2345121551" sldId="271"/>
            <ac:spMk id="3" creationId="{684E91E7-DB08-47BB-B7EE-CDB716795A85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31:07.493" v="452" actId="14100"/>
          <ac:picMkLst>
            <pc:docMk/>
            <pc:sldMk cId="2345121551" sldId="271"/>
            <ac:picMk id="4" creationId="{FC454C52-6898-4176-AA58-6328C8DDEB80}"/>
          </ac:picMkLst>
        </pc:picChg>
      </pc:sldChg>
      <pc:sldChg chg="addSp delSp modSp new">
        <pc:chgData name="Välimäki Jaana Maria" userId="S::jaana.valimaki@edu.kotka.fi::cf23a7a9-1d8c-4f8e-aea9-94c6fb2754e1" providerId="AD" clId="Web-{510DAEDC-1FFD-B70B-0E8F-3E213CC91BC8}" dt="2021-02-24T17:31:38.040" v="458" actId="14100"/>
        <pc:sldMkLst>
          <pc:docMk/>
          <pc:sldMk cId="2253049155" sldId="272"/>
        </pc:sldMkLst>
        <pc:spChg chg="del">
          <ac:chgData name="Välimäki Jaana Maria" userId="S::jaana.valimaki@edu.kotka.fi::cf23a7a9-1d8c-4f8e-aea9-94c6fb2754e1" providerId="AD" clId="Web-{510DAEDC-1FFD-B70B-0E8F-3E213CC91BC8}" dt="2021-02-24T17:31:29.790" v="454"/>
          <ac:spMkLst>
            <pc:docMk/>
            <pc:sldMk cId="2253049155" sldId="272"/>
            <ac:spMk id="3" creationId="{CB7B7DAC-80F6-484D-AE7C-F4F0177AB48C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31:38.040" v="458" actId="14100"/>
          <ac:picMkLst>
            <pc:docMk/>
            <pc:sldMk cId="2253049155" sldId="272"/>
            <ac:picMk id="4" creationId="{92B60212-F59B-44F5-82AF-4824FAA0C800}"/>
          </ac:picMkLst>
        </pc:picChg>
      </pc:sldChg>
      <pc:sldChg chg="addSp modSp new mod setBg addAnim modAnim">
        <pc:chgData name="Välimäki Jaana Maria" userId="S::jaana.valimaki@edu.kotka.fi::cf23a7a9-1d8c-4f8e-aea9-94c6fb2754e1" providerId="AD" clId="Web-{510DAEDC-1FFD-B70B-0E8F-3E213CC91BC8}" dt="2021-02-24T17:37:09.204" v="540"/>
        <pc:sldMkLst>
          <pc:docMk/>
          <pc:sldMk cId="3628194797" sldId="273"/>
        </pc:sldMkLst>
        <pc:spChg chg="mo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2" creationId="{BB424D1E-3533-4696-9FF9-59D0C7F7D059}"/>
          </ac:spMkLst>
        </pc:spChg>
        <pc:spChg chg="mo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3" creationId="{D2C3B2EE-86C0-4BDE-9D5B-900C717CFFCC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8" creationId="{1A59258C-AAC2-41CD-973C-7439B122A3FF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10" creationId="{54516B72-0116-42B2-82A2-B11218A36636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12" creationId="{7CDB507F-21B7-4C27-B0FC-D9C465C6DB44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6:35.094" v="538"/>
          <ac:spMkLst>
            <pc:docMk/>
            <pc:sldMk cId="3628194797" sldId="273"/>
            <ac:spMk id="14" creationId="{7AB1AE17-B7A3-4363-95CD-25441E2FF1F3}"/>
          </ac:spMkLst>
        </pc:spChg>
      </pc:sldChg>
      <pc:sldChg chg="addSp delSp modSp new mod setBg">
        <pc:chgData name="Välimäki Jaana Maria" userId="S::jaana.valimaki@edu.kotka.fi::cf23a7a9-1d8c-4f8e-aea9-94c6fb2754e1" providerId="AD" clId="Web-{510DAEDC-1FFD-B70B-0E8F-3E213CC91BC8}" dt="2021-02-24T17:37:40.564" v="559"/>
        <pc:sldMkLst>
          <pc:docMk/>
          <pc:sldMk cId="3919843352" sldId="274"/>
        </pc:sldMkLst>
        <pc:spChg chg="mo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2" creationId="{4728E911-39DD-428C-A90A-3B46BF14A987}"/>
          </ac:spMkLst>
        </pc:spChg>
        <pc:spChg chg="del mod">
          <ac:chgData name="Välimäki Jaana Maria" userId="S::jaana.valimaki@edu.kotka.fi::cf23a7a9-1d8c-4f8e-aea9-94c6fb2754e1" providerId="AD" clId="Web-{510DAEDC-1FFD-B70B-0E8F-3E213CC91BC8}" dt="2021-02-24T17:37:23.986" v="544"/>
          <ac:spMkLst>
            <pc:docMk/>
            <pc:sldMk cId="3919843352" sldId="274"/>
            <ac:spMk id="3" creationId="{63EB8323-2BDC-4FF2-9FDE-0CF103D6226E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5" creationId="{E9AA9F65-94B8-41A5-A7FF-23D2CFB116BB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6" creationId="{7E8B0F8E-3F6C-4541-B9C1-774D80A08834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7" creationId="{7A45F5BC-32D1-41CD-B270-C46F18CA1ACC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23.970" v="543"/>
          <ac:spMkLst>
            <pc:docMk/>
            <pc:sldMk cId="3919843352" sldId="274"/>
            <ac:spMk id="8" creationId="{1A59258C-AAC2-41CD-973C-7439B122A3FF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9" creationId="{CE57EE13-72B0-4FFA-ACE1-EBDE89340E47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23.970" v="543"/>
          <ac:spMkLst>
            <pc:docMk/>
            <pc:sldMk cId="3919843352" sldId="274"/>
            <ac:spMk id="10" creationId="{54516B72-0116-42B2-82A2-B11218A36636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23.970" v="543"/>
          <ac:spMkLst>
            <pc:docMk/>
            <pc:sldMk cId="3919843352" sldId="274"/>
            <ac:spMk id="12" creationId="{7CDB507F-21B7-4C27-B0FC-D9C465C6DB44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23.970" v="543"/>
          <ac:spMkLst>
            <pc:docMk/>
            <pc:sldMk cId="3919843352" sldId="274"/>
            <ac:spMk id="14" creationId="{7AB1AE17-B7A3-4363-95CD-25441E2FF1F3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16" creationId="{DA182162-B517-4B41-B039-339F87FAE1D0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18" creationId="{49B5AD54-1E68-4239-A6AF-FE0F49BB8367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23" creationId="{E9AA9F65-94B8-41A5-A7FF-23D2CFB116BB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25" creationId="{7E8B0F8E-3F6C-4541-B9C1-774D80A08834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27" creationId="{7A45F5BC-32D1-41CD-B270-C46F18CA1ACC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29" creationId="{CE57EE13-72B0-4FFA-ACE1-EBDE89340E47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31" creationId="{34BFB7C5-23B6-4047-BF5E-F9EEBB437CD0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33" creationId="{D37DA931-62D6-4B32-9103-84C0960AEA6D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35" creationId="{4695E140-9B6E-43E9-B17E-CDFE3FCA8AFB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37:40.564" v="559"/>
          <ac:spMkLst>
            <pc:docMk/>
            <pc:sldMk cId="3919843352" sldId="274"/>
            <ac:spMk id="37" creationId="{FBC3CD9F-A361-4496-A6E0-24338B2A6901}"/>
          </ac:spMkLst>
        </pc:spChg>
      </pc:sldChg>
      <pc:sldChg chg="addSp delSp modSp new mod setBg">
        <pc:chgData name="Välimäki Jaana Maria" userId="S::jaana.valimaki@edu.kotka.fi::cf23a7a9-1d8c-4f8e-aea9-94c6fb2754e1" providerId="AD" clId="Web-{510DAEDC-1FFD-B70B-0E8F-3E213CC91BC8}" dt="2021-02-24T17:40:09.568" v="635" actId="20577"/>
        <pc:sldMkLst>
          <pc:docMk/>
          <pc:sldMk cId="4215379842" sldId="275"/>
        </pc:sldMkLst>
        <pc:spChg chg="mod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2" creationId="{7CDEE5FE-D063-422B-98DA-266F87DB9C32}"/>
          </ac:spMkLst>
        </pc:spChg>
        <pc:spChg chg="del mod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3" creationId="{E2FC66FC-8F02-4DCB-BEE8-A0C8791BC490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8" creationId="{1A59258C-AAC2-41CD-973C-7439B122A3FF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10" creationId="{54516B72-0116-42B2-82A2-B11218A36636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12" creationId="{7CDB507F-21B7-4C27-B0FC-D9C465C6DB44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39:25.410" v="627"/>
          <ac:spMkLst>
            <pc:docMk/>
            <pc:sldMk cId="4215379842" sldId="275"/>
            <ac:spMk id="14" creationId="{7AB1AE17-B7A3-4363-95CD-25441E2FF1F3}"/>
          </ac:spMkLst>
        </pc:spChg>
        <pc:graphicFrameChg chg="add modGraphic">
          <ac:chgData name="Välimäki Jaana Maria" userId="S::jaana.valimaki@edu.kotka.fi::cf23a7a9-1d8c-4f8e-aea9-94c6fb2754e1" providerId="AD" clId="Web-{510DAEDC-1FFD-B70B-0E8F-3E213CC91BC8}" dt="2021-02-24T17:40:09.568" v="635" actId="20577"/>
          <ac:graphicFrameMkLst>
            <pc:docMk/>
            <pc:sldMk cId="4215379842" sldId="275"/>
            <ac:graphicFrameMk id="16" creationId="{9D6BD873-2C0F-4E1E-8DC8-6119A4A32C24}"/>
          </ac:graphicFrameMkLst>
        </pc:graphicFrameChg>
      </pc:sldChg>
      <pc:sldChg chg="addSp delSp modSp new mod setBg setClrOvrMap">
        <pc:chgData name="Välimäki Jaana Maria" userId="S::jaana.valimaki@edu.kotka.fi::cf23a7a9-1d8c-4f8e-aea9-94c6fb2754e1" providerId="AD" clId="Web-{510DAEDC-1FFD-B70B-0E8F-3E213CC91BC8}" dt="2021-02-24T17:50:36.347" v="674" actId="14100"/>
        <pc:sldMkLst>
          <pc:docMk/>
          <pc:sldMk cId="2861173067" sldId="276"/>
        </pc:sldMkLst>
        <pc:spChg chg="mo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2" creationId="{0A681D37-4C2D-4797-B53B-F5C0AE2AC764}"/>
          </ac:spMkLst>
        </pc:spChg>
        <pc:spChg chg="del">
          <ac:chgData name="Välimäki Jaana Maria" userId="S::jaana.valimaki@edu.kotka.fi::cf23a7a9-1d8c-4f8e-aea9-94c6fb2754e1" providerId="AD" clId="Web-{510DAEDC-1FFD-B70B-0E8F-3E213CC91BC8}" dt="2021-02-24T17:49:14.955" v="662"/>
          <ac:spMkLst>
            <pc:docMk/>
            <pc:sldMk cId="2861173067" sldId="276"/>
            <ac:spMk id="3" creationId="{19E19A0D-FD84-46DB-92EB-0E707909B809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6" creationId="{879A26B8-6C4E-452B-ADD3-ED324A7AB7E8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7" creationId="{9B4167E1-E2B0-4192-8DA2-6967DDFF87A5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8" creationId="{F1B6543C-BFF3-4444-B821-F46E5316753B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9" creationId="{2928117C-9446-4E7F-AE62-95E0F6DB5B27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10" creationId="{D03E4FEE-2E6A-44AB-B6BA-C1AD0CD6D93B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11" creationId="{84D30AFB-4D71-48B0-AA00-28EE92363A5F}"/>
          </ac:spMkLst>
        </pc:spChg>
        <pc:spChg chg="add">
          <ac:chgData name="Välimäki Jaana Maria" userId="S::jaana.valimaki@edu.kotka.fi::cf23a7a9-1d8c-4f8e-aea9-94c6fb2754e1" providerId="AD" clId="Web-{510DAEDC-1FFD-B70B-0E8F-3E213CC91BC8}" dt="2021-02-24T17:50:14.550" v="671"/>
          <ac:spMkLst>
            <pc:docMk/>
            <pc:sldMk cId="2861173067" sldId="276"/>
            <ac:spMk id="12" creationId="{0817EB59-13B3-43DA-9B91-A7CC174A6069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13" creationId="{96A0B76F-8010-4C62-B4B6-C5FC438C059E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15" creationId="{9FC936C0-4624-438D-BDD0-6B296BD6409D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17" creationId="{E08D4B6A-8113-4DFB-B82E-B60CAC8E0A50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19" creationId="{9822E561-F97C-4CBB-A9A6-A6BF6317BC84}"/>
          </ac:spMkLst>
        </pc:spChg>
        <pc:spChg chg="add del">
          <ac:chgData name="Välimäki Jaana Maria" userId="S::jaana.valimaki@edu.kotka.fi::cf23a7a9-1d8c-4f8e-aea9-94c6fb2754e1" providerId="AD" clId="Web-{510DAEDC-1FFD-B70B-0E8F-3E213CC91BC8}" dt="2021-02-24T17:50:14.550" v="670"/>
          <ac:spMkLst>
            <pc:docMk/>
            <pc:sldMk cId="2861173067" sldId="276"/>
            <ac:spMk id="21" creationId="{B01B0E58-A5C8-4CDA-A2E0-35DF94E59857}"/>
          </ac:spMkLst>
        </pc:spChg>
        <pc:picChg chg="add mod ord">
          <ac:chgData name="Välimäki Jaana Maria" userId="S::jaana.valimaki@edu.kotka.fi::cf23a7a9-1d8c-4f8e-aea9-94c6fb2754e1" providerId="AD" clId="Web-{510DAEDC-1FFD-B70B-0E8F-3E213CC91BC8}" dt="2021-02-24T17:50:36.347" v="674" actId="14100"/>
          <ac:picMkLst>
            <pc:docMk/>
            <pc:sldMk cId="2861173067" sldId="276"/>
            <ac:picMk id="4" creationId="{FCF639AD-7D64-49E1-89B2-BB5B15EA1957}"/>
          </ac:picMkLst>
        </pc:picChg>
      </pc:sldChg>
      <pc:sldChg chg="addSp modSp new mod modClrScheme chgLayout">
        <pc:chgData name="Välimäki Jaana Maria" userId="S::jaana.valimaki@edu.kotka.fi::cf23a7a9-1d8c-4f8e-aea9-94c6fb2754e1" providerId="AD" clId="Web-{510DAEDC-1FFD-B70B-0E8F-3E213CC91BC8}" dt="2021-02-24T17:52:29.350" v="712" actId="20577"/>
        <pc:sldMkLst>
          <pc:docMk/>
          <pc:sldMk cId="1183575429" sldId="277"/>
        </pc:sldMkLst>
        <pc:spChg chg="mod ord">
          <ac:chgData name="Välimäki Jaana Maria" userId="S::jaana.valimaki@edu.kotka.fi::cf23a7a9-1d8c-4f8e-aea9-94c6fb2754e1" providerId="AD" clId="Web-{510DAEDC-1FFD-B70B-0E8F-3E213CC91BC8}" dt="2021-02-24T17:52:02.568" v="697"/>
          <ac:spMkLst>
            <pc:docMk/>
            <pc:sldMk cId="1183575429" sldId="277"/>
            <ac:spMk id="2" creationId="{E6C13C58-1406-4882-9416-93E51A1CB355}"/>
          </ac:spMkLst>
        </pc:spChg>
        <pc:spChg chg="mod ord">
          <ac:chgData name="Välimäki Jaana Maria" userId="S::jaana.valimaki@edu.kotka.fi::cf23a7a9-1d8c-4f8e-aea9-94c6fb2754e1" providerId="AD" clId="Web-{510DAEDC-1FFD-B70B-0E8F-3E213CC91BC8}" dt="2021-02-24T17:52:02.568" v="697"/>
          <ac:spMkLst>
            <pc:docMk/>
            <pc:sldMk cId="1183575429" sldId="277"/>
            <ac:spMk id="3" creationId="{19AB685D-9437-4C6D-9EAB-ADCBA3DB6EFF}"/>
          </ac:spMkLst>
        </pc:spChg>
        <pc:spChg chg="add mod ord">
          <ac:chgData name="Välimäki Jaana Maria" userId="S::jaana.valimaki@edu.kotka.fi::cf23a7a9-1d8c-4f8e-aea9-94c6fb2754e1" providerId="AD" clId="Web-{510DAEDC-1FFD-B70B-0E8F-3E213CC91BC8}" dt="2021-02-24T17:52:09.990" v="700" actId="20577"/>
          <ac:spMkLst>
            <pc:docMk/>
            <pc:sldMk cId="1183575429" sldId="277"/>
            <ac:spMk id="4" creationId="{BBC4769F-1DF5-4913-B6D6-5687F97C22DC}"/>
          </ac:spMkLst>
        </pc:spChg>
        <pc:spChg chg="add mod ord">
          <ac:chgData name="Välimäki Jaana Maria" userId="S::jaana.valimaki@edu.kotka.fi::cf23a7a9-1d8c-4f8e-aea9-94c6fb2754e1" providerId="AD" clId="Web-{510DAEDC-1FFD-B70B-0E8F-3E213CC91BC8}" dt="2021-02-24T17:52:29.350" v="712" actId="20577"/>
          <ac:spMkLst>
            <pc:docMk/>
            <pc:sldMk cId="1183575429" sldId="277"/>
            <ac:spMk id="5" creationId="{5599FF89-C20C-45CA-BE8A-21B9E6A48515}"/>
          </ac:spMkLst>
        </pc:spChg>
        <pc:spChg chg="add mod ord">
          <ac:chgData name="Välimäki Jaana Maria" userId="S::jaana.valimaki@edu.kotka.fi::cf23a7a9-1d8c-4f8e-aea9-94c6fb2754e1" providerId="AD" clId="Web-{510DAEDC-1FFD-B70B-0E8F-3E213CC91BC8}" dt="2021-02-24T17:52:02.568" v="697"/>
          <ac:spMkLst>
            <pc:docMk/>
            <pc:sldMk cId="1183575429" sldId="277"/>
            <ac:spMk id="6" creationId="{AFB6F9F7-94D1-4E73-977C-F09A9DCF8214}"/>
          </ac:spMkLst>
        </pc:spChg>
      </pc:sldChg>
    </pc:docChg>
  </pc:docChgLst>
  <pc:docChgLst>
    <pc:chgData name="Välimäki Jaana Maria" userId="S::jaana.valimaki@edu.kotka.fi::cf23a7a9-1d8c-4f8e-aea9-94c6fb2754e1" providerId="AD" clId="Web-{98898E40-DBE2-994C-CF31-703A3452B406}"/>
    <pc:docChg chg="addSld modSld">
      <pc:chgData name="Välimäki Jaana Maria" userId="S::jaana.valimaki@edu.kotka.fi::cf23a7a9-1d8c-4f8e-aea9-94c6fb2754e1" providerId="AD" clId="Web-{98898E40-DBE2-994C-CF31-703A3452B406}" dt="2021-02-25T15:56:56.352" v="23" actId="20577"/>
      <pc:docMkLst>
        <pc:docMk/>
      </pc:docMkLst>
      <pc:sldChg chg="modSp new">
        <pc:chgData name="Välimäki Jaana Maria" userId="S::jaana.valimaki@edu.kotka.fi::cf23a7a9-1d8c-4f8e-aea9-94c6fb2754e1" providerId="AD" clId="Web-{98898E40-DBE2-994C-CF31-703A3452B406}" dt="2021-02-25T15:56:56.352" v="23" actId="20577"/>
        <pc:sldMkLst>
          <pc:docMk/>
          <pc:sldMk cId="904236067" sldId="278"/>
        </pc:sldMkLst>
        <pc:spChg chg="mod">
          <ac:chgData name="Välimäki Jaana Maria" userId="S::jaana.valimaki@edu.kotka.fi::cf23a7a9-1d8c-4f8e-aea9-94c6fb2754e1" providerId="AD" clId="Web-{98898E40-DBE2-994C-CF31-703A3452B406}" dt="2021-02-25T15:56:13.836" v="15" actId="20577"/>
          <ac:spMkLst>
            <pc:docMk/>
            <pc:sldMk cId="904236067" sldId="278"/>
            <ac:spMk id="2" creationId="{85B6B836-1DE4-4829-B8BF-CB8458134601}"/>
          </ac:spMkLst>
        </pc:spChg>
        <pc:spChg chg="mod">
          <ac:chgData name="Välimäki Jaana Maria" userId="S::jaana.valimaki@edu.kotka.fi::cf23a7a9-1d8c-4f8e-aea9-94c6fb2754e1" providerId="AD" clId="Web-{98898E40-DBE2-994C-CF31-703A3452B406}" dt="2021-02-25T15:56:56.352" v="23" actId="20577"/>
          <ac:spMkLst>
            <pc:docMk/>
            <pc:sldMk cId="904236067" sldId="278"/>
            <ac:spMk id="3" creationId="{C2F716DD-37AA-4918-84D1-09391173633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94DD8-5AF8-45BA-9E90-F0B5A38879D0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331E5-94BE-4FCB-A184-4B54A9B240A9}">
      <dgm:prSet/>
      <dgm:spPr/>
      <dgm:t>
        <a:bodyPr/>
        <a:lstStyle/>
        <a:p>
          <a:r>
            <a:rPr lang="fi-FI"/>
            <a:t>Subjektiivinen</a:t>
          </a:r>
          <a:endParaRPr lang="en-US"/>
        </a:p>
      </dgm:t>
    </dgm:pt>
    <dgm:pt modelId="{3EED1274-A24C-442C-A65E-93D19352726B}" type="parTrans" cxnId="{325E2BC7-777B-4F03-877D-4D591BE37484}">
      <dgm:prSet/>
      <dgm:spPr/>
      <dgm:t>
        <a:bodyPr/>
        <a:lstStyle/>
        <a:p>
          <a:endParaRPr lang="en-US"/>
        </a:p>
      </dgm:t>
    </dgm:pt>
    <dgm:pt modelId="{CC03A227-7695-4B66-9F56-6B8B5361FDDB}" type="sibTrans" cxnId="{325E2BC7-777B-4F03-877D-4D591BE37484}">
      <dgm:prSet/>
      <dgm:spPr/>
      <dgm:t>
        <a:bodyPr/>
        <a:lstStyle/>
        <a:p>
          <a:endParaRPr lang="en-US"/>
        </a:p>
      </dgm:t>
    </dgm:pt>
    <dgm:pt modelId="{E2374259-EC36-4EB1-82E5-3FAF45B30C90}">
      <dgm:prSet/>
      <dgm:spPr/>
      <dgm:t>
        <a:bodyPr/>
        <a:lstStyle/>
        <a:p>
          <a:r>
            <a:rPr lang="fi-FI"/>
            <a:t>Objektiivinen</a:t>
          </a:r>
          <a:endParaRPr lang="en-US"/>
        </a:p>
      </dgm:t>
    </dgm:pt>
    <dgm:pt modelId="{FB2FCA93-97FF-4FBF-BEE9-FF6E5A079587}" type="parTrans" cxnId="{AD5A50BD-7814-4CDA-8270-476F0CFD03A1}">
      <dgm:prSet/>
      <dgm:spPr/>
      <dgm:t>
        <a:bodyPr/>
        <a:lstStyle/>
        <a:p>
          <a:endParaRPr lang="en-US"/>
        </a:p>
      </dgm:t>
    </dgm:pt>
    <dgm:pt modelId="{5A4DAFB6-A1B5-4CA9-A6C4-61F2ACDD0832}" type="sibTrans" cxnId="{AD5A50BD-7814-4CDA-8270-476F0CFD03A1}">
      <dgm:prSet/>
      <dgm:spPr/>
      <dgm:t>
        <a:bodyPr/>
        <a:lstStyle/>
        <a:p>
          <a:endParaRPr lang="en-US"/>
        </a:p>
      </dgm:t>
    </dgm:pt>
    <dgm:pt modelId="{61BFE34F-04DE-49CE-AF04-DBFCDCDEFD90}">
      <dgm:prSet/>
      <dgm:spPr/>
      <dgm:t>
        <a:bodyPr/>
        <a:lstStyle/>
        <a:p>
          <a:r>
            <a:rPr lang="fi-FI"/>
            <a:t>Lääketieteellinen</a:t>
          </a:r>
          <a:endParaRPr lang="en-US"/>
        </a:p>
      </dgm:t>
    </dgm:pt>
    <dgm:pt modelId="{8B2260CF-CE63-46CC-8383-A97542DB4841}" type="parTrans" cxnId="{8ED4E4E3-2236-4006-A43B-31F3825306E7}">
      <dgm:prSet/>
      <dgm:spPr/>
      <dgm:t>
        <a:bodyPr/>
        <a:lstStyle/>
        <a:p>
          <a:endParaRPr lang="en-US"/>
        </a:p>
      </dgm:t>
    </dgm:pt>
    <dgm:pt modelId="{E5F6545B-AF10-4068-BCE4-90E92CAD61E7}" type="sibTrans" cxnId="{8ED4E4E3-2236-4006-A43B-31F3825306E7}">
      <dgm:prSet/>
      <dgm:spPr/>
      <dgm:t>
        <a:bodyPr/>
        <a:lstStyle/>
        <a:p>
          <a:endParaRPr lang="en-US"/>
        </a:p>
      </dgm:t>
    </dgm:pt>
    <dgm:pt modelId="{EFDB1A46-D2A8-47CF-8FB2-A092484F341C}">
      <dgm:prSet/>
      <dgm:spPr/>
      <dgm:t>
        <a:bodyPr/>
        <a:lstStyle/>
        <a:p>
          <a:r>
            <a:rPr lang="fi-FI"/>
            <a:t>Antiikin</a:t>
          </a:r>
          <a:endParaRPr lang="en-US"/>
        </a:p>
      </dgm:t>
    </dgm:pt>
    <dgm:pt modelId="{66CF1E24-32FF-4382-85AC-1554023BA639}" type="parTrans" cxnId="{1768D3D9-E015-4D67-B2CE-3D5EBC125DB2}">
      <dgm:prSet/>
      <dgm:spPr/>
      <dgm:t>
        <a:bodyPr/>
        <a:lstStyle/>
        <a:p>
          <a:endParaRPr lang="en-US"/>
        </a:p>
      </dgm:t>
    </dgm:pt>
    <dgm:pt modelId="{AF4CDA71-0A9C-48C8-9882-2FCC3C49E229}" type="sibTrans" cxnId="{1768D3D9-E015-4D67-B2CE-3D5EBC125DB2}">
      <dgm:prSet/>
      <dgm:spPr/>
      <dgm:t>
        <a:bodyPr/>
        <a:lstStyle/>
        <a:p>
          <a:endParaRPr lang="en-US"/>
        </a:p>
      </dgm:t>
    </dgm:pt>
    <dgm:pt modelId="{840C182B-254D-49CA-8FFA-75061C519C0B}">
      <dgm:prSet/>
      <dgm:spPr/>
      <dgm:t>
        <a:bodyPr/>
        <a:lstStyle/>
        <a:p>
          <a:r>
            <a:rPr lang="fi-FI"/>
            <a:t>WHO 2000</a:t>
          </a:r>
          <a:endParaRPr lang="en-US"/>
        </a:p>
      </dgm:t>
    </dgm:pt>
    <dgm:pt modelId="{B0B24960-24BA-4F22-BDB5-734499787996}" type="parTrans" cxnId="{DAB70C7D-8BA8-4AFE-9D98-3DE0E87500AD}">
      <dgm:prSet/>
      <dgm:spPr/>
      <dgm:t>
        <a:bodyPr/>
        <a:lstStyle/>
        <a:p>
          <a:endParaRPr lang="en-US"/>
        </a:p>
      </dgm:t>
    </dgm:pt>
    <dgm:pt modelId="{DCD301FE-A491-4C08-B580-8EEF1B400ACF}" type="sibTrans" cxnId="{DAB70C7D-8BA8-4AFE-9D98-3DE0E87500AD}">
      <dgm:prSet/>
      <dgm:spPr/>
      <dgm:t>
        <a:bodyPr/>
        <a:lstStyle/>
        <a:p>
          <a:endParaRPr lang="en-US"/>
        </a:p>
      </dgm:t>
    </dgm:pt>
    <dgm:pt modelId="{CC5C6589-4C53-41CB-B8C1-86C6CC6ED152}">
      <dgm:prSet phldr="0"/>
      <dgm:spPr/>
      <dgm:t>
        <a:bodyPr/>
        <a:lstStyle/>
        <a:p>
          <a:pPr rtl="0"/>
          <a:r>
            <a:rPr lang="fi-FI">
              <a:latin typeface="Gill Sans MT" panose="020B0502020104020203"/>
            </a:rPr>
            <a:t>Terveys toimintakykynä</a:t>
          </a:r>
        </a:p>
      </dgm:t>
    </dgm:pt>
    <dgm:pt modelId="{2BAF1459-86FD-4524-A3D1-591AE8D26E45}" type="parTrans" cxnId="{3AEA4661-AC81-4CE1-9233-86B63AB34969}">
      <dgm:prSet/>
      <dgm:spPr/>
    </dgm:pt>
    <dgm:pt modelId="{087974CA-A4AD-45F0-86BA-2E260DE09DAA}" type="sibTrans" cxnId="{3AEA4661-AC81-4CE1-9233-86B63AB34969}">
      <dgm:prSet/>
      <dgm:spPr/>
    </dgm:pt>
    <dgm:pt modelId="{DC3B6D45-569A-45C8-B24D-A52A195E44C9}">
      <dgm:prSet phldr="0"/>
      <dgm:spPr/>
      <dgm:t>
        <a:bodyPr/>
        <a:lstStyle/>
        <a:p>
          <a:pPr rtl="0"/>
          <a:r>
            <a:rPr lang="fi-FI">
              <a:latin typeface="Gill Sans MT" panose="020B0502020104020203"/>
            </a:rPr>
            <a:t>Positiivinen terveys</a:t>
          </a:r>
        </a:p>
      </dgm:t>
    </dgm:pt>
    <dgm:pt modelId="{0AF7270A-0178-40BF-96F7-CFD6E1787676}" type="parTrans" cxnId="{72BA4180-5D0A-4CC6-A362-B42E45D4A325}">
      <dgm:prSet/>
      <dgm:spPr/>
    </dgm:pt>
    <dgm:pt modelId="{B7C13E33-F666-4440-970C-9C46D437AE19}" type="sibTrans" cxnId="{72BA4180-5D0A-4CC6-A362-B42E45D4A325}">
      <dgm:prSet/>
      <dgm:spPr/>
    </dgm:pt>
    <dgm:pt modelId="{5658BFC0-B12A-4A76-AE49-C6C08C94FDF9}" type="pres">
      <dgm:prSet presAssocID="{F4794DD8-5AF8-45BA-9E90-F0B5A38879D0}" presName="vert0" presStyleCnt="0">
        <dgm:presLayoutVars>
          <dgm:dir/>
          <dgm:animOne val="branch"/>
          <dgm:animLvl val="lvl"/>
        </dgm:presLayoutVars>
      </dgm:prSet>
      <dgm:spPr/>
    </dgm:pt>
    <dgm:pt modelId="{762BA211-2F2C-457D-97BC-0E12DB8F8F7F}" type="pres">
      <dgm:prSet presAssocID="{F8C331E5-94BE-4FCB-A184-4B54A9B240A9}" presName="thickLine" presStyleLbl="alignNode1" presStyleIdx="0" presStyleCnt="7"/>
      <dgm:spPr/>
    </dgm:pt>
    <dgm:pt modelId="{7AA30891-CA2D-4F59-989E-1FB0BDE0709C}" type="pres">
      <dgm:prSet presAssocID="{F8C331E5-94BE-4FCB-A184-4B54A9B240A9}" presName="horz1" presStyleCnt="0"/>
      <dgm:spPr/>
    </dgm:pt>
    <dgm:pt modelId="{1A194DF0-CB0C-40BC-98F5-A2F3EA30C266}" type="pres">
      <dgm:prSet presAssocID="{F8C331E5-94BE-4FCB-A184-4B54A9B240A9}" presName="tx1" presStyleLbl="revTx" presStyleIdx="0" presStyleCnt="7"/>
      <dgm:spPr/>
    </dgm:pt>
    <dgm:pt modelId="{FE666DFF-84FB-455B-AED7-C00CEB9A80D9}" type="pres">
      <dgm:prSet presAssocID="{F8C331E5-94BE-4FCB-A184-4B54A9B240A9}" presName="vert1" presStyleCnt="0"/>
      <dgm:spPr/>
    </dgm:pt>
    <dgm:pt modelId="{B5ECF542-9589-4DEF-B325-792ECFB5AC99}" type="pres">
      <dgm:prSet presAssocID="{E2374259-EC36-4EB1-82E5-3FAF45B30C90}" presName="thickLine" presStyleLbl="alignNode1" presStyleIdx="1" presStyleCnt="7"/>
      <dgm:spPr/>
    </dgm:pt>
    <dgm:pt modelId="{02FF9652-F9C0-4537-9ADA-119E65CCCE27}" type="pres">
      <dgm:prSet presAssocID="{E2374259-EC36-4EB1-82E5-3FAF45B30C90}" presName="horz1" presStyleCnt="0"/>
      <dgm:spPr/>
    </dgm:pt>
    <dgm:pt modelId="{B4B7A024-17C2-40AF-AA0D-3531E461BD5A}" type="pres">
      <dgm:prSet presAssocID="{E2374259-EC36-4EB1-82E5-3FAF45B30C90}" presName="tx1" presStyleLbl="revTx" presStyleIdx="1" presStyleCnt="7"/>
      <dgm:spPr/>
    </dgm:pt>
    <dgm:pt modelId="{078A343C-635F-4E54-B7E0-E9394488B668}" type="pres">
      <dgm:prSet presAssocID="{E2374259-EC36-4EB1-82E5-3FAF45B30C90}" presName="vert1" presStyleCnt="0"/>
      <dgm:spPr/>
    </dgm:pt>
    <dgm:pt modelId="{6FF7A9FC-7B65-4896-B537-26C325FA8824}" type="pres">
      <dgm:prSet presAssocID="{61BFE34F-04DE-49CE-AF04-DBFCDCDEFD90}" presName="thickLine" presStyleLbl="alignNode1" presStyleIdx="2" presStyleCnt="7"/>
      <dgm:spPr/>
    </dgm:pt>
    <dgm:pt modelId="{8207A614-0716-4AE4-A2C7-03F8790BC548}" type="pres">
      <dgm:prSet presAssocID="{61BFE34F-04DE-49CE-AF04-DBFCDCDEFD90}" presName="horz1" presStyleCnt="0"/>
      <dgm:spPr/>
    </dgm:pt>
    <dgm:pt modelId="{7D028CE3-7486-4625-84CC-DAF1852DC31D}" type="pres">
      <dgm:prSet presAssocID="{61BFE34F-04DE-49CE-AF04-DBFCDCDEFD90}" presName="tx1" presStyleLbl="revTx" presStyleIdx="2" presStyleCnt="7"/>
      <dgm:spPr/>
    </dgm:pt>
    <dgm:pt modelId="{35C3B743-BB35-4A62-B5DC-B78B82EE5319}" type="pres">
      <dgm:prSet presAssocID="{61BFE34F-04DE-49CE-AF04-DBFCDCDEFD90}" presName="vert1" presStyleCnt="0"/>
      <dgm:spPr/>
    </dgm:pt>
    <dgm:pt modelId="{86010FAD-FBFF-4E19-B6FF-3A732E3DFEAA}" type="pres">
      <dgm:prSet presAssocID="{EFDB1A46-D2A8-47CF-8FB2-A092484F341C}" presName="thickLine" presStyleLbl="alignNode1" presStyleIdx="3" presStyleCnt="7"/>
      <dgm:spPr/>
    </dgm:pt>
    <dgm:pt modelId="{10F48AB8-60DF-4FDC-A398-33D376DACADC}" type="pres">
      <dgm:prSet presAssocID="{EFDB1A46-D2A8-47CF-8FB2-A092484F341C}" presName="horz1" presStyleCnt="0"/>
      <dgm:spPr/>
    </dgm:pt>
    <dgm:pt modelId="{CC2330D3-DF1B-4053-9C91-AF1936199626}" type="pres">
      <dgm:prSet presAssocID="{EFDB1A46-D2A8-47CF-8FB2-A092484F341C}" presName="tx1" presStyleLbl="revTx" presStyleIdx="3" presStyleCnt="7"/>
      <dgm:spPr/>
    </dgm:pt>
    <dgm:pt modelId="{2B58E39C-6E6A-4782-ACD0-AF8A0AA24D1B}" type="pres">
      <dgm:prSet presAssocID="{EFDB1A46-D2A8-47CF-8FB2-A092484F341C}" presName="vert1" presStyleCnt="0"/>
      <dgm:spPr/>
    </dgm:pt>
    <dgm:pt modelId="{527D20A9-7A32-4F68-AF5A-BB5642658DDA}" type="pres">
      <dgm:prSet presAssocID="{840C182B-254D-49CA-8FFA-75061C519C0B}" presName="thickLine" presStyleLbl="alignNode1" presStyleIdx="4" presStyleCnt="7"/>
      <dgm:spPr/>
    </dgm:pt>
    <dgm:pt modelId="{7C0D746F-82DB-4BAB-9D0A-3B9BE37C45AB}" type="pres">
      <dgm:prSet presAssocID="{840C182B-254D-49CA-8FFA-75061C519C0B}" presName="horz1" presStyleCnt="0"/>
      <dgm:spPr/>
    </dgm:pt>
    <dgm:pt modelId="{59081E22-C81E-4A0D-8A26-5631EA7291B5}" type="pres">
      <dgm:prSet presAssocID="{840C182B-254D-49CA-8FFA-75061C519C0B}" presName="tx1" presStyleLbl="revTx" presStyleIdx="4" presStyleCnt="7"/>
      <dgm:spPr/>
    </dgm:pt>
    <dgm:pt modelId="{4DD6ABFC-C0C1-4622-88F4-094244CA3D07}" type="pres">
      <dgm:prSet presAssocID="{840C182B-254D-49CA-8FFA-75061C519C0B}" presName="vert1" presStyleCnt="0"/>
      <dgm:spPr/>
    </dgm:pt>
    <dgm:pt modelId="{767D55E8-C7D7-4AA6-AD7F-B56EA502C145}" type="pres">
      <dgm:prSet presAssocID="{CC5C6589-4C53-41CB-B8C1-86C6CC6ED152}" presName="thickLine" presStyleLbl="alignNode1" presStyleIdx="5" presStyleCnt="7"/>
      <dgm:spPr/>
    </dgm:pt>
    <dgm:pt modelId="{B378D503-E869-49AB-B440-F1F894950F54}" type="pres">
      <dgm:prSet presAssocID="{CC5C6589-4C53-41CB-B8C1-86C6CC6ED152}" presName="horz1" presStyleCnt="0"/>
      <dgm:spPr/>
    </dgm:pt>
    <dgm:pt modelId="{5F35383F-D4FE-4115-ADB8-1BD1DD9A67BE}" type="pres">
      <dgm:prSet presAssocID="{CC5C6589-4C53-41CB-B8C1-86C6CC6ED152}" presName="tx1" presStyleLbl="revTx" presStyleIdx="5" presStyleCnt="7"/>
      <dgm:spPr/>
    </dgm:pt>
    <dgm:pt modelId="{EBECF792-F708-4775-BA62-1C58F8C74D95}" type="pres">
      <dgm:prSet presAssocID="{CC5C6589-4C53-41CB-B8C1-86C6CC6ED152}" presName="vert1" presStyleCnt="0"/>
      <dgm:spPr/>
    </dgm:pt>
    <dgm:pt modelId="{5B4F75E8-E266-405C-8057-D83BFB7228D7}" type="pres">
      <dgm:prSet presAssocID="{DC3B6D45-569A-45C8-B24D-A52A195E44C9}" presName="thickLine" presStyleLbl="alignNode1" presStyleIdx="6" presStyleCnt="7"/>
      <dgm:spPr/>
    </dgm:pt>
    <dgm:pt modelId="{160BD360-8A5D-40DD-95DD-D2590348607B}" type="pres">
      <dgm:prSet presAssocID="{DC3B6D45-569A-45C8-B24D-A52A195E44C9}" presName="horz1" presStyleCnt="0"/>
      <dgm:spPr/>
    </dgm:pt>
    <dgm:pt modelId="{A5F9FCBB-C2E9-4627-9D1E-E800D689AF5C}" type="pres">
      <dgm:prSet presAssocID="{DC3B6D45-569A-45C8-B24D-A52A195E44C9}" presName="tx1" presStyleLbl="revTx" presStyleIdx="6" presStyleCnt="7"/>
      <dgm:spPr/>
    </dgm:pt>
    <dgm:pt modelId="{7FE74983-B392-46FA-87E2-328D9FA1675F}" type="pres">
      <dgm:prSet presAssocID="{DC3B6D45-569A-45C8-B24D-A52A195E44C9}" presName="vert1" presStyleCnt="0"/>
      <dgm:spPr/>
    </dgm:pt>
  </dgm:ptLst>
  <dgm:cxnLst>
    <dgm:cxn modelId="{51ED8A0A-2329-4C41-8942-4FCCE448187F}" type="presOf" srcId="{E2374259-EC36-4EB1-82E5-3FAF45B30C90}" destId="{B4B7A024-17C2-40AF-AA0D-3531E461BD5A}" srcOrd="0" destOrd="0" presId="urn:microsoft.com/office/officeart/2008/layout/LinedList"/>
    <dgm:cxn modelId="{3AEA4661-AC81-4CE1-9233-86B63AB34969}" srcId="{F4794DD8-5AF8-45BA-9E90-F0B5A38879D0}" destId="{CC5C6589-4C53-41CB-B8C1-86C6CC6ED152}" srcOrd="5" destOrd="0" parTransId="{2BAF1459-86FD-4524-A3D1-591AE8D26E45}" sibTransId="{087974CA-A4AD-45F0-86BA-2E260DE09DAA}"/>
    <dgm:cxn modelId="{DAB70C7D-8BA8-4AFE-9D98-3DE0E87500AD}" srcId="{F4794DD8-5AF8-45BA-9E90-F0B5A38879D0}" destId="{840C182B-254D-49CA-8FFA-75061C519C0B}" srcOrd="4" destOrd="0" parTransId="{B0B24960-24BA-4F22-BDB5-734499787996}" sibTransId="{DCD301FE-A491-4C08-B580-8EEF1B400ACF}"/>
    <dgm:cxn modelId="{72BA4180-5D0A-4CC6-A362-B42E45D4A325}" srcId="{F4794DD8-5AF8-45BA-9E90-F0B5A38879D0}" destId="{DC3B6D45-569A-45C8-B24D-A52A195E44C9}" srcOrd="6" destOrd="0" parTransId="{0AF7270A-0178-40BF-96F7-CFD6E1787676}" sibTransId="{B7C13E33-F666-4440-970C-9C46D437AE19}"/>
    <dgm:cxn modelId="{F05DD69D-22A1-46C5-A60E-E017907B0343}" type="presOf" srcId="{840C182B-254D-49CA-8FFA-75061C519C0B}" destId="{59081E22-C81E-4A0D-8A26-5631EA7291B5}" srcOrd="0" destOrd="0" presId="urn:microsoft.com/office/officeart/2008/layout/LinedList"/>
    <dgm:cxn modelId="{49031F9F-6397-4D4E-BA18-F2A0AC4ABF2C}" type="presOf" srcId="{F4794DD8-5AF8-45BA-9E90-F0B5A38879D0}" destId="{5658BFC0-B12A-4A76-AE49-C6C08C94FDF9}" srcOrd="0" destOrd="0" presId="urn:microsoft.com/office/officeart/2008/layout/LinedList"/>
    <dgm:cxn modelId="{AD5A50BD-7814-4CDA-8270-476F0CFD03A1}" srcId="{F4794DD8-5AF8-45BA-9E90-F0B5A38879D0}" destId="{E2374259-EC36-4EB1-82E5-3FAF45B30C90}" srcOrd="1" destOrd="0" parTransId="{FB2FCA93-97FF-4FBF-BEE9-FF6E5A079587}" sibTransId="{5A4DAFB6-A1B5-4CA9-A6C4-61F2ACDD0832}"/>
    <dgm:cxn modelId="{E4281AC3-9B67-4CD0-BB3C-C874C5667968}" type="presOf" srcId="{61BFE34F-04DE-49CE-AF04-DBFCDCDEFD90}" destId="{7D028CE3-7486-4625-84CC-DAF1852DC31D}" srcOrd="0" destOrd="0" presId="urn:microsoft.com/office/officeart/2008/layout/LinedList"/>
    <dgm:cxn modelId="{325E2BC7-777B-4F03-877D-4D591BE37484}" srcId="{F4794DD8-5AF8-45BA-9E90-F0B5A38879D0}" destId="{F8C331E5-94BE-4FCB-A184-4B54A9B240A9}" srcOrd="0" destOrd="0" parTransId="{3EED1274-A24C-442C-A65E-93D19352726B}" sibTransId="{CC03A227-7695-4B66-9F56-6B8B5361FDDB}"/>
    <dgm:cxn modelId="{B85456CA-852B-44E9-9A72-B07438622883}" type="presOf" srcId="{EFDB1A46-D2A8-47CF-8FB2-A092484F341C}" destId="{CC2330D3-DF1B-4053-9C91-AF1936199626}" srcOrd="0" destOrd="0" presId="urn:microsoft.com/office/officeart/2008/layout/LinedList"/>
    <dgm:cxn modelId="{1768D3D9-E015-4D67-B2CE-3D5EBC125DB2}" srcId="{F4794DD8-5AF8-45BA-9E90-F0B5A38879D0}" destId="{EFDB1A46-D2A8-47CF-8FB2-A092484F341C}" srcOrd="3" destOrd="0" parTransId="{66CF1E24-32FF-4382-85AC-1554023BA639}" sibTransId="{AF4CDA71-0A9C-48C8-9882-2FCC3C49E229}"/>
    <dgm:cxn modelId="{8ED4E4E3-2236-4006-A43B-31F3825306E7}" srcId="{F4794DD8-5AF8-45BA-9E90-F0B5A38879D0}" destId="{61BFE34F-04DE-49CE-AF04-DBFCDCDEFD90}" srcOrd="2" destOrd="0" parTransId="{8B2260CF-CE63-46CC-8383-A97542DB4841}" sibTransId="{E5F6545B-AF10-4068-BCE4-90E92CAD61E7}"/>
    <dgm:cxn modelId="{186955E5-061D-46AB-8EA9-1BE8F5EAB8AB}" type="presOf" srcId="{CC5C6589-4C53-41CB-B8C1-86C6CC6ED152}" destId="{5F35383F-D4FE-4115-ADB8-1BD1DD9A67BE}" srcOrd="0" destOrd="0" presId="urn:microsoft.com/office/officeart/2008/layout/LinedList"/>
    <dgm:cxn modelId="{2C294FF2-3992-444F-BA93-97D5EEA03E8B}" type="presOf" srcId="{F8C331E5-94BE-4FCB-A184-4B54A9B240A9}" destId="{1A194DF0-CB0C-40BC-98F5-A2F3EA30C266}" srcOrd="0" destOrd="0" presId="urn:microsoft.com/office/officeart/2008/layout/LinedList"/>
    <dgm:cxn modelId="{88AB64F9-3670-4B0C-BB49-6786D2029727}" type="presOf" srcId="{DC3B6D45-569A-45C8-B24D-A52A195E44C9}" destId="{A5F9FCBB-C2E9-4627-9D1E-E800D689AF5C}" srcOrd="0" destOrd="0" presId="urn:microsoft.com/office/officeart/2008/layout/LinedList"/>
    <dgm:cxn modelId="{11FCA4EE-2105-40A0-AF95-60AB4B1FE6D9}" type="presParOf" srcId="{5658BFC0-B12A-4A76-AE49-C6C08C94FDF9}" destId="{762BA211-2F2C-457D-97BC-0E12DB8F8F7F}" srcOrd="0" destOrd="0" presId="urn:microsoft.com/office/officeart/2008/layout/LinedList"/>
    <dgm:cxn modelId="{3B929C61-8BB1-4A47-9451-5D6B6BA9564E}" type="presParOf" srcId="{5658BFC0-B12A-4A76-AE49-C6C08C94FDF9}" destId="{7AA30891-CA2D-4F59-989E-1FB0BDE0709C}" srcOrd="1" destOrd="0" presId="urn:microsoft.com/office/officeart/2008/layout/LinedList"/>
    <dgm:cxn modelId="{82F746A9-E545-441D-9072-1A105D6DE36C}" type="presParOf" srcId="{7AA30891-CA2D-4F59-989E-1FB0BDE0709C}" destId="{1A194DF0-CB0C-40BC-98F5-A2F3EA30C266}" srcOrd="0" destOrd="0" presId="urn:microsoft.com/office/officeart/2008/layout/LinedList"/>
    <dgm:cxn modelId="{6CB3249F-B1B5-473B-BDDC-CB4862294277}" type="presParOf" srcId="{7AA30891-CA2D-4F59-989E-1FB0BDE0709C}" destId="{FE666DFF-84FB-455B-AED7-C00CEB9A80D9}" srcOrd="1" destOrd="0" presId="urn:microsoft.com/office/officeart/2008/layout/LinedList"/>
    <dgm:cxn modelId="{6B86E013-2E64-45D2-93AE-FAD36CB4FC69}" type="presParOf" srcId="{5658BFC0-B12A-4A76-AE49-C6C08C94FDF9}" destId="{B5ECF542-9589-4DEF-B325-792ECFB5AC99}" srcOrd="2" destOrd="0" presId="urn:microsoft.com/office/officeart/2008/layout/LinedList"/>
    <dgm:cxn modelId="{6DCF29C0-E70A-4A92-8FA2-1CD1DB8A2B28}" type="presParOf" srcId="{5658BFC0-B12A-4A76-AE49-C6C08C94FDF9}" destId="{02FF9652-F9C0-4537-9ADA-119E65CCCE27}" srcOrd="3" destOrd="0" presId="urn:microsoft.com/office/officeart/2008/layout/LinedList"/>
    <dgm:cxn modelId="{0994EF9C-5046-41BA-B531-D1975E0DCCAF}" type="presParOf" srcId="{02FF9652-F9C0-4537-9ADA-119E65CCCE27}" destId="{B4B7A024-17C2-40AF-AA0D-3531E461BD5A}" srcOrd="0" destOrd="0" presId="urn:microsoft.com/office/officeart/2008/layout/LinedList"/>
    <dgm:cxn modelId="{175D5588-167D-4254-A51F-53B1747559C5}" type="presParOf" srcId="{02FF9652-F9C0-4537-9ADA-119E65CCCE27}" destId="{078A343C-635F-4E54-B7E0-E9394488B668}" srcOrd="1" destOrd="0" presId="urn:microsoft.com/office/officeart/2008/layout/LinedList"/>
    <dgm:cxn modelId="{9E7EAE77-8B2E-447B-9E2C-7991F7D29E26}" type="presParOf" srcId="{5658BFC0-B12A-4A76-AE49-C6C08C94FDF9}" destId="{6FF7A9FC-7B65-4896-B537-26C325FA8824}" srcOrd="4" destOrd="0" presId="urn:microsoft.com/office/officeart/2008/layout/LinedList"/>
    <dgm:cxn modelId="{AF48F227-616A-4E97-B041-19B22B0482B6}" type="presParOf" srcId="{5658BFC0-B12A-4A76-AE49-C6C08C94FDF9}" destId="{8207A614-0716-4AE4-A2C7-03F8790BC548}" srcOrd="5" destOrd="0" presId="urn:microsoft.com/office/officeart/2008/layout/LinedList"/>
    <dgm:cxn modelId="{4490677E-1F82-4D2F-AA78-7087B3C539CF}" type="presParOf" srcId="{8207A614-0716-4AE4-A2C7-03F8790BC548}" destId="{7D028CE3-7486-4625-84CC-DAF1852DC31D}" srcOrd="0" destOrd="0" presId="urn:microsoft.com/office/officeart/2008/layout/LinedList"/>
    <dgm:cxn modelId="{AE0D60EF-4E19-42AD-84CC-0E33A9C054FC}" type="presParOf" srcId="{8207A614-0716-4AE4-A2C7-03F8790BC548}" destId="{35C3B743-BB35-4A62-B5DC-B78B82EE5319}" srcOrd="1" destOrd="0" presId="urn:microsoft.com/office/officeart/2008/layout/LinedList"/>
    <dgm:cxn modelId="{E7B0964E-CD1E-43DD-99B9-09A533B23DFE}" type="presParOf" srcId="{5658BFC0-B12A-4A76-AE49-C6C08C94FDF9}" destId="{86010FAD-FBFF-4E19-B6FF-3A732E3DFEAA}" srcOrd="6" destOrd="0" presId="urn:microsoft.com/office/officeart/2008/layout/LinedList"/>
    <dgm:cxn modelId="{629F06F2-E564-402A-AB9A-C5CE6BB16400}" type="presParOf" srcId="{5658BFC0-B12A-4A76-AE49-C6C08C94FDF9}" destId="{10F48AB8-60DF-4FDC-A398-33D376DACADC}" srcOrd="7" destOrd="0" presId="urn:microsoft.com/office/officeart/2008/layout/LinedList"/>
    <dgm:cxn modelId="{D269333E-7EC7-4449-BA4B-18A4DF1C0F09}" type="presParOf" srcId="{10F48AB8-60DF-4FDC-A398-33D376DACADC}" destId="{CC2330D3-DF1B-4053-9C91-AF1936199626}" srcOrd="0" destOrd="0" presId="urn:microsoft.com/office/officeart/2008/layout/LinedList"/>
    <dgm:cxn modelId="{74947C2F-1667-4843-86C7-97B31029B354}" type="presParOf" srcId="{10F48AB8-60DF-4FDC-A398-33D376DACADC}" destId="{2B58E39C-6E6A-4782-ACD0-AF8A0AA24D1B}" srcOrd="1" destOrd="0" presId="urn:microsoft.com/office/officeart/2008/layout/LinedList"/>
    <dgm:cxn modelId="{090826C2-3C1E-4864-94A8-E2156F5549F7}" type="presParOf" srcId="{5658BFC0-B12A-4A76-AE49-C6C08C94FDF9}" destId="{527D20A9-7A32-4F68-AF5A-BB5642658DDA}" srcOrd="8" destOrd="0" presId="urn:microsoft.com/office/officeart/2008/layout/LinedList"/>
    <dgm:cxn modelId="{5A59D5F9-A2A9-445E-A3DB-1E44408E06AD}" type="presParOf" srcId="{5658BFC0-B12A-4A76-AE49-C6C08C94FDF9}" destId="{7C0D746F-82DB-4BAB-9D0A-3B9BE37C45AB}" srcOrd="9" destOrd="0" presId="urn:microsoft.com/office/officeart/2008/layout/LinedList"/>
    <dgm:cxn modelId="{D7F5C2F1-9DB0-415F-A07C-602AD5263CFA}" type="presParOf" srcId="{7C0D746F-82DB-4BAB-9D0A-3B9BE37C45AB}" destId="{59081E22-C81E-4A0D-8A26-5631EA7291B5}" srcOrd="0" destOrd="0" presId="urn:microsoft.com/office/officeart/2008/layout/LinedList"/>
    <dgm:cxn modelId="{2CE64C73-F4E1-4773-BAD7-252F3A01EDC6}" type="presParOf" srcId="{7C0D746F-82DB-4BAB-9D0A-3B9BE37C45AB}" destId="{4DD6ABFC-C0C1-4622-88F4-094244CA3D07}" srcOrd="1" destOrd="0" presId="urn:microsoft.com/office/officeart/2008/layout/LinedList"/>
    <dgm:cxn modelId="{E95855FE-08A0-4446-87B3-7AA6CACEA2EF}" type="presParOf" srcId="{5658BFC0-B12A-4A76-AE49-C6C08C94FDF9}" destId="{767D55E8-C7D7-4AA6-AD7F-B56EA502C145}" srcOrd="10" destOrd="0" presId="urn:microsoft.com/office/officeart/2008/layout/LinedList"/>
    <dgm:cxn modelId="{8AA51038-6650-47A6-A20E-AFE387291E4E}" type="presParOf" srcId="{5658BFC0-B12A-4A76-AE49-C6C08C94FDF9}" destId="{B378D503-E869-49AB-B440-F1F894950F54}" srcOrd="11" destOrd="0" presId="urn:microsoft.com/office/officeart/2008/layout/LinedList"/>
    <dgm:cxn modelId="{2C266FAF-A201-4EDA-8306-DC2C7E9FFEF3}" type="presParOf" srcId="{B378D503-E869-49AB-B440-F1F894950F54}" destId="{5F35383F-D4FE-4115-ADB8-1BD1DD9A67BE}" srcOrd="0" destOrd="0" presId="urn:microsoft.com/office/officeart/2008/layout/LinedList"/>
    <dgm:cxn modelId="{6A2FBB5C-E187-407F-837E-E30D04F5E782}" type="presParOf" srcId="{B378D503-E869-49AB-B440-F1F894950F54}" destId="{EBECF792-F708-4775-BA62-1C58F8C74D95}" srcOrd="1" destOrd="0" presId="urn:microsoft.com/office/officeart/2008/layout/LinedList"/>
    <dgm:cxn modelId="{55231B66-137D-4C8E-B22F-5BBCF87B874F}" type="presParOf" srcId="{5658BFC0-B12A-4A76-AE49-C6C08C94FDF9}" destId="{5B4F75E8-E266-405C-8057-D83BFB7228D7}" srcOrd="12" destOrd="0" presId="urn:microsoft.com/office/officeart/2008/layout/LinedList"/>
    <dgm:cxn modelId="{C01B2755-2B1C-470F-901C-151F1C978BE8}" type="presParOf" srcId="{5658BFC0-B12A-4A76-AE49-C6C08C94FDF9}" destId="{160BD360-8A5D-40DD-95DD-D2590348607B}" srcOrd="13" destOrd="0" presId="urn:microsoft.com/office/officeart/2008/layout/LinedList"/>
    <dgm:cxn modelId="{966CE3CA-1DCD-4851-9AED-D04B3B9734E0}" type="presParOf" srcId="{160BD360-8A5D-40DD-95DD-D2590348607B}" destId="{A5F9FCBB-C2E9-4627-9D1E-E800D689AF5C}" srcOrd="0" destOrd="0" presId="urn:microsoft.com/office/officeart/2008/layout/LinedList"/>
    <dgm:cxn modelId="{7E86DB0D-203D-4ADF-8644-7CBF6609951F}" type="presParOf" srcId="{160BD360-8A5D-40DD-95DD-D2590348607B}" destId="{7FE74983-B392-46FA-87E2-328D9FA167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B75A5-9A61-4605-A7D2-B6E520C0AF1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4AACE9-3D93-411B-AC14-5BB965688C77}">
      <dgm:prSet/>
      <dgm:spPr/>
      <dgm:t>
        <a:bodyPr/>
        <a:lstStyle/>
        <a:p>
          <a:r>
            <a:rPr lang="fi-FI"/>
            <a:t>Tutkimuksen tuoreus</a:t>
          </a:r>
          <a:endParaRPr lang="en-US"/>
        </a:p>
      </dgm:t>
    </dgm:pt>
    <dgm:pt modelId="{F6B5B755-4F55-49E3-9A14-782403E53237}" type="parTrans" cxnId="{31A884BC-6FE0-4944-A374-C2A9FF485C4E}">
      <dgm:prSet/>
      <dgm:spPr/>
      <dgm:t>
        <a:bodyPr/>
        <a:lstStyle/>
        <a:p>
          <a:endParaRPr lang="en-US"/>
        </a:p>
      </dgm:t>
    </dgm:pt>
    <dgm:pt modelId="{60D1E916-EAC2-48DF-90C4-D18862CD0D77}" type="sibTrans" cxnId="{31A884BC-6FE0-4944-A374-C2A9FF485C4E}">
      <dgm:prSet/>
      <dgm:spPr/>
      <dgm:t>
        <a:bodyPr/>
        <a:lstStyle/>
        <a:p>
          <a:endParaRPr lang="en-US"/>
        </a:p>
      </dgm:t>
    </dgm:pt>
    <dgm:pt modelId="{637179D9-F4B6-428B-8198-8E434DA282AE}">
      <dgm:prSet/>
      <dgm:spPr/>
      <dgm:t>
        <a:bodyPr/>
        <a:lstStyle/>
        <a:p>
          <a:r>
            <a:rPr lang="fi-FI"/>
            <a:t>Tekijöiden asiantuntijuus</a:t>
          </a:r>
          <a:endParaRPr lang="en-US"/>
        </a:p>
      </dgm:t>
    </dgm:pt>
    <dgm:pt modelId="{F9BCCAA1-7782-47D8-B63D-BD46B77BB1CE}" type="parTrans" cxnId="{37F23F97-8698-4A65-BBFA-74A6769D14B4}">
      <dgm:prSet/>
      <dgm:spPr/>
      <dgm:t>
        <a:bodyPr/>
        <a:lstStyle/>
        <a:p>
          <a:endParaRPr lang="en-US"/>
        </a:p>
      </dgm:t>
    </dgm:pt>
    <dgm:pt modelId="{4C2E1368-D822-4101-852E-C657607218F1}" type="sibTrans" cxnId="{37F23F97-8698-4A65-BBFA-74A6769D14B4}">
      <dgm:prSet/>
      <dgm:spPr/>
      <dgm:t>
        <a:bodyPr/>
        <a:lstStyle/>
        <a:p>
          <a:endParaRPr lang="en-US"/>
        </a:p>
      </dgm:t>
    </dgm:pt>
    <dgm:pt modelId="{C65DAF8D-953F-410B-ACDF-7F73A6D82CC0}">
      <dgm:prSet/>
      <dgm:spPr/>
      <dgm:t>
        <a:bodyPr/>
        <a:lstStyle/>
        <a:p>
          <a:r>
            <a:rPr lang="fi-FI"/>
            <a:t>Missä julkaistu ensimmäisenä</a:t>
          </a:r>
          <a:endParaRPr lang="en-US"/>
        </a:p>
      </dgm:t>
    </dgm:pt>
    <dgm:pt modelId="{C196B646-2C19-47B5-88B5-CF06DFB8F1B0}" type="parTrans" cxnId="{939272D4-9071-4A79-9F7A-933AD60CEE0B}">
      <dgm:prSet/>
      <dgm:spPr/>
      <dgm:t>
        <a:bodyPr/>
        <a:lstStyle/>
        <a:p>
          <a:endParaRPr lang="en-US"/>
        </a:p>
      </dgm:t>
    </dgm:pt>
    <dgm:pt modelId="{C98AA2D9-BD65-4C8D-8F7F-16223E70927D}" type="sibTrans" cxnId="{939272D4-9071-4A79-9F7A-933AD60CEE0B}">
      <dgm:prSet/>
      <dgm:spPr/>
      <dgm:t>
        <a:bodyPr/>
        <a:lstStyle/>
        <a:p>
          <a:endParaRPr lang="en-US"/>
        </a:p>
      </dgm:t>
    </dgm:pt>
    <dgm:pt modelId="{CBBFAC9C-6C0D-4B46-93DA-8B45FA71A833}">
      <dgm:prSet/>
      <dgm:spPr/>
      <dgm:t>
        <a:bodyPr/>
        <a:lstStyle/>
        <a:p>
          <a:r>
            <a:rPr lang="fi-FI"/>
            <a:t>Onko vertaisarvioitu?</a:t>
          </a:r>
          <a:endParaRPr lang="en-US"/>
        </a:p>
      </dgm:t>
    </dgm:pt>
    <dgm:pt modelId="{58A092A3-2647-4B30-9DF8-58065D373391}" type="parTrans" cxnId="{85CFE5D6-933E-4348-A307-49D05CD49C2B}">
      <dgm:prSet/>
      <dgm:spPr/>
      <dgm:t>
        <a:bodyPr/>
        <a:lstStyle/>
        <a:p>
          <a:endParaRPr lang="en-US"/>
        </a:p>
      </dgm:t>
    </dgm:pt>
    <dgm:pt modelId="{F8C53EC7-1821-4B5D-960F-A36F8AE4782C}" type="sibTrans" cxnId="{85CFE5D6-933E-4348-A307-49D05CD49C2B}">
      <dgm:prSet/>
      <dgm:spPr/>
      <dgm:t>
        <a:bodyPr/>
        <a:lstStyle/>
        <a:p>
          <a:endParaRPr lang="en-US"/>
        </a:p>
      </dgm:t>
    </dgm:pt>
    <dgm:pt modelId="{223013FE-5424-4CFC-9B54-2502643FF743}">
      <dgm:prSet/>
      <dgm:spPr/>
      <dgm:t>
        <a:bodyPr/>
        <a:lstStyle/>
        <a:p>
          <a:r>
            <a:rPr lang="fi-FI"/>
            <a:t>Onko luotettavuutta arvioitu tekijöiden toimesta?</a:t>
          </a:r>
          <a:endParaRPr lang="en-US"/>
        </a:p>
      </dgm:t>
    </dgm:pt>
    <dgm:pt modelId="{1A3AE0DA-B9A5-406E-B11D-058105E6773F}" type="parTrans" cxnId="{980FC32C-79DC-49C0-A3A9-86857D736699}">
      <dgm:prSet/>
      <dgm:spPr/>
      <dgm:t>
        <a:bodyPr/>
        <a:lstStyle/>
        <a:p>
          <a:endParaRPr lang="en-US"/>
        </a:p>
      </dgm:t>
    </dgm:pt>
    <dgm:pt modelId="{268E6FE5-071D-4E68-B976-6D1A69763863}" type="sibTrans" cxnId="{980FC32C-79DC-49C0-A3A9-86857D736699}">
      <dgm:prSet/>
      <dgm:spPr/>
      <dgm:t>
        <a:bodyPr/>
        <a:lstStyle/>
        <a:p>
          <a:endParaRPr lang="en-US"/>
        </a:p>
      </dgm:t>
    </dgm:pt>
    <dgm:pt modelId="{FABCD966-778B-4803-8530-44644A1B0E62}" type="pres">
      <dgm:prSet presAssocID="{6E4B75A5-9A61-4605-A7D2-B6E520C0AF14}" presName="vert0" presStyleCnt="0">
        <dgm:presLayoutVars>
          <dgm:dir/>
          <dgm:animOne val="branch"/>
          <dgm:animLvl val="lvl"/>
        </dgm:presLayoutVars>
      </dgm:prSet>
      <dgm:spPr/>
    </dgm:pt>
    <dgm:pt modelId="{8E46ECC7-85D9-42F0-8201-E49866A62515}" type="pres">
      <dgm:prSet presAssocID="{874AACE9-3D93-411B-AC14-5BB965688C77}" presName="thickLine" presStyleLbl="alignNode1" presStyleIdx="0" presStyleCnt="5"/>
      <dgm:spPr/>
    </dgm:pt>
    <dgm:pt modelId="{A165F0A2-5914-47E9-9A4B-D57DBF491C7C}" type="pres">
      <dgm:prSet presAssocID="{874AACE9-3D93-411B-AC14-5BB965688C77}" presName="horz1" presStyleCnt="0"/>
      <dgm:spPr/>
    </dgm:pt>
    <dgm:pt modelId="{F6F49949-7E20-4E59-991D-0C9FE7E3C542}" type="pres">
      <dgm:prSet presAssocID="{874AACE9-3D93-411B-AC14-5BB965688C77}" presName="tx1" presStyleLbl="revTx" presStyleIdx="0" presStyleCnt="5"/>
      <dgm:spPr/>
    </dgm:pt>
    <dgm:pt modelId="{613F0B2C-623B-4EF3-A6C4-EFC8E11223E2}" type="pres">
      <dgm:prSet presAssocID="{874AACE9-3D93-411B-AC14-5BB965688C77}" presName="vert1" presStyleCnt="0"/>
      <dgm:spPr/>
    </dgm:pt>
    <dgm:pt modelId="{42FB5298-B4B6-4AA0-86C2-3114A393FB21}" type="pres">
      <dgm:prSet presAssocID="{637179D9-F4B6-428B-8198-8E434DA282AE}" presName="thickLine" presStyleLbl="alignNode1" presStyleIdx="1" presStyleCnt="5"/>
      <dgm:spPr/>
    </dgm:pt>
    <dgm:pt modelId="{6FBA2147-26DD-46EB-A421-CCA328F53362}" type="pres">
      <dgm:prSet presAssocID="{637179D9-F4B6-428B-8198-8E434DA282AE}" presName="horz1" presStyleCnt="0"/>
      <dgm:spPr/>
    </dgm:pt>
    <dgm:pt modelId="{DE0FDD52-E2B4-4B66-8412-A64CFAE97C6B}" type="pres">
      <dgm:prSet presAssocID="{637179D9-F4B6-428B-8198-8E434DA282AE}" presName="tx1" presStyleLbl="revTx" presStyleIdx="1" presStyleCnt="5"/>
      <dgm:spPr/>
    </dgm:pt>
    <dgm:pt modelId="{2C33DDF3-3ECF-42FD-B245-7A1594ABAA89}" type="pres">
      <dgm:prSet presAssocID="{637179D9-F4B6-428B-8198-8E434DA282AE}" presName="vert1" presStyleCnt="0"/>
      <dgm:spPr/>
    </dgm:pt>
    <dgm:pt modelId="{39CC56CC-1F36-44D1-8984-8C8CE880B882}" type="pres">
      <dgm:prSet presAssocID="{C65DAF8D-953F-410B-ACDF-7F73A6D82CC0}" presName="thickLine" presStyleLbl="alignNode1" presStyleIdx="2" presStyleCnt="5"/>
      <dgm:spPr/>
    </dgm:pt>
    <dgm:pt modelId="{E45625ED-7DD2-4BFA-B764-A9CEB66827B4}" type="pres">
      <dgm:prSet presAssocID="{C65DAF8D-953F-410B-ACDF-7F73A6D82CC0}" presName="horz1" presStyleCnt="0"/>
      <dgm:spPr/>
    </dgm:pt>
    <dgm:pt modelId="{581EF50F-DFD8-4B5C-A964-0C06B90F9CC0}" type="pres">
      <dgm:prSet presAssocID="{C65DAF8D-953F-410B-ACDF-7F73A6D82CC0}" presName="tx1" presStyleLbl="revTx" presStyleIdx="2" presStyleCnt="5"/>
      <dgm:spPr/>
    </dgm:pt>
    <dgm:pt modelId="{DCB64DDC-AD72-4CF5-A69D-5B57CB7F6A49}" type="pres">
      <dgm:prSet presAssocID="{C65DAF8D-953F-410B-ACDF-7F73A6D82CC0}" presName="vert1" presStyleCnt="0"/>
      <dgm:spPr/>
    </dgm:pt>
    <dgm:pt modelId="{14A231A9-C149-49A7-AA72-50AD6E85E6E8}" type="pres">
      <dgm:prSet presAssocID="{CBBFAC9C-6C0D-4B46-93DA-8B45FA71A833}" presName="thickLine" presStyleLbl="alignNode1" presStyleIdx="3" presStyleCnt="5"/>
      <dgm:spPr/>
    </dgm:pt>
    <dgm:pt modelId="{F65EAFF7-9AD8-4557-B6D8-06156433A3FC}" type="pres">
      <dgm:prSet presAssocID="{CBBFAC9C-6C0D-4B46-93DA-8B45FA71A833}" presName="horz1" presStyleCnt="0"/>
      <dgm:spPr/>
    </dgm:pt>
    <dgm:pt modelId="{F19424AC-AE92-440B-BF6A-97FCA3B5C074}" type="pres">
      <dgm:prSet presAssocID="{CBBFAC9C-6C0D-4B46-93DA-8B45FA71A833}" presName="tx1" presStyleLbl="revTx" presStyleIdx="3" presStyleCnt="5"/>
      <dgm:spPr/>
    </dgm:pt>
    <dgm:pt modelId="{AB162E88-9608-4BC9-B2F1-9B05CDF8B22B}" type="pres">
      <dgm:prSet presAssocID="{CBBFAC9C-6C0D-4B46-93DA-8B45FA71A833}" presName="vert1" presStyleCnt="0"/>
      <dgm:spPr/>
    </dgm:pt>
    <dgm:pt modelId="{6CEC2724-C18E-45FB-9878-A48A1976DA02}" type="pres">
      <dgm:prSet presAssocID="{223013FE-5424-4CFC-9B54-2502643FF743}" presName="thickLine" presStyleLbl="alignNode1" presStyleIdx="4" presStyleCnt="5"/>
      <dgm:spPr/>
    </dgm:pt>
    <dgm:pt modelId="{268B8287-B4A1-4DF8-97D8-CB3643F41FAB}" type="pres">
      <dgm:prSet presAssocID="{223013FE-5424-4CFC-9B54-2502643FF743}" presName="horz1" presStyleCnt="0"/>
      <dgm:spPr/>
    </dgm:pt>
    <dgm:pt modelId="{D8F5AE21-7F31-4A16-8C11-920AEE7342A3}" type="pres">
      <dgm:prSet presAssocID="{223013FE-5424-4CFC-9B54-2502643FF743}" presName="tx1" presStyleLbl="revTx" presStyleIdx="4" presStyleCnt="5"/>
      <dgm:spPr/>
    </dgm:pt>
    <dgm:pt modelId="{D810F683-975D-4807-9CA6-6D4D033961FD}" type="pres">
      <dgm:prSet presAssocID="{223013FE-5424-4CFC-9B54-2502643FF743}" presName="vert1" presStyleCnt="0"/>
      <dgm:spPr/>
    </dgm:pt>
  </dgm:ptLst>
  <dgm:cxnLst>
    <dgm:cxn modelId="{AE588D09-6CD4-4702-A813-1DA26DEF3AB2}" type="presOf" srcId="{874AACE9-3D93-411B-AC14-5BB965688C77}" destId="{F6F49949-7E20-4E59-991D-0C9FE7E3C542}" srcOrd="0" destOrd="0" presId="urn:microsoft.com/office/officeart/2008/layout/LinedList"/>
    <dgm:cxn modelId="{256E5E14-2E9B-4ACC-9931-094A45D32D91}" type="presOf" srcId="{CBBFAC9C-6C0D-4B46-93DA-8B45FA71A833}" destId="{F19424AC-AE92-440B-BF6A-97FCA3B5C074}" srcOrd="0" destOrd="0" presId="urn:microsoft.com/office/officeart/2008/layout/LinedList"/>
    <dgm:cxn modelId="{91F4BA1A-2E96-4D0A-BBD5-05145B9F5CA9}" type="presOf" srcId="{C65DAF8D-953F-410B-ACDF-7F73A6D82CC0}" destId="{581EF50F-DFD8-4B5C-A964-0C06B90F9CC0}" srcOrd="0" destOrd="0" presId="urn:microsoft.com/office/officeart/2008/layout/LinedList"/>
    <dgm:cxn modelId="{980FC32C-79DC-49C0-A3A9-86857D736699}" srcId="{6E4B75A5-9A61-4605-A7D2-B6E520C0AF14}" destId="{223013FE-5424-4CFC-9B54-2502643FF743}" srcOrd="4" destOrd="0" parTransId="{1A3AE0DA-B9A5-406E-B11D-058105E6773F}" sibTransId="{268E6FE5-071D-4E68-B976-6D1A69763863}"/>
    <dgm:cxn modelId="{37F23F97-8698-4A65-BBFA-74A6769D14B4}" srcId="{6E4B75A5-9A61-4605-A7D2-B6E520C0AF14}" destId="{637179D9-F4B6-428B-8198-8E434DA282AE}" srcOrd="1" destOrd="0" parTransId="{F9BCCAA1-7782-47D8-B63D-BD46B77BB1CE}" sibTransId="{4C2E1368-D822-4101-852E-C657607218F1}"/>
    <dgm:cxn modelId="{06D63DB5-FC12-472B-AA91-17AA2DF8EA3E}" type="presOf" srcId="{223013FE-5424-4CFC-9B54-2502643FF743}" destId="{D8F5AE21-7F31-4A16-8C11-920AEE7342A3}" srcOrd="0" destOrd="0" presId="urn:microsoft.com/office/officeart/2008/layout/LinedList"/>
    <dgm:cxn modelId="{31A884BC-6FE0-4944-A374-C2A9FF485C4E}" srcId="{6E4B75A5-9A61-4605-A7D2-B6E520C0AF14}" destId="{874AACE9-3D93-411B-AC14-5BB965688C77}" srcOrd="0" destOrd="0" parTransId="{F6B5B755-4F55-49E3-9A14-782403E53237}" sibTransId="{60D1E916-EAC2-48DF-90C4-D18862CD0D77}"/>
    <dgm:cxn modelId="{C8A9B1D0-4724-40B6-8B23-A1A029586DA5}" type="presOf" srcId="{6E4B75A5-9A61-4605-A7D2-B6E520C0AF14}" destId="{FABCD966-778B-4803-8530-44644A1B0E62}" srcOrd="0" destOrd="0" presId="urn:microsoft.com/office/officeart/2008/layout/LinedList"/>
    <dgm:cxn modelId="{939272D4-9071-4A79-9F7A-933AD60CEE0B}" srcId="{6E4B75A5-9A61-4605-A7D2-B6E520C0AF14}" destId="{C65DAF8D-953F-410B-ACDF-7F73A6D82CC0}" srcOrd="2" destOrd="0" parTransId="{C196B646-2C19-47B5-88B5-CF06DFB8F1B0}" sibTransId="{C98AA2D9-BD65-4C8D-8F7F-16223E70927D}"/>
    <dgm:cxn modelId="{D02C59D6-A3EE-4A37-922B-24FA8353D650}" type="presOf" srcId="{637179D9-F4B6-428B-8198-8E434DA282AE}" destId="{DE0FDD52-E2B4-4B66-8412-A64CFAE97C6B}" srcOrd="0" destOrd="0" presId="urn:microsoft.com/office/officeart/2008/layout/LinedList"/>
    <dgm:cxn modelId="{85CFE5D6-933E-4348-A307-49D05CD49C2B}" srcId="{6E4B75A5-9A61-4605-A7D2-B6E520C0AF14}" destId="{CBBFAC9C-6C0D-4B46-93DA-8B45FA71A833}" srcOrd="3" destOrd="0" parTransId="{58A092A3-2647-4B30-9DF8-58065D373391}" sibTransId="{F8C53EC7-1821-4B5D-960F-A36F8AE4782C}"/>
    <dgm:cxn modelId="{7968AC26-EF21-47EE-8FD5-041788822B18}" type="presParOf" srcId="{FABCD966-778B-4803-8530-44644A1B0E62}" destId="{8E46ECC7-85D9-42F0-8201-E49866A62515}" srcOrd="0" destOrd="0" presId="urn:microsoft.com/office/officeart/2008/layout/LinedList"/>
    <dgm:cxn modelId="{BD1A2AB4-2735-49C7-B0AB-0EAEDF2C67BA}" type="presParOf" srcId="{FABCD966-778B-4803-8530-44644A1B0E62}" destId="{A165F0A2-5914-47E9-9A4B-D57DBF491C7C}" srcOrd="1" destOrd="0" presId="urn:microsoft.com/office/officeart/2008/layout/LinedList"/>
    <dgm:cxn modelId="{A3B7A262-3510-41A6-819A-1BCF9C08CDA1}" type="presParOf" srcId="{A165F0A2-5914-47E9-9A4B-D57DBF491C7C}" destId="{F6F49949-7E20-4E59-991D-0C9FE7E3C542}" srcOrd="0" destOrd="0" presId="urn:microsoft.com/office/officeart/2008/layout/LinedList"/>
    <dgm:cxn modelId="{6844C4B1-3C39-4536-89DC-A6A65AAA57B3}" type="presParOf" srcId="{A165F0A2-5914-47E9-9A4B-D57DBF491C7C}" destId="{613F0B2C-623B-4EF3-A6C4-EFC8E11223E2}" srcOrd="1" destOrd="0" presId="urn:microsoft.com/office/officeart/2008/layout/LinedList"/>
    <dgm:cxn modelId="{C7391CF5-C8A4-415D-978F-C0D0BD430CEB}" type="presParOf" srcId="{FABCD966-778B-4803-8530-44644A1B0E62}" destId="{42FB5298-B4B6-4AA0-86C2-3114A393FB21}" srcOrd="2" destOrd="0" presId="urn:microsoft.com/office/officeart/2008/layout/LinedList"/>
    <dgm:cxn modelId="{98AE406F-799F-4DF6-BB70-C9955D5C5C45}" type="presParOf" srcId="{FABCD966-778B-4803-8530-44644A1B0E62}" destId="{6FBA2147-26DD-46EB-A421-CCA328F53362}" srcOrd="3" destOrd="0" presId="urn:microsoft.com/office/officeart/2008/layout/LinedList"/>
    <dgm:cxn modelId="{C650A818-1029-4434-8FAF-2900716B46B7}" type="presParOf" srcId="{6FBA2147-26DD-46EB-A421-CCA328F53362}" destId="{DE0FDD52-E2B4-4B66-8412-A64CFAE97C6B}" srcOrd="0" destOrd="0" presId="urn:microsoft.com/office/officeart/2008/layout/LinedList"/>
    <dgm:cxn modelId="{5828E002-B34B-4409-A4A9-EA26A74679D7}" type="presParOf" srcId="{6FBA2147-26DD-46EB-A421-CCA328F53362}" destId="{2C33DDF3-3ECF-42FD-B245-7A1594ABAA89}" srcOrd="1" destOrd="0" presId="urn:microsoft.com/office/officeart/2008/layout/LinedList"/>
    <dgm:cxn modelId="{F63BDA50-2EBD-49E6-BB10-042C56340C51}" type="presParOf" srcId="{FABCD966-778B-4803-8530-44644A1B0E62}" destId="{39CC56CC-1F36-44D1-8984-8C8CE880B882}" srcOrd="4" destOrd="0" presId="urn:microsoft.com/office/officeart/2008/layout/LinedList"/>
    <dgm:cxn modelId="{28F74C47-C598-497E-9832-11AC37A97D1C}" type="presParOf" srcId="{FABCD966-778B-4803-8530-44644A1B0E62}" destId="{E45625ED-7DD2-4BFA-B764-A9CEB66827B4}" srcOrd="5" destOrd="0" presId="urn:microsoft.com/office/officeart/2008/layout/LinedList"/>
    <dgm:cxn modelId="{FBAD1B94-70CF-4E40-8203-6F6CDE5591D0}" type="presParOf" srcId="{E45625ED-7DD2-4BFA-B764-A9CEB66827B4}" destId="{581EF50F-DFD8-4B5C-A964-0C06B90F9CC0}" srcOrd="0" destOrd="0" presId="urn:microsoft.com/office/officeart/2008/layout/LinedList"/>
    <dgm:cxn modelId="{62340089-752A-45CE-9D97-1884A54A9759}" type="presParOf" srcId="{E45625ED-7DD2-4BFA-B764-A9CEB66827B4}" destId="{DCB64DDC-AD72-4CF5-A69D-5B57CB7F6A49}" srcOrd="1" destOrd="0" presId="urn:microsoft.com/office/officeart/2008/layout/LinedList"/>
    <dgm:cxn modelId="{10527354-C745-4F9E-BBFD-C30D7AD9BF89}" type="presParOf" srcId="{FABCD966-778B-4803-8530-44644A1B0E62}" destId="{14A231A9-C149-49A7-AA72-50AD6E85E6E8}" srcOrd="6" destOrd="0" presId="urn:microsoft.com/office/officeart/2008/layout/LinedList"/>
    <dgm:cxn modelId="{22B727A2-55A8-4286-B822-37DC296F1603}" type="presParOf" srcId="{FABCD966-778B-4803-8530-44644A1B0E62}" destId="{F65EAFF7-9AD8-4557-B6D8-06156433A3FC}" srcOrd="7" destOrd="0" presId="urn:microsoft.com/office/officeart/2008/layout/LinedList"/>
    <dgm:cxn modelId="{4FC4D28C-0805-4FFC-8D30-2B8D75D327B3}" type="presParOf" srcId="{F65EAFF7-9AD8-4557-B6D8-06156433A3FC}" destId="{F19424AC-AE92-440B-BF6A-97FCA3B5C074}" srcOrd="0" destOrd="0" presId="urn:microsoft.com/office/officeart/2008/layout/LinedList"/>
    <dgm:cxn modelId="{58D6F80D-F737-418E-9814-2BA3A07E80D6}" type="presParOf" srcId="{F65EAFF7-9AD8-4557-B6D8-06156433A3FC}" destId="{AB162E88-9608-4BC9-B2F1-9B05CDF8B22B}" srcOrd="1" destOrd="0" presId="urn:microsoft.com/office/officeart/2008/layout/LinedList"/>
    <dgm:cxn modelId="{6F402BED-D4A3-4BCA-8AAD-5CDF21CA2B9E}" type="presParOf" srcId="{FABCD966-778B-4803-8530-44644A1B0E62}" destId="{6CEC2724-C18E-45FB-9878-A48A1976DA02}" srcOrd="8" destOrd="0" presId="urn:microsoft.com/office/officeart/2008/layout/LinedList"/>
    <dgm:cxn modelId="{9A9C2AEA-71A0-4CD0-B31E-B3EE12D3D4BC}" type="presParOf" srcId="{FABCD966-778B-4803-8530-44644A1B0E62}" destId="{268B8287-B4A1-4DF8-97D8-CB3643F41FAB}" srcOrd="9" destOrd="0" presId="urn:microsoft.com/office/officeart/2008/layout/LinedList"/>
    <dgm:cxn modelId="{71016940-9345-4BB3-AFA9-DAD2E359F971}" type="presParOf" srcId="{268B8287-B4A1-4DF8-97D8-CB3643F41FAB}" destId="{D8F5AE21-7F31-4A16-8C11-920AEE7342A3}" srcOrd="0" destOrd="0" presId="urn:microsoft.com/office/officeart/2008/layout/LinedList"/>
    <dgm:cxn modelId="{BCC58620-3FAD-410A-8E13-C1F434BC808F}" type="presParOf" srcId="{268B8287-B4A1-4DF8-97D8-CB3643F41FAB}" destId="{D810F683-975D-4807-9CA6-6D4D033961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768E3-561D-4DDF-9EB9-98EED731595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8C77FC-F488-40D4-AF7E-55523367AB89}">
      <dgm:prSet/>
      <dgm:spPr/>
      <dgm:t>
        <a:bodyPr/>
        <a:lstStyle/>
        <a:p>
          <a:r>
            <a:rPr lang="fi-FI"/>
            <a:t>Medikalisaatio</a:t>
          </a:r>
          <a:endParaRPr lang="en-US"/>
        </a:p>
      </dgm:t>
    </dgm:pt>
    <dgm:pt modelId="{0632FF70-F6DB-4EDB-9A6D-792ABBB0582E}" type="parTrans" cxnId="{FD5B0AEE-74D5-4166-B857-95E7F0506BEA}">
      <dgm:prSet/>
      <dgm:spPr/>
      <dgm:t>
        <a:bodyPr/>
        <a:lstStyle/>
        <a:p>
          <a:endParaRPr lang="en-US"/>
        </a:p>
      </dgm:t>
    </dgm:pt>
    <dgm:pt modelId="{A272DE0A-1355-4DD0-A4F9-065386DD0318}" type="sibTrans" cxnId="{FD5B0AEE-74D5-4166-B857-95E7F0506BEA}">
      <dgm:prSet/>
      <dgm:spPr/>
      <dgm:t>
        <a:bodyPr/>
        <a:lstStyle/>
        <a:p>
          <a:endParaRPr lang="en-US"/>
        </a:p>
      </dgm:t>
    </dgm:pt>
    <dgm:pt modelId="{45BF15A0-E892-489F-A339-E55DD5205DE4}">
      <dgm:prSet/>
      <dgm:spPr/>
      <dgm:t>
        <a:bodyPr/>
        <a:lstStyle/>
        <a:p>
          <a:r>
            <a:rPr lang="fi-FI" err="1"/>
            <a:t>Paramedikalisaatio</a:t>
          </a:r>
          <a:endParaRPr lang="en-US" err="1"/>
        </a:p>
      </dgm:t>
    </dgm:pt>
    <dgm:pt modelId="{FDE0AE21-6DFD-41AB-A3A4-C0BA615B5C4E}" type="parTrans" cxnId="{D21B8112-B3BF-4696-95EB-FEC64E551402}">
      <dgm:prSet/>
      <dgm:spPr/>
      <dgm:t>
        <a:bodyPr/>
        <a:lstStyle/>
        <a:p>
          <a:endParaRPr lang="en-US"/>
        </a:p>
      </dgm:t>
    </dgm:pt>
    <dgm:pt modelId="{2FAAE87F-2656-431A-86F1-8E6C210F612A}" type="sibTrans" cxnId="{D21B8112-B3BF-4696-95EB-FEC64E551402}">
      <dgm:prSet/>
      <dgm:spPr/>
      <dgm:t>
        <a:bodyPr/>
        <a:lstStyle/>
        <a:p>
          <a:endParaRPr lang="en-US"/>
        </a:p>
      </dgm:t>
    </dgm:pt>
    <dgm:pt modelId="{592F20C6-3E15-4B7B-93A9-9481F58380C2}">
      <dgm:prSet/>
      <dgm:spPr/>
      <dgm:t>
        <a:bodyPr/>
        <a:lstStyle/>
        <a:p>
          <a:r>
            <a:rPr lang="fi-FI" err="1"/>
            <a:t>Insidenssi</a:t>
          </a:r>
          <a:endParaRPr lang="en-US" err="1"/>
        </a:p>
      </dgm:t>
    </dgm:pt>
    <dgm:pt modelId="{338C8808-6703-415D-AB45-6953DDD5F096}" type="parTrans" cxnId="{FF96B63C-1C8A-4F29-84C4-3881480E169A}">
      <dgm:prSet/>
      <dgm:spPr/>
      <dgm:t>
        <a:bodyPr/>
        <a:lstStyle/>
        <a:p>
          <a:endParaRPr lang="en-US"/>
        </a:p>
      </dgm:t>
    </dgm:pt>
    <dgm:pt modelId="{3C53E64E-7CD0-421A-913B-DE77A37EEB29}" type="sibTrans" cxnId="{FF96B63C-1C8A-4F29-84C4-3881480E169A}">
      <dgm:prSet/>
      <dgm:spPr/>
      <dgm:t>
        <a:bodyPr/>
        <a:lstStyle/>
        <a:p>
          <a:endParaRPr lang="en-US"/>
        </a:p>
      </dgm:t>
    </dgm:pt>
    <dgm:pt modelId="{4C659E3A-AEDD-41A8-8178-295927B18C00}">
      <dgm:prSet/>
      <dgm:spPr/>
      <dgm:t>
        <a:bodyPr/>
        <a:lstStyle/>
        <a:p>
          <a:r>
            <a:rPr lang="fi-FI" err="1"/>
            <a:t>Prevalenssi</a:t>
          </a:r>
          <a:endParaRPr lang="en-US" err="1"/>
        </a:p>
      </dgm:t>
    </dgm:pt>
    <dgm:pt modelId="{2DAA99E0-F533-4EF8-B5B5-06C69ABDB9D9}" type="parTrans" cxnId="{478FDB04-C2C1-408E-A1F1-39C361ED43EE}">
      <dgm:prSet/>
      <dgm:spPr/>
      <dgm:t>
        <a:bodyPr/>
        <a:lstStyle/>
        <a:p>
          <a:endParaRPr lang="en-US"/>
        </a:p>
      </dgm:t>
    </dgm:pt>
    <dgm:pt modelId="{ACD06C9C-2609-4255-975A-F6E979C8335E}" type="sibTrans" cxnId="{478FDB04-C2C1-408E-A1F1-39C361ED43EE}">
      <dgm:prSet/>
      <dgm:spPr/>
      <dgm:t>
        <a:bodyPr/>
        <a:lstStyle/>
        <a:p>
          <a:endParaRPr lang="en-US"/>
        </a:p>
      </dgm:t>
    </dgm:pt>
    <dgm:pt modelId="{53E71561-5226-47D9-A00A-FBC15FEBCDCB}">
      <dgm:prSet/>
      <dgm:spPr/>
      <dgm:t>
        <a:bodyPr/>
        <a:lstStyle/>
        <a:p>
          <a:r>
            <a:rPr lang="fi-FI"/>
            <a:t>Terveysteknologia</a:t>
          </a:r>
          <a:endParaRPr lang="en-US"/>
        </a:p>
      </dgm:t>
    </dgm:pt>
    <dgm:pt modelId="{4CC339F6-4ECE-4A12-9345-B091DDBF276C}" type="parTrans" cxnId="{D0AC529C-B5A9-44AB-8188-F32C93CE0121}">
      <dgm:prSet/>
      <dgm:spPr/>
      <dgm:t>
        <a:bodyPr/>
        <a:lstStyle/>
        <a:p>
          <a:endParaRPr lang="en-US"/>
        </a:p>
      </dgm:t>
    </dgm:pt>
    <dgm:pt modelId="{C00E217C-57D7-4E7B-B89E-825578689D11}" type="sibTrans" cxnId="{D0AC529C-B5A9-44AB-8188-F32C93CE0121}">
      <dgm:prSet/>
      <dgm:spPr/>
      <dgm:t>
        <a:bodyPr/>
        <a:lstStyle/>
        <a:p>
          <a:endParaRPr lang="en-US"/>
        </a:p>
      </dgm:t>
    </dgm:pt>
    <dgm:pt modelId="{839D6A7F-5C5C-4F47-B701-B932BC55D016}">
      <dgm:prSet/>
      <dgm:spPr/>
      <dgm:t>
        <a:bodyPr/>
        <a:lstStyle/>
        <a:p>
          <a:r>
            <a:rPr lang="fi-FI"/>
            <a:t>Anamneesi</a:t>
          </a:r>
          <a:endParaRPr lang="en-US"/>
        </a:p>
      </dgm:t>
    </dgm:pt>
    <dgm:pt modelId="{36BB2E65-B85E-497C-BED6-01DFC9B304E0}" type="parTrans" cxnId="{FA9F17E0-0491-4B73-B7F0-4CCF2ECEC26B}">
      <dgm:prSet/>
      <dgm:spPr/>
      <dgm:t>
        <a:bodyPr/>
        <a:lstStyle/>
        <a:p>
          <a:endParaRPr lang="en-US"/>
        </a:p>
      </dgm:t>
    </dgm:pt>
    <dgm:pt modelId="{C520EC8E-45CB-4D43-AA06-39A060D67377}" type="sibTrans" cxnId="{FA9F17E0-0491-4B73-B7F0-4CCF2ECEC26B}">
      <dgm:prSet/>
      <dgm:spPr/>
      <dgm:t>
        <a:bodyPr/>
        <a:lstStyle/>
        <a:p>
          <a:endParaRPr lang="en-US"/>
        </a:p>
      </dgm:t>
    </dgm:pt>
    <dgm:pt modelId="{4C92C0C0-9751-4054-BB65-6FA64441C08B}">
      <dgm:prSet/>
      <dgm:spPr/>
      <dgm:t>
        <a:bodyPr/>
        <a:lstStyle/>
        <a:p>
          <a:r>
            <a:rPr lang="fi-FI"/>
            <a:t>Status</a:t>
          </a:r>
          <a:endParaRPr lang="en-US"/>
        </a:p>
      </dgm:t>
    </dgm:pt>
    <dgm:pt modelId="{48C89494-0726-4B97-B171-393FB6969EAF}" type="parTrans" cxnId="{DB7614F0-7F41-4530-80C3-99D06BAEF6CB}">
      <dgm:prSet/>
      <dgm:spPr/>
      <dgm:t>
        <a:bodyPr/>
        <a:lstStyle/>
        <a:p>
          <a:endParaRPr lang="en-US"/>
        </a:p>
      </dgm:t>
    </dgm:pt>
    <dgm:pt modelId="{21123341-CB98-49D9-AEF6-323C71B998AF}" type="sibTrans" cxnId="{DB7614F0-7F41-4530-80C3-99D06BAEF6CB}">
      <dgm:prSet/>
      <dgm:spPr/>
      <dgm:t>
        <a:bodyPr/>
        <a:lstStyle/>
        <a:p>
          <a:endParaRPr lang="en-US"/>
        </a:p>
      </dgm:t>
    </dgm:pt>
    <dgm:pt modelId="{791759E0-07B9-44E0-BF28-E63B99F749E3}">
      <dgm:prSet phldr="0"/>
      <dgm:spPr/>
      <dgm:t>
        <a:bodyPr/>
        <a:lstStyle/>
        <a:p>
          <a:r>
            <a:rPr lang="fi-FI">
              <a:latin typeface="Gill Sans MT" panose="020B0502020104020203"/>
            </a:rPr>
            <a:t>diagnoosi</a:t>
          </a:r>
        </a:p>
      </dgm:t>
    </dgm:pt>
    <dgm:pt modelId="{33C4B012-CE98-46C2-B52A-8979BB1B7FB5}" type="parTrans" cxnId="{3DA45438-FA69-477D-81A5-2ACE8295D96B}">
      <dgm:prSet/>
      <dgm:spPr/>
    </dgm:pt>
    <dgm:pt modelId="{CBEDED91-4BA2-4B91-804D-2EC9646F4EAC}" type="sibTrans" cxnId="{3DA45438-FA69-477D-81A5-2ACE8295D96B}">
      <dgm:prSet/>
      <dgm:spPr/>
    </dgm:pt>
    <dgm:pt modelId="{0F459CA0-9520-4F46-B050-1B4F3BE98E4D}" type="pres">
      <dgm:prSet presAssocID="{899768E3-561D-4DDF-9EB9-98EED7315958}" presName="diagram" presStyleCnt="0">
        <dgm:presLayoutVars>
          <dgm:dir/>
          <dgm:resizeHandles val="exact"/>
        </dgm:presLayoutVars>
      </dgm:prSet>
      <dgm:spPr/>
    </dgm:pt>
    <dgm:pt modelId="{CA96A70F-C8B2-4491-9871-0F114019B90E}" type="pres">
      <dgm:prSet presAssocID="{038C77FC-F488-40D4-AF7E-55523367AB89}" presName="node" presStyleLbl="node1" presStyleIdx="0" presStyleCnt="8">
        <dgm:presLayoutVars>
          <dgm:bulletEnabled val="1"/>
        </dgm:presLayoutVars>
      </dgm:prSet>
      <dgm:spPr/>
    </dgm:pt>
    <dgm:pt modelId="{1F30B7CD-1D62-4918-923D-C552F8F407A4}" type="pres">
      <dgm:prSet presAssocID="{A272DE0A-1355-4DD0-A4F9-065386DD0318}" presName="sibTrans" presStyleCnt="0"/>
      <dgm:spPr/>
    </dgm:pt>
    <dgm:pt modelId="{E77F27A0-B47A-40EE-9910-7ED78DF1C7EE}" type="pres">
      <dgm:prSet presAssocID="{45BF15A0-E892-489F-A339-E55DD5205DE4}" presName="node" presStyleLbl="node1" presStyleIdx="1" presStyleCnt="8">
        <dgm:presLayoutVars>
          <dgm:bulletEnabled val="1"/>
        </dgm:presLayoutVars>
      </dgm:prSet>
      <dgm:spPr/>
    </dgm:pt>
    <dgm:pt modelId="{4376BD8C-02A0-4C96-8040-E8A4FA84557A}" type="pres">
      <dgm:prSet presAssocID="{2FAAE87F-2656-431A-86F1-8E6C210F612A}" presName="sibTrans" presStyleCnt="0"/>
      <dgm:spPr/>
    </dgm:pt>
    <dgm:pt modelId="{5A6E50D2-A7AC-40ED-9783-74232825DBAC}" type="pres">
      <dgm:prSet presAssocID="{592F20C6-3E15-4B7B-93A9-9481F58380C2}" presName="node" presStyleLbl="node1" presStyleIdx="2" presStyleCnt="8">
        <dgm:presLayoutVars>
          <dgm:bulletEnabled val="1"/>
        </dgm:presLayoutVars>
      </dgm:prSet>
      <dgm:spPr/>
    </dgm:pt>
    <dgm:pt modelId="{1997BE58-83DA-4EDB-BDDE-A61D240337BB}" type="pres">
      <dgm:prSet presAssocID="{3C53E64E-7CD0-421A-913B-DE77A37EEB29}" presName="sibTrans" presStyleCnt="0"/>
      <dgm:spPr/>
    </dgm:pt>
    <dgm:pt modelId="{48384017-4032-46F8-8491-933F59CF80BD}" type="pres">
      <dgm:prSet presAssocID="{4C659E3A-AEDD-41A8-8178-295927B18C00}" presName="node" presStyleLbl="node1" presStyleIdx="3" presStyleCnt="8">
        <dgm:presLayoutVars>
          <dgm:bulletEnabled val="1"/>
        </dgm:presLayoutVars>
      </dgm:prSet>
      <dgm:spPr/>
    </dgm:pt>
    <dgm:pt modelId="{E50B2AF1-E39B-4EFE-8F0E-51DCD1FDA098}" type="pres">
      <dgm:prSet presAssocID="{ACD06C9C-2609-4255-975A-F6E979C8335E}" presName="sibTrans" presStyleCnt="0"/>
      <dgm:spPr/>
    </dgm:pt>
    <dgm:pt modelId="{695DD472-59FC-4A19-A99A-D137C675F51C}" type="pres">
      <dgm:prSet presAssocID="{53E71561-5226-47D9-A00A-FBC15FEBCDCB}" presName="node" presStyleLbl="node1" presStyleIdx="4" presStyleCnt="8">
        <dgm:presLayoutVars>
          <dgm:bulletEnabled val="1"/>
        </dgm:presLayoutVars>
      </dgm:prSet>
      <dgm:spPr/>
    </dgm:pt>
    <dgm:pt modelId="{EB7B3F33-A647-4007-83BF-C0994EDB87D4}" type="pres">
      <dgm:prSet presAssocID="{C00E217C-57D7-4E7B-B89E-825578689D11}" presName="sibTrans" presStyleCnt="0"/>
      <dgm:spPr/>
    </dgm:pt>
    <dgm:pt modelId="{8FA7B3A2-ED8A-4407-888F-6039340659E4}" type="pres">
      <dgm:prSet presAssocID="{839D6A7F-5C5C-4F47-B701-B932BC55D016}" presName="node" presStyleLbl="node1" presStyleIdx="5" presStyleCnt="8">
        <dgm:presLayoutVars>
          <dgm:bulletEnabled val="1"/>
        </dgm:presLayoutVars>
      </dgm:prSet>
      <dgm:spPr/>
    </dgm:pt>
    <dgm:pt modelId="{591E08E5-57B8-4D86-93BB-8C79848144B3}" type="pres">
      <dgm:prSet presAssocID="{C520EC8E-45CB-4D43-AA06-39A060D67377}" presName="sibTrans" presStyleCnt="0"/>
      <dgm:spPr/>
    </dgm:pt>
    <dgm:pt modelId="{EB5F2E3D-7CBC-472C-9BBC-8AEEAF658F25}" type="pres">
      <dgm:prSet presAssocID="{4C92C0C0-9751-4054-BB65-6FA64441C08B}" presName="node" presStyleLbl="node1" presStyleIdx="6" presStyleCnt="8">
        <dgm:presLayoutVars>
          <dgm:bulletEnabled val="1"/>
        </dgm:presLayoutVars>
      </dgm:prSet>
      <dgm:spPr/>
    </dgm:pt>
    <dgm:pt modelId="{6896AC7C-FC6C-499F-BB62-F2F1D10DA804}" type="pres">
      <dgm:prSet presAssocID="{21123341-CB98-49D9-AEF6-323C71B998AF}" presName="sibTrans" presStyleCnt="0"/>
      <dgm:spPr/>
    </dgm:pt>
    <dgm:pt modelId="{D9C70CD8-B5A0-4D7D-AA36-928A10EBAEF6}" type="pres">
      <dgm:prSet presAssocID="{791759E0-07B9-44E0-BF28-E63B99F749E3}" presName="node" presStyleLbl="node1" presStyleIdx="7" presStyleCnt="8">
        <dgm:presLayoutVars>
          <dgm:bulletEnabled val="1"/>
        </dgm:presLayoutVars>
      </dgm:prSet>
      <dgm:spPr/>
    </dgm:pt>
  </dgm:ptLst>
  <dgm:cxnLst>
    <dgm:cxn modelId="{478FDB04-C2C1-408E-A1F1-39C361ED43EE}" srcId="{899768E3-561D-4DDF-9EB9-98EED7315958}" destId="{4C659E3A-AEDD-41A8-8178-295927B18C00}" srcOrd="3" destOrd="0" parTransId="{2DAA99E0-F533-4EF8-B5B5-06C69ABDB9D9}" sibTransId="{ACD06C9C-2609-4255-975A-F6E979C8335E}"/>
    <dgm:cxn modelId="{BC79B007-BDAD-42AE-B4D9-A947F9762EF8}" type="presOf" srcId="{839D6A7F-5C5C-4F47-B701-B932BC55D016}" destId="{8FA7B3A2-ED8A-4407-888F-6039340659E4}" srcOrd="0" destOrd="0" presId="urn:microsoft.com/office/officeart/2005/8/layout/default"/>
    <dgm:cxn modelId="{D21B8112-B3BF-4696-95EB-FEC64E551402}" srcId="{899768E3-561D-4DDF-9EB9-98EED7315958}" destId="{45BF15A0-E892-489F-A339-E55DD5205DE4}" srcOrd="1" destOrd="0" parTransId="{FDE0AE21-6DFD-41AB-A3A4-C0BA615B5C4E}" sibTransId="{2FAAE87F-2656-431A-86F1-8E6C210F612A}"/>
    <dgm:cxn modelId="{3DA45438-FA69-477D-81A5-2ACE8295D96B}" srcId="{899768E3-561D-4DDF-9EB9-98EED7315958}" destId="{791759E0-07B9-44E0-BF28-E63B99F749E3}" srcOrd="7" destOrd="0" parTransId="{33C4B012-CE98-46C2-B52A-8979BB1B7FB5}" sibTransId="{CBEDED91-4BA2-4B91-804D-2EC9646F4EAC}"/>
    <dgm:cxn modelId="{FF96B63C-1C8A-4F29-84C4-3881480E169A}" srcId="{899768E3-561D-4DDF-9EB9-98EED7315958}" destId="{592F20C6-3E15-4B7B-93A9-9481F58380C2}" srcOrd="2" destOrd="0" parTransId="{338C8808-6703-415D-AB45-6953DDD5F096}" sibTransId="{3C53E64E-7CD0-421A-913B-DE77A37EEB29}"/>
    <dgm:cxn modelId="{A5B0C767-8E26-4D30-ADD9-58030DFF869B}" type="presOf" srcId="{45BF15A0-E892-489F-A339-E55DD5205DE4}" destId="{E77F27A0-B47A-40EE-9910-7ED78DF1C7EE}" srcOrd="0" destOrd="0" presId="urn:microsoft.com/office/officeart/2005/8/layout/default"/>
    <dgm:cxn modelId="{D124E747-439A-4500-B728-FE0775F5DC63}" type="presOf" srcId="{038C77FC-F488-40D4-AF7E-55523367AB89}" destId="{CA96A70F-C8B2-4491-9871-0F114019B90E}" srcOrd="0" destOrd="0" presId="urn:microsoft.com/office/officeart/2005/8/layout/default"/>
    <dgm:cxn modelId="{7097096B-1181-401D-99EE-63BD94F7BF8C}" type="presOf" srcId="{592F20C6-3E15-4B7B-93A9-9481F58380C2}" destId="{5A6E50D2-A7AC-40ED-9783-74232825DBAC}" srcOrd="0" destOrd="0" presId="urn:microsoft.com/office/officeart/2005/8/layout/default"/>
    <dgm:cxn modelId="{ECDF0886-98C4-4D9E-A1C8-E21B6F6DD8E5}" type="presOf" srcId="{53E71561-5226-47D9-A00A-FBC15FEBCDCB}" destId="{695DD472-59FC-4A19-A99A-D137C675F51C}" srcOrd="0" destOrd="0" presId="urn:microsoft.com/office/officeart/2005/8/layout/default"/>
    <dgm:cxn modelId="{D0AC529C-B5A9-44AB-8188-F32C93CE0121}" srcId="{899768E3-561D-4DDF-9EB9-98EED7315958}" destId="{53E71561-5226-47D9-A00A-FBC15FEBCDCB}" srcOrd="4" destOrd="0" parTransId="{4CC339F6-4ECE-4A12-9345-B091DDBF276C}" sibTransId="{C00E217C-57D7-4E7B-B89E-825578689D11}"/>
    <dgm:cxn modelId="{AB98E6B3-4F2F-4EBC-99ED-BFE2E565AA76}" type="presOf" srcId="{4C92C0C0-9751-4054-BB65-6FA64441C08B}" destId="{EB5F2E3D-7CBC-472C-9BBC-8AEEAF658F25}" srcOrd="0" destOrd="0" presId="urn:microsoft.com/office/officeart/2005/8/layout/default"/>
    <dgm:cxn modelId="{85600CCA-7E5C-4633-8999-B9C48B1B3C26}" type="presOf" srcId="{4C659E3A-AEDD-41A8-8178-295927B18C00}" destId="{48384017-4032-46F8-8491-933F59CF80BD}" srcOrd="0" destOrd="0" presId="urn:microsoft.com/office/officeart/2005/8/layout/default"/>
    <dgm:cxn modelId="{FA9F17E0-0491-4B73-B7F0-4CCF2ECEC26B}" srcId="{899768E3-561D-4DDF-9EB9-98EED7315958}" destId="{839D6A7F-5C5C-4F47-B701-B932BC55D016}" srcOrd="5" destOrd="0" parTransId="{36BB2E65-B85E-497C-BED6-01DFC9B304E0}" sibTransId="{C520EC8E-45CB-4D43-AA06-39A060D67377}"/>
    <dgm:cxn modelId="{FE218CE6-3F17-42BB-A766-F17FEB02A19F}" type="presOf" srcId="{791759E0-07B9-44E0-BF28-E63B99F749E3}" destId="{D9C70CD8-B5A0-4D7D-AA36-928A10EBAEF6}" srcOrd="0" destOrd="0" presId="urn:microsoft.com/office/officeart/2005/8/layout/default"/>
    <dgm:cxn modelId="{FD5B0AEE-74D5-4166-B857-95E7F0506BEA}" srcId="{899768E3-561D-4DDF-9EB9-98EED7315958}" destId="{038C77FC-F488-40D4-AF7E-55523367AB89}" srcOrd="0" destOrd="0" parTransId="{0632FF70-F6DB-4EDB-9A6D-792ABBB0582E}" sibTransId="{A272DE0A-1355-4DD0-A4F9-065386DD0318}"/>
    <dgm:cxn modelId="{DB7614F0-7F41-4530-80C3-99D06BAEF6CB}" srcId="{899768E3-561D-4DDF-9EB9-98EED7315958}" destId="{4C92C0C0-9751-4054-BB65-6FA64441C08B}" srcOrd="6" destOrd="0" parTransId="{48C89494-0726-4B97-B171-393FB6969EAF}" sibTransId="{21123341-CB98-49D9-AEF6-323C71B998AF}"/>
    <dgm:cxn modelId="{6E073CFC-D877-4609-91B9-FD8ECF28EE7D}" type="presOf" srcId="{899768E3-561D-4DDF-9EB9-98EED7315958}" destId="{0F459CA0-9520-4F46-B050-1B4F3BE98E4D}" srcOrd="0" destOrd="0" presId="urn:microsoft.com/office/officeart/2005/8/layout/default"/>
    <dgm:cxn modelId="{00D76594-2CFD-4CCA-AF1B-7C6DCE9BFA8B}" type="presParOf" srcId="{0F459CA0-9520-4F46-B050-1B4F3BE98E4D}" destId="{CA96A70F-C8B2-4491-9871-0F114019B90E}" srcOrd="0" destOrd="0" presId="urn:microsoft.com/office/officeart/2005/8/layout/default"/>
    <dgm:cxn modelId="{201E6170-CFF5-4F6A-81A0-AC930EC8C437}" type="presParOf" srcId="{0F459CA0-9520-4F46-B050-1B4F3BE98E4D}" destId="{1F30B7CD-1D62-4918-923D-C552F8F407A4}" srcOrd="1" destOrd="0" presId="urn:microsoft.com/office/officeart/2005/8/layout/default"/>
    <dgm:cxn modelId="{1C99E9F5-06FA-446E-A474-67A434EECC53}" type="presParOf" srcId="{0F459CA0-9520-4F46-B050-1B4F3BE98E4D}" destId="{E77F27A0-B47A-40EE-9910-7ED78DF1C7EE}" srcOrd="2" destOrd="0" presId="urn:microsoft.com/office/officeart/2005/8/layout/default"/>
    <dgm:cxn modelId="{91EB2EE9-AAC6-4C3D-9D45-8E5FB3CB1AAE}" type="presParOf" srcId="{0F459CA0-9520-4F46-B050-1B4F3BE98E4D}" destId="{4376BD8C-02A0-4C96-8040-E8A4FA84557A}" srcOrd="3" destOrd="0" presId="urn:microsoft.com/office/officeart/2005/8/layout/default"/>
    <dgm:cxn modelId="{59B5AFA6-FFF4-4E19-B745-7F00BB46939F}" type="presParOf" srcId="{0F459CA0-9520-4F46-B050-1B4F3BE98E4D}" destId="{5A6E50D2-A7AC-40ED-9783-74232825DBAC}" srcOrd="4" destOrd="0" presId="urn:microsoft.com/office/officeart/2005/8/layout/default"/>
    <dgm:cxn modelId="{14605F86-CB5E-4048-8643-E88F42F93162}" type="presParOf" srcId="{0F459CA0-9520-4F46-B050-1B4F3BE98E4D}" destId="{1997BE58-83DA-4EDB-BDDE-A61D240337BB}" srcOrd="5" destOrd="0" presId="urn:microsoft.com/office/officeart/2005/8/layout/default"/>
    <dgm:cxn modelId="{E73C65C9-E386-4B40-82C8-B82742597738}" type="presParOf" srcId="{0F459CA0-9520-4F46-B050-1B4F3BE98E4D}" destId="{48384017-4032-46F8-8491-933F59CF80BD}" srcOrd="6" destOrd="0" presId="urn:microsoft.com/office/officeart/2005/8/layout/default"/>
    <dgm:cxn modelId="{840D1686-86D1-49BB-92B8-C936BF945D82}" type="presParOf" srcId="{0F459CA0-9520-4F46-B050-1B4F3BE98E4D}" destId="{E50B2AF1-E39B-4EFE-8F0E-51DCD1FDA098}" srcOrd="7" destOrd="0" presId="urn:microsoft.com/office/officeart/2005/8/layout/default"/>
    <dgm:cxn modelId="{AE420382-AA31-450D-980B-C3E7B92B1B5E}" type="presParOf" srcId="{0F459CA0-9520-4F46-B050-1B4F3BE98E4D}" destId="{695DD472-59FC-4A19-A99A-D137C675F51C}" srcOrd="8" destOrd="0" presId="urn:microsoft.com/office/officeart/2005/8/layout/default"/>
    <dgm:cxn modelId="{FFC5896D-64C8-4547-B15A-4635B32C59C9}" type="presParOf" srcId="{0F459CA0-9520-4F46-B050-1B4F3BE98E4D}" destId="{EB7B3F33-A647-4007-83BF-C0994EDB87D4}" srcOrd="9" destOrd="0" presId="urn:microsoft.com/office/officeart/2005/8/layout/default"/>
    <dgm:cxn modelId="{BADFE2F8-4C72-4952-85BE-F861BB948459}" type="presParOf" srcId="{0F459CA0-9520-4F46-B050-1B4F3BE98E4D}" destId="{8FA7B3A2-ED8A-4407-888F-6039340659E4}" srcOrd="10" destOrd="0" presId="urn:microsoft.com/office/officeart/2005/8/layout/default"/>
    <dgm:cxn modelId="{9DE3A1AF-7BF8-4AF6-95C1-839F13CDC39F}" type="presParOf" srcId="{0F459CA0-9520-4F46-B050-1B4F3BE98E4D}" destId="{591E08E5-57B8-4D86-93BB-8C79848144B3}" srcOrd="11" destOrd="0" presId="urn:microsoft.com/office/officeart/2005/8/layout/default"/>
    <dgm:cxn modelId="{1A6F5ED2-23CA-4C11-A5CC-E0B9B6875C9E}" type="presParOf" srcId="{0F459CA0-9520-4F46-B050-1B4F3BE98E4D}" destId="{EB5F2E3D-7CBC-472C-9BBC-8AEEAF658F25}" srcOrd="12" destOrd="0" presId="urn:microsoft.com/office/officeart/2005/8/layout/default"/>
    <dgm:cxn modelId="{6B082D01-C162-417A-B4A1-575ED2939644}" type="presParOf" srcId="{0F459CA0-9520-4F46-B050-1B4F3BE98E4D}" destId="{6896AC7C-FC6C-499F-BB62-F2F1D10DA804}" srcOrd="13" destOrd="0" presId="urn:microsoft.com/office/officeart/2005/8/layout/default"/>
    <dgm:cxn modelId="{ECE81A06-5CD5-49FC-841B-C9D9455636F0}" type="presParOf" srcId="{0F459CA0-9520-4F46-B050-1B4F3BE98E4D}" destId="{D9C70CD8-B5A0-4D7D-AA36-928A10EBAEF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BA211-2F2C-457D-97BC-0E12DB8F8F7F}">
      <dsp:nvSpPr>
        <dsp:cNvPr id="0" name=""/>
        <dsp:cNvSpPr/>
      </dsp:nvSpPr>
      <dsp:spPr>
        <a:xfrm>
          <a:off x="0" y="574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194DF0-CB0C-40BC-98F5-A2F3EA30C266}">
      <dsp:nvSpPr>
        <dsp:cNvPr id="0" name=""/>
        <dsp:cNvSpPr/>
      </dsp:nvSpPr>
      <dsp:spPr>
        <a:xfrm>
          <a:off x="0" y="574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Subjektiivinen</a:t>
          </a:r>
          <a:endParaRPr lang="en-US" sz="3200" kern="1200"/>
        </a:p>
      </dsp:txBody>
      <dsp:txXfrm>
        <a:off x="0" y="574"/>
        <a:ext cx="7012370" cy="672568"/>
      </dsp:txXfrm>
    </dsp:sp>
    <dsp:sp modelId="{B5ECF542-9589-4DEF-B325-792ECFB5AC99}">
      <dsp:nvSpPr>
        <dsp:cNvPr id="0" name=""/>
        <dsp:cNvSpPr/>
      </dsp:nvSpPr>
      <dsp:spPr>
        <a:xfrm>
          <a:off x="0" y="673143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198622"/>
                <a:satOff val="1152"/>
                <a:lumOff val="1144"/>
                <a:alphaOff val="0"/>
                <a:tint val="98000"/>
                <a:lumMod val="110000"/>
              </a:schemeClr>
            </a:gs>
            <a:gs pos="84000">
              <a:schemeClr val="accent2">
                <a:hueOff val="198622"/>
                <a:satOff val="1152"/>
                <a:lumOff val="1144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98622"/>
              <a:satOff val="1152"/>
              <a:lumOff val="114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B7A024-17C2-40AF-AA0D-3531E461BD5A}">
      <dsp:nvSpPr>
        <dsp:cNvPr id="0" name=""/>
        <dsp:cNvSpPr/>
      </dsp:nvSpPr>
      <dsp:spPr>
        <a:xfrm>
          <a:off x="0" y="673143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Objektiivinen</a:t>
          </a:r>
          <a:endParaRPr lang="en-US" sz="3200" kern="1200"/>
        </a:p>
      </dsp:txBody>
      <dsp:txXfrm>
        <a:off x="0" y="673143"/>
        <a:ext cx="7012370" cy="672568"/>
      </dsp:txXfrm>
    </dsp:sp>
    <dsp:sp modelId="{6FF7A9FC-7B65-4896-B537-26C325FA8824}">
      <dsp:nvSpPr>
        <dsp:cNvPr id="0" name=""/>
        <dsp:cNvSpPr/>
      </dsp:nvSpPr>
      <dsp:spPr>
        <a:xfrm>
          <a:off x="0" y="1345712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397245"/>
                <a:satOff val="2304"/>
                <a:lumOff val="2288"/>
                <a:alphaOff val="0"/>
                <a:tint val="98000"/>
                <a:lumMod val="110000"/>
              </a:schemeClr>
            </a:gs>
            <a:gs pos="84000">
              <a:schemeClr val="accent2">
                <a:hueOff val="397245"/>
                <a:satOff val="2304"/>
                <a:lumOff val="228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397245"/>
              <a:satOff val="2304"/>
              <a:lumOff val="22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28CE3-7486-4625-84CC-DAF1852DC31D}">
      <dsp:nvSpPr>
        <dsp:cNvPr id="0" name=""/>
        <dsp:cNvSpPr/>
      </dsp:nvSpPr>
      <dsp:spPr>
        <a:xfrm>
          <a:off x="0" y="1345712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Lääketieteellinen</a:t>
          </a:r>
          <a:endParaRPr lang="en-US" sz="3200" kern="1200"/>
        </a:p>
      </dsp:txBody>
      <dsp:txXfrm>
        <a:off x="0" y="1345712"/>
        <a:ext cx="7012370" cy="672568"/>
      </dsp:txXfrm>
    </dsp:sp>
    <dsp:sp modelId="{86010FAD-FBFF-4E19-B6FF-3A732E3DFEAA}">
      <dsp:nvSpPr>
        <dsp:cNvPr id="0" name=""/>
        <dsp:cNvSpPr/>
      </dsp:nvSpPr>
      <dsp:spPr>
        <a:xfrm>
          <a:off x="0" y="2018281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595867"/>
                <a:satOff val="3457"/>
                <a:lumOff val="3432"/>
                <a:alphaOff val="0"/>
                <a:tint val="98000"/>
                <a:lumMod val="110000"/>
              </a:schemeClr>
            </a:gs>
            <a:gs pos="84000">
              <a:schemeClr val="accent2">
                <a:hueOff val="595867"/>
                <a:satOff val="3457"/>
                <a:lumOff val="3432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595867"/>
              <a:satOff val="3457"/>
              <a:lumOff val="343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2330D3-DF1B-4053-9C91-AF1936199626}">
      <dsp:nvSpPr>
        <dsp:cNvPr id="0" name=""/>
        <dsp:cNvSpPr/>
      </dsp:nvSpPr>
      <dsp:spPr>
        <a:xfrm>
          <a:off x="0" y="2018281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Antiikin</a:t>
          </a:r>
          <a:endParaRPr lang="en-US" sz="3200" kern="1200"/>
        </a:p>
      </dsp:txBody>
      <dsp:txXfrm>
        <a:off x="0" y="2018281"/>
        <a:ext cx="7012370" cy="672568"/>
      </dsp:txXfrm>
    </dsp:sp>
    <dsp:sp modelId="{527D20A9-7A32-4F68-AF5A-BB5642658DDA}">
      <dsp:nvSpPr>
        <dsp:cNvPr id="0" name=""/>
        <dsp:cNvSpPr/>
      </dsp:nvSpPr>
      <dsp:spPr>
        <a:xfrm>
          <a:off x="0" y="2690849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794490"/>
                <a:satOff val="4609"/>
                <a:lumOff val="4576"/>
                <a:alphaOff val="0"/>
                <a:tint val="98000"/>
                <a:lumMod val="110000"/>
              </a:schemeClr>
            </a:gs>
            <a:gs pos="84000">
              <a:schemeClr val="accent2">
                <a:hueOff val="794490"/>
                <a:satOff val="4609"/>
                <a:lumOff val="4576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794490"/>
              <a:satOff val="4609"/>
              <a:lumOff val="45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081E22-C81E-4A0D-8A26-5631EA7291B5}">
      <dsp:nvSpPr>
        <dsp:cNvPr id="0" name=""/>
        <dsp:cNvSpPr/>
      </dsp:nvSpPr>
      <dsp:spPr>
        <a:xfrm>
          <a:off x="0" y="2690849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WHO 2000</a:t>
          </a:r>
          <a:endParaRPr lang="en-US" sz="3200" kern="1200"/>
        </a:p>
      </dsp:txBody>
      <dsp:txXfrm>
        <a:off x="0" y="2690849"/>
        <a:ext cx="7012370" cy="672568"/>
      </dsp:txXfrm>
    </dsp:sp>
    <dsp:sp modelId="{767D55E8-C7D7-4AA6-AD7F-B56EA502C145}">
      <dsp:nvSpPr>
        <dsp:cNvPr id="0" name=""/>
        <dsp:cNvSpPr/>
      </dsp:nvSpPr>
      <dsp:spPr>
        <a:xfrm>
          <a:off x="0" y="3363418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993112"/>
                <a:satOff val="5761"/>
                <a:lumOff val="5720"/>
                <a:alphaOff val="0"/>
                <a:tint val="98000"/>
                <a:lumMod val="110000"/>
              </a:schemeClr>
            </a:gs>
            <a:gs pos="84000">
              <a:schemeClr val="accent2">
                <a:hueOff val="993112"/>
                <a:satOff val="5761"/>
                <a:lumOff val="572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993112"/>
              <a:satOff val="5761"/>
              <a:lumOff val="572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5383F-D4FE-4115-ADB8-1BD1DD9A67BE}">
      <dsp:nvSpPr>
        <dsp:cNvPr id="0" name=""/>
        <dsp:cNvSpPr/>
      </dsp:nvSpPr>
      <dsp:spPr>
        <a:xfrm>
          <a:off x="0" y="3363418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>
              <a:latin typeface="Gill Sans MT" panose="020B0502020104020203"/>
            </a:rPr>
            <a:t>Terveys toimintakykynä</a:t>
          </a:r>
        </a:p>
      </dsp:txBody>
      <dsp:txXfrm>
        <a:off x="0" y="3363418"/>
        <a:ext cx="7012370" cy="672568"/>
      </dsp:txXfrm>
    </dsp:sp>
    <dsp:sp modelId="{5B4F75E8-E266-405C-8057-D83BFB7228D7}">
      <dsp:nvSpPr>
        <dsp:cNvPr id="0" name=""/>
        <dsp:cNvSpPr/>
      </dsp:nvSpPr>
      <dsp:spPr>
        <a:xfrm>
          <a:off x="0" y="4035987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1191735"/>
                <a:satOff val="6913"/>
                <a:lumOff val="6864"/>
                <a:alphaOff val="0"/>
                <a:tint val="98000"/>
                <a:lumMod val="110000"/>
              </a:schemeClr>
            </a:gs>
            <a:gs pos="84000">
              <a:schemeClr val="accent2">
                <a:hueOff val="1191735"/>
                <a:satOff val="6913"/>
                <a:lumOff val="6864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191735"/>
              <a:satOff val="6913"/>
              <a:lumOff val="686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9FCBB-C2E9-4627-9D1E-E800D689AF5C}">
      <dsp:nvSpPr>
        <dsp:cNvPr id="0" name=""/>
        <dsp:cNvSpPr/>
      </dsp:nvSpPr>
      <dsp:spPr>
        <a:xfrm>
          <a:off x="0" y="4035987"/>
          <a:ext cx="7012370" cy="67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>
              <a:latin typeface="Gill Sans MT" panose="020B0502020104020203"/>
            </a:rPr>
            <a:t>Positiivinen terveys</a:t>
          </a:r>
        </a:p>
      </dsp:txBody>
      <dsp:txXfrm>
        <a:off x="0" y="4035987"/>
        <a:ext cx="7012370" cy="672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6ECC7-85D9-42F0-8201-E49866A62515}">
      <dsp:nvSpPr>
        <dsp:cNvPr id="0" name=""/>
        <dsp:cNvSpPr/>
      </dsp:nvSpPr>
      <dsp:spPr>
        <a:xfrm>
          <a:off x="0" y="574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49949-7E20-4E59-991D-0C9FE7E3C542}">
      <dsp:nvSpPr>
        <dsp:cNvPr id="0" name=""/>
        <dsp:cNvSpPr/>
      </dsp:nvSpPr>
      <dsp:spPr>
        <a:xfrm>
          <a:off x="0" y="574"/>
          <a:ext cx="7012370" cy="941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Tutkimuksen tuoreus</a:t>
          </a:r>
          <a:endParaRPr lang="en-US" sz="2700" kern="1200"/>
        </a:p>
      </dsp:txBody>
      <dsp:txXfrm>
        <a:off x="0" y="574"/>
        <a:ext cx="7012370" cy="941596"/>
      </dsp:txXfrm>
    </dsp:sp>
    <dsp:sp modelId="{42FB5298-B4B6-4AA0-86C2-3114A393FB21}">
      <dsp:nvSpPr>
        <dsp:cNvPr id="0" name=""/>
        <dsp:cNvSpPr/>
      </dsp:nvSpPr>
      <dsp:spPr>
        <a:xfrm>
          <a:off x="0" y="942171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297934"/>
                <a:satOff val="1728"/>
                <a:lumOff val="1716"/>
                <a:alphaOff val="0"/>
                <a:tint val="98000"/>
                <a:lumMod val="110000"/>
              </a:schemeClr>
            </a:gs>
            <a:gs pos="84000">
              <a:schemeClr val="accent2">
                <a:hueOff val="297934"/>
                <a:satOff val="1728"/>
                <a:lumOff val="1716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297934"/>
              <a:satOff val="1728"/>
              <a:lumOff val="171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FDD52-E2B4-4B66-8412-A64CFAE97C6B}">
      <dsp:nvSpPr>
        <dsp:cNvPr id="0" name=""/>
        <dsp:cNvSpPr/>
      </dsp:nvSpPr>
      <dsp:spPr>
        <a:xfrm>
          <a:off x="0" y="942171"/>
          <a:ext cx="7012370" cy="941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Tekijöiden asiantuntijuus</a:t>
          </a:r>
          <a:endParaRPr lang="en-US" sz="2700" kern="1200"/>
        </a:p>
      </dsp:txBody>
      <dsp:txXfrm>
        <a:off x="0" y="942171"/>
        <a:ext cx="7012370" cy="941596"/>
      </dsp:txXfrm>
    </dsp:sp>
    <dsp:sp modelId="{39CC56CC-1F36-44D1-8984-8C8CE880B882}">
      <dsp:nvSpPr>
        <dsp:cNvPr id="0" name=""/>
        <dsp:cNvSpPr/>
      </dsp:nvSpPr>
      <dsp:spPr>
        <a:xfrm>
          <a:off x="0" y="1883767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595867"/>
                <a:satOff val="3457"/>
                <a:lumOff val="3432"/>
                <a:alphaOff val="0"/>
                <a:tint val="98000"/>
                <a:lumMod val="110000"/>
              </a:schemeClr>
            </a:gs>
            <a:gs pos="84000">
              <a:schemeClr val="accent2">
                <a:hueOff val="595867"/>
                <a:satOff val="3457"/>
                <a:lumOff val="3432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595867"/>
              <a:satOff val="3457"/>
              <a:lumOff val="343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1EF50F-DFD8-4B5C-A964-0C06B90F9CC0}">
      <dsp:nvSpPr>
        <dsp:cNvPr id="0" name=""/>
        <dsp:cNvSpPr/>
      </dsp:nvSpPr>
      <dsp:spPr>
        <a:xfrm>
          <a:off x="0" y="1883767"/>
          <a:ext cx="7012370" cy="941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Missä julkaistu ensimmäisenä</a:t>
          </a:r>
          <a:endParaRPr lang="en-US" sz="2700" kern="1200"/>
        </a:p>
      </dsp:txBody>
      <dsp:txXfrm>
        <a:off x="0" y="1883767"/>
        <a:ext cx="7012370" cy="941596"/>
      </dsp:txXfrm>
    </dsp:sp>
    <dsp:sp modelId="{14A231A9-C149-49A7-AA72-50AD6E85E6E8}">
      <dsp:nvSpPr>
        <dsp:cNvPr id="0" name=""/>
        <dsp:cNvSpPr/>
      </dsp:nvSpPr>
      <dsp:spPr>
        <a:xfrm>
          <a:off x="0" y="2825363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893801"/>
                <a:satOff val="5185"/>
                <a:lumOff val="5148"/>
                <a:alphaOff val="0"/>
                <a:tint val="98000"/>
                <a:lumMod val="110000"/>
              </a:schemeClr>
            </a:gs>
            <a:gs pos="84000">
              <a:schemeClr val="accent2">
                <a:hueOff val="893801"/>
                <a:satOff val="5185"/>
                <a:lumOff val="514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893801"/>
              <a:satOff val="5185"/>
              <a:lumOff val="514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9424AC-AE92-440B-BF6A-97FCA3B5C074}">
      <dsp:nvSpPr>
        <dsp:cNvPr id="0" name=""/>
        <dsp:cNvSpPr/>
      </dsp:nvSpPr>
      <dsp:spPr>
        <a:xfrm>
          <a:off x="0" y="2825363"/>
          <a:ext cx="7012370" cy="941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Onko vertaisarvioitu?</a:t>
          </a:r>
          <a:endParaRPr lang="en-US" sz="2700" kern="1200"/>
        </a:p>
      </dsp:txBody>
      <dsp:txXfrm>
        <a:off x="0" y="2825363"/>
        <a:ext cx="7012370" cy="941596"/>
      </dsp:txXfrm>
    </dsp:sp>
    <dsp:sp modelId="{6CEC2724-C18E-45FB-9878-A48A1976DA02}">
      <dsp:nvSpPr>
        <dsp:cNvPr id="0" name=""/>
        <dsp:cNvSpPr/>
      </dsp:nvSpPr>
      <dsp:spPr>
        <a:xfrm>
          <a:off x="0" y="3766959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1191735"/>
                <a:satOff val="6913"/>
                <a:lumOff val="6864"/>
                <a:alphaOff val="0"/>
                <a:tint val="98000"/>
                <a:lumMod val="110000"/>
              </a:schemeClr>
            </a:gs>
            <a:gs pos="84000">
              <a:schemeClr val="accent2">
                <a:hueOff val="1191735"/>
                <a:satOff val="6913"/>
                <a:lumOff val="6864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191735"/>
              <a:satOff val="6913"/>
              <a:lumOff val="686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F5AE21-7F31-4A16-8C11-920AEE7342A3}">
      <dsp:nvSpPr>
        <dsp:cNvPr id="0" name=""/>
        <dsp:cNvSpPr/>
      </dsp:nvSpPr>
      <dsp:spPr>
        <a:xfrm>
          <a:off x="0" y="3766959"/>
          <a:ext cx="7012370" cy="941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Onko luotettavuutta arvioitu tekijöiden toimesta?</a:t>
          </a:r>
          <a:endParaRPr lang="en-US" sz="2700" kern="1200"/>
        </a:p>
      </dsp:txBody>
      <dsp:txXfrm>
        <a:off x="0" y="3766959"/>
        <a:ext cx="7012370" cy="941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6A70F-C8B2-4491-9871-0F114019B90E}">
      <dsp:nvSpPr>
        <dsp:cNvPr id="0" name=""/>
        <dsp:cNvSpPr/>
      </dsp:nvSpPr>
      <dsp:spPr>
        <a:xfrm>
          <a:off x="3231" y="172777"/>
          <a:ext cx="2563601" cy="1538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Medikalisaatio</a:t>
          </a:r>
          <a:endParaRPr lang="en-US" sz="2500" kern="1200"/>
        </a:p>
      </dsp:txBody>
      <dsp:txXfrm>
        <a:off x="3231" y="172777"/>
        <a:ext cx="2563601" cy="1538160"/>
      </dsp:txXfrm>
    </dsp:sp>
    <dsp:sp modelId="{E77F27A0-B47A-40EE-9910-7ED78DF1C7EE}">
      <dsp:nvSpPr>
        <dsp:cNvPr id="0" name=""/>
        <dsp:cNvSpPr/>
      </dsp:nvSpPr>
      <dsp:spPr>
        <a:xfrm>
          <a:off x="2823193" y="172777"/>
          <a:ext cx="2563601" cy="15381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err="1"/>
            <a:t>Paramedikalisaatio</a:t>
          </a:r>
          <a:endParaRPr lang="en-US" sz="2500" kern="1200" err="1"/>
        </a:p>
      </dsp:txBody>
      <dsp:txXfrm>
        <a:off x="2823193" y="172777"/>
        <a:ext cx="2563601" cy="1538160"/>
      </dsp:txXfrm>
    </dsp:sp>
    <dsp:sp modelId="{5A6E50D2-A7AC-40ED-9783-74232825DBAC}">
      <dsp:nvSpPr>
        <dsp:cNvPr id="0" name=""/>
        <dsp:cNvSpPr/>
      </dsp:nvSpPr>
      <dsp:spPr>
        <a:xfrm>
          <a:off x="5643155" y="172777"/>
          <a:ext cx="2563601" cy="15381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err="1"/>
            <a:t>Insidenssi</a:t>
          </a:r>
          <a:endParaRPr lang="en-US" sz="2500" kern="1200" err="1"/>
        </a:p>
      </dsp:txBody>
      <dsp:txXfrm>
        <a:off x="5643155" y="172777"/>
        <a:ext cx="2563601" cy="1538160"/>
      </dsp:txXfrm>
    </dsp:sp>
    <dsp:sp modelId="{48384017-4032-46F8-8491-933F59CF80BD}">
      <dsp:nvSpPr>
        <dsp:cNvPr id="0" name=""/>
        <dsp:cNvSpPr/>
      </dsp:nvSpPr>
      <dsp:spPr>
        <a:xfrm>
          <a:off x="8463116" y="172777"/>
          <a:ext cx="2563601" cy="1538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err="1"/>
            <a:t>Prevalenssi</a:t>
          </a:r>
          <a:endParaRPr lang="en-US" sz="2500" kern="1200" err="1"/>
        </a:p>
      </dsp:txBody>
      <dsp:txXfrm>
        <a:off x="8463116" y="172777"/>
        <a:ext cx="2563601" cy="1538160"/>
      </dsp:txXfrm>
    </dsp:sp>
    <dsp:sp modelId="{695DD472-59FC-4A19-A99A-D137C675F51C}">
      <dsp:nvSpPr>
        <dsp:cNvPr id="0" name=""/>
        <dsp:cNvSpPr/>
      </dsp:nvSpPr>
      <dsp:spPr>
        <a:xfrm>
          <a:off x="3231" y="1967299"/>
          <a:ext cx="2563601" cy="15381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Terveysteknologia</a:t>
          </a:r>
          <a:endParaRPr lang="en-US" sz="2500" kern="1200"/>
        </a:p>
      </dsp:txBody>
      <dsp:txXfrm>
        <a:off x="3231" y="1967299"/>
        <a:ext cx="2563601" cy="1538160"/>
      </dsp:txXfrm>
    </dsp:sp>
    <dsp:sp modelId="{8FA7B3A2-ED8A-4407-888F-6039340659E4}">
      <dsp:nvSpPr>
        <dsp:cNvPr id="0" name=""/>
        <dsp:cNvSpPr/>
      </dsp:nvSpPr>
      <dsp:spPr>
        <a:xfrm>
          <a:off x="2823193" y="1967299"/>
          <a:ext cx="2563601" cy="1538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Anamneesi</a:t>
          </a:r>
          <a:endParaRPr lang="en-US" sz="2500" kern="1200"/>
        </a:p>
      </dsp:txBody>
      <dsp:txXfrm>
        <a:off x="2823193" y="1967299"/>
        <a:ext cx="2563601" cy="1538160"/>
      </dsp:txXfrm>
    </dsp:sp>
    <dsp:sp modelId="{EB5F2E3D-7CBC-472C-9BBC-8AEEAF658F25}">
      <dsp:nvSpPr>
        <dsp:cNvPr id="0" name=""/>
        <dsp:cNvSpPr/>
      </dsp:nvSpPr>
      <dsp:spPr>
        <a:xfrm>
          <a:off x="5643155" y="1967299"/>
          <a:ext cx="2563601" cy="15381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Status</a:t>
          </a:r>
          <a:endParaRPr lang="en-US" sz="2500" kern="1200"/>
        </a:p>
      </dsp:txBody>
      <dsp:txXfrm>
        <a:off x="5643155" y="1967299"/>
        <a:ext cx="2563601" cy="1538160"/>
      </dsp:txXfrm>
    </dsp:sp>
    <dsp:sp modelId="{D9C70CD8-B5A0-4D7D-AA36-928A10EBAEF6}">
      <dsp:nvSpPr>
        <dsp:cNvPr id="0" name=""/>
        <dsp:cNvSpPr/>
      </dsp:nvSpPr>
      <dsp:spPr>
        <a:xfrm>
          <a:off x="8463116" y="1967299"/>
          <a:ext cx="2563601" cy="15381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>
              <a:latin typeface="Gill Sans MT" panose="020B0502020104020203"/>
            </a:rPr>
            <a:t>diagnoosi</a:t>
          </a:r>
        </a:p>
      </dsp:txBody>
      <dsp:txXfrm>
        <a:off x="8463116" y="1967299"/>
        <a:ext cx="2563601" cy="153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0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2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302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Y42hUoSar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OYf688sbVQ" TargetMode="External"/><Relationship Id="rId2" Type="http://schemas.openxmlformats.org/officeDocument/2006/relationships/hyperlink" Target="https://www.youtube.com/watch?v=MO9z4Fr-AH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9kljK2DRl3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fi-FI" sz="4800">
                <a:cs typeface="Calibri Light"/>
              </a:rPr>
              <a:t>Suullinen tentti 25.2.2021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endParaRPr lang="fi-FI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DB6D06-EFBA-498E-A4AF-B26DE06C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 descr="Korkeakouluopiskelijat valmistujaisissa">
            <a:extLst>
              <a:ext uri="{FF2B5EF4-FFF2-40B4-BE49-F238E27FC236}">
                <a16:creationId xmlns:a16="http://schemas.microsoft.com/office/drawing/2014/main" id="{3A7F1952-5A00-4934-9DAE-0BB1577AE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378" y="916018"/>
            <a:ext cx="9140450" cy="6064878"/>
          </a:xfrm>
        </p:spPr>
      </p:pic>
    </p:spTree>
    <p:extLst>
      <p:ext uri="{BB962C8B-B14F-4D97-AF65-F5344CB8AC3E}">
        <p14:creationId xmlns:p14="http://schemas.microsoft.com/office/powerpoint/2010/main" val="858838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8E627C-EC79-4267-8F12-4B970CF4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 descr="Pari ulkoilu">
            <a:extLst>
              <a:ext uri="{FF2B5EF4-FFF2-40B4-BE49-F238E27FC236}">
                <a16:creationId xmlns:a16="http://schemas.microsoft.com/office/drawing/2014/main" id="{911CC78B-929E-404D-831B-5DA6CF2F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16" y="700358"/>
            <a:ext cx="8164281" cy="5547293"/>
          </a:xfrm>
        </p:spPr>
      </p:pic>
    </p:spTree>
    <p:extLst>
      <p:ext uri="{BB962C8B-B14F-4D97-AF65-F5344CB8AC3E}">
        <p14:creationId xmlns:p14="http://schemas.microsoft.com/office/powerpoint/2010/main" val="141235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94D93F-A8C0-48E3-946E-786025E5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fi-FI" sz="4200">
                <a:solidFill>
                  <a:srgbClr val="FFFFFF"/>
                </a:solidFill>
              </a:rPr>
              <a:t>Vanhemmuuden roolit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0E874F-AF7F-4332-9F16-0C07246F2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pPr marL="305435" indent="-305435"/>
            <a:r>
              <a:rPr lang="fi-FI" sz="2000">
                <a:solidFill>
                  <a:schemeClr val="accent2">
                    <a:lumMod val="50000"/>
                  </a:schemeClr>
                </a:solidFill>
              </a:rPr>
              <a:t>Rakkauden antaja</a:t>
            </a:r>
            <a:endParaRPr lang="fi-FI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>
                <a:solidFill>
                  <a:schemeClr val="accent2">
                    <a:lumMod val="50000"/>
                  </a:schemeClr>
                </a:solidFill>
              </a:rPr>
              <a:t>Rajojen asettaja</a:t>
            </a:r>
          </a:p>
          <a:p>
            <a:pPr marL="305435" indent="-305435"/>
            <a:r>
              <a:rPr lang="fi-FI" sz="2000">
                <a:solidFill>
                  <a:schemeClr val="accent2">
                    <a:lumMod val="50000"/>
                  </a:schemeClr>
                </a:solidFill>
              </a:rPr>
              <a:t>Ihmissuhdeosaaja</a:t>
            </a:r>
          </a:p>
          <a:p>
            <a:pPr marL="305435" indent="-305435"/>
            <a:r>
              <a:rPr lang="fi-FI" sz="2000">
                <a:solidFill>
                  <a:schemeClr val="accent2">
                    <a:lumMod val="50000"/>
                  </a:schemeClr>
                </a:solidFill>
              </a:rPr>
              <a:t>Huoltaja</a:t>
            </a:r>
          </a:p>
          <a:p>
            <a:pPr marL="305435" indent="-305435"/>
            <a:r>
              <a:rPr lang="fi-FI" sz="2000">
                <a:solidFill>
                  <a:schemeClr val="accent2">
                    <a:lumMod val="50000"/>
                  </a:schemeClr>
                </a:solidFill>
              </a:rPr>
              <a:t>Elämän opettaja</a:t>
            </a:r>
          </a:p>
          <a:p>
            <a:pPr marL="305435" indent="-305435"/>
            <a:endParaRPr lang="fi-FI" sz="200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564A16-C759-4958-A8B8-38CB1AD5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Seniori-ikä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EB70780-1077-4842-B2E7-BE682022E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3.ikä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94934EB-8776-4F68-8952-77A3B02252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05435" indent="-305435"/>
            <a:r>
              <a:rPr lang="fi-FI"/>
              <a:t>????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50F0CB7-51D2-4FF4-A648-AA7DA022B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/>
              <a:t>4.ikä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CBD2ACF-B1E7-4575-B121-0E09E0E7420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05435" indent="-305435"/>
            <a:r>
              <a:rPr lang="fi-FI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3581393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5F5F84-75E2-4A34-92FC-1E68C913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Tutkimuksen luotettavuuden Mittarit?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9C7A33-9619-420A-89EE-5181D7217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fi-FI"/>
              <a:t>R</a:t>
            </a:r>
          </a:p>
          <a:p>
            <a:pPr marL="305435" indent="-305435"/>
            <a:r>
              <a:rPr lang="fi-FI"/>
              <a:t>V</a:t>
            </a:r>
          </a:p>
          <a:p>
            <a:pPr marL="305435" indent="-305435"/>
            <a:r>
              <a:rPr lang="fi-FI"/>
              <a:t>T E</a:t>
            </a:r>
          </a:p>
        </p:txBody>
      </p:sp>
    </p:spTree>
    <p:extLst>
      <p:ext uri="{BB962C8B-B14F-4D97-AF65-F5344CB8AC3E}">
        <p14:creationId xmlns:p14="http://schemas.microsoft.com/office/powerpoint/2010/main" val="44719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B940242-B80D-4521-9D8A-A642FD36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accent1"/>
                </a:solidFill>
              </a:rPr>
              <a:t>Mistä tietää että tutkimus on luotettava?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Sisällön paikkamerkki 2">
            <a:extLst>
              <a:ext uri="{FF2B5EF4-FFF2-40B4-BE49-F238E27FC236}">
                <a16:creationId xmlns:a16="http://schemas.microsoft.com/office/drawing/2014/main" id="{B5020B42-27F1-4CCF-920D-D99354912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814443"/>
              </p:ext>
            </p:extLst>
          </p:nvPr>
        </p:nvGraphicFramePr>
        <p:xfrm>
          <a:off x="4598438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17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380E9D-30F5-49F4-9B30-333F811A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voi päätellä?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8C8FD8D-0034-4C23-8364-AB0272FC7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3495" y="541477"/>
            <a:ext cx="6887612" cy="6064944"/>
          </a:xfrm>
        </p:spPr>
      </p:pic>
    </p:spTree>
    <p:extLst>
      <p:ext uri="{BB962C8B-B14F-4D97-AF65-F5344CB8AC3E}">
        <p14:creationId xmlns:p14="http://schemas.microsoft.com/office/powerpoint/2010/main" val="56794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C8274F-1A88-4383-A917-E383F84E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FC454C52-6898-4176-AA58-6328C8DD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076" y="196421"/>
            <a:ext cx="5816301" cy="6453132"/>
          </a:xfrm>
        </p:spPr>
      </p:pic>
    </p:spTree>
    <p:extLst>
      <p:ext uri="{BB962C8B-B14F-4D97-AF65-F5344CB8AC3E}">
        <p14:creationId xmlns:p14="http://schemas.microsoft.com/office/powerpoint/2010/main" val="234512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A15178-C023-4A43-963E-A2520161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2B60212-F59B-44F5-82AF-4824FAA0C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972" y="455213"/>
            <a:ext cx="7097903" cy="6007435"/>
          </a:xfrm>
        </p:spPr>
      </p:pic>
    </p:spTree>
    <p:extLst>
      <p:ext uri="{BB962C8B-B14F-4D97-AF65-F5344CB8AC3E}">
        <p14:creationId xmlns:p14="http://schemas.microsoft.com/office/powerpoint/2010/main" val="225304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B424D1E-3533-4696-9FF9-59D0C7F7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fi-FI" sz="3400">
                <a:solidFill>
                  <a:srgbClr val="FFFFFF"/>
                </a:solidFill>
              </a:rPr>
              <a:t>Terveydenhuollon eettiset periaatteet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C3B2EE-86C0-4BDE-9D5B-900C717C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Elämän kunnioittaminen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Ihmisarvon kunnioittaminen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Itsemääräämisoikeus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Hoitamisen periaate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Oikeudenmukaisuus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r>
              <a:rPr lang="fi-FI" sz="20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Hyödyn maksimointi</a:t>
            </a:r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endParaRPr lang="fi-FI" sz="2000">
              <a:solidFill>
                <a:schemeClr val="accent2">
                  <a:lumMod val="50000"/>
                </a:schemeClr>
              </a:solidFill>
            </a:endParaRPr>
          </a:p>
          <a:p>
            <a:pPr marL="305435" indent="-305435"/>
            <a:endParaRPr lang="fi-FI" sz="200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76FBE3D-9DDC-4A04-BCC6-B0106DD9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accent1"/>
                </a:solidFill>
              </a:rPr>
              <a:t>Terveys-käsitykset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Sisällön paikkamerkki 2">
            <a:extLst>
              <a:ext uri="{FF2B5EF4-FFF2-40B4-BE49-F238E27FC236}">
                <a16:creationId xmlns:a16="http://schemas.microsoft.com/office/drawing/2014/main" id="{8EB2F545-2992-42CD-A92B-36FFCC34E2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171929"/>
              </p:ext>
            </p:extLst>
          </p:nvPr>
        </p:nvGraphicFramePr>
        <p:xfrm>
          <a:off x="4598438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331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20" y="457200"/>
            <a:ext cx="6248454" cy="58597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28E911-39DD-428C-A90A-3B46BF14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5526993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POTILAAN OIKEUDET?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53642"/>
            <a:ext cx="3615595" cy="5863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984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DEE5FE-D063-422B-98DA-266F87DB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EFF"/>
                </a:solidFill>
              </a:rPr>
              <a:t>Keskeisiä käsitteitä lisää</a:t>
            </a:r>
          </a:p>
        </p:txBody>
      </p:sp>
      <p:graphicFrame>
        <p:nvGraphicFramePr>
          <p:cNvPr id="16" name="Sisällön paikkamerkki 2">
            <a:extLst>
              <a:ext uri="{FF2B5EF4-FFF2-40B4-BE49-F238E27FC236}">
                <a16:creationId xmlns:a16="http://schemas.microsoft.com/office/drawing/2014/main" id="{9D6BD873-2C0F-4E1E-8DC8-6119A4A32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600050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537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681D37-4C2D-4797-B53B-F5C0AE2A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/>
          </a:bodyPr>
          <a:lstStyle/>
          <a:p>
            <a:r>
              <a:rPr lang="fi-FI" sz="2600">
                <a:solidFill>
                  <a:srgbClr val="FFFFFF"/>
                </a:solidFill>
              </a:rPr>
              <a:t>Mittareita joilla mitataan väestön terveyttä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B6543C-BFF3-4444-B821-F46E53167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87" y="2254102"/>
            <a:ext cx="4947221" cy="3650344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Kuva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FCF639AD-7D64-49E1-89B2-BB5B15EA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965" y="54950"/>
            <a:ext cx="5146977" cy="67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3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C13C58-1406-4882-9416-93E51A1C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Terveyseroja aiheuttavat tekijät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BC4769F-1DF5-4913-B6D6-5687F97C2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Suomessa?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AB685D-9437-4C6D-9EAB-ADCBA3DB6E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599FF89-C20C-45CA-BE8A-21B9E6A48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/>
              <a:t>Maailmanlaajuisesti?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B6F9F7-94D1-4E73-977C-F09A9DCF82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357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B35B93-FE06-4464-A3EC-F51941B4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Mitkä ovat terveysosaamisen osa-alueet?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6039485-79A3-4C5E-86E1-1FDE2F813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Mikä/Mitkä osa-alueet?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29BF504-824E-44A8-A7AE-DF64C92EE9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fi-FI"/>
              <a:t>Löydän iholtani punkin ja poistan sen ohjeiden mukaisesti. Seuraan tuleeko iholle mahdollista rengasta.</a:t>
            </a:r>
          </a:p>
          <a:p>
            <a:pPr marL="342900" indent="-342900">
              <a:buAutoNum type="arabicPeriod"/>
            </a:pPr>
            <a:r>
              <a:rPr lang="fi-FI"/>
              <a:t>Hankin TBE-rokotteen</a:t>
            </a:r>
          </a:p>
          <a:p>
            <a:pPr marL="342900" indent="-342900">
              <a:buAutoNum type="arabicPeriod"/>
            </a:pPr>
            <a:r>
              <a:rPr lang="fi-FI"/>
              <a:t>Osaan arvioida omien valintojen vaikutiksia muiden ihmisten ja ympäristön kannalta</a:t>
            </a:r>
          </a:p>
          <a:p>
            <a:pPr marL="342900" indent="-342900">
              <a:buAutoNum type="arabicPeriod"/>
            </a:pPr>
            <a:r>
              <a:rPr lang="fi-FI"/>
              <a:t>Tunnen itseni kuumeiseksi. Osaan toimia tilanteen vaatimalla tavalla.</a:t>
            </a:r>
          </a:p>
          <a:p>
            <a:pPr marL="342900" indent="-342900">
              <a:buAutoNum type="arabicPeriod"/>
            </a:pPr>
            <a:r>
              <a:rPr lang="fi-FI"/>
              <a:t>Osaan erottaa olennaisen terveystiedon epäolennaisesta</a:t>
            </a:r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D33C2F6-0C52-4A66-AE83-AAF60BA15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/>
              <a:t>Terveysosaamattomuus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374C3E9-A228-40F7-8BB5-CE7BB78523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305435" indent="-305435"/>
            <a:r>
              <a:rPr lang="fi-FI"/>
              <a:t>Mitä se on?</a:t>
            </a:r>
          </a:p>
          <a:p>
            <a:pPr marL="305435" indent="-305435"/>
            <a:r>
              <a:rPr lang="fi-FI"/>
              <a:t>Millaisissa tilanteissa sitä esiintyy?</a:t>
            </a:r>
          </a:p>
          <a:p>
            <a:pPr marL="305435" indent="-305435"/>
            <a:r>
              <a:rPr lang="fi-FI"/>
              <a:t>Miksi sitä esiintyy?</a:t>
            </a:r>
          </a:p>
        </p:txBody>
      </p:sp>
    </p:spTree>
    <p:extLst>
      <p:ext uri="{BB962C8B-B14F-4D97-AF65-F5344CB8AC3E}">
        <p14:creationId xmlns:p14="http://schemas.microsoft.com/office/powerpoint/2010/main" val="34962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E468A-9FC0-40C2-AF3C-AA8DDE3E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Promootio, Mitä se 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7CAACF-793E-4F12-9D0C-22BF92304B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05435" indent="-305435"/>
            <a:r>
              <a:rPr lang="fi-FI" sz="3600"/>
              <a:t>Yhteiskunnan keinot</a:t>
            </a:r>
          </a:p>
          <a:p>
            <a:pPr marL="305435" indent="-305435"/>
            <a:r>
              <a:rPr lang="fi-FI" sz="3600"/>
              <a:t>Yhteisöt</a:t>
            </a:r>
          </a:p>
          <a:p>
            <a:pPr marL="305435" indent="-305435"/>
            <a:r>
              <a:rPr lang="fi-FI" sz="3600"/>
              <a:t>Terveysosaaminen</a:t>
            </a:r>
          </a:p>
          <a:p>
            <a:pPr marL="305435" indent="-305435"/>
            <a:r>
              <a:rPr lang="fi-FI" sz="3600"/>
              <a:t>Terveydenhuolto</a:t>
            </a:r>
          </a:p>
          <a:p>
            <a:pPr marL="305435" indent="-305435"/>
            <a:r>
              <a:rPr lang="fi-FI" sz="3600"/>
              <a:t>Ympäristö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FD6B30-57EA-4CBB-A93F-50CB90FD78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05435" indent="-305435"/>
            <a:r>
              <a:rPr lang="fi-FI" sz="3600"/>
              <a:t>Esimerkkinä: päihteiden käytön alentaminen</a:t>
            </a:r>
          </a:p>
        </p:txBody>
      </p:sp>
    </p:spTree>
    <p:extLst>
      <p:ext uri="{BB962C8B-B14F-4D97-AF65-F5344CB8AC3E}">
        <p14:creationId xmlns:p14="http://schemas.microsoft.com/office/powerpoint/2010/main" val="221432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304B72-D399-47AA-A40D-33046A62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terveellinen ravitsemus 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3EC124-96CE-4A62-9D74-CE5DA98C3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79853"/>
            <a:ext cx="11029615" cy="44403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endParaRPr lang="fi-FI" sz="2000">
              <a:ea typeface="+mn-lt"/>
              <a:cs typeface="+mn-lt"/>
            </a:endParaRPr>
          </a:p>
          <a:p>
            <a:pPr marL="305435" indent="-305435"/>
            <a:r>
              <a:rPr lang="fi-FI">
                <a:ea typeface="+mn-lt"/>
                <a:cs typeface="+mn-lt"/>
              </a:rPr>
              <a:t>Ateria lautasmallin mukaan (tavallinen/vegaanin/urheilijan)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Ruokailutapahtumia säännöllisesti (5-7krt/pvä)=ateriarytmi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Kasviksia puoli kiloa päivässä (jopa 800g)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Täysjyvävalmisteita joka aterialle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Suosi rasvattomia tai vähärasvaisia tuotteita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Kalaa pari-kolme kertaa viikossa, lihaa harvemmin ja vähärasvaisena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Vettä runsaasti pitkin päivää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Kananmunia kohtuudella</a:t>
            </a:r>
            <a:endParaRPr lang="fi-FI"/>
          </a:p>
          <a:p>
            <a:pPr marL="305435" indent="-305435"/>
            <a:r>
              <a:rPr lang="fi-FI">
                <a:ea typeface="+mn-lt"/>
                <a:cs typeface="+mn-lt"/>
              </a:rPr>
              <a:t>Suosi vähäsuolaisia ruokia</a:t>
            </a:r>
            <a:endParaRPr lang="fi-FI"/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2"/>
              </a:rPr>
              <a:t>https://youtu.be/iY42hUoSarg</a:t>
            </a:r>
            <a:endParaRPr lang="fi-FI"/>
          </a:p>
          <a:p>
            <a:pPr marL="0" indent="0">
              <a:buNone/>
            </a:pPr>
            <a:endParaRPr lang="fi-FI"/>
          </a:p>
          <a:p>
            <a:pPr marL="305435" indent="-305435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79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B6B836-1DE4-4829-B8BF-CB845813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LIhasten</a:t>
            </a:r>
            <a:r>
              <a:rPr lang="fi-FI" dirty="0"/>
              <a:t> energiantuotto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F716DD-37AA-4918-84D1-093911736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fi-FI" b="1" dirty="0">
                <a:ea typeface="+mn-lt"/>
                <a:cs typeface="+mn-lt"/>
              </a:rPr>
              <a:t>•Lihasten energiantuotto</a:t>
            </a:r>
            <a:endParaRPr lang="fi-FI" b="1" dirty="0"/>
          </a:p>
          <a:p>
            <a:pPr marL="305435" indent="-305435"/>
            <a:r>
              <a:rPr lang="fi-FI" dirty="0">
                <a:ea typeface="+mn-lt"/>
                <a:cs typeface="+mn-lt"/>
              </a:rPr>
              <a:t>•</a:t>
            </a:r>
            <a:r>
              <a:rPr lang="fi-FI" dirty="0">
                <a:ea typeface="+mn-lt"/>
                <a:cs typeface="+mn-lt"/>
                <a:hlinkClick r:id="rId2"/>
              </a:rPr>
              <a:t>https://www.youtube.com/watch?v=MO9z4Fr-AHU</a:t>
            </a:r>
            <a:endParaRPr lang="fi-FI"/>
          </a:p>
          <a:p>
            <a:pPr marL="305435" indent="-305435"/>
            <a:r>
              <a:rPr lang="fi-FI" dirty="0">
                <a:ea typeface="+mn-lt"/>
                <a:cs typeface="+mn-lt"/>
              </a:rPr>
              <a:t>•Kohdasta 4.21  </a:t>
            </a:r>
            <a:r>
              <a:rPr lang="fi-FI" dirty="0">
                <a:ea typeface="+mn-lt"/>
                <a:cs typeface="+mn-lt"/>
                <a:hlinkClick r:id="rId3"/>
              </a:rPr>
              <a:t>https://www.youtube.com/watch?v=BOYf688sbVQ</a:t>
            </a:r>
            <a:r>
              <a:rPr lang="fi-FI" dirty="0">
                <a:ea typeface="+mn-lt"/>
                <a:cs typeface="+mn-lt"/>
              </a:rPr>
              <a:t>  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305435" indent="-305435"/>
            <a:r>
              <a:rPr lang="fi-FI" b="1" dirty="0">
                <a:ea typeface="+mn-lt"/>
                <a:cs typeface="+mn-lt"/>
              </a:rPr>
              <a:t>•Liikunnan terveysvaikutukset</a:t>
            </a:r>
            <a:endParaRPr lang="fi-FI" b="1" dirty="0"/>
          </a:p>
          <a:p>
            <a:pPr marL="305435" indent="-305435"/>
            <a:r>
              <a:rPr lang="fi-FI" dirty="0">
                <a:ea typeface="+mn-lt"/>
                <a:cs typeface="+mn-lt"/>
              </a:rPr>
              <a:t>•</a:t>
            </a:r>
            <a:r>
              <a:rPr lang="fi-FI" dirty="0">
                <a:ea typeface="+mn-lt"/>
                <a:cs typeface="+mn-lt"/>
                <a:hlinkClick r:id="rId4"/>
              </a:rPr>
              <a:t>https://youtu.be/9kljK2DRl3g</a:t>
            </a:r>
            <a:endParaRPr lang="fi-FI"/>
          </a:p>
          <a:p>
            <a:pPr marL="305435" indent="-305435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42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3D8984-D9C7-448C-B56A-057C867F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kyseinen kaavio kertoo?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F442E76E-1231-4A27-8D99-D8EA23B52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466" y="1936082"/>
            <a:ext cx="9254539" cy="4756604"/>
          </a:xfrm>
        </p:spPr>
      </p:pic>
    </p:spTree>
    <p:extLst>
      <p:ext uri="{BB962C8B-B14F-4D97-AF65-F5344CB8AC3E}">
        <p14:creationId xmlns:p14="http://schemas.microsoft.com/office/powerpoint/2010/main" val="208644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B87FAD-83C9-4D06-BCB4-5B650D6D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Ihmisen kehitystehtävät?</a:t>
            </a:r>
          </a:p>
        </p:txBody>
      </p:sp>
      <p:pic>
        <p:nvPicPr>
          <p:cNvPr id="5" name="Kuva 5" descr="Nukkuva vauva">
            <a:extLst>
              <a:ext uri="{FF2B5EF4-FFF2-40B4-BE49-F238E27FC236}">
                <a16:creationId xmlns:a16="http://schemas.microsoft.com/office/drawing/2014/main" id="{74C7B5F3-046B-4642-A644-726F8C414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0353" y="1778659"/>
            <a:ext cx="6733369" cy="4080804"/>
          </a:xfrm>
        </p:spPr>
      </p:pic>
    </p:spTree>
    <p:extLst>
      <p:ext uri="{BB962C8B-B14F-4D97-AF65-F5344CB8AC3E}">
        <p14:creationId xmlns:p14="http://schemas.microsoft.com/office/powerpoint/2010/main" val="247472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A8B47-86E6-47F1-8987-52E4CAD8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 descr="Ryhmä nuoria ystävyksiä">
            <a:extLst>
              <a:ext uri="{FF2B5EF4-FFF2-40B4-BE49-F238E27FC236}">
                <a16:creationId xmlns:a16="http://schemas.microsoft.com/office/drawing/2014/main" id="{A7AB3CDA-5705-482B-887B-54329F80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708" y="1879301"/>
            <a:ext cx="7426771" cy="5245369"/>
          </a:xfrm>
        </p:spPr>
      </p:pic>
    </p:spTree>
    <p:extLst>
      <p:ext uri="{BB962C8B-B14F-4D97-AF65-F5344CB8AC3E}">
        <p14:creationId xmlns:p14="http://schemas.microsoft.com/office/powerpoint/2010/main" val="18647146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23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4" baseType="lpstr">
      <vt:lpstr>Dividend</vt:lpstr>
      <vt:lpstr>Suullinen tentti 25.2.2021</vt:lpstr>
      <vt:lpstr>Terveys-käsitykset</vt:lpstr>
      <vt:lpstr>Mitkä ovat terveysosaamisen osa-alueet?</vt:lpstr>
      <vt:lpstr>Promootio, Mitä se on?</vt:lpstr>
      <vt:lpstr>Mitä terveellinen ravitsemus on?</vt:lpstr>
      <vt:lpstr>LIhasten energiantuotto</vt:lpstr>
      <vt:lpstr>Mitä kyseinen kaavio kertoo?</vt:lpstr>
      <vt:lpstr>Ihmisen kehitystehtävät?</vt:lpstr>
      <vt:lpstr>PowerPoint-esitys</vt:lpstr>
      <vt:lpstr>PowerPoint-esitys</vt:lpstr>
      <vt:lpstr>PowerPoint-esitys</vt:lpstr>
      <vt:lpstr>Vanhemmuuden roolit</vt:lpstr>
      <vt:lpstr>Seniori-ikä</vt:lpstr>
      <vt:lpstr>Tutkimuksen luotettavuuden Mittarit?</vt:lpstr>
      <vt:lpstr>Mistä tietää että tutkimus on luotettava?</vt:lpstr>
      <vt:lpstr>Mitä voi päätellä?</vt:lpstr>
      <vt:lpstr>PowerPoint-esitys</vt:lpstr>
      <vt:lpstr>PowerPoint-esitys</vt:lpstr>
      <vt:lpstr>Terveydenhuollon eettiset periaatteet</vt:lpstr>
      <vt:lpstr>POTILAAN OIKEUDET?</vt:lpstr>
      <vt:lpstr>Keskeisiä käsitteitä lisää</vt:lpstr>
      <vt:lpstr>Mittareita joilla mitataan väestön terveyttä</vt:lpstr>
      <vt:lpstr>Terveyseroja aiheuttavat tekijät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10</cp:revision>
  <dcterms:created xsi:type="dcterms:W3CDTF">2021-02-24T15:47:09Z</dcterms:created>
  <dcterms:modified xsi:type="dcterms:W3CDTF">2021-02-25T15:56:58Z</dcterms:modified>
</cp:coreProperties>
</file>