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7" r:id="rId2"/>
    <p:sldId id="258" r:id="rId3"/>
    <p:sldId id="259" r:id="rId4"/>
    <p:sldId id="260" r:id="rId5"/>
  </p:sldIdLst>
  <p:sldSz cx="12192000" cy="6858000"/>
  <p:notesSz cx="6808788" cy="9940925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8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ahkmlifs002.ahk.root\kh1\A001252\ELY-sivun%20mm-kaaviot\NETTI%20Tilastoja%20ulkomaalaisista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>
                <a:solidFill>
                  <a:sysClr val="windowText" lastClr="000000"/>
                </a:solidFill>
              </a:rPr>
              <a:t>Pohjois-Karjalaan 2008</a:t>
            </a:r>
            <a:r>
              <a:rPr lang="en-US" sz="1600" b="1" baseline="0">
                <a:solidFill>
                  <a:sysClr val="windowText" lastClr="000000"/>
                </a:solidFill>
              </a:rPr>
              <a:t> - 2017 tulleiden kansainvälisen suojelun perusteella oleskeluluvan saaneiden määriä </a:t>
            </a:r>
            <a:r>
              <a:rPr lang="en-US" sz="1600" b="1">
                <a:solidFill>
                  <a:sysClr val="windowText" lastClr="000000"/>
                </a:solidFill>
              </a:rPr>
              <a:t>  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i-FI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'Pakolaiset 2003-2017'!$A$27</c:f>
              <c:strCache>
                <c:ptCount val="1"/>
                <c:pt idx="0">
                  <c:v>Pohjois-Karjala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'Pakolaiset 2003-2017'!$B$26:$K$26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'Pakolaiset 2003-2017'!$B$27:$K$27</c:f>
              <c:numCache>
                <c:formatCode>#,##0</c:formatCode>
                <c:ptCount val="10"/>
                <c:pt idx="0">
                  <c:v>104</c:v>
                </c:pt>
                <c:pt idx="1">
                  <c:v>180</c:v>
                </c:pt>
                <c:pt idx="2">
                  <c:v>191</c:v>
                </c:pt>
                <c:pt idx="3">
                  <c:v>217</c:v>
                </c:pt>
                <c:pt idx="4">
                  <c:v>77</c:v>
                </c:pt>
                <c:pt idx="5">
                  <c:v>92</c:v>
                </c:pt>
                <c:pt idx="6">
                  <c:v>91</c:v>
                </c:pt>
                <c:pt idx="7">
                  <c:v>50</c:v>
                </c:pt>
                <c:pt idx="8">
                  <c:v>96</c:v>
                </c:pt>
                <c:pt idx="9">
                  <c:v>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83-4E19-81A3-AC49880CE4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06251880"/>
        <c:axId val="306252272"/>
      </c:barChart>
      <c:catAx>
        <c:axId val="306251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06252272"/>
        <c:crosses val="autoZero"/>
        <c:auto val="1"/>
        <c:lblAlgn val="ctr"/>
        <c:lblOffset val="100"/>
        <c:noMultiLvlLbl val="0"/>
      </c:catAx>
      <c:valAx>
        <c:axId val="3062522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306251880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i-FI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0.81745</cdr:x>
      <cdr:y>0.07727</cdr:y>
    </cdr:from>
    <cdr:to>
      <cdr:x>1</cdr:x>
      <cdr:y>0.13609</cdr:y>
    </cdr:to>
    <cdr:sp macro="" textlink="">
      <cdr:nvSpPr>
        <cdr:cNvPr id="2" name="Tekstiruutu 1"/>
        <cdr:cNvSpPr txBox="1"/>
      </cdr:nvSpPr>
      <cdr:spPr>
        <a:xfrm xmlns:a="http://schemas.openxmlformats.org/drawingml/2006/main">
          <a:off x="5800727" y="404082"/>
          <a:ext cx="1295398" cy="3075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fi-FI" sz="1100"/>
            <a:t>Lähde: ELY-keskus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82E1B9-3BC8-424A-B214-EB3FF79F18F5}" type="datetimeFigureOut">
              <a:rPr lang="fi-FI" smtClean="0"/>
              <a:t>6.6.2018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66F9CE-3D71-4C83-AE61-998D5954DBC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2782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ECEB5-3CA2-4122-94E3-89AA1D7AE295}" type="datetimeFigureOut">
              <a:rPr lang="fi-FI" smtClean="0"/>
              <a:t>6.6.2018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C426-89DE-4E27-AFD8-CCF653569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078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ECEB5-3CA2-4122-94E3-89AA1D7AE295}" type="datetimeFigureOut">
              <a:rPr lang="fi-FI" smtClean="0"/>
              <a:t>6.6.2018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C426-89DE-4E27-AFD8-CCF653569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6045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ECEB5-3CA2-4122-94E3-89AA1D7AE295}" type="datetimeFigureOut">
              <a:rPr lang="fi-FI" smtClean="0"/>
              <a:t>6.6.2018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C426-89DE-4E27-AFD8-CCF653569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40157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ECEB5-3CA2-4122-94E3-89AA1D7AE295}" type="datetimeFigureOut">
              <a:rPr lang="fi-FI" smtClean="0"/>
              <a:t>6.6.2018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C426-89DE-4E27-AFD8-CCF653569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3566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ECEB5-3CA2-4122-94E3-89AA1D7AE295}" type="datetimeFigureOut">
              <a:rPr lang="fi-FI" smtClean="0"/>
              <a:t>6.6.2018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C426-89DE-4E27-AFD8-CCF653569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18889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ECEB5-3CA2-4122-94E3-89AA1D7AE295}" type="datetimeFigureOut">
              <a:rPr lang="fi-FI" smtClean="0"/>
              <a:t>6.6.2018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C426-89DE-4E27-AFD8-CCF653569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93989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ECEB5-3CA2-4122-94E3-89AA1D7AE295}" type="datetimeFigureOut">
              <a:rPr lang="fi-FI" smtClean="0"/>
              <a:t>6.6.2018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C426-89DE-4E27-AFD8-CCF653569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4657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ECEB5-3CA2-4122-94E3-89AA1D7AE295}" type="datetimeFigureOut">
              <a:rPr lang="fi-FI" smtClean="0"/>
              <a:t>6.6.2018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C426-89DE-4E27-AFD8-CCF653569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2935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ECEB5-3CA2-4122-94E3-89AA1D7AE295}" type="datetimeFigureOut">
              <a:rPr lang="fi-FI" smtClean="0"/>
              <a:t>6.6.2018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C426-89DE-4E27-AFD8-CCF653569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1552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ECEB5-3CA2-4122-94E3-89AA1D7AE295}" type="datetimeFigureOut">
              <a:rPr lang="fi-FI" smtClean="0"/>
              <a:t>6.6.2018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C426-89DE-4E27-AFD8-CCF653569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2851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ECEB5-3CA2-4122-94E3-89AA1D7AE295}" type="datetimeFigureOut">
              <a:rPr lang="fi-FI" smtClean="0"/>
              <a:t>6.6.2018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BC426-89DE-4E27-AFD8-CCF653569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36601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EECEB5-3CA2-4122-94E3-89AA1D7AE295}" type="datetimeFigureOut">
              <a:rPr lang="fi-FI" smtClean="0"/>
              <a:t>6.6.2018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BC426-89DE-4E27-AFD8-CCF65356981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57359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997" y="456942"/>
            <a:ext cx="9474005" cy="5944115"/>
          </a:xfrm>
          <a:prstGeom prst="rect">
            <a:avLst/>
          </a:prstGeom>
        </p:spPr>
      </p:pic>
      <p:sp>
        <p:nvSpPr>
          <p:cNvPr id="3" name="Tekstiruutu 2"/>
          <p:cNvSpPr txBox="1"/>
          <p:nvPr/>
        </p:nvSpPr>
        <p:spPr>
          <a:xfrm>
            <a:off x="260131" y="157655"/>
            <a:ext cx="35078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/>
              <a:t>DIAT: POK ELY/Eija Ratinen 8.6.2018</a:t>
            </a:r>
            <a:endParaRPr lang="fi-FI" sz="1200" b="1" dirty="0"/>
          </a:p>
        </p:txBody>
      </p:sp>
    </p:spTree>
    <p:extLst>
      <p:ext uri="{BB962C8B-B14F-4D97-AF65-F5344CB8AC3E}">
        <p14:creationId xmlns:p14="http://schemas.microsoft.com/office/powerpoint/2010/main" val="1186440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0445" y="325867"/>
            <a:ext cx="9291109" cy="6206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228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017" y="787400"/>
            <a:ext cx="10323116" cy="5295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3902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37402" y="810541"/>
            <a:ext cx="2408129" cy="5163760"/>
          </a:xfrm>
          <a:prstGeom prst="rect">
            <a:avLst/>
          </a:prstGeom>
        </p:spPr>
      </p:pic>
      <p:graphicFrame>
        <p:nvGraphicFramePr>
          <p:cNvPr id="5" name="Kaavi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4183547"/>
              </p:ext>
            </p:extLst>
          </p:nvPr>
        </p:nvGraphicFramePr>
        <p:xfrm>
          <a:off x="634470" y="810541"/>
          <a:ext cx="7781397" cy="5229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08272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232</TotalTime>
  <Words>20</Words>
  <Application>Microsoft Office PowerPoint</Application>
  <PresentationFormat>Laajakuva</PresentationFormat>
  <Paragraphs>3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Office-teema</vt:lpstr>
      <vt:lpstr>PowerPoint-esitys</vt:lpstr>
      <vt:lpstr>PowerPoint-esitys</vt:lpstr>
      <vt:lpstr>PowerPoint-esitys</vt:lpstr>
      <vt:lpstr>PowerPoint-esitys</vt:lpstr>
    </vt:vector>
  </TitlesOfParts>
  <Company>Suomen valtio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Ratinen Eija</dc:creator>
  <cp:lastModifiedBy>Hiltunen Paula</cp:lastModifiedBy>
  <cp:revision>17</cp:revision>
  <cp:lastPrinted>2018-06-06T05:57:07Z</cp:lastPrinted>
  <dcterms:created xsi:type="dcterms:W3CDTF">2018-05-03T08:45:46Z</dcterms:created>
  <dcterms:modified xsi:type="dcterms:W3CDTF">2018-06-06T06:00:08Z</dcterms:modified>
</cp:coreProperties>
</file>