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04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1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62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42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87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25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36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68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51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97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5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75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4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65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02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53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8B02-FDF6-4475-84B9-BF7818211A98}" type="datetimeFigureOut">
              <a:rPr lang="fi-FI" smtClean="0"/>
              <a:t>30.1.2020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E35880-6705-4D0E-836A-F59622AC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3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9013AA9-C8C3-4A57-8543-F12AB658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74" y="486978"/>
            <a:ext cx="4724770" cy="2677370"/>
          </a:xfrm>
          <a:prstGeom prst="rect">
            <a:avLst/>
          </a:prstGeom>
        </p:spPr>
      </p:pic>
      <p:pic>
        <p:nvPicPr>
          <p:cNvPr id="5" name="Kuva 4" descr="Kuva, joka sisältää kohteen kello, rakennus, objekti, istuminen&#10;&#10;Kuvaus luotu automaattisesti">
            <a:extLst>
              <a:ext uri="{FF2B5EF4-FFF2-40B4-BE49-F238E27FC236}">
                <a16:creationId xmlns:a16="http://schemas.microsoft.com/office/drawing/2014/main" id="{B37C15A7-2489-46E7-A1BB-51DFD9B24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44" y="506450"/>
            <a:ext cx="4762500" cy="2638425"/>
          </a:xfrm>
          <a:prstGeom prst="rect">
            <a:avLst/>
          </a:prstGeom>
        </p:spPr>
      </p:pic>
      <p:pic>
        <p:nvPicPr>
          <p:cNvPr id="7" name="Kuva 6" descr="Kuva, joka sisältää kohteen munkkirinkilä, pöytä, donitsi, tumma&#10;&#10;Kuvaus luotu automaattisesti">
            <a:extLst>
              <a:ext uri="{FF2B5EF4-FFF2-40B4-BE49-F238E27FC236}">
                <a16:creationId xmlns:a16="http://schemas.microsoft.com/office/drawing/2014/main" id="{9AD2F154-6BB5-41B0-BC91-5A9D8EF83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59" y="3799272"/>
            <a:ext cx="4572000" cy="25717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C89E786-1FB3-4EC7-8830-F92A5BAD3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92" y="3494472"/>
            <a:ext cx="2807934" cy="28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0C9CCC-E710-4203-A5C7-5D1DA4B0E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1. Värähdys- ja aaltoliike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2668A4-219F-4CC0-8816-69F9AAE30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28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F7C21E-1065-4486-91C0-BF00632F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fi-FI" dirty="0"/>
              <a:t>Värähdysliike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EBBEA2-6CEF-40EA-8776-A0FCDA09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219200"/>
            <a:ext cx="6885050" cy="4673653"/>
          </a:xfrm>
        </p:spPr>
        <p:txBody>
          <a:bodyPr>
            <a:normAutofit/>
          </a:bodyPr>
          <a:lstStyle/>
          <a:p>
            <a:r>
              <a:rPr lang="fi-FI" sz="2400" b="1" dirty="0"/>
              <a:t>Värähdysliike</a:t>
            </a:r>
            <a:r>
              <a:rPr lang="fi-FI" sz="2400" dirty="0"/>
              <a:t> on säännöllistä edestakaista liikettä.</a:t>
            </a:r>
          </a:p>
          <a:p>
            <a:r>
              <a:rPr lang="fi-FI" sz="2400" b="1" dirty="0"/>
              <a:t>Yksi värähdys </a:t>
            </a:r>
            <a:r>
              <a:rPr lang="fi-FI" sz="2400" dirty="0"/>
              <a:t>on värähtelijän liike ääriasennosta toiseen ja takaisin.</a:t>
            </a:r>
          </a:p>
          <a:p>
            <a:r>
              <a:rPr lang="fi-FI" sz="2400" b="1" dirty="0"/>
              <a:t>Värähdysaika</a:t>
            </a:r>
            <a:r>
              <a:rPr lang="fi-FI" sz="2400" dirty="0"/>
              <a:t> on yhteen värähdykseen kuluva aika.</a:t>
            </a:r>
          </a:p>
          <a:p>
            <a:r>
              <a:rPr lang="fi-FI" sz="2400" b="1" dirty="0"/>
              <a:t>Taajuus</a:t>
            </a:r>
            <a:r>
              <a:rPr lang="fi-FI" sz="2400" dirty="0"/>
              <a:t> ilmoittaa, kuinka monta värähdystä tapahtuu sekunnissa. Taajuuden yksikkö on hertsi (Hz).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8D54E4-FA6C-4765-82F8-B2A38B6A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175" y="1088328"/>
            <a:ext cx="3666368" cy="29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3B6FD-6165-4A75-B76A-31FEBD85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FA6AA86E-7924-47BF-8F9A-2808B44B5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7375" y="1606858"/>
                <a:ext cx="9427237" cy="43043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i-FI" sz="2400" dirty="0"/>
                  <a:t>Lapsi keinuu kiikussa, joka tekee 20 värähdystä 40 sekunnin aikana.</a:t>
                </a:r>
              </a:p>
              <a:p>
                <a:pPr marL="0" indent="0">
                  <a:buNone/>
                </a:pPr>
                <a:endParaRPr lang="fi-FI" sz="2400" dirty="0"/>
              </a:p>
              <a:p>
                <a:pPr marL="0" indent="0">
                  <a:buNone/>
                </a:pPr>
                <a:r>
                  <a:rPr lang="fi-FI" sz="2400" dirty="0"/>
                  <a:t>a) Mikä on keinun värähdysaika?</a:t>
                </a:r>
              </a:p>
              <a:p>
                <a:pPr marL="0" indent="0">
                  <a:buNone/>
                </a:pPr>
                <a:r>
                  <a:rPr lang="fi-FI" sz="2400" dirty="0"/>
                  <a:t>Yhteen värähdykseen kuluu aikaa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fi-FI" sz="2400" dirty="0"/>
                  <a:t>sekuntia.</a:t>
                </a:r>
              </a:p>
              <a:p>
                <a:pPr marL="0" indent="0">
                  <a:buNone/>
                </a:pPr>
                <a:r>
                  <a:rPr lang="fi-FI" sz="2400" dirty="0"/>
                  <a:t>b) Mikä on keinun taajuus?</a:t>
                </a:r>
              </a:p>
              <a:p>
                <a:pPr marL="0" indent="0">
                  <a:buNone/>
                </a:pPr>
                <a:r>
                  <a:rPr lang="fi-FI" sz="2400" dirty="0"/>
                  <a:t>Yhdessä sekunnissa tapahtuu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fi-FI" sz="2400" dirty="0"/>
                  <a:t> värähdystä eli taajuus on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0,5 </m:t>
                    </m:r>
                  </m:oMath>
                </a14:m>
                <a:r>
                  <a:rPr lang="fi-FI" sz="2400" dirty="0"/>
                  <a:t>hertsiä.</a:t>
                </a:r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FA6AA86E-7924-47BF-8F9A-2808B44B5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7375" y="1606858"/>
                <a:ext cx="9427237" cy="4304364"/>
              </a:xfrm>
              <a:blipFill>
                <a:blip r:embed="rId2"/>
                <a:stretch>
                  <a:fillRect l="-1035" t="-1133" r="-168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7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36A864-303E-406D-870A-53129B1F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Aaltoliike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671A73-4D91-4805-9E47-1DF8C892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551" y="1831760"/>
            <a:ext cx="8915400" cy="3777622"/>
          </a:xfrm>
        </p:spPr>
        <p:txBody>
          <a:bodyPr>
            <a:normAutofit/>
          </a:bodyPr>
          <a:lstStyle/>
          <a:p>
            <a:r>
              <a:rPr lang="fi-FI" sz="2400" b="1" dirty="0"/>
              <a:t>Poikittainen aaltoliike</a:t>
            </a:r>
            <a:r>
              <a:rPr lang="fi-FI" sz="2400" dirty="0"/>
              <a:t>: väliaine värähtelee kohtisuorasti aaltoliikkeen etenemissuunnan kanssa.</a:t>
            </a:r>
          </a:p>
        </p:txBody>
      </p:sp>
      <p:pic>
        <p:nvPicPr>
          <p:cNvPr id="5" name="Kuva 4" descr="Kuva, joka sisältää kohteen valokuva, valkoinen, musta, tumma&#10;&#10;Kuvaus luotu automaattisesti">
            <a:extLst>
              <a:ext uri="{FF2B5EF4-FFF2-40B4-BE49-F238E27FC236}">
                <a16:creationId xmlns:a16="http://schemas.microsoft.com/office/drawing/2014/main" id="{77F6C8FC-06A8-4BFA-B273-34D812F1C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35" y="3347708"/>
            <a:ext cx="4190259" cy="3142695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315A122D-86D2-4364-AA57-6D1CBDCA4188}"/>
              </a:ext>
            </a:extLst>
          </p:cNvPr>
          <p:cNvCxnSpPr/>
          <p:nvPr/>
        </p:nvCxnSpPr>
        <p:spPr>
          <a:xfrm>
            <a:off x="4270057" y="3142695"/>
            <a:ext cx="27787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FE1B7E0A-0A3A-4C98-8424-5E880183C585}"/>
              </a:ext>
            </a:extLst>
          </p:cNvPr>
          <p:cNvCxnSpPr/>
          <p:nvPr/>
        </p:nvCxnSpPr>
        <p:spPr>
          <a:xfrm>
            <a:off x="8273988" y="3657600"/>
            <a:ext cx="0" cy="2601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AE5B7FAE-51F3-497F-A529-EF1533963457}"/>
              </a:ext>
            </a:extLst>
          </p:cNvPr>
          <p:cNvSpPr txBox="1"/>
          <p:nvPr/>
        </p:nvSpPr>
        <p:spPr>
          <a:xfrm>
            <a:off x="4270057" y="2753017"/>
            <a:ext cx="35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aallon etenemissuunta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4BFD420-A9C3-4472-BE5B-C4B81D74E329}"/>
              </a:ext>
            </a:extLst>
          </p:cNvPr>
          <p:cNvSpPr txBox="1"/>
          <p:nvPr/>
        </p:nvSpPr>
        <p:spPr>
          <a:xfrm>
            <a:off x="8273988" y="4734389"/>
            <a:ext cx="17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värähtely</a:t>
            </a:r>
          </a:p>
        </p:txBody>
      </p:sp>
    </p:spTree>
    <p:extLst>
      <p:ext uri="{BB962C8B-B14F-4D97-AF65-F5344CB8AC3E}">
        <p14:creationId xmlns:p14="http://schemas.microsoft.com/office/powerpoint/2010/main" val="22629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F63AE4-C611-45D7-9984-9F0F529C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50" y="-252190"/>
            <a:ext cx="8911687" cy="128089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9768FB-FC68-4FD2-93E1-8769CF78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637" y="914400"/>
            <a:ext cx="8915400" cy="858824"/>
          </a:xfrm>
        </p:spPr>
        <p:txBody>
          <a:bodyPr>
            <a:normAutofit/>
          </a:bodyPr>
          <a:lstStyle/>
          <a:p>
            <a:r>
              <a:rPr lang="fi-FI" sz="2400" b="1" dirty="0"/>
              <a:t>Pitkittäinen aaltoliike</a:t>
            </a:r>
            <a:r>
              <a:rPr lang="fi-FI" sz="2400" dirty="0"/>
              <a:t>: väliaine värähtelee samansuuntaisesti aallon etenemissuunnan kanssa.</a:t>
            </a:r>
          </a:p>
        </p:txBody>
      </p:sp>
      <p:pic>
        <p:nvPicPr>
          <p:cNvPr id="5" name="Kuva 4" descr="Kuva, joka sisältää kohteen sisä, istuminen, pöytä, tietokone&#10;&#10;Kuvaus luotu automaattisesti">
            <a:extLst>
              <a:ext uri="{FF2B5EF4-FFF2-40B4-BE49-F238E27FC236}">
                <a16:creationId xmlns:a16="http://schemas.microsoft.com/office/drawing/2014/main" id="{997CCA73-B213-45F4-896D-D90AD4F6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300287"/>
            <a:ext cx="4857750" cy="3643313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EDCFBF37-A035-402B-9523-B277AD2CBD3C}"/>
              </a:ext>
            </a:extLst>
          </p:cNvPr>
          <p:cNvCxnSpPr/>
          <p:nvPr/>
        </p:nvCxnSpPr>
        <p:spPr>
          <a:xfrm>
            <a:off x="4584382" y="2142570"/>
            <a:ext cx="27787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BA81170D-64CF-4CB1-9DAF-44F4A83FBDCF}"/>
              </a:ext>
            </a:extLst>
          </p:cNvPr>
          <p:cNvCxnSpPr/>
          <p:nvPr/>
        </p:nvCxnSpPr>
        <p:spPr>
          <a:xfrm>
            <a:off x="4603432" y="6200220"/>
            <a:ext cx="27787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3B0A9683-293D-4CD1-9A8A-46EBC7D68878}"/>
              </a:ext>
            </a:extLst>
          </p:cNvPr>
          <p:cNvSpPr txBox="1"/>
          <p:nvPr/>
        </p:nvSpPr>
        <p:spPr>
          <a:xfrm>
            <a:off x="4584382" y="1773238"/>
            <a:ext cx="35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aallon etenemissuunta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37CBC82-348F-4E8C-ABD2-4E2613EC1B31}"/>
              </a:ext>
            </a:extLst>
          </p:cNvPr>
          <p:cNvSpPr txBox="1"/>
          <p:nvPr/>
        </p:nvSpPr>
        <p:spPr>
          <a:xfrm>
            <a:off x="5338618" y="6200220"/>
            <a:ext cx="17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värähtely</a:t>
            </a:r>
          </a:p>
        </p:txBody>
      </p:sp>
    </p:spTree>
    <p:extLst>
      <p:ext uri="{BB962C8B-B14F-4D97-AF65-F5344CB8AC3E}">
        <p14:creationId xmlns:p14="http://schemas.microsoft.com/office/powerpoint/2010/main" val="13726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6E6B2602A3554C9D7365A59E80F8BF" ma:contentTypeVersion="22" ma:contentTypeDescription="Luo uusi asiakirja." ma:contentTypeScope="" ma:versionID="1be1a4a9c987496e0b1adabdf2d797e5">
  <xsd:schema xmlns:xsd="http://www.w3.org/2001/XMLSchema" xmlns:xs="http://www.w3.org/2001/XMLSchema" xmlns:p="http://schemas.microsoft.com/office/2006/metadata/properties" xmlns:ns3="7981470a-38c0-45f3-9056-bd0c0faa64b6" xmlns:ns4="f7427850-3259-443f-8d12-2acba154224e" targetNamespace="http://schemas.microsoft.com/office/2006/metadata/properties" ma:root="true" ma:fieldsID="abca285fcc46ad61e0b20f71dfb048a1" ns3:_="" ns4:_="">
    <xsd:import namespace="7981470a-38c0-45f3-9056-bd0c0faa64b6"/>
    <xsd:import namespace="f7427850-3259-443f-8d12-2acba15422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470a-38c0-45f3-9056-bd0c0faa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27850-3259-443f-8d12-2acba154224e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7427850-3259-443f-8d12-2acba154224e" xsi:nil="true"/>
    <FolderType xmlns="f7427850-3259-443f-8d12-2acba154224e" xsi:nil="true"/>
    <CultureName xmlns="f7427850-3259-443f-8d12-2acba154224e" xsi:nil="true"/>
    <Student_Groups xmlns="f7427850-3259-443f-8d12-2acba154224e">
      <UserInfo>
        <DisplayName/>
        <AccountId xsi:nil="true"/>
        <AccountType/>
      </UserInfo>
    </Student_Groups>
    <Is_Collaboration_Space_Locked xmlns="f7427850-3259-443f-8d12-2acba154224e" xsi:nil="true"/>
    <NotebookType xmlns="f7427850-3259-443f-8d12-2acba154224e" xsi:nil="true"/>
    <Teachers xmlns="f7427850-3259-443f-8d12-2acba154224e">
      <UserInfo>
        <DisplayName/>
        <AccountId xsi:nil="true"/>
        <AccountType/>
      </UserInfo>
    </Teachers>
    <Students xmlns="f7427850-3259-443f-8d12-2acba154224e">
      <UserInfo>
        <DisplayName/>
        <AccountId xsi:nil="true"/>
        <AccountType/>
      </UserInfo>
    </Students>
    <Templates xmlns="f7427850-3259-443f-8d12-2acba154224e" xsi:nil="true"/>
    <AppVersion xmlns="f7427850-3259-443f-8d12-2acba154224e" xsi:nil="true"/>
    <Owner xmlns="f7427850-3259-443f-8d12-2acba154224e">
      <UserInfo>
        <DisplayName/>
        <AccountId xsi:nil="true"/>
        <AccountType/>
      </UserInfo>
    </Owner>
    <Has_Teacher_Only_SectionGroup xmlns="f7427850-3259-443f-8d12-2acba154224e" xsi:nil="true"/>
    <Invited_Students xmlns="f7427850-3259-443f-8d12-2acba154224e" xsi:nil="true"/>
    <DefaultSectionNames xmlns="f7427850-3259-443f-8d12-2acba154224e" xsi:nil="true"/>
    <Self_Registration_Enabled xmlns="f7427850-3259-443f-8d12-2acba154224e" xsi:nil="true"/>
  </documentManagement>
</p:properties>
</file>

<file path=customXml/itemProps1.xml><?xml version="1.0" encoding="utf-8"?>
<ds:datastoreItem xmlns:ds="http://schemas.openxmlformats.org/officeDocument/2006/customXml" ds:itemID="{3B84B9E2-0352-4874-A62C-88424048D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1470a-38c0-45f3-9056-bd0c0faa64b6"/>
    <ds:schemaRef ds:uri="f7427850-3259-443f-8d12-2acba1542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1B7F6-8642-4412-B382-8D1772D69B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88203-516F-45AB-8537-DD2F624272B2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427850-3259-443f-8d12-2acba154224e"/>
    <ds:schemaRef ds:uri="7981470a-38c0-45f3-9056-bd0c0faa64b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121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Century Gothic</vt:lpstr>
      <vt:lpstr>Wingdings 3</vt:lpstr>
      <vt:lpstr>Kuiskaus</vt:lpstr>
      <vt:lpstr>PowerPoint-esitys</vt:lpstr>
      <vt:lpstr>1. Värähdys- ja aaltoliike</vt:lpstr>
      <vt:lpstr>Värähdysliike</vt:lpstr>
      <vt:lpstr>Esimerkki</vt:lpstr>
      <vt:lpstr>Aaltoliike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Samu Montonen</dc:creator>
  <cp:lastModifiedBy>Samu Montonen</cp:lastModifiedBy>
  <cp:revision>3</cp:revision>
  <dcterms:created xsi:type="dcterms:W3CDTF">2020-01-30T14:01:33Z</dcterms:created>
  <dcterms:modified xsi:type="dcterms:W3CDTF">2020-01-30T14:17:50Z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0x010100466E6B2602A3554C9D7365A59E80F8BF</vt:lpwstr>
  </property>
</Properties>
</file>