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81" r:id="rId4"/>
    <p:sldId id="279" r:id="rId5"/>
    <p:sldId id="260" r:id="rId6"/>
    <p:sldId id="262" r:id="rId7"/>
    <p:sldId id="259" r:id="rId8"/>
    <p:sldId id="267" r:id="rId9"/>
    <p:sldId id="275" r:id="rId10"/>
    <p:sldId id="258" r:id="rId11"/>
    <p:sldId id="263" r:id="rId12"/>
    <p:sldId id="268" r:id="rId13"/>
    <p:sldId id="261" r:id="rId14"/>
    <p:sldId id="269" r:id="rId15"/>
    <p:sldId id="265" r:id="rId16"/>
    <p:sldId id="270" r:id="rId17"/>
    <p:sldId id="271" r:id="rId18"/>
    <p:sldId id="276" r:id="rId19"/>
    <p:sldId id="277" r:id="rId2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415C6D-934F-4F85-9192-AA7867FCA9BC}" v="13" dt="2026-03-24T10:13:23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0" autoAdjust="0"/>
    <p:restoredTop sz="94660"/>
  </p:normalViewPr>
  <p:slideViewPr>
    <p:cSldViewPr>
      <p:cViewPr varScale="1">
        <p:scale>
          <a:sx n="77" d="100"/>
          <a:sy n="77" d="100"/>
        </p:scale>
        <p:origin x="7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uomajoki Kirsi" userId="fc673576-6a8c-42ad-8a99-af576d2a53a8" providerId="ADAL" clId="{74607F8D-CC29-4758-9BCF-FE8B199AC13E}"/>
    <pc:docChg chg="custSel addSld delSld modSld sldOrd">
      <pc:chgData name="Vuomajoki Kirsi" userId="fc673576-6a8c-42ad-8a99-af576d2a53a8" providerId="ADAL" clId="{74607F8D-CC29-4758-9BCF-FE8B199AC13E}" dt="2026-03-24T10:15:54.154" v="464" actId="20577"/>
      <pc:docMkLst>
        <pc:docMk/>
      </pc:docMkLst>
      <pc:sldChg chg="ord">
        <pc:chgData name="Vuomajoki Kirsi" userId="fc673576-6a8c-42ad-8a99-af576d2a53a8" providerId="ADAL" clId="{74607F8D-CC29-4758-9BCF-FE8B199AC13E}" dt="2026-03-24T06:56:02.012" v="152"/>
        <pc:sldMkLst>
          <pc:docMk/>
          <pc:sldMk cId="0" sldId="256"/>
        </pc:sldMkLst>
      </pc:sldChg>
      <pc:sldChg chg="modSp mod">
        <pc:chgData name="Vuomajoki Kirsi" userId="fc673576-6a8c-42ad-8a99-af576d2a53a8" providerId="ADAL" clId="{74607F8D-CC29-4758-9BCF-FE8B199AC13E}" dt="2026-03-12T16:40:55.391" v="8" actId="20577"/>
        <pc:sldMkLst>
          <pc:docMk/>
          <pc:sldMk cId="0" sldId="258"/>
        </pc:sldMkLst>
        <pc:spChg chg="mod">
          <ac:chgData name="Vuomajoki Kirsi" userId="fc673576-6a8c-42ad-8a99-af576d2a53a8" providerId="ADAL" clId="{74607F8D-CC29-4758-9BCF-FE8B199AC13E}" dt="2026-03-12T16:40:55.391" v="8" actId="20577"/>
          <ac:spMkLst>
            <pc:docMk/>
            <pc:sldMk cId="0" sldId="258"/>
            <ac:spMk id="2" creationId="{00000000-0000-0000-0000-000000000000}"/>
          </ac:spMkLst>
        </pc:spChg>
      </pc:sldChg>
      <pc:sldChg chg="addSp delSp modSp mod">
        <pc:chgData name="Vuomajoki Kirsi" userId="fc673576-6a8c-42ad-8a99-af576d2a53a8" providerId="ADAL" clId="{74607F8D-CC29-4758-9BCF-FE8B199AC13E}" dt="2026-03-12T16:40:29.686" v="4" actId="1076"/>
        <pc:sldMkLst>
          <pc:docMk/>
          <pc:sldMk cId="0" sldId="259"/>
        </pc:sldMkLst>
        <pc:picChg chg="add mod">
          <ac:chgData name="Vuomajoki Kirsi" userId="fc673576-6a8c-42ad-8a99-af576d2a53a8" providerId="ADAL" clId="{74607F8D-CC29-4758-9BCF-FE8B199AC13E}" dt="2026-03-12T16:40:29.686" v="4" actId="1076"/>
          <ac:picMkLst>
            <pc:docMk/>
            <pc:sldMk cId="0" sldId="259"/>
            <ac:picMk id="4" creationId="{00000000-0000-0000-0000-000000000000}"/>
          </ac:picMkLst>
        </pc:picChg>
      </pc:sldChg>
      <pc:sldChg chg="modSp mod">
        <pc:chgData name="Vuomajoki Kirsi" userId="fc673576-6a8c-42ad-8a99-af576d2a53a8" providerId="ADAL" clId="{74607F8D-CC29-4758-9BCF-FE8B199AC13E}" dt="2026-03-24T10:15:33.206" v="426" actId="20577"/>
        <pc:sldMkLst>
          <pc:docMk/>
          <pc:sldMk cId="0" sldId="262"/>
        </pc:sldMkLst>
        <pc:spChg chg="mod">
          <ac:chgData name="Vuomajoki Kirsi" userId="fc673576-6a8c-42ad-8a99-af576d2a53a8" providerId="ADAL" clId="{74607F8D-CC29-4758-9BCF-FE8B199AC13E}" dt="2026-03-24T10:15:33.206" v="426" actId="20577"/>
          <ac:spMkLst>
            <pc:docMk/>
            <pc:sldMk cId="0" sldId="262"/>
            <ac:spMk id="2" creationId="{00000000-0000-0000-0000-000000000000}"/>
          </ac:spMkLst>
        </pc:spChg>
      </pc:sldChg>
      <pc:sldChg chg="modSp mod">
        <pc:chgData name="Vuomajoki Kirsi" userId="fc673576-6a8c-42ad-8a99-af576d2a53a8" providerId="ADAL" clId="{74607F8D-CC29-4758-9BCF-FE8B199AC13E}" dt="2026-03-24T10:15:54.154" v="464" actId="20577"/>
        <pc:sldMkLst>
          <pc:docMk/>
          <pc:sldMk cId="0" sldId="267"/>
        </pc:sldMkLst>
        <pc:spChg chg="mod">
          <ac:chgData name="Vuomajoki Kirsi" userId="fc673576-6a8c-42ad-8a99-af576d2a53a8" providerId="ADAL" clId="{74607F8D-CC29-4758-9BCF-FE8B199AC13E}" dt="2026-03-24T10:15:54.154" v="464" actId="20577"/>
          <ac:spMkLst>
            <pc:docMk/>
            <pc:sldMk cId="0" sldId="267"/>
            <ac:spMk id="2" creationId="{00000000-0000-0000-0000-000000000000}"/>
          </ac:spMkLst>
        </pc:spChg>
      </pc:sldChg>
      <pc:sldChg chg="ord">
        <pc:chgData name="Vuomajoki Kirsi" userId="fc673576-6a8c-42ad-8a99-af576d2a53a8" providerId="ADAL" clId="{74607F8D-CC29-4758-9BCF-FE8B199AC13E}" dt="2026-03-12T16:40:46.416" v="7"/>
        <pc:sldMkLst>
          <pc:docMk/>
          <pc:sldMk cId="0" sldId="275"/>
        </pc:sldMkLst>
      </pc:sldChg>
      <pc:sldChg chg="addSp delSp modSp new del mod">
        <pc:chgData name="Vuomajoki Kirsi" userId="fc673576-6a8c-42ad-8a99-af576d2a53a8" providerId="ADAL" clId="{74607F8D-CC29-4758-9BCF-FE8B199AC13E}" dt="2026-03-24T10:14:23.308" v="299" actId="47"/>
        <pc:sldMkLst>
          <pc:docMk/>
          <pc:sldMk cId="2218041918" sldId="278"/>
        </pc:sldMkLst>
        <pc:spChg chg="del">
          <ac:chgData name="Vuomajoki Kirsi" userId="fc673576-6a8c-42ad-8a99-af576d2a53a8" providerId="ADAL" clId="{74607F8D-CC29-4758-9BCF-FE8B199AC13E}" dt="2026-03-24T06:33:56.287" v="14" actId="26606"/>
          <ac:spMkLst>
            <pc:docMk/>
            <pc:sldMk cId="2218041918" sldId="278"/>
            <ac:spMk id="2" creationId="{4CE337A3-777A-789D-5F5C-60A10C9BFC9D}"/>
          </ac:spMkLst>
        </pc:spChg>
        <pc:spChg chg="del">
          <ac:chgData name="Vuomajoki Kirsi" userId="fc673576-6a8c-42ad-8a99-af576d2a53a8" providerId="ADAL" clId="{74607F8D-CC29-4758-9BCF-FE8B199AC13E}" dt="2026-03-24T06:33:49.168" v="12"/>
          <ac:spMkLst>
            <pc:docMk/>
            <pc:sldMk cId="2218041918" sldId="278"/>
            <ac:spMk id="3" creationId="{F05A59CA-DA37-1B24-9CE3-6C68E9CBD563}"/>
          </ac:spMkLst>
        </pc:spChg>
        <pc:picChg chg="add mod">
          <ac:chgData name="Vuomajoki Kirsi" userId="fc673576-6a8c-42ad-8a99-af576d2a53a8" providerId="ADAL" clId="{74607F8D-CC29-4758-9BCF-FE8B199AC13E}" dt="2026-03-24T10:13:02.339" v="165" actId="1076"/>
          <ac:picMkLst>
            <pc:docMk/>
            <pc:sldMk cId="2218041918" sldId="278"/>
            <ac:picMk id="1026" creationId="{0A6DCCE5-3D4A-BAF7-2B23-460B78F88660}"/>
          </ac:picMkLst>
        </pc:picChg>
      </pc:sldChg>
      <pc:sldChg chg="addSp delSp modSp new mod">
        <pc:chgData name="Vuomajoki Kirsi" userId="fc673576-6a8c-42ad-8a99-af576d2a53a8" providerId="ADAL" clId="{74607F8D-CC29-4758-9BCF-FE8B199AC13E}" dt="2026-03-24T10:15:04.220" v="389" actId="20577"/>
        <pc:sldMkLst>
          <pc:docMk/>
          <pc:sldMk cId="1390849416" sldId="279"/>
        </pc:sldMkLst>
        <pc:spChg chg="del">
          <ac:chgData name="Vuomajoki Kirsi" userId="fc673576-6a8c-42ad-8a99-af576d2a53a8" providerId="ADAL" clId="{74607F8D-CC29-4758-9BCF-FE8B199AC13E}" dt="2026-03-24T06:34:38.643" v="18" actId="26606"/>
          <ac:spMkLst>
            <pc:docMk/>
            <pc:sldMk cId="1390849416" sldId="279"/>
            <ac:spMk id="2" creationId="{2C750DA9-99EA-FAC1-A8A2-A37066246178}"/>
          </ac:spMkLst>
        </pc:spChg>
        <pc:spChg chg="del">
          <ac:chgData name="Vuomajoki Kirsi" userId="fc673576-6a8c-42ad-8a99-af576d2a53a8" providerId="ADAL" clId="{74607F8D-CC29-4758-9BCF-FE8B199AC13E}" dt="2026-03-24T06:34:32.198" v="16"/>
          <ac:spMkLst>
            <pc:docMk/>
            <pc:sldMk cId="1390849416" sldId="279"/>
            <ac:spMk id="3" creationId="{4A3FA9CB-ACBB-5F58-CC03-141BD3C3094E}"/>
          </ac:spMkLst>
        </pc:spChg>
        <pc:spChg chg="add del mod">
          <ac:chgData name="Vuomajoki Kirsi" userId="fc673576-6a8c-42ad-8a99-af576d2a53a8" providerId="ADAL" clId="{74607F8D-CC29-4758-9BCF-FE8B199AC13E}" dt="2026-03-24T06:35:44.355" v="20"/>
          <ac:spMkLst>
            <pc:docMk/>
            <pc:sldMk cId="1390849416" sldId="279"/>
            <ac:spMk id="5" creationId="{E95165AA-439C-16B2-F48F-D261B291F8AA}"/>
          </ac:spMkLst>
        </pc:spChg>
        <pc:spChg chg="add del mod">
          <ac:chgData name="Vuomajoki Kirsi" userId="fc673576-6a8c-42ad-8a99-af576d2a53a8" providerId="ADAL" clId="{74607F8D-CC29-4758-9BCF-FE8B199AC13E}" dt="2026-03-24T06:36:14.600" v="21"/>
          <ac:spMkLst>
            <pc:docMk/>
            <pc:sldMk cId="1390849416" sldId="279"/>
            <ac:spMk id="6" creationId="{F520A0CF-F4C1-96A5-4092-E4D30E087BD7}"/>
          </ac:spMkLst>
        </pc:spChg>
        <pc:spChg chg="add del mod">
          <ac:chgData name="Vuomajoki Kirsi" userId="fc673576-6a8c-42ad-8a99-af576d2a53a8" providerId="ADAL" clId="{74607F8D-CC29-4758-9BCF-FE8B199AC13E}" dt="2026-03-24T06:36:16.879" v="22"/>
          <ac:spMkLst>
            <pc:docMk/>
            <pc:sldMk cId="1390849416" sldId="279"/>
            <ac:spMk id="7" creationId="{BE0964FE-6886-063D-7057-D3D2937B221F}"/>
          </ac:spMkLst>
        </pc:spChg>
        <pc:spChg chg="add del mod">
          <ac:chgData name="Vuomajoki Kirsi" userId="fc673576-6a8c-42ad-8a99-af576d2a53a8" providerId="ADAL" clId="{74607F8D-CC29-4758-9BCF-FE8B199AC13E}" dt="2026-03-24T06:37:36.852" v="23"/>
          <ac:spMkLst>
            <pc:docMk/>
            <pc:sldMk cId="1390849416" sldId="279"/>
            <ac:spMk id="8" creationId="{584E61BB-FAA2-B952-FFCE-AA0742B02CA3}"/>
          </ac:spMkLst>
        </pc:spChg>
        <pc:spChg chg="add mod">
          <ac:chgData name="Vuomajoki Kirsi" userId="fc673576-6a8c-42ad-8a99-af576d2a53a8" providerId="ADAL" clId="{74607F8D-CC29-4758-9BCF-FE8B199AC13E}" dt="2026-03-24T10:15:04.220" v="389" actId="20577"/>
          <ac:spMkLst>
            <pc:docMk/>
            <pc:sldMk cId="1390849416" sldId="279"/>
            <ac:spMk id="2055" creationId="{B4475517-9B14-B460-C92A-22FD3CCE5461}"/>
          </ac:spMkLst>
        </pc:spChg>
        <pc:picChg chg="add del mod">
          <ac:chgData name="Vuomajoki Kirsi" userId="fc673576-6a8c-42ad-8a99-af576d2a53a8" providerId="ADAL" clId="{74607F8D-CC29-4758-9BCF-FE8B199AC13E}" dt="2026-03-24T06:34:42.530" v="19" actId="478"/>
          <ac:picMkLst>
            <pc:docMk/>
            <pc:sldMk cId="1390849416" sldId="279"/>
            <ac:picMk id="2050" creationId="{E2C4EA11-C5F9-E12A-646A-358F9994AD22}"/>
          </ac:picMkLst>
        </pc:picChg>
        <pc:picChg chg="add mod">
          <ac:chgData name="Vuomajoki Kirsi" userId="fc673576-6a8c-42ad-8a99-af576d2a53a8" providerId="ADAL" clId="{74607F8D-CC29-4758-9BCF-FE8B199AC13E}" dt="2026-03-24T06:37:36.852" v="23"/>
          <ac:picMkLst>
            <pc:docMk/>
            <pc:sldMk cId="1390849416" sldId="279"/>
            <ac:picMk id="2058" creationId="{72896C0B-2AE7-1F24-427B-D080435FAF9B}"/>
          </ac:picMkLst>
        </pc:picChg>
      </pc:sldChg>
      <pc:sldChg chg="addSp delSp modSp new mod">
        <pc:chgData name="Vuomajoki Kirsi" userId="fc673576-6a8c-42ad-8a99-af576d2a53a8" providerId="ADAL" clId="{74607F8D-CC29-4758-9BCF-FE8B199AC13E}" dt="2026-03-24T10:00:22.957" v="162" actId="20577"/>
        <pc:sldMkLst>
          <pc:docMk/>
          <pc:sldMk cId="2725250634" sldId="280"/>
        </pc:sldMkLst>
        <pc:spChg chg="mod">
          <ac:chgData name="Vuomajoki Kirsi" userId="fc673576-6a8c-42ad-8a99-af576d2a53a8" providerId="ADAL" clId="{74607F8D-CC29-4758-9BCF-FE8B199AC13E}" dt="2026-03-24T10:00:22.957" v="162" actId="20577"/>
          <ac:spMkLst>
            <pc:docMk/>
            <pc:sldMk cId="2725250634" sldId="280"/>
            <ac:spMk id="2" creationId="{9BCB9D3E-8C6B-C8B4-1CAA-F0926ABDEA9A}"/>
          </ac:spMkLst>
        </pc:spChg>
        <pc:picChg chg="add mod">
          <ac:chgData name="Vuomajoki Kirsi" userId="fc673576-6a8c-42ad-8a99-af576d2a53a8" providerId="ADAL" clId="{74607F8D-CC29-4758-9BCF-FE8B199AC13E}" dt="2026-03-24T06:55:48.286" v="139"/>
          <ac:picMkLst>
            <pc:docMk/>
            <pc:sldMk cId="2725250634" sldId="280"/>
            <ac:picMk id="3" creationId="{90D71A2E-01F4-2B2D-EE44-334A5EE03245}"/>
          </ac:picMkLst>
        </pc:picChg>
        <pc:picChg chg="add del">
          <ac:chgData name="Vuomajoki Kirsi" userId="fc673576-6a8c-42ad-8a99-af576d2a53a8" providerId="ADAL" clId="{74607F8D-CC29-4758-9BCF-FE8B199AC13E}" dt="2026-03-24T06:55:35.718" v="138" actId="478"/>
          <ac:picMkLst>
            <pc:docMk/>
            <pc:sldMk cId="2725250634" sldId="280"/>
            <ac:picMk id="3074" creationId="{484B4076-053B-330C-F765-D10F8965DFB5}"/>
          </ac:picMkLst>
        </pc:picChg>
      </pc:sldChg>
      <pc:sldChg chg="addSp delSp modSp new mod">
        <pc:chgData name="Vuomajoki Kirsi" userId="fc673576-6a8c-42ad-8a99-af576d2a53a8" providerId="ADAL" clId="{74607F8D-CC29-4758-9BCF-FE8B199AC13E}" dt="2026-03-24T10:14:17.681" v="298" actId="20577"/>
        <pc:sldMkLst>
          <pc:docMk/>
          <pc:sldMk cId="4183708195" sldId="281"/>
        </pc:sldMkLst>
        <pc:spChg chg="mod">
          <ac:chgData name="Vuomajoki Kirsi" userId="fc673576-6a8c-42ad-8a99-af576d2a53a8" providerId="ADAL" clId="{74607F8D-CC29-4758-9BCF-FE8B199AC13E}" dt="2026-03-24T10:14:17.681" v="298" actId="20577"/>
          <ac:spMkLst>
            <pc:docMk/>
            <pc:sldMk cId="4183708195" sldId="281"/>
            <ac:spMk id="2" creationId="{F8973F81-FC20-F08E-7BF7-B543A820B1EF}"/>
          </ac:spMkLst>
        </pc:spChg>
        <pc:spChg chg="del">
          <ac:chgData name="Vuomajoki Kirsi" userId="fc673576-6a8c-42ad-8a99-af576d2a53a8" providerId="ADAL" clId="{74607F8D-CC29-4758-9BCF-FE8B199AC13E}" dt="2026-03-24T10:13:23.198" v="167"/>
          <ac:spMkLst>
            <pc:docMk/>
            <pc:sldMk cId="4183708195" sldId="281"/>
            <ac:spMk id="3" creationId="{8975AA91-8EAE-870B-CADE-7139037486A1}"/>
          </ac:spMkLst>
        </pc:spChg>
        <pc:picChg chg="add mod">
          <ac:chgData name="Vuomajoki Kirsi" userId="fc673576-6a8c-42ad-8a99-af576d2a53a8" providerId="ADAL" clId="{74607F8D-CC29-4758-9BCF-FE8B199AC13E}" dt="2026-03-24T10:13:32.028" v="171" actId="14100"/>
          <ac:picMkLst>
            <pc:docMk/>
            <pc:sldMk cId="4183708195" sldId="281"/>
            <ac:picMk id="4" creationId="{1D02B316-4B48-435C-1F69-E2AF367D37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BED6-D31B-41B1-B2ED-A9B346E88341}" type="datetimeFigureOut">
              <a:rPr lang="fi-FI" smtClean="0"/>
              <a:pPr/>
              <a:t>24.3.2026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B100-FDFA-4073-875E-031CEB99FB0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BED6-D31B-41B1-B2ED-A9B346E88341}" type="datetimeFigureOut">
              <a:rPr lang="fi-FI" smtClean="0"/>
              <a:pPr/>
              <a:t>24.3.2026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B100-FDFA-4073-875E-031CEB99FB0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BED6-D31B-41B1-B2ED-A9B346E88341}" type="datetimeFigureOut">
              <a:rPr lang="fi-FI" smtClean="0"/>
              <a:pPr/>
              <a:t>24.3.2026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B100-FDFA-4073-875E-031CEB99FB0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BED6-D31B-41B1-B2ED-A9B346E88341}" type="datetimeFigureOut">
              <a:rPr lang="fi-FI" smtClean="0"/>
              <a:pPr/>
              <a:t>24.3.2026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B100-FDFA-4073-875E-031CEB99FB0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BED6-D31B-41B1-B2ED-A9B346E88341}" type="datetimeFigureOut">
              <a:rPr lang="fi-FI" smtClean="0"/>
              <a:pPr/>
              <a:t>24.3.2026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B100-FDFA-4073-875E-031CEB99FB0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BED6-D31B-41B1-B2ED-A9B346E88341}" type="datetimeFigureOut">
              <a:rPr lang="fi-FI" smtClean="0"/>
              <a:pPr/>
              <a:t>24.3.2026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B100-FDFA-4073-875E-031CEB99FB0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BED6-D31B-41B1-B2ED-A9B346E88341}" type="datetimeFigureOut">
              <a:rPr lang="fi-FI" smtClean="0"/>
              <a:pPr/>
              <a:t>24.3.2026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B100-FDFA-4073-875E-031CEB99FB0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BED6-D31B-41B1-B2ED-A9B346E88341}" type="datetimeFigureOut">
              <a:rPr lang="fi-FI" smtClean="0"/>
              <a:pPr/>
              <a:t>24.3.2026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B100-FDFA-4073-875E-031CEB99FB0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BED6-D31B-41B1-B2ED-A9B346E88341}" type="datetimeFigureOut">
              <a:rPr lang="fi-FI" smtClean="0"/>
              <a:pPr/>
              <a:t>24.3.2026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B100-FDFA-4073-875E-031CEB99FB0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BED6-D31B-41B1-B2ED-A9B346E88341}" type="datetimeFigureOut">
              <a:rPr lang="fi-FI" smtClean="0"/>
              <a:pPr/>
              <a:t>24.3.2026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B100-FDFA-4073-875E-031CEB99FB0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BED6-D31B-41B1-B2ED-A9B346E88341}" type="datetimeFigureOut">
              <a:rPr lang="fi-FI" smtClean="0"/>
              <a:pPr/>
              <a:t>24.3.2026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B100-FDFA-4073-875E-031CEB99FB0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7BED6-D31B-41B1-B2ED-A9B346E88341}" type="datetimeFigureOut">
              <a:rPr lang="fi-FI" smtClean="0"/>
              <a:pPr/>
              <a:t>24.3.2026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BB100-FDFA-4073-875E-031CEB99FB0D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CB9D3E-8C6B-C8B4-1CAA-F0926ABDE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143000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D71A2E-01F4-2B2D-EE44-334A5EE03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3451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250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Lapsia virpomismatkallaan palmusunnuntaiaamuna 1974. </a:t>
            </a:r>
          </a:p>
        </p:txBody>
      </p:sp>
      <p:pic>
        <p:nvPicPr>
          <p:cNvPr id="4" name="Kuva 3" descr="http://www.kansallismuseo.fi/fi/Image/8191/virpomismatka-is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5616074" cy="470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Virpomaan lähdössä 1957 pyhävaatteissa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72816"/>
            <a:ext cx="3807693" cy="445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Myös karja virvottiin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Lehmät, lampaat ja hevoset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436096" y="2132856"/>
            <a:ext cx="3165816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478010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Virpomapalkaksi pullaa ja kananmunia</a:t>
            </a:r>
          </a:p>
        </p:txBody>
      </p:sp>
      <p:pic>
        <p:nvPicPr>
          <p:cNvPr id="18434" name="Picture 2" descr="Kuvahaun tulos haulle pääsiäispulla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 bwMode="auto">
          <a:xfrm>
            <a:off x="755576" y="1484784"/>
            <a:ext cx="3888432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k-ruoka.fi/globalassets/k-ruoka/ruoanlaiton-kasikirja/kananmuna_1760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851920" y="3789040"/>
            <a:ext cx="4320480" cy="2431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Palkaksi myös:</a:t>
            </a:r>
          </a:p>
        </p:txBody>
      </p:sp>
      <p:sp>
        <p:nvSpPr>
          <p:cNvPr id="24578" name="AutoShape 2" descr="Kuvahaun tulos haulle kananmuna"/>
          <p:cNvSpPr>
            <a:spLocks noChangeAspect="1" noChangeArrowheads="1"/>
          </p:cNvSpPr>
          <p:nvPr/>
        </p:nvSpPr>
        <p:spPr bwMode="auto">
          <a:xfrm>
            <a:off x="155575" y="-1881188"/>
            <a:ext cx="6991350" cy="3933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4582" name="Picture 6" descr="http://www.kz.all.biz/img/kz/catalog/middle/1133166.jpe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331640" y="1700808"/>
            <a:ext cx="3564394" cy="2376264"/>
          </a:xfrm>
          <a:prstGeom prst="rect">
            <a:avLst/>
          </a:prstGeom>
          <a:noFill/>
        </p:spPr>
      </p:pic>
      <p:pic>
        <p:nvPicPr>
          <p:cNvPr id="24584" name="Picture 8" descr="http://www.janas.fi/images/miesten_pellavapaita_2_pellava_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084168" y="1700808"/>
            <a:ext cx="2450237" cy="3096344"/>
          </a:xfrm>
          <a:prstGeom prst="rect">
            <a:avLst/>
          </a:prstGeom>
          <a:noFill/>
        </p:spPr>
      </p:pic>
      <p:pic>
        <p:nvPicPr>
          <p:cNvPr id="24586" name="Picture 10" descr="http://www.eurokolikot.com/image/cache/data/product/main/suomi-1983-1-markka-a-700x700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995936" y="4365104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Oksan säilytys</a:t>
            </a:r>
          </a:p>
        </p:txBody>
      </p:sp>
      <p:pic>
        <p:nvPicPr>
          <p:cNvPr id="28674" name="Picture 2" descr="https://1.bp.blogspot.com/-ZauX1eQmEkc/Vu-1oPu8ghI/AAAAAAAACek/tMNxpCLHwCwVbRhEK4vFgmAumJZC8bf6w/s320/kuva%2B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339752" y="1268760"/>
            <a:ext cx="4824536" cy="4824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Oksan hävitys: </a:t>
            </a:r>
            <a:r>
              <a:rPr lang="fi-FI"/>
              <a:t>poltetiin helatorstaina.</a:t>
            </a:r>
            <a:endParaRPr lang="fi-FI" dirty="0"/>
          </a:p>
        </p:txBody>
      </p:sp>
      <p:pic>
        <p:nvPicPr>
          <p:cNvPr id="23554" name="Picture 2" descr="https://4.bp.blogspot.com/-z1usBfscEYc/Vyox1q9U5tI/AAAAAAAACpQ/OwaPwMlWnLIXrPC4kvs8mu0eOhSyjymywCLcB/s320/DSC0658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43704" y="1700808"/>
            <a:ext cx="5176567" cy="3720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Tänä päivänä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Noidat aikaistivat liikkeelle lähtöä viikolla.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Palkaksi suklaamunia</a:t>
            </a:r>
          </a:p>
        </p:txBody>
      </p:sp>
      <p:pic>
        <p:nvPicPr>
          <p:cNvPr id="22532" name="Picture 4" descr="Kuvahaun tulos haulle virpomi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20889"/>
            <a:ext cx="3600400" cy="305529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348880"/>
            <a:ext cx="24384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papunet.net/sites/papunet.net/files/kuvapankki/20161221/virpoj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129582"/>
            <a:ext cx="2016224" cy="2016225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Idässä lapset lähtivät toivottamaan </a:t>
            </a:r>
            <a:r>
              <a:rPr lang="fi-FI" u="sng" dirty="0"/>
              <a:t>siunausta palmusunnuntaina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fi-FI" sz="1800" b="1" dirty="0"/>
          </a:p>
          <a:p>
            <a:r>
              <a:rPr lang="fi-FI" sz="1800" b="1" dirty="0"/>
              <a:t>Lännessä liikkuivat trullit </a:t>
            </a:r>
            <a:r>
              <a:rPr lang="fi-FI" sz="1800" b="1" u="sng" dirty="0"/>
              <a:t>pahanteossa</a:t>
            </a:r>
            <a:r>
              <a:rPr lang="fi-FI" sz="1800" b="1" dirty="0"/>
              <a:t> </a:t>
            </a:r>
            <a:r>
              <a:rPr lang="fi-FI" sz="1800" b="1" u="sng" dirty="0"/>
              <a:t>lankalauantaina</a:t>
            </a:r>
            <a:r>
              <a:rPr lang="fi-FI" sz="1800" b="1" dirty="0"/>
              <a:t>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76672"/>
            <a:ext cx="2496691" cy="396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noitaleik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2750" y="1412777"/>
            <a:ext cx="1411921" cy="1440160"/>
          </a:xfrm>
          <a:prstGeom prst="rect">
            <a:avLst/>
          </a:prstGeom>
          <a:noFill/>
        </p:spPr>
      </p:pic>
      <p:sp>
        <p:nvSpPr>
          <p:cNvPr id="8" name="Kaarinuoli ylös 7"/>
          <p:cNvSpPr/>
          <p:nvPr/>
        </p:nvSpPr>
        <p:spPr>
          <a:xfrm>
            <a:off x="3491880" y="2132856"/>
            <a:ext cx="1008112" cy="5760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9" name="Kaarinuoli alas 8"/>
          <p:cNvSpPr/>
          <p:nvPr/>
        </p:nvSpPr>
        <p:spPr>
          <a:xfrm rot="12602530">
            <a:off x="4545263" y="3274264"/>
            <a:ext cx="936104" cy="432048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lla\AppData\Local\Temp\jesse_ratsastaa_ikon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4649"/>
            <a:ext cx="7416824" cy="5416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Virpominen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- Aikamatka </a:t>
            </a:r>
            <a:r>
              <a:rPr lang="fi-FI"/>
              <a:t>menneille vuosikymmenille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6734572" cy="342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973F81-FC20-F08E-7BF7-B543A820B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Joissakin maissa käytetään palmunoksia, mutta Suomessa niitä ei kasva.</a:t>
            </a:r>
          </a:p>
        </p:txBody>
      </p:sp>
      <p:pic>
        <p:nvPicPr>
          <p:cNvPr id="4" name="Picture 2" descr="Christians walk in the Palm Sunday procession on the Mount of Olives in east Jerusalem.">
            <a:extLst>
              <a:ext uri="{FF2B5EF4-FFF2-40B4-BE49-F238E27FC236}">
                <a16:creationId xmlns:a16="http://schemas.microsoft.com/office/drawing/2014/main" id="{1D02B316-4B48-435C-1F69-E2AF367D37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>
            <a:fillRect/>
          </a:stretch>
        </p:blipFill>
        <p:spPr bwMode="auto">
          <a:xfrm>
            <a:off x="755577" y="1302336"/>
            <a:ext cx="7416824" cy="555566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18370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1">
            <a:extLst>
              <a:ext uri="{FF2B5EF4-FFF2-40B4-BE49-F238E27FC236}">
                <a16:creationId xmlns:a16="http://schemas.microsoft.com/office/drawing/2014/main" id="{B4475517-9B14-B460-C92A-22FD3CCE5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70681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Paju on </a:t>
            </a:r>
            <a:r>
              <a:rPr lang="en-US" sz="3200" dirty="0" err="1"/>
              <a:t>käytössä</a:t>
            </a:r>
            <a:r>
              <a:rPr lang="en-US" sz="3200" dirty="0"/>
              <a:t> </a:t>
            </a:r>
            <a:r>
              <a:rPr lang="en-US" sz="3200" dirty="0" err="1"/>
              <a:t>siksi</a:t>
            </a:r>
            <a:r>
              <a:rPr lang="en-US" sz="3200" dirty="0"/>
              <a:t>, </a:t>
            </a:r>
            <a:r>
              <a:rPr lang="en-US" sz="3200" dirty="0" err="1"/>
              <a:t>että</a:t>
            </a:r>
            <a:r>
              <a:rPr lang="en-US" sz="3200" dirty="0"/>
              <a:t> </a:t>
            </a:r>
            <a:r>
              <a:rPr lang="en-US" sz="3200" dirty="0" err="1"/>
              <a:t>pajunkissat</a:t>
            </a:r>
            <a:r>
              <a:rPr lang="en-US" sz="3200" dirty="0"/>
              <a:t> </a:t>
            </a:r>
            <a:r>
              <a:rPr lang="en-US" sz="3200" dirty="0" err="1"/>
              <a:t>ovat</a:t>
            </a:r>
            <a:r>
              <a:rPr lang="en-US" sz="3200" dirty="0"/>
              <a:t> </a:t>
            </a:r>
            <a:r>
              <a:rPr lang="en-US" sz="3200" dirty="0" err="1"/>
              <a:t>ensimmäisiä</a:t>
            </a:r>
            <a:r>
              <a:rPr lang="en-US" sz="3200" dirty="0"/>
              <a:t> </a:t>
            </a:r>
            <a:r>
              <a:rPr lang="en-US" sz="3200" dirty="0" err="1"/>
              <a:t>elonmerkkejä</a:t>
            </a:r>
            <a:r>
              <a:rPr lang="en-US" sz="3200" dirty="0"/>
              <a:t> </a:t>
            </a:r>
            <a:r>
              <a:rPr lang="en-US" sz="3200" dirty="0" err="1"/>
              <a:t>talven</a:t>
            </a:r>
            <a:r>
              <a:rPr lang="en-US" sz="3200" dirty="0"/>
              <a:t> </a:t>
            </a:r>
            <a:r>
              <a:rPr lang="en-US" sz="3200" dirty="0" err="1"/>
              <a:t>jälkeen</a:t>
            </a:r>
            <a:r>
              <a:rPr lang="en-US" sz="3200" dirty="0"/>
              <a:t>. </a:t>
            </a:r>
          </a:p>
        </p:txBody>
      </p:sp>
      <p:pic>
        <p:nvPicPr>
          <p:cNvPr id="2058" name="Picture 10" descr="Pajunkissoja Vanajanselällä Keisan saaressa maaliskuun puolivälissä 2010.">
            <a:extLst>
              <a:ext uri="{FF2B5EF4-FFF2-40B4-BE49-F238E27FC236}">
                <a16:creationId xmlns:a16="http://schemas.microsoft.com/office/drawing/2014/main" id="{72896C0B-2AE7-1F24-427B-D080435FAF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" y="1810544"/>
            <a:ext cx="730567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849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Pajunoksien haku hankiaisten aikaan.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397377" cy="463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Koristeet karkkipaperista (niitä jemmattiin joulun jälkeen)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5788695" cy="429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Koristeet sanomalehdestä. Sillä kerrottiin että perhe oli vähävarainen. </a:t>
            </a:r>
            <a:br>
              <a:rPr lang="fi-FI" dirty="0"/>
            </a:br>
            <a:endParaRPr lang="fi-FI" dirty="0"/>
          </a:p>
        </p:txBody>
      </p:sp>
      <p:pic>
        <p:nvPicPr>
          <p:cNvPr id="4" name="Picture 4" descr="Kuvahaun tulos haulle virpovitsojen siunaus karjalass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554691" y="1556792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Vitsat siunattavina Lasaruksen lauantain iltana. </a:t>
            </a:r>
          </a:p>
        </p:txBody>
      </p:sp>
      <p:sp>
        <p:nvSpPr>
          <p:cNvPr id="26626" name="AutoShape 2" descr="Kuvahaun tulos haulle virpominen"/>
          <p:cNvSpPr>
            <a:spLocks noChangeAspect="1" noChangeArrowheads="1"/>
          </p:cNvSpPr>
          <p:nvPr/>
        </p:nvSpPr>
        <p:spPr bwMode="auto">
          <a:xfrm>
            <a:off x="155575" y="-769938"/>
            <a:ext cx="2857500" cy="1609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628" name="AutoShape 4" descr="Kuvahaun tulos haulle virpominen"/>
          <p:cNvSpPr>
            <a:spLocks noChangeAspect="1" noChangeArrowheads="1"/>
          </p:cNvSpPr>
          <p:nvPr/>
        </p:nvSpPr>
        <p:spPr bwMode="auto">
          <a:xfrm>
            <a:off x="155575" y="-769938"/>
            <a:ext cx="2857500" cy="1609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630" name="AutoShape 6" descr="Kuvahaun tulos haulle virpominen"/>
          <p:cNvSpPr>
            <a:spLocks noChangeAspect="1" noChangeArrowheads="1"/>
          </p:cNvSpPr>
          <p:nvPr/>
        </p:nvSpPr>
        <p:spPr bwMode="auto">
          <a:xfrm>
            <a:off x="155575" y="-769938"/>
            <a:ext cx="2857500" cy="1609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7273056" cy="456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Virpomaan piti herätä aikaisin.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675" y="1767681"/>
            <a:ext cx="67246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4772</TotalTime>
  <Words>118</Words>
  <Application>Microsoft Office PowerPoint</Application>
  <PresentationFormat>Näytössä katseltava diaesitys (4:3)</PresentationFormat>
  <Paragraphs>23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Office-teema</vt:lpstr>
      <vt:lpstr>PowerPoint-esitys</vt:lpstr>
      <vt:lpstr>Virpominen</vt:lpstr>
      <vt:lpstr>Joissakin maissa käytetään palmunoksia, mutta Suomessa niitä ei kasva.</vt:lpstr>
      <vt:lpstr>Paju on käytössä siksi, että pajunkissat ovat ensimmäisiä elonmerkkejä talven jälkeen. </vt:lpstr>
      <vt:lpstr>Pajunoksien haku hankiaisten aikaan.</vt:lpstr>
      <vt:lpstr>Koristeet karkkipaperista (niitä jemmattiin joulun jälkeen)</vt:lpstr>
      <vt:lpstr>Koristeet sanomalehdestä. Sillä kerrottiin että perhe oli vähävarainen.  </vt:lpstr>
      <vt:lpstr>Vitsat siunattavina Lasaruksen lauantain iltana. </vt:lpstr>
      <vt:lpstr>Virpomaan piti herätä aikaisin.</vt:lpstr>
      <vt:lpstr>Lapsia virpomismatkallaan palmusunnuntaiaamuna 1974. </vt:lpstr>
      <vt:lpstr>Virpomaan lähdössä 1957 pyhävaatteissa</vt:lpstr>
      <vt:lpstr>Myös karja virvottiin</vt:lpstr>
      <vt:lpstr>Virpomapalkaksi pullaa ja kananmunia</vt:lpstr>
      <vt:lpstr>Palkaksi myös:</vt:lpstr>
      <vt:lpstr>Oksan säilytys</vt:lpstr>
      <vt:lpstr>Oksan hävitys: poltetiin helatorstaina.</vt:lpstr>
      <vt:lpstr>Tänä päivänä</vt:lpstr>
      <vt:lpstr>Idässä lapset lähtivät toivottamaan siunausta palmusunnuntaina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Virpominen</dc:title>
  <dc:creator>Ulla</dc:creator>
  <cp:lastModifiedBy>Vuomajoki Kirsi</cp:lastModifiedBy>
  <cp:revision>16</cp:revision>
  <dcterms:created xsi:type="dcterms:W3CDTF">2017-03-26T20:12:57Z</dcterms:created>
  <dcterms:modified xsi:type="dcterms:W3CDTF">2026-03-24T10:16:00Z</dcterms:modified>
</cp:coreProperties>
</file>