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B5E431-F5EF-4590-B320-0CAF9F1515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B9F5EEA-DF72-4899-93EE-C9F57DD84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A94DA9-5DD0-406B-B508-46EB4EAF6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78BD71-0B8E-468B-81E5-608E64035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33D604-01F0-48BA-A570-8E42E8D74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963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D87F35-CC69-4610-B142-4EDB48B39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6EA4E0A-FBAE-4EF0-ACD2-F5E6944D3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676787-C292-4C12-B403-5D2B7775C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9D570-7447-4C43-A090-F5EC20ED6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604367-B237-4174-8E1F-429F2129D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8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D007DE7-C9AB-481E-B105-0FF4FCFFB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AD041C-DDA4-45DD-B680-C3B6D68301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BD5FE7-398E-4584-8A9A-53CF942AC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453320F-1F84-4F6A-AEBA-3D889D984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DEB17D-914B-4BD1-A87E-DA9CC0114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683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0C0E28-78AC-4EE7-BAF9-38A526527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3C4735-5213-400B-9AE0-F094D0E32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8F4FDF-1469-46C8-B143-9743285C6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31BD62-A9CB-4829-9281-351C693D5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E4DA8B-B414-4139-BE2A-564D3F85D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092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7C56FC-00DF-4733-8A28-75D267A86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FE2F69-9FF3-440C-82DE-E24B4983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690F62-277D-45DA-A8A8-E277952A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926A257-A4B5-48FE-A5C4-0374C79CE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E3C87A-E02A-4507-AA75-18971189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7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ECD5F3-B6CB-460D-A8FC-715399217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D2EB2F-08AB-4962-8542-46E0B28662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9D9A657-004C-413B-B2BA-89A7382E8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DC21B2C-8564-445C-9B92-C246BDA2D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500B0E7-0ADF-4F65-8F96-7D2D3AD22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BA8941-7339-47AA-9815-F8333DA3F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057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1B7197-C2A2-4FF6-982D-F8F2BB6D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4AD9A04-C9FE-4ECD-BE1A-0CDEA6B7C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4153C7-256A-4527-8F6C-01A2EC9EC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CC2964B-90EF-4F13-AD6B-23F96BA08F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DAD0A31-B32B-44BC-8662-E43D214D4D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4315C23-ECF5-4AEF-A487-4F46FD7FE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D4B1036-FA6E-4CA4-96E6-F1BDF04BE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ADE2F44-E740-4E7B-8E83-44BC6F29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965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9D715E-FC75-4195-A331-FF3D70337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AF30C24-669C-42B7-A0B1-8EE1ACC2F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56139AA-CCEC-49B5-8F9D-970F9CC4F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6D0AFFA-7822-4E5F-BBD0-E68814972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711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F370A5B-B38C-4A3E-A8EB-65A3377E5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B421694-96C9-4801-B190-921443C11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0DE73E7-50C6-4031-9FEA-6D18CC57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821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A9A2C-CB30-41C4-BF60-10C6C58E5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01AA15F-7252-4018-AD69-62D8B2D4D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82E7FE5-2BD2-46DA-943C-DC522F794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F739DF0-C9C7-492A-B96F-1F2863098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250FB6-4AEA-43AA-8D58-8462F37C2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1301EB-68A8-45FB-A2A6-FC9A7B2AA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14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C8C537-8097-4938-BE58-8E1B23B88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9E45EE0-3626-4A53-8EA4-273C2A2163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2B6419-6C90-4E30-8DCF-5917B709B0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E79576C-9D00-434C-A0C6-A59CB56B2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15BB49C-10C4-4136-BB63-D71B61BEA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393180-D208-4B1D-A73B-F9995EE4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326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7863234-07F6-4254-B54D-24B98C66E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BA3FBCC-39EE-4E89-8568-BE17F88C9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51F4E5-8216-4D6D-AAEC-04F70EC385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E7A08-A091-49F8-AEA5-7C46AD785A24}" type="datetimeFigureOut">
              <a:rPr lang="fi-FI" smtClean="0"/>
              <a:t>22.8.2017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A6C522-5208-495E-BAED-9FF242396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5729BA-C582-43D0-8506-FFE54388A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41825-9026-4DC3-B479-F74A73C00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749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14D0A4-04FD-4034-AD0D-4E8D31DA91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Kansantaudit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8E97E2E-9819-41C0-8EB6-A4A72CC6CF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7458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D6B836-68AB-413A-B000-26CA333E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Mitä tarkoitetaan kansantaudilla?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0ABB97-6C91-4B92-8C9A-8969AB778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Kansantaudeilla tarkoitetaan yleisesti sairauksia, joilla on suuri merkitys koko väestön terveydentilalle, kansanterveydelle</a:t>
            </a:r>
          </a:p>
          <a:p>
            <a:r>
              <a:rPr lang="fi-FI" dirty="0"/>
              <a:t>Kansantaudit vaikuttavat työkykyyn ja niiden hoito on terveydenhuollon palveluita vaativaa. Tästä johtuen kansantaudeilla on suuri vaikutus myös kansantaloudelle. </a:t>
            </a:r>
          </a:p>
        </p:txBody>
      </p:sp>
    </p:spTree>
    <p:extLst>
      <p:ext uri="{BB962C8B-B14F-4D97-AF65-F5344CB8AC3E}">
        <p14:creationId xmlns:p14="http://schemas.microsoft.com/office/powerpoint/2010/main" val="215839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C2268F-A3DD-4335-B9E6-6242FC212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Sydän- ja Verisuonitaudit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C0D871-BFE9-47EF-94E6-BB99E3CC1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</p:txBody>
      </p:sp>
    </p:spTree>
    <p:extLst>
      <p:ext uri="{BB962C8B-B14F-4D97-AF65-F5344CB8AC3E}">
        <p14:creationId xmlns:p14="http://schemas.microsoft.com/office/powerpoint/2010/main" val="1904525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86B5B0-D88B-401C-9018-E4570FD76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Syöpätaudit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1D9F1B-FCC0-4749-A616-124908CE4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72961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125F49-CB9B-452F-BB21-211C78071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Diabetes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9C12B5-F47E-486D-84EB-688EB28C9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3866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FE959A-4BF7-467E-84C5-972C872AE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Tuki- ja liikuntaelinten sairaudet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B89343-AD62-4268-847F-B81481094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4297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AE211D-C5B5-4A7D-83FC-C0C35EB80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Mielenterveyden häiriöt ja Muistisairaudet 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7C3A87-9070-4F3C-A318-CBDB41B6F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5932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407BF7-CEC2-40AB-B019-0DAECDF1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Allergiat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82A10F-CFB6-4491-AED6-C2910B536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6974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ED3762-3F92-49A9-9EB6-D57742B1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Hengityselintensairaudet (mm. astma)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5226B8-15E0-4331-9031-3F2AE3B07B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1.määritelmä </a:t>
            </a:r>
          </a:p>
          <a:p>
            <a:r>
              <a:rPr lang="fi-FI" dirty="0"/>
              <a:t>2.yleisyys </a:t>
            </a:r>
          </a:p>
          <a:p>
            <a:r>
              <a:rPr lang="fi-FI" dirty="0"/>
              <a:t>3.syyt/riskitekijät </a:t>
            </a:r>
          </a:p>
          <a:p>
            <a:r>
              <a:rPr lang="fi-FI" dirty="0"/>
              <a:t>4.oireet </a:t>
            </a:r>
          </a:p>
          <a:p>
            <a:r>
              <a:rPr lang="fi-FI" dirty="0"/>
              <a:t>5.hoito </a:t>
            </a:r>
          </a:p>
          <a:p>
            <a:r>
              <a:rPr lang="fi-FI" dirty="0"/>
              <a:t>6.ennaltaehkäisy</a:t>
            </a:r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0707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199</Words>
  <Application>Microsoft Office PowerPoint</Application>
  <PresentationFormat>Laajakuva</PresentationFormat>
  <Paragraphs>54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Kansantaudit</vt:lpstr>
      <vt:lpstr>Mitä tarkoitetaan kansantaudilla?</vt:lpstr>
      <vt:lpstr>Sydän- ja Verisuonitaudit</vt:lpstr>
      <vt:lpstr>Syöpätaudit </vt:lpstr>
      <vt:lpstr>Diabetes</vt:lpstr>
      <vt:lpstr>Tuki- ja liikuntaelinten sairaudet</vt:lpstr>
      <vt:lpstr>Mielenterveyden häiriöt ja Muistisairaudet </vt:lpstr>
      <vt:lpstr>Allergiat</vt:lpstr>
      <vt:lpstr>Hengityselintensairaudet (mm. astma)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Kansantaudit</dc:title>
  <dc:creator>Timo Ryhtä</dc:creator>
  <cp:lastModifiedBy>Timo Ryhtä</cp:lastModifiedBy>
  <cp:revision>1</cp:revision>
  <dcterms:created xsi:type="dcterms:W3CDTF">2017-08-22T18:04:43Z</dcterms:created>
  <dcterms:modified xsi:type="dcterms:W3CDTF">2017-08-22T18:11:21Z</dcterms:modified>
</cp:coreProperties>
</file>