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4" r:id="rId2"/>
  </p:sldMasterIdLst>
  <p:sldIdLst>
    <p:sldId id="256" r:id="rId3"/>
    <p:sldId id="273" r:id="rId4"/>
    <p:sldId id="275" r:id="rId5"/>
    <p:sldId id="286" r:id="rId6"/>
    <p:sldId id="283" r:id="rId7"/>
    <p:sldId id="258" r:id="rId8"/>
    <p:sldId id="259" r:id="rId9"/>
    <p:sldId id="284" r:id="rId10"/>
    <p:sldId id="280" r:id="rId11"/>
    <p:sldId id="281" r:id="rId12"/>
    <p:sldId id="282" r:id="rId13"/>
    <p:sldId id="257"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AEE07-47C4-4D0F-AB1C-52249BA25A36}"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fi-FI"/>
        </a:p>
      </dgm:t>
    </dgm:pt>
    <dgm:pt modelId="{4E2723B2-EEEF-4D2E-BF12-3874F3278E0C}">
      <dgm:prSet phldrT="[Teksti]"/>
      <dgm:spPr/>
      <dgm:t>
        <a:bodyPr/>
        <a:lstStyle/>
        <a:p>
          <a:pPr>
            <a:lnSpc>
              <a:spcPct val="100000"/>
            </a:lnSpc>
            <a:defRPr b="1"/>
          </a:pPr>
          <a:r>
            <a:rPr lang="fi-FI"/>
            <a:t>Kieli</a:t>
          </a:r>
        </a:p>
      </dgm:t>
    </dgm:pt>
    <dgm:pt modelId="{719FBA5E-49FC-4331-83EB-D2E895C61375}" type="parTrans" cxnId="{50AA23FE-7687-422B-8694-616C7DE31C5C}">
      <dgm:prSet/>
      <dgm:spPr/>
      <dgm:t>
        <a:bodyPr/>
        <a:lstStyle/>
        <a:p>
          <a:endParaRPr lang="fi-FI"/>
        </a:p>
      </dgm:t>
    </dgm:pt>
    <dgm:pt modelId="{A6AAA952-0C4F-4331-8EFE-0707A85DCD90}" type="sibTrans" cxnId="{50AA23FE-7687-422B-8694-616C7DE31C5C}">
      <dgm:prSet/>
      <dgm:spPr/>
      <dgm:t>
        <a:bodyPr/>
        <a:lstStyle/>
        <a:p>
          <a:endParaRPr lang="fi-FI"/>
        </a:p>
      </dgm:t>
    </dgm:pt>
    <dgm:pt modelId="{2CCE86A2-E0C9-4AFC-B15A-D65437C2B6B0}">
      <dgm:prSet phldrT="[Teksti]"/>
      <dgm:spPr/>
      <dgm:t>
        <a:bodyPr/>
        <a:lstStyle/>
        <a:p>
          <a:pPr>
            <a:lnSpc>
              <a:spcPct val="100000"/>
            </a:lnSpc>
          </a:pPr>
          <a:r>
            <a:rPr lang="fi-FI" dirty="0"/>
            <a:t>Monikielisyys</a:t>
          </a:r>
        </a:p>
      </dgm:t>
    </dgm:pt>
    <dgm:pt modelId="{A9269839-0345-438E-8A2D-6FA9DA34AD7F}" type="parTrans" cxnId="{5E870A0D-4B32-492D-80E9-FAA6E48FD85F}">
      <dgm:prSet/>
      <dgm:spPr/>
      <dgm:t>
        <a:bodyPr/>
        <a:lstStyle/>
        <a:p>
          <a:endParaRPr lang="fi-FI"/>
        </a:p>
      </dgm:t>
    </dgm:pt>
    <dgm:pt modelId="{F5C5E7F3-3001-4504-8C42-43E735C1C2A8}" type="sibTrans" cxnId="{5E870A0D-4B32-492D-80E9-FAA6E48FD85F}">
      <dgm:prSet/>
      <dgm:spPr/>
      <dgm:t>
        <a:bodyPr/>
        <a:lstStyle/>
        <a:p>
          <a:endParaRPr lang="fi-FI"/>
        </a:p>
      </dgm:t>
    </dgm:pt>
    <dgm:pt modelId="{E456C05E-DBE2-48BE-B2DA-991365BAFE07}">
      <dgm:prSet phldrT="[Teksti]"/>
      <dgm:spPr/>
      <dgm:t>
        <a:bodyPr/>
        <a:lstStyle/>
        <a:p>
          <a:pPr>
            <a:lnSpc>
              <a:spcPct val="100000"/>
            </a:lnSpc>
          </a:pPr>
          <a:r>
            <a:rPr lang="fi-FI" dirty="0"/>
            <a:t>Maahanmuuttajat</a:t>
          </a:r>
        </a:p>
      </dgm:t>
    </dgm:pt>
    <dgm:pt modelId="{72DD8E4F-8DEC-4D7A-A2EB-06D554E40AAD}" type="parTrans" cxnId="{992002E7-1F3D-4C5A-AE57-3BD5CC6D7956}">
      <dgm:prSet/>
      <dgm:spPr/>
      <dgm:t>
        <a:bodyPr/>
        <a:lstStyle/>
        <a:p>
          <a:endParaRPr lang="fi-FI"/>
        </a:p>
      </dgm:t>
    </dgm:pt>
    <dgm:pt modelId="{6F44277C-9586-4F5A-860C-B579DCA3F1BB}" type="sibTrans" cxnId="{992002E7-1F3D-4C5A-AE57-3BD5CC6D7956}">
      <dgm:prSet/>
      <dgm:spPr/>
      <dgm:t>
        <a:bodyPr/>
        <a:lstStyle/>
        <a:p>
          <a:endParaRPr lang="fi-FI"/>
        </a:p>
      </dgm:t>
    </dgm:pt>
    <dgm:pt modelId="{40988B3F-50CE-40D3-A0DF-4035FD3BAD2A}">
      <dgm:prSet phldrT="[Teksti]"/>
      <dgm:spPr/>
      <dgm:t>
        <a:bodyPr/>
        <a:lstStyle/>
        <a:p>
          <a:pPr>
            <a:lnSpc>
              <a:spcPct val="100000"/>
            </a:lnSpc>
            <a:defRPr b="1"/>
          </a:pPr>
          <a:r>
            <a:rPr lang="fi-FI"/>
            <a:t>Uskonto</a:t>
          </a:r>
        </a:p>
      </dgm:t>
    </dgm:pt>
    <dgm:pt modelId="{9DE90775-67CD-4D2F-8FED-D8DAB5C67854}" type="parTrans" cxnId="{573B636D-A114-4894-AFCF-A4D876C83E56}">
      <dgm:prSet/>
      <dgm:spPr/>
      <dgm:t>
        <a:bodyPr/>
        <a:lstStyle/>
        <a:p>
          <a:endParaRPr lang="fi-FI"/>
        </a:p>
      </dgm:t>
    </dgm:pt>
    <dgm:pt modelId="{B9240FC9-0C0B-4100-A6FF-3ADFC071A227}" type="sibTrans" cxnId="{573B636D-A114-4894-AFCF-A4D876C83E56}">
      <dgm:prSet/>
      <dgm:spPr/>
      <dgm:t>
        <a:bodyPr/>
        <a:lstStyle/>
        <a:p>
          <a:endParaRPr lang="fi-FI"/>
        </a:p>
      </dgm:t>
    </dgm:pt>
    <dgm:pt modelId="{E11372F8-7592-4003-BB91-49AD7A20A10D}">
      <dgm:prSet phldrT="[Teksti]"/>
      <dgm:spPr/>
      <dgm:t>
        <a:bodyPr/>
        <a:lstStyle/>
        <a:p>
          <a:pPr>
            <a:lnSpc>
              <a:spcPct val="100000"/>
            </a:lnSpc>
          </a:pPr>
          <a:r>
            <a:rPr lang="fi-FI" dirty="0"/>
            <a:t>Eri uskontojen ristiriitaisuus opetussuunnitelman kanssa</a:t>
          </a:r>
        </a:p>
      </dgm:t>
    </dgm:pt>
    <dgm:pt modelId="{46FE782E-3C41-4E82-BE18-CEA59209F898}" type="parTrans" cxnId="{BFB29C43-91C7-4BDD-9B01-A0B8042FE0C5}">
      <dgm:prSet/>
      <dgm:spPr/>
      <dgm:t>
        <a:bodyPr/>
        <a:lstStyle/>
        <a:p>
          <a:endParaRPr lang="fi-FI"/>
        </a:p>
      </dgm:t>
    </dgm:pt>
    <dgm:pt modelId="{38EB7489-0A81-4C90-BCAA-E4B0C9404846}" type="sibTrans" cxnId="{BFB29C43-91C7-4BDD-9B01-A0B8042FE0C5}">
      <dgm:prSet/>
      <dgm:spPr/>
      <dgm:t>
        <a:bodyPr/>
        <a:lstStyle/>
        <a:p>
          <a:endParaRPr lang="fi-FI"/>
        </a:p>
      </dgm:t>
    </dgm:pt>
    <dgm:pt modelId="{DAD25660-266D-47D3-840E-1AAB3DD2E335}">
      <dgm:prSet phldrT="[Teksti]"/>
      <dgm:spPr/>
      <dgm:t>
        <a:bodyPr/>
        <a:lstStyle/>
        <a:p>
          <a:pPr>
            <a:lnSpc>
              <a:spcPct val="100000"/>
            </a:lnSpc>
          </a:pPr>
          <a:r>
            <a:rPr lang="fi-FI" dirty="0"/>
            <a:t>Ramadan, pukeutuminen</a:t>
          </a:r>
        </a:p>
      </dgm:t>
    </dgm:pt>
    <dgm:pt modelId="{AEFB1E49-B37F-4541-90F0-BF45C79AF8AE}" type="parTrans" cxnId="{EC526467-C018-48C3-93E9-B0ECAE3C2F7D}">
      <dgm:prSet/>
      <dgm:spPr/>
      <dgm:t>
        <a:bodyPr/>
        <a:lstStyle/>
        <a:p>
          <a:endParaRPr lang="fi-FI"/>
        </a:p>
      </dgm:t>
    </dgm:pt>
    <dgm:pt modelId="{3A1241AD-5758-41D2-B79C-93D5C6554A79}" type="sibTrans" cxnId="{EC526467-C018-48C3-93E9-B0ECAE3C2F7D}">
      <dgm:prSet/>
      <dgm:spPr/>
      <dgm:t>
        <a:bodyPr/>
        <a:lstStyle/>
        <a:p>
          <a:endParaRPr lang="fi-FI"/>
        </a:p>
      </dgm:t>
    </dgm:pt>
    <dgm:pt modelId="{BB5F4E49-EAC1-4BF9-A40D-2CF716479D48}">
      <dgm:prSet phldrT="[Teksti]"/>
      <dgm:spPr/>
      <dgm:t>
        <a:bodyPr/>
        <a:lstStyle/>
        <a:p>
          <a:pPr>
            <a:lnSpc>
              <a:spcPct val="100000"/>
            </a:lnSpc>
            <a:defRPr b="1"/>
          </a:pPr>
          <a:r>
            <a:rPr lang="fi-FI"/>
            <a:t>Kansallisuus</a:t>
          </a:r>
        </a:p>
      </dgm:t>
    </dgm:pt>
    <dgm:pt modelId="{B5FB5CE9-D5BB-434D-A409-C00E7703BAF0}" type="parTrans" cxnId="{B86246FF-A40D-432B-B994-FBF06022A6ED}">
      <dgm:prSet/>
      <dgm:spPr/>
      <dgm:t>
        <a:bodyPr/>
        <a:lstStyle/>
        <a:p>
          <a:endParaRPr lang="fi-FI"/>
        </a:p>
      </dgm:t>
    </dgm:pt>
    <dgm:pt modelId="{2EA97D66-6B5D-4634-86F2-9EC151B7D8D8}" type="sibTrans" cxnId="{B86246FF-A40D-432B-B994-FBF06022A6ED}">
      <dgm:prSet/>
      <dgm:spPr/>
      <dgm:t>
        <a:bodyPr/>
        <a:lstStyle/>
        <a:p>
          <a:endParaRPr lang="fi-FI"/>
        </a:p>
      </dgm:t>
    </dgm:pt>
    <dgm:pt modelId="{284E0A04-8B77-40E3-A4CE-D1713C44C9C3}">
      <dgm:prSet phldrT="[Teksti]"/>
      <dgm:spPr/>
      <dgm:t>
        <a:bodyPr/>
        <a:lstStyle/>
        <a:p>
          <a:pPr>
            <a:lnSpc>
              <a:spcPct val="100000"/>
            </a:lnSpc>
          </a:pPr>
          <a:r>
            <a:rPr lang="fi-FI" dirty="0"/>
            <a:t>Maahanmuuttajat</a:t>
          </a:r>
        </a:p>
      </dgm:t>
    </dgm:pt>
    <dgm:pt modelId="{6F0F795B-4C6E-4F5B-AE8E-42F1CA9DF769}" type="parTrans" cxnId="{BDECD10E-3783-432B-8492-EC38E2322562}">
      <dgm:prSet/>
      <dgm:spPr/>
      <dgm:t>
        <a:bodyPr/>
        <a:lstStyle/>
        <a:p>
          <a:endParaRPr lang="fi-FI"/>
        </a:p>
      </dgm:t>
    </dgm:pt>
    <dgm:pt modelId="{DA173C32-9102-4FB0-91B5-E7D5340C6065}" type="sibTrans" cxnId="{BDECD10E-3783-432B-8492-EC38E2322562}">
      <dgm:prSet/>
      <dgm:spPr/>
      <dgm:t>
        <a:bodyPr/>
        <a:lstStyle/>
        <a:p>
          <a:endParaRPr lang="fi-FI"/>
        </a:p>
      </dgm:t>
    </dgm:pt>
    <dgm:pt modelId="{E2EE5FD7-41B2-42B0-925F-2D10651B0A2F}">
      <dgm:prSet phldrT="[Teksti]"/>
      <dgm:spPr/>
      <dgm:t>
        <a:bodyPr/>
        <a:lstStyle/>
        <a:p>
          <a:pPr>
            <a:lnSpc>
              <a:spcPct val="100000"/>
            </a:lnSpc>
          </a:pPr>
          <a:r>
            <a:rPr lang="fi-FI" dirty="0"/>
            <a:t>Kulttuurillinen moninaisuus</a:t>
          </a:r>
        </a:p>
      </dgm:t>
    </dgm:pt>
    <dgm:pt modelId="{AB03864A-FC65-4130-9162-F37409E5EED3}" type="parTrans" cxnId="{6D517C74-B4A0-4966-80C6-D65F0F559B7B}">
      <dgm:prSet/>
      <dgm:spPr/>
      <dgm:t>
        <a:bodyPr/>
        <a:lstStyle/>
        <a:p>
          <a:endParaRPr lang="fi-FI"/>
        </a:p>
      </dgm:t>
    </dgm:pt>
    <dgm:pt modelId="{668D96DC-1D8D-43C8-9456-9EAF4E0F58BF}" type="sibTrans" cxnId="{6D517C74-B4A0-4966-80C6-D65F0F559B7B}">
      <dgm:prSet/>
      <dgm:spPr/>
      <dgm:t>
        <a:bodyPr/>
        <a:lstStyle/>
        <a:p>
          <a:endParaRPr lang="fi-FI"/>
        </a:p>
      </dgm:t>
    </dgm:pt>
    <dgm:pt modelId="{5B60CD55-0752-48EF-BFBA-C2759D4109E6}" type="pres">
      <dgm:prSet presAssocID="{697AEE07-47C4-4D0F-AB1C-52249BA25A36}" presName="root" presStyleCnt="0">
        <dgm:presLayoutVars>
          <dgm:dir/>
          <dgm:resizeHandles val="exact"/>
        </dgm:presLayoutVars>
      </dgm:prSet>
      <dgm:spPr/>
    </dgm:pt>
    <dgm:pt modelId="{752F836D-D9DB-444C-9DDD-A04DD6EDC417}" type="pres">
      <dgm:prSet presAssocID="{4E2723B2-EEEF-4D2E-BF12-3874F3278E0C}" presName="compNode" presStyleCnt="0"/>
      <dgm:spPr/>
    </dgm:pt>
    <dgm:pt modelId="{FBF857FD-63F2-44DF-B7FC-8DF6FDEB10F8}" type="pres">
      <dgm:prSet presAssocID="{4E2723B2-EEEF-4D2E-BF12-3874F3278E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yhmä"/>
        </a:ext>
      </dgm:extLst>
    </dgm:pt>
    <dgm:pt modelId="{6DBFFEB7-D64E-4988-B2BB-6F557C9A9D9E}" type="pres">
      <dgm:prSet presAssocID="{4E2723B2-EEEF-4D2E-BF12-3874F3278E0C}" presName="iconSpace" presStyleCnt="0"/>
      <dgm:spPr/>
    </dgm:pt>
    <dgm:pt modelId="{97DD858A-B443-478B-B6CD-B00D291C6A51}" type="pres">
      <dgm:prSet presAssocID="{4E2723B2-EEEF-4D2E-BF12-3874F3278E0C}" presName="parTx" presStyleLbl="revTx" presStyleIdx="0" presStyleCnt="6">
        <dgm:presLayoutVars>
          <dgm:chMax val="0"/>
          <dgm:chPref val="0"/>
        </dgm:presLayoutVars>
      </dgm:prSet>
      <dgm:spPr/>
    </dgm:pt>
    <dgm:pt modelId="{CACF8C4F-10C8-4732-9F98-08830D81A837}" type="pres">
      <dgm:prSet presAssocID="{4E2723B2-EEEF-4D2E-BF12-3874F3278E0C}" presName="txSpace" presStyleCnt="0"/>
      <dgm:spPr/>
    </dgm:pt>
    <dgm:pt modelId="{45C0BCFD-E481-4340-B2EA-13EB137E2C9F}" type="pres">
      <dgm:prSet presAssocID="{4E2723B2-EEEF-4D2E-BF12-3874F3278E0C}" presName="desTx" presStyleLbl="revTx" presStyleIdx="1" presStyleCnt="6">
        <dgm:presLayoutVars/>
      </dgm:prSet>
      <dgm:spPr/>
    </dgm:pt>
    <dgm:pt modelId="{46AE28EF-2DF0-4F81-B649-CE8C7BD4407D}" type="pres">
      <dgm:prSet presAssocID="{A6AAA952-0C4F-4331-8EFE-0707A85DCD90}" presName="sibTrans" presStyleCnt="0"/>
      <dgm:spPr/>
    </dgm:pt>
    <dgm:pt modelId="{40F60E19-5134-4D97-B3B9-F5675330875B}" type="pres">
      <dgm:prSet presAssocID="{40988B3F-50CE-40D3-A0DF-4035FD3BAD2A}" presName="compNode" presStyleCnt="0"/>
      <dgm:spPr/>
    </dgm:pt>
    <dgm:pt modelId="{64B4BF3C-0E29-40FB-AF67-1F4F9F4D0FEA}" type="pres">
      <dgm:prSet presAssocID="{40988B3F-50CE-40D3-A0DF-4035FD3BAD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1988FBD3-1657-4262-A8EB-73B4ECE83B3C}" type="pres">
      <dgm:prSet presAssocID="{40988B3F-50CE-40D3-A0DF-4035FD3BAD2A}" presName="iconSpace" presStyleCnt="0"/>
      <dgm:spPr/>
    </dgm:pt>
    <dgm:pt modelId="{42BD8B74-A25E-4951-A4C1-8CAF285A0C43}" type="pres">
      <dgm:prSet presAssocID="{40988B3F-50CE-40D3-A0DF-4035FD3BAD2A}" presName="parTx" presStyleLbl="revTx" presStyleIdx="2" presStyleCnt="6">
        <dgm:presLayoutVars>
          <dgm:chMax val="0"/>
          <dgm:chPref val="0"/>
        </dgm:presLayoutVars>
      </dgm:prSet>
      <dgm:spPr/>
    </dgm:pt>
    <dgm:pt modelId="{0BF95AFC-779D-4916-ADA6-AB78F49DDB28}" type="pres">
      <dgm:prSet presAssocID="{40988B3F-50CE-40D3-A0DF-4035FD3BAD2A}" presName="txSpace" presStyleCnt="0"/>
      <dgm:spPr/>
    </dgm:pt>
    <dgm:pt modelId="{E508B6EE-007F-4F37-A550-42CF7FA43C16}" type="pres">
      <dgm:prSet presAssocID="{40988B3F-50CE-40D3-A0DF-4035FD3BAD2A}" presName="desTx" presStyleLbl="revTx" presStyleIdx="3" presStyleCnt="6">
        <dgm:presLayoutVars/>
      </dgm:prSet>
      <dgm:spPr/>
    </dgm:pt>
    <dgm:pt modelId="{C12E6D6C-2647-4B35-9D4E-885AFB561F42}" type="pres">
      <dgm:prSet presAssocID="{B9240FC9-0C0B-4100-A6FF-3ADFC071A227}" presName="sibTrans" presStyleCnt="0"/>
      <dgm:spPr/>
    </dgm:pt>
    <dgm:pt modelId="{62064F81-F93C-4171-BADF-01123419E90A}" type="pres">
      <dgm:prSet presAssocID="{BB5F4E49-EAC1-4BF9-A40D-2CF716479D48}" presName="compNode" presStyleCnt="0"/>
      <dgm:spPr/>
    </dgm:pt>
    <dgm:pt modelId="{B5B5FF57-645E-4538-91A6-B615C9A834C2}" type="pres">
      <dgm:prSet presAssocID="{BB5F4E49-EAC1-4BF9-A40D-2CF716479D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4E5C4B22-9499-4C73-A01F-256B2AAA7996}" type="pres">
      <dgm:prSet presAssocID="{BB5F4E49-EAC1-4BF9-A40D-2CF716479D48}" presName="iconSpace" presStyleCnt="0"/>
      <dgm:spPr/>
    </dgm:pt>
    <dgm:pt modelId="{BFDB5B4F-7CDC-468B-BA5D-392CBD205A97}" type="pres">
      <dgm:prSet presAssocID="{BB5F4E49-EAC1-4BF9-A40D-2CF716479D48}" presName="parTx" presStyleLbl="revTx" presStyleIdx="4" presStyleCnt="6">
        <dgm:presLayoutVars>
          <dgm:chMax val="0"/>
          <dgm:chPref val="0"/>
        </dgm:presLayoutVars>
      </dgm:prSet>
      <dgm:spPr/>
    </dgm:pt>
    <dgm:pt modelId="{EC8777FF-F91C-4BF0-BF48-9841B2C6DD44}" type="pres">
      <dgm:prSet presAssocID="{BB5F4E49-EAC1-4BF9-A40D-2CF716479D48}" presName="txSpace" presStyleCnt="0"/>
      <dgm:spPr/>
    </dgm:pt>
    <dgm:pt modelId="{A2AF8605-6900-4A26-A995-2FF52ED6EF4D}" type="pres">
      <dgm:prSet presAssocID="{BB5F4E49-EAC1-4BF9-A40D-2CF716479D48}" presName="desTx" presStyleLbl="revTx" presStyleIdx="5" presStyleCnt="6">
        <dgm:presLayoutVars/>
      </dgm:prSet>
      <dgm:spPr/>
    </dgm:pt>
  </dgm:ptLst>
  <dgm:cxnLst>
    <dgm:cxn modelId="{5E870A0D-4B32-492D-80E9-FAA6E48FD85F}" srcId="{4E2723B2-EEEF-4D2E-BF12-3874F3278E0C}" destId="{2CCE86A2-E0C9-4AFC-B15A-D65437C2B6B0}" srcOrd="0" destOrd="0" parTransId="{A9269839-0345-438E-8A2D-6FA9DA34AD7F}" sibTransId="{F5C5E7F3-3001-4504-8C42-43E735C1C2A8}"/>
    <dgm:cxn modelId="{BDECD10E-3783-432B-8492-EC38E2322562}" srcId="{BB5F4E49-EAC1-4BF9-A40D-2CF716479D48}" destId="{284E0A04-8B77-40E3-A4CE-D1713C44C9C3}" srcOrd="0" destOrd="0" parTransId="{6F0F795B-4C6E-4F5B-AE8E-42F1CA9DF769}" sibTransId="{DA173C32-9102-4FB0-91B5-E7D5340C6065}"/>
    <dgm:cxn modelId="{B3483B24-B41F-4149-8E30-A170F5AE3D49}" type="presOf" srcId="{284E0A04-8B77-40E3-A4CE-D1713C44C9C3}" destId="{A2AF8605-6900-4A26-A995-2FF52ED6EF4D}" srcOrd="0" destOrd="0" presId="urn:microsoft.com/office/officeart/2018/5/layout/CenteredIconLabelDescriptionList"/>
    <dgm:cxn modelId="{21006D26-9510-4D6F-8EA3-755A2B228B89}" type="presOf" srcId="{DAD25660-266D-47D3-840E-1AAB3DD2E335}" destId="{E508B6EE-007F-4F37-A550-42CF7FA43C16}" srcOrd="0" destOrd="1" presId="urn:microsoft.com/office/officeart/2018/5/layout/CenteredIconLabelDescriptionList"/>
    <dgm:cxn modelId="{06554139-8D90-4B12-A076-094FBCB82B02}" type="presOf" srcId="{E11372F8-7592-4003-BB91-49AD7A20A10D}" destId="{E508B6EE-007F-4F37-A550-42CF7FA43C16}" srcOrd="0" destOrd="0" presId="urn:microsoft.com/office/officeart/2018/5/layout/CenteredIconLabelDescriptionList"/>
    <dgm:cxn modelId="{6495A739-9487-4010-8BF9-D2F4B73A0BB8}" type="presOf" srcId="{BB5F4E49-EAC1-4BF9-A40D-2CF716479D48}" destId="{BFDB5B4F-7CDC-468B-BA5D-392CBD205A97}" srcOrd="0" destOrd="0" presId="urn:microsoft.com/office/officeart/2018/5/layout/CenteredIconLabelDescriptionList"/>
    <dgm:cxn modelId="{BFB29C43-91C7-4BDD-9B01-A0B8042FE0C5}" srcId="{40988B3F-50CE-40D3-A0DF-4035FD3BAD2A}" destId="{E11372F8-7592-4003-BB91-49AD7A20A10D}" srcOrd="0" destOrd="0" parTransId="{46FE782E-3C41-4E82-BE18-CEA59209F898}" sibTransId="{38EB7489-0A81-4C90-BCAA-E4B0C9404846}"/>
    <dgm:cxn modelId="{C8C44064-5CA6-416F-B5E0-E70A1DAC01D5}" type="presOf" srcId="{E456C05E-DBE2-48BE-B2DA-991365BAFE07}" destId="{45C0BCFD-E481-4340-B2EA-13EB137E2C9F}" srcOrd="0" destOrd="1" presId="urn:microsoft.com/office/officeart/2018/5/layout/CenteredIconLabelDescriptionList"/>
    <dgm:cxn modelId="{EC526467-C018-48C3-93E9-B0ECAE3C2F7D}" srcId="{40988B3F-50CE-40D3-A0DF-4035FD3BAD2A}" destId="{DAD25660-266D-47D3-840E-1AAB3DD2E335}" srcOrd="1" destOrd="0" parTransId="{AEFB1E49-B37F-4541-90F0-BF45C79AF8AE}" sibTransId="{3A1241AD-5758-41D2-B79C-93D5C6554A79}"/>
    <dgm:cxn modelId="{E93E8F6B-52DF-4ABB-B622-D784A2EC0DAA}" type="presOf" srcId="{E2EE5FD7-41B2-42B0-925F-2D10651B0A2F}" destId="{A2AF8605-6900-4A26-A995-2FF52ED6EF4D}" srcOrd="0" destOrd="1" presId="urn:microsoft.com/office/officeart/2018/5/layout/CenteredIconLabelDescriptionList"/>
    <dgm:cxn modelId="{573B636D-A114-4894-AFCF-A4D876C83E56}" srcId="{697AEE07-47C4-4D0F-AB1C-52249BA25A36}" destId="{40988B3F-50CE-40D3-A0DF-4035FD3BAD2A}" srcOrd="1" destOrd="0" parTransId="{9DE90775-67CD-4D2F-8FED-D8DAB5C67854}" sibTransId="{B9240FC9-0C0B-4100-A6FF-3ADFC071A227}"/>
    <dgm:cxn modelId="{6D517C74-B4A0-4966-80C6-D65F0F559B7B}" srcId="{BB5F4E49-EAC1-4BF9-A40D-2CF716479D48}" destId="{E2EE5FD7-41B2-42B0-925F-2D10651B0A2F}" srcOrd="1" destOrd="0" parTransId="{AB03864A-FC65-4130-9162-F37409E5EED3}" sibTransId="{668D96DC-1D8D-43C8-9456-9EAF4E0F58BF}"/>
    <dgm:cxn modelId="{28494C99-C0A7-4033-BE5C-0DBFD291305B}" type="presOf" srcId="{2CCE86A2-E0C9-4AFC-B15A-D65437C2B6B0}" destId="{45C0BCFD-E481-4340-B2EA-13EB137E2C9F}" srcOrd="0" destOrd="0" presId="urn:microsoft.com/office/officeart/2018/5/layout/CenteredIconLabelDescriptionList"/>
    <dgm:cxn modelId="{387D93A8-C838-43B8-BD6F-F6AE2DF62D57}" type="presOf" srcId="{4E2723B2-EEEF-4D2E-BF12-3874F3278E0C}" destId="{97DD858A-B443-478B-B6CD-B00D291C6A51}" srcOrd="0" destOrd="0" presId="urn:microsoft.com/office/officeart/2018/5/layout/CenteredIconLabelDescriptionList"/>
    <dgm:cxn modelId="{247BD6AF-AE68-496E-8BA5-C8C0185E58E5}" type="presOf" srcId="{697AEE07-47C4-4D0F-AB1C-52249BA25A36}" destId="{5B60CD55-0752-48EF-BFBA-C2759D4109E6}" srcOrd="0" destOrd="0" presId="urn:microsoft.com/office/officeart/2018/5/layout/CenteredIconLabelDescriptionList"/>
    <dgm:cxn modelId="{992002E7-1F3D-4C5A-AE57-3BD5CC6D7956}" srcId="{4E2723B2-EEEF-4D2E-BF12-3874F3278E0C}" destId="{E456C05E-DBE2-48BE-B2DA-991365BAFE07}" srcOrd="1" destOrd="0" parTransId="{72DD8E4F-8DEC-4D7A-A2EB-06D554E40AAD}" sibTransId="{6F44277C-9586-4F5A-860C-B579DCA3F1BB}"/>
    <dgm:cxn modelId="{309FBDEB-02BD-4AC0-8984-EC239E300EB4}" type="presOf" srcId="{40988B3F-50CE-40D3-A0DF-4035FD3BAD2A}" destId="{42BD8B74-A25E-4951-A4C1-8CAF285A0C43}" srcOrd="0" destOrd="0" presId="urn:microsoft.com/office/officeart/2018/5/layout/CenteredIconLabelDescriptionList"/>
    <dgm:cxn modelId="{50AA23FE-7687-422B-8694-616C7DE31C5C}" srcId="{697AEE07-47C4-4D0F-AB1C-52249BA25A36}" destId="{4E2723B2-EEEF-4D2E-BF12-3874F3278E0C}" srcOrd="0" destOrd="0" parTransId="{719FBA5E-49FC-4331-83EB-D2E895C61375}" sibTransId="{A6AAA952-0C4F-4331-8EFE-0707A85DCD90}"/>
    <dgm:cxn modelId="{B86246FF-A40D-432B-B994-FBF06022A6ED}" srcId="{697AEE07-47C4-4D0F-AB1C-52249BA25A36}" destId="{BB5F4E49-EAC1-4BF9-A40D-2CF716479D48}" srcOrd="2" destOrd="0" parTransId="{B5FB5CE9-D5BB-434D-A409-C00E7703BAF0}" sibTransId="{2EA97D66-6B5D-4634-86F2-9EC151B7D8D8}"/>
    <dgm:cxn modelId="{0E7BD9F4-C866-4AE1-80BD-FDAABE99A4E0}" type="presParOf" srcId="{5B60CD55-0752-48EF-BFBA-C2759D4109E6}" destId="{752F836D-D9DB-444C-9DDD-A04DD6EDC417}" srcOrd="0" destOrd="0" presId="urn:microsoft.com/office/officeart/2018/5/layout/CenteredIconLabelDescriptionList"/>
    <dgm:cxn modelId="{0516E3C3-DDDE-437C-82DE-B218630F1AA6}" type="presParOf" srcId="{752F836D-D9DB-444C-9DDD-A04DD6EDC417}" destId="{FBF857FD-63F2-44DF-B7FC-8DF6FDEB10F8}" srcOrd="0" destOrd="0" presId="urn:microsoft.com/office/officeart/2018/5/layout/CenteredIconLabelDescriptionList"/>
    <dgm:cxn modelId="{2D471CB1-3348-4F30-A8B0-B47CF85A64EB}" type="presParOf" srcId="{752F836D-D9DB-444C-9DDD-A04DD6EDC417}" destId="{6DBFFEB7-D64E-4988-B2BB-6F557C9A9D9E}" srcOrd="1" destOrd="0" presId="urn:microsoft.com/office/officeart/2018/5/layout/CenteredIconLabelDescriptionList"/>
    <dgm:cxn modelId="{36B40E38-47F6-46CF-A504-02E93A99702B}" type="presParOf" srcId="{752F836D-D9DB-444C-9DDD-A04DD6EDC417}" destId="{97DD858A-B443-478B-B6CD-B00D291C6A51}" srcOrd="2" destOrd="0" presId="urn:microsoft.com/office/officeart/2018/5/layout/CenteredIconLabelDescriptionList"/>
    <dgm:cxn modelId="{8485D16B-1599-47C1-AD7C-E17A84CE0B11}" type="presParOf" srcId="{752F836D-D9DB-444C-9DDD-A04DD6EDC417}" destId="{CACF8C4F-10C8-4732-9F98-08830D81A837}" srcOrd="3" destOrd="0" presId="urn:microsoft.com/office/officeart/2018/5/layout/CenteredIconLabelDescriptionList"/>
    <dgm:cxn modelId="{93021B5E-C81F-4474-B454-86B3054F2580}" type="presParOf" srcId="{752F836D-D9DB-444C-9DDD-A04DD6EDC417}" destId="{45C0BCFD-E481-4340-B2EA-13EB137E2C9F}" srcOrd="4" destOrd="0" presId="urn:microsoft.com/office/officeart/2018/5/layout/CenteredIconLabelDescriptionList"/>
    <dgm:cxn modelId="{AC36A6EC-3A06-4900-8A3D-F8928DE65D7D}" type="presParOf" srcId="{5B60CD55-0752-48EF-BFBA-C2759D4109E6}" destId="{46AE28EF-2DF0-4F81-B649-CE8C7BD4407D}" srcOrd="1" destOrd="0" presId="urn:microsoft.com/office/officeart/2018/5/layout/CenteredIconLabelDescriptionList"/>
    <dgm:cxn modelId="{6A92EDF5-43D5-49A2-BEB8-CCE911F922E7}" type="presParOf" srcId="{5B60CD55-0752-48EF-BFBA-C2759D4109E6}" destId="{40F60E19-5134-4D97-B3B9-F5675330875B}" srcOrd="2" destOrd="0" presId="urn:microsoft.com/office/officeart/2018/5/layout/CenteredIconLabelDescriptionList"/>
    <dgm:cxn modelId="{2A307379-8B15-457F-8F6E-55719878DBAC}" type="presParOf" srcId="{40F60E19-5134-4D97-B3B9-F5675330875B}" destId="{64B4BF3C-0E29-40FB-AF67-1F4F9F4D0FEA}" srcOrd="0" destOrd="0" presId="urn:microsoft.com/office/officeart/2018/5/layout/CenteredIconLabelDescriptionList"/>
    <dgm:cxn modelId="{D404BB22-D156-4E3B-9514-E59321F46FFF}" type="presParOf" srcId="{40F60E19-5134-4D97-B3B9-F5675330875B}" destId="{1988FBD3-1657-4262-A8EB-73B4ECE83B3C}" srcOrd="1" destOrd="0" presId="urn:microsoft.com/office/officeart/2018/5/layout/CenteredIconLabelDescriptionList"/>
    <dgm:cxn modelId="{DE71121E-83D3-4CCE-A78B-DB1607675456}" type="presParOf" srcId="{40F60E19-5134-4D97-B3B9-F5675330875B}" destId="{42BD8B74-A25E-4951-A4C1-8CAF285A0C43}" srcOrd="2" destOrd="0" presId="urn:microsoft.com/office/officeart/2018/5/layout/CenteredIconLabelDescriptionList"/>
    <dgm:cxn modelId="{8FCF4021-7CDA-4B1F-80E4-B37EDF3149FB}" type="presParOf" srcId="{40F60E19-5134-4D97-B3B9-F5675330875B}" destId="{0BF95AFC-779D-4916-ADA6-AB78F49DDB28}" srcOrd="3" destOrd="0" presId="urn:microsoft.com/office/officeart/2018/5/layout/CenteredIconLabelDescriptionList"/>
    <dgm:cxn modelId="{74A04AD9-9E00-4807-AC7C-000754031BEB}" type="presParOf" srcId="{40F60E19-5134-4D97-B3B9-F5675330875B}" destId="{E508B6EE-007F-4F37-A550-42CF7FA43C16}" srcOrd="4" destOrd="0" presId="urn:microsoft.com/office/officeart/2018/5/layout/CenteredIconLabelDescriptionList"/>
    <dgm:cxn modelId="{F2A98CD1-78CF-46F7-BE87-E7DD75189CD8}" type="presParOf" srcId="{5B60CD55-0752-48EF-BFBA-C2759D4109E6}" destId="{C12E6D6C-2647-4B35-9D4E-885AFB561F42}" srcOrd="3" destOrd="0" presId="urn:microsoft.com/office/officeart/2018/5/layout/CenteredIconLabelDescriptionList"/>
    <dgm:cxn modelId="{C557BC13-D4B1-441D-A500-713CF4922992}" type="presParOf" srcId="{5B60CD55-0752-48EF-BFBA-C2759D4109E6}" destId="{62064F81-F93C-4171-BADF-01123419E90A}" srcOrd="4" destOrd="0" presId="urn:microsoft.com/office/officeart/2018/5/layout/CenteredIconLabelDescriptionList"/>
    <dgm:cxn modelId="{3E04CF22-C85B-423F-AA2F-A3C8485A30D5}" type="presParOf" srcId="{62064F81-F93C-4171-BADF-01123419E90A}" destId="{B5B5FF57-645E-4538-91A6-B615C9A834C2}" srcOrd="0" destOrd="0" presId="urn:microsoft.com/office/officeart/2018/5/layout/CenteredIconLabelDescriptionList"/>
    <dgm:cxn modelId="{5B479D87-DCAA-43AE-9EBF-6B788CD92D64}" type="presParOf" srcId="{62064F81-F93C-4171-BADF-01123419E90A}" destId="{4E5C4B22-9499-4C73-A01F-256B2AAA7996}" srcOrd="1" destOrd="0" presId="urn:microsoft.com/office/officeart/2018/5/layout/CenteredIconLabelDescriptionList"/>
    <dgm:cxn modelId="{2C537BD9-B33D-4241-936F-19B085AED345}" type="presParOf" srcId="{62064F81-F93C-4171-BADF-01123419E90A}" destId="{BFDB5B4F-7CDC-468B-BA5D-392CBD205A97}" srcOrd="2" destOrd="0" presId="urn:microsoft.com/office/officeart/2018/5/layout/CenteredIconLabelDescriptionList"/>
    <dgm:cxn modelId="{88D9BC04-C9A8-469E-BEE2-72CED909EBE2}" type="presParOf" srcId="{62064F81-F93C-4171-BADF-01123419E90A}" destId="{EC8777FF-F91C-4BF0-BF48-9841B2C6DD44}" srcOrd="3" destOrd="0" presId="urn:microsoft.com/office/officeart/2018/5/layout/CenteredIconLabelDescriptionList"/>
    <dgm:cxn modelId="{706A23A3-1D9C-4655-AC20-71E21BFAB158}" type="presParOf" srcId="{62064F81-F93C-4171-BADF-01123419E90A}" destId="{A2AF8605-6900-4A26-A995-2FF52ED6EF4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AEE07-47C4-4D0F-AB1C-52249BA25A36}"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fi-FI"/>
        </a:p>
      </dgm:t>
    </dgm:pt>
    <dgm:pt modelId="{4E2723B2-EEEF-4D2E-BF12-3874F3278E0C}">
      <dgm:prSet phldrT="[Teksti]"/>
      <dgm:spPr/>
      <dgm:t>
        <a:bodyPr/>
        <a:lstStyle/>
        <a:p>
          <a:pPr>
            <a:lnSpc>
              <a:spcPct val="100000"/>
            </a:lnSpc>
            <a:defRPr b="1"/>
          </a:pPr>
          <a:r>
            <a:rPr lang="fi-FI"/>
            <a:t>Kieli</a:t>
          </a:r>
        </a:p>
      </dgm:t>
    </dgm:pt>
    <dgm:pt modelId="{719FBA5E-49FC-4331-83EB-D2E895C61375}" type="parTrans" cxnId="{50AA23FE-7687-422B-8694-616C7DE31C5C}">
      <dgm:prSet/>
      <dgm:spPr/>
      <dgm:t>
        <a:bodyPr/>
        <a:lstStyle/>
        <a:p>
          <a:endParaRPr lang="fi-FI"/>
        </a:p>
      </dgm:t>
    </dgm:pt>
    <dgm:pt modelId="{A6AAA952-0C4F-4331-8EFE-0707A85DCD90}" type="sibTrans" cxnId="{50AA23FE-7687-422B-8694-616C7DE31C5C}">
      <dgm:prSet/>
      <dgm:spPr/>
      <dgm:t>
        <a:bodyPr/>
        <a:lstStyle/>
        <a:p>
          <a:endParaRPr lang="fi-FI"/>
        </a:p>
      </dgm:t>
    </dgm:pt>
    <dgm:pt modelId="{2CCE86A2-E0C9-4AFC-B15A-D65437C2B6B0}">
      <dgm:prSet phldrT="[Teksti]"/>
      <dgm:spPr/>
      <dgm:t>
        <a:bodyPr/>
        <a:lstStyle/>
        <a:p>
          <a:pPr>
            <a:lnSpc>
              <a:spcPct val="100000"/>
            </a:lnSpc>
          </a:pPr>
          <a:r>
            <a:rPr lang="fi-FI" dirty="0"/>
            <a:t>Monikanavainen viestintä</a:t>
          </a:r>
        </a:p>
        <a:p>
          <a:pPr>
            <a:lnSpc>
              <a:spcPct val="100000"/>
            </a:lnSpc>
          </a:pPr>
          <a:r>
            <a:rPr lang="fi-FI" dirty="0"/>
            <a:t>Mallioppiminen, kinesteettinen oppiminen</a:t>
          </a:r>
        </a:p>
      </dgm:t>
    </dgm:pt>
    <dgm:pt modelId="{A9269839-0345-438E-8A2D-6FA9DA34AD7F}" type="parTrans" cxnId="{5E870A0D-4B32-492D-80E9-FAA6E48FD85F}">
      <dgm:prSet/>
      <dgm:spPr/>
      <dgm:t>
        <a:bodyPr/>
        <a:lstStyle/>
        <a:p>
          <a:endParaRPr lang="fi-FI"/>
        </a:p>
      </dgm:t>
    </dgm:pt>
    <dgm:pt modelId="{F5C5E7F3-3001-4504-8C42-43E735C1C2A8}" type="sibTrans" cxnId="{5E870A0D-4B32-492D-80E9-FAA6E48FD85F}">
      <dgm:prSet/>
      <dgm:spPr/>
      <dgm:t>
        <a:bodyPr/>
        <a:lstStyle/>
        <a:p>
          <a:endParaRPr lang="fi-FI"/>
        </a:p>
      </dgm:t>
    </dgm:pt>
    <dgm:pt modelId="{E456C05E-DBE2-48BE-B2DA-991365BAFE07}">
      <dgm:prSet phldrT="[Teksti]"/>
      <dgm:spPr/>
      <dgm:t>
        <a:bodyPr/>
        <a:lstStyle/>
        <a:p>
          <a:pPr>
            <a:lnSpc>
              <a:spcPct val="100000"/>
            </a:lnSpc>
          </a:pPr>
          <a:endParaRPr lang="fi-FI" dirty="0"/>
        </a:p>
      </dgm:t>
    </dgm:pt>
    <dgm:pt modelId="{72DD8E4F-8DEC-4D7A-A2EB-06D554E40AAD}" type="parTrans" cxnId="{992002E7-1F3D-4C5A-AE57-3BD5CC6D7956}">
      <dgm:prSet/>
      <dgm:spPr/>
      <dgm:t>
        <a:bodyPr/>
        <a:lstStyle/>
        <a:p>
          <a:endParaRPr lang="fi-FI"/>
        </a:p>
      </dgm:t>
    </dgm:pt>
    <dgm:pt modelId="{6F44277C-9586-4F5A-860C-B579DCA3F1BB}" type="sibTrans" cxnId="{992002E7-1F3D-4C5A-AE57-3BD5CC6D7956}">
      <dgm:prSet/>
      <dgm:spPr/>
      <dgm:t>
        <a:bodyPr/>
        <a:lstStyle/>
        <a:p>
          <a:endParaRPr lang="fi-FI"/>
        </a:p>
      </dgm:t>
    </dgm:pt>
    <dgm:pt modelId="{40988B3F-50CE-40D3-A0DF-4035FD3BAD2A}">
      <dgm:prSet phldrT="[Teksti]"/>
      <dgm:spPr/>
      <dgm:t>
        <a:bodyPr/>
        <a:lstStyle/>
        <a:p>
          <a:pPr>
            <a:lnSpc>
              <a:spcPct val="100000"/>
            </a:lnSpc>
            <a:defRPr b="1"/>
          </a:pPr>
          <a:r>
            <a:rPr lang="fi-FI"/>
            <a:t>Uskonto</a:t>
          </a:r>
        </a:p>
      </dgm:t>
    </dgm:pt>
    <dgm:pt modelId="{9DE90775-67CD-4D2F-8FED-D8DAB5C67854}" type="parTrans" cxnId="{573B636D-A114-4894-AFCF-A4D876C83E56}">
      <dgm:prSet/>
      <dgm:spPr/>
      <dgm:t>
        <a:bodyPr/>
        <a:lstStyle/>
        <a:p>
          <a:endParaRPr lang="fi-FI"/>
        </a:p>
      </dgm:t>
    </dgm:pt>
    <dgm:pt modelId="{B9240FC9-0C0B-4100-A6FF-3ADFC071A227}" type="sibTrans" cxnId="{573B636D-A114-4894-AFCF-A4D876C83E56}">
      <dgm:prSet/>
      <dgm:spPr/>
      <dgm:t>
        <a:bodyPr/>
        <a:lstStyle/>
        <a:p>
          <a:endParaRPr lang="fi-FI"/>
        </a:p>
      </dgm:t>
    </dgm:pt>
    <dgm:pt modelId="{E11372F8-7592-4003-BB91-49AD7A20A10D}">
      <dgm:prSet phldrT="[Teksti]"/>
      <dgm:spPr/>
      <dgm:t>
        <a:bodyPr/>
        <a:lstStyle/>
        <a:p>
          <a:pPr>
            <a:lnSpc>
              <a:spcPct val="100000"/>
            </a:lnSpc>
          </a:pPr>
          <a:r>
            <a:rPr lang="fi-FI" dirty="0"/>
            <a:t>Vaatetus, paastoaminen</a:t>
          </a:r>
        </a:p>
      </dgm:t>
    </dgm:pt>
    <dgm:pt modelId="{46FE782E-3C41-4E82-BE18-CEA59209F898}" type="parTrans" cxnId="{BFB29C43-91C7-4BDD-9B01-A0B8042FE0C5}">
      <dgm:prSet/>
      <dgm:spPr/>
      <dgm:t>
        <a:bodyPr/>
        <a:lstStyle/>
        <a:p>
          <a:endParaRPr lang="fi-FI"/>
        </a:p>
      </dgm:t>
    </dgm:pt>
    <dgm:pt modelId="{38EB7489-0A81-4C90-BCAA-E4B0C9404846}" type="sibTrans" cxnId="{BFB29C43-91C7-4BDD-9B01-A0B8042FE0C5}">
      <dgm:prSet/>
      <dgm:spPr/>
      <dgm:t>
        <a:bodyPr/>
        <a:lstStyle/>
        <a:p>
          <a:endParaRPr lang="fi-FI"/>
        </a:p>
      </dgm:t>
    </dgm:pt>
    <dgm:pt modelId="{BB5F4E49-EAC1-4BF9-A40D-2CF716479D48}">
      <dgm:prSet phldrT="[Teksti]"/>
      <dgm:spPr/>
      <dgm:t>
        <a:bodyPr/>
        <a:lstStyle/>
        <a:p>
          <a:pPr>
            <a:lnSpc>
              <a:spcPct val="100000"/>
            </a:lnSpc>
            <a:defRPr b="1"/>
          </a:pPr>
          <a:r>
            <a:rPr lang="fi-FI"/>
            <a:t>Kansallisuus</a:t>
          </a:r>
        </a:p>
      </dgm:t>
    </dgm:pt>
    <dgm:pt modelId="{B5FB5CE9-D5BB-434D-A409-C00E7703BAF0}" type="parTrans" cxnId="{B86246FF-A40D-432B-B994-FBF06022A6ED}">
      <dgm:prSet/>
      <dgm:spPr/>
      <dgm:t>
        <a:bodyPr/>
        <a:lstStyle/>
        <a:p>
          <a:endParaRPr lang="fi-FI"/>
        </a:p>
      </dgm:t>
    </dgm:pt>
    <dgm:pt modelId="{2EA97D66-6B5D-4634-86F2-9EC151B7D8D8}" type="sibTrans" cxnId="{B86246FF-A40D-432B-B994-FBF06022A6ED}">
      <dgm:prSet/>
      <dgm:spPr/>
      <dgm:t>
        <a:bodyPr/>
        <a:lstStyle/>
        <a:p>
          <a:endParaRPr lang="fi-FI"/>
        </a:p>
      </dgm:t>
    </dgm:pt>
    <dgm:pt modelId="{284E0A04-8B77-40E3-A4CE-D1713C44C9C3}">
      <dgm:prSet phldrT="[Teksti]"/>
      <dgm:spPr/>
      <dgm:t>
        <a:bodyPr/>
        <a:lstStyle/>
        <a:p>
          <a:pPr>
            <a:lnSpc>
              <a:spcPct val="100000"/>
            </a:lnSpc>
          </a:pPr>
          <a:r>
            <a:rPr lang="fi-FI" dirty="0"/>
            <a:t>Eriyttäminen</a:t>
          </a:r>
        </a:p>
      </dgm:t>
    </dgm:pt>
    <dgm:pt modelId="{6F0F795B-4C6E-4F5B-AE8E-42F1CA9DF769}" type="parTrans" cxnId="{BDECD10E-3783-432B-8492-EC38E2322562}">
      <dgm:prSet/>
      <dgm:spPr/>
      <dgm:t>
        <a:bodyPr/>
        <a:lstStyle/>
        <a:p>
          <a:endParaRPr lang="fi-FI"/>
        </a:p>
      </dgm:t>
    </dgm:pt>
    <dgm:pt modelId="{DA173C32-9102-4FB0-91B5-E7D5340C6065}" type="sibTrans" cxnId="{BDECD10E-3783-432B-8492-EC38E2322562}">
      <dgm:prSet/>
      <dgm:spPr/>
      <dgm:t>
        <a:bodyPr/>
        <a:lstStyle/>
        <a:p>
          <a:endParaRPr lang="fi-FI"/>
        </a:p>
      </dgm:t>
    </dgm:pt>
    <dgm:pt modelId="{E2EE5FD7-41B2-42B0-925F-2D10651B0A2F}">
      <dgm:prSet phldrT="[Teksti]"/>
      <dgm:spPr/>
      <dgm:t>
        <a:bodyPr/>
        <a:lstStyle/>
        <a:p>
          <a:pPr>
            <a:lnSpc>
              <a:spcPct val="100000"/>
            </a:lnSpc>
          </a:pPr>
          <a:r>
            <a:rPr lang="fi-FI" dirty="0"/>
            <a:t>Taustojen ja lähtökohtien huomioiminen</a:t>
          </a:r>
        </a:p>
      </dgm:t>
    </dgm:pt>
    <dgm:pt modelId="{AB03864A-FC65-4130-9162-F37409E5EED3}" type="parTrans" cxnId="{6D517C74-B4A0-4966-80C6-D65F0F559B7B}">
      <dgm:prSet/>
      <dgm:spPr/>
      <dgm:t>
        <a:bodyPr/>
        <a:lstStyle/>
        <a:p>
          <a:endParaRPr lang="fi-FI"/>
        </a:p>
      </dgm:t>
    </dgm:pt>
    <dgm:pt modelId="{668D96DC-1D8D-43C8-9456-9EAF4E0F58BF}" type="sibTrans" cxnId="{6D517C74-B4A0-4966-80C6-D65F0F559B7B}">
      <dgm:prSet/>
      <dgm:spPr/>
      <dgm:t>
        <a:bodyPr/>
        <a:lstStyle/>
        <a:p>
          <a:endParaRPr lang="fi-FI"/>
        </a:p>
      </dgm:t>
    </dgm:pt>
    <dgm:pt modelId="{761587EC-01CA-4751-BF20-320FACC4A91B}">
      <dgm:prSet phldrT="[Teksti]"/>
      <dgm:spPr/>
      <dgm:t>
        <a:bodyPr/>
        <a:lstStyle/>
        <a:p>
          <a:pPr>
            <a:lnSpc>
              <a:spcPct val="100000"/>
            </a:lnSpc>
          </a:pPr>
          <a:r>
            <a:rPr lang="fi-FI" dirty="0"/>
            <a:t>Uskonnon huomioiminen opetuksessa</a:t>
          </a:r>
        </a:p>
      </dgm:t>
    </dgm:pt>
    <dgm:pt modelId="{92D1F1AD-5FDF-42BD-833B-F9E5D226ACB0}" type="parTrans" cxnId="{038B3B28-AE5F-47C4-A56A-4292E4079091}">
      <dgm:prSet/>
      <dgm:spPr/>
      <dgm:t>
        <a:bodyPr/>
        <a:lstStyle/>
        <a:p>
          <a:endParaRPr lang="fi-FI"/>
        </a:p>
      </dgm:t>
    </dgm:pt>
    <dgm:pt modelId="{FAEB019C-D90D-4B1B-9F1A-64385123D7E8}" type="sibTrans" cxnId="{038B3B28-AE5F-47C4-A56A-4292E4079091}">
      <dgm:prSet/>
      <dgm:spPr/>
      <dgm:t>
        <a:bodyPr/>
        <a:lstStyle/>
        <a:p>
          <a:endParaRPr lang="fi-FI"/>
        </a:p>
      </dgm:t>
    </dgm:pt>
    <dgm:pt modelId="{5B60CD55-0752-48EF-BFBA-C2759D4109E6}" type="pres">
      <dgm:prSet presAssocID="{697AEE07-47C4-4D0F-AB1C-52249BA25A36}" presName="root" presStyleCnt="0">
        <dgm:presLayoutVars>
          <dgm:dir/>
          <dgm:resizeHandles val="exact"/>
        </dgm:presLayoutVars>
      </dgm:prSet>
      <dgm:spPr/>
    </dgm:pt>
    <dgm:pt modelId="{752F836D-D9DB-444C-9DDD-A04DD6EDC417}" type="pres">
      <dgm:prSet presAssocID="{4E2723B2-EEEF-4D2E-BF12-3874F3278E0C}" presName="compNode" presStyleCnt="0"/>
      <dgm:spPr/>
    </dgm:pt>
    <dgm:pt modelId="{FBF857FD-63F2-44DF-B7FC-8DF6FDEB10F8}" type="pres">
      <dgm:prSet presAssocID="{4E2723B2-EEEF-4D2E-BF12-3874F3278E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yhmä"/>
        </a:ext>
      </dgm:extLst>
    </dgm:pt>
    <dgm:pt modelId="{6DBFFEB7-D64E-4988-B2BB-6F557C9A9D9E}" type="pres">
      <dgm:prSet presAssocID="{4E2723B2-EEEF-4D2E-BF12-3874F3278E0C}" presName="iconSpace" presStyleCnt="0"/>
      <dgm:spPr/>
    </dgm:pt>
    <dgm:pt modelId="{97DD858A-B443-478B-B6CD-B00D291C6A51}" type="pres">
      <dgm:prSet presAssocID="{4E2723B2-EEEF-4D2E-BF12-3874F3278E0C}" presName="parTx" presStyleLbl="revTx" presStyleIdx="0" presStyleCnt="6">
        <dgm:presLayoutVars>
          <dgm:chMax val="0"/>
          <dgm:chPref val="0"/>
        </dgm:presLayoutVars>
      </dgm:prSet>
      <dgm:spPr/>
    </dgm:pt>
    <dgm:pt modelId="{CACF8C4F-10C8-4732-9F98-08830D81A837}" type="pres">
      <dgm:prSet presAssocID="{4E2723B2-EEEF-4D2E-BF12-3874F3278E0C}" presName="txSpace" presStyleCnt="0"/>
      <dgm:spPr/>
    </dgm:pt>
    <dgm:pt modelId="{45C0BCFD-E481-4340-B2EA-13EB137E2C9F}" type="pres">
      <dgm:prSet presAssocID="{4E2723B2-EEEF-4D2E-BF12-3874F3278E0C}" presName="desTx" presStyleLbl="revTx" presStyleIdx="1" presStyleCnt="6">
        <dgm:presLayoutVars/>
      </dgm:prSet>
      <dgm:spPr/>
    </dgm:pt>
    <dgm:pt modelId="{46AE28EF-2DF0-4F81-B649-CE8C7BD4407D}" type="pres">
      <dgm:prSet presAssocID="{A6AAA952-0C4F-4331-8EFE-0707A85DCD90}" presName="sibTrans" presStyleCnt="0"/>
      <dgm:spPr/>
    </dgm:pt>
    <dgm:pt modelId="{40F60E19-5134-4D97-B3B9-F5675330875B}" type="pres">
      <dgm:prSet presAssocID="{40988B3F-50CE-40D3-A0DF-4035FD3BAD2A}" presName="compNode" presStyleCnt="0"/>
      <dgm:spPr/>
    </dgm:pt>
    <dgm:pt modelId="{64B4BF3C-0E29-40FB-AF67-1F4F9F4D0FEA}" type="pres">
      <dgm:prSet presAssocID="{40988B3F-50CE-40D3-A0DF-4035FD3BAD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1988FBD3-1657-4262-A8EB-73B4ECE83B3C}" type="pres">
      <dgm:prSet presAssocID="{40988B3F-50CE-40D3-A0DF-4035FD3BAD2A}" presName="iconSpace" presStyleCnt="0"/>
      <dgm:spPr/>
    </dgm:pt>
    <dgm:pt modelId="{42BD8B74-A25E-4951-A4C1-8CAF285A0C43}" type="pres">
      <dgm:prSet presAssocID="{40988B3F-50CE-40D3-A0DF-4035FD3BAD2A}" presName="parTx" presStyleLbl="revTx" presStyleIdx="2" presStyleCnt="6">
        <dgm:presLayoutVars>
          <dgm:chMax val="0"/>
          <dgm:chPref val="0"/>
        </dgm:presLayoutVars>
      </dgm:prSet>
      <dgm:spPr/>
    </dgm:pt>
    <dgm:pt modelId="{0BF95AFC-779D-4916-ADA6-AB78F49DDB28}" type="pres">
      <dgm:prSet presAssocID="{40988B3F-50CE-40D3-A0DF-4035FD3BAD2A}" presName="txSpace" presStyleCnt="0"/>
      <dgm:spPr/>
    </dgm:pt>
    <dgm:pt modelId="{E508B6EE-007F-4F37-A550-42CF7FA43C16}" type="pres">
      <dgm:prSet presAssocID="{40988B3F-50CE-40D3-A0DF-4035FD3BAD2A}" presName="desTx" presStyleLbl="revTx" presStyleIdx="3" presStyleCnt="6">
        <dgm:presLayoutVars/>
      </dgm:prSet>
      <dgm:spPr/>
    </dgm:pt>
    <dgm:pt modelId="{C12E6D6C-2647-4B35-9D4E-885AFB561F42}" type="pres">
      <dgm:prSet presAssocID="{B9240FC9-0C0B-4100-A6FF-3ADFC071A227}" presName="sibTrans" presStyleCnt="0"/>
      <dgm:spPr/>
    </dgm:pt>
    <dgm:pt modelId="{62064F81-F93C-4171-BADF-01123419E90A}" type="pres">
      <dgm:prSet presAssocID="{BB5F4E49-EAC1-4BF9-A40D-2CF716479D48}" presName="compNode" presStyleCnt="0"/>
      <dgm:spPr/>
    </dgm:pt>
    <dgm:pt modelId="{B5B5FF57-645E-4538-91A6-B615C9A834C2}" type="pres">
      <dgm:prSet presAssocID="{BB5F4E49-EAC1-4BF9-A40D-2CF716479D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4E5C4B22-9499-4C73-A01F-256B2AAA7996}" type="pres">
      <dgm:prSet presAssocID="{BB5F4E49-EAC1-4BF9-A40D-2CF716479D48}" presName="iconSpace" presStyleCnt="0"/>
      <dgm:spPr/>
    </dgm:pt>
    <dgm:pt modelId="{BFDB5B4F-7CDC-468B-BA5D-392CBD205A97}" type="pres">
      <dgm:prSet presAssocID="{BB5F4E49-EAC1-4BF9-A40D-2CF716479D48}" presName="parTx" presStyleLbl="revTx" presStyleIdx="4" presStyleCnt="6">
        <dgm:presLayoutVars>
          <dgm:chMax val="0"/>
          <dgm:chPref val="0"/>
        </dgm:presLayoutVars>
      </dgm:prSet>
      <dgm:spPr/>
    </dgm:pt>
    <dgm:pt modelId="{EC8777FF-F91C-4BF0-BF48-9841B2C6DD44}" type="pres">
      <dgm:prSet presAssocID="{BB5F4E49-EAC1-4BF9-A40D-2CF716479D48}" presName="txSpace" presStyleCnt="0"/>
      <dgm:spPr/>
    </dgm:pt>
    <dgm:pt modelId="{A2AF8605-6900-4A26-A995-2FF52ED6EF4D}" type="pres">
      <dgm:prSet presAssocID="{BB5F4E49-EAC1-4BF9-A40D-2CF716479D48}" presName="desTx" presStyleLbl="revTx" presStyleIdx="5" presStyleCnt="6">
        <dgm:presLayoutVars/>
      </dgm:prSet>
      <dgm:spPr/>
    </dgm:pt>
  </dgm:ptLst>
  <dgm:cxnLst>
    <dgm:cxn modelId="{5E870A0D-4B32-492D-80E9-FAA6E48FD85F}" srcId="{4E2723B2-EEEF-4D2E-BF12-3874F3278E0C}" destId="{2CCE86A2-E0C9-4AFC-B15A-D65437C2B6B0}" srcOrd="0" destOrd="0" parTransId="{A9269839-0345-438E-8A2D-6FA9DA34AD7F}" sibTransId="{F5C5E7F3-3001-4504-8C42-43E735C1C2A8}"/>
    <dgm:cxn modelId="{BDECD10E-3783-432B-8492-EC38E2322562}" srcId="{BB5F4E49-EAC1-4BF9-A40D-2CF716479D48}" destId="{284E0A04-8B77-40E3-A4CE-D1713C44C9C3}" srcOrd="0" destOrd="0" parTransId="{6F0F795B-4C6E-4F5B-AE8E-42F1CA9DF769}" sibTransId="{DA173C32-9102-4FB0-91B5-E7D5340C6065}"/>
    <dgm:cxn modelId="{B3483B24-B41F-4149-8E30-A170F5AE3D49}" type="presOf" srcId="{284E0A04-8B77-40E3-A4CE-D1713C44C9C3}" destId="{A2AF8605-6900-4A26-A995-2FF52ED6EF4D}" srcOrd="0" destOrd="0" presId="urn:microsoft.com/office/officeart/2018/5/layout/CenteredIconLabelDescriptionList"/>
    <dgm:cxn modelId="{038B3B28-AE5F-47C4-A56A-4292E4079091}" srcId="{40988B3F-50CE-40D3-A0DF-4035FD3BAD2A}" destId="{761587EC-01CA-4751-BF20-320FACC4A91B}" srcOrd="1" destOrd="0" parTransId="{92D1F1AD-5FDF-42BD-833B-F9E5D226ACB0}" sibTransId="{FAEB019C-D90D-4B1B-9F1A-64385123D7E8}"/>
    <dgm:cxn modelId="{06554139-8D90-4B12-A076-094FBCB82B02}" type="presOf" srcId="{E11372F8-7592-4003-BB91-49AD7A20A10D}" destId="{E508B6EE-007F-4F37-A550-42CF7FA43C16}" srcOrd="0" destOrd="0" presId="urn:microsoft.com/office/officeart/2018/5/layout/CenteredIconLabelDescriptionList"/>
    <dgm:cxn modelId="{6495A739-9487-4010-8BF9-D2F4B73A0BB8}" type="presOf" srcId="{BB5F4E49-EAC1-4BF9-A40D-2CF716479D48}" destId="{BFDB5B4F-7CDC-468B-BA5D-392CBD205A97}" srcOrd="0" destOrd="0" presId="urn:microsoft.com/office/officeart/2018/5/layout/CenteredIconLabelDescriptionList"/>
    <dgm:cxn modelId="{BFB29C43-91C7-4BDD-9B01-A0B8042FE0C5}" srcId="{40988B3F-50CE-40D3-A0DF-4035FD3BAD2A}" destId="{E11372F8-7592-4003-BB91-49AD7A20A10D}" srcOrd="0" destOrd="0" parTransId="{46FE782E-3C41-4E82-BE18-CEA59209F898}" sibTransId="{38EB7489-0A81-4C90-BCAA-E4B0C9404846}"/>
    <dgm:cxn modelId="{C8C44064-5CA6-416F-B5E0-E70A1DAC01D5}" type="presOf" srcId="{E456C05E-DBE2-48BE-B2DA-991365BAFE07}" destId="{45C0BCFD-E481-4340-B2EA-13EB137E2C9F}" srcOrd="0" destOrd="1" presId="urn:microsoft.com/office/officeart/2018/5/layout/CenteredIconLabelDescriptionList"/>
    <dgm:cxn modelId="{02841A45-F585-43F8-95EC-0467375AAFD4}" type="presOf" srcId="{761587EC-01CA-4751-BF20-320FACC4A91B}" destId="{E508B6EE-007F-4F37-A550-42CF7FA43C16}" srcOrd="0" destOrd="1" presId="urn:microsoft.com/office/officeart/2018/5/layout/CenteredIconLabelDescriptionList"/>
    <dgm:cxn modelId="{E93E8F6B-52DF-4ABB-B622-D784A2EC0DAA}" type="presOf" srcId="{E2EE5FD7-41B2-42B0-925F-2D10651B0A2F}" destId="{A2AF8605-6900-4A26-A995-2FF52ED6EF4D}" srcOrd="0" destOrd="1" presId="urn:microsoft.com/office/officeart/2018/5/layout/CenteredIconLabelDescriptionList"/>
    <dgm:cxn modelId="{573B636D-A114-4894-AFCF-A4D876C83E56}" srcId="{697AEE07-47C4-4D0F-AB1C-52249BA25A36}" destId="{40988B3F-50CE-40D3-A0DF-4035FD3BAD2A}" srcOrd="1" destOrd="0" parTransId="{9DE90775-67CD-4D2F-8FED-D8DAB5C67854}" sibTransId="{B9240FC9-0C0B-4100-A6FF-3ADFC071A227}"/>
    <dgm:cxn modelId="{6D517C74-B4A0-4966-80C6-D65F0F559B7B}" srcId="{BB5F4E49-EAC1-4BF9-A40D-2CF716479D48}" destId="{E2EE5FD7-41B2-42B0-925F-2D10651B0A2F}" srcOrd="1" destOrd="0" parTransId="{AB03864A-FC65-4130-9162-F37409E5EED3}" sibTransId="{668D96DC-1D8D-43C8-9456-9EAF4E0F58BF}"/>
    <dgm:cxn modelId="{28494C99-C0A7-4033-BE5C-0DBFD291305B}" type="presOf" srcId="{2CCE86A2-E0C9-4AFC-B15A-D65437C2B6B0}" destId="{45C0BCFD-E481-4340-B2EA-13EB137E2C9F}" srcOrd="0" destOrd="0" presId="urn:microsoft.com/office/officeart/2018/5/layout/CenteredIconLabelDescriptionList"/>
    <dgm:cxn modelId="{387D93A8-C838-43B8-BD6F-F6AE2DF62D57}" type="presOf" srcId="{4E2723B2-EEEF-4D2E-BF12-3874F3278E0C}" destId="{97DD858A-B443-478B-B6CD-B00D291C6A51}" srcOrd="0" destOrd="0" presId="urn:microsoft.com/office/officeart/2018/5/layout/CenteredIconLabelDescriptionList"/>
    <dgm:cxn modelId="{247BD6AF-AE68-496E-8BA5-C8C0185E58E5}" type="presOf" srcId="{697AEE07-47C4-4D0F-AB1C-52249BA25A36}" destId="{5B60CD55-0752-48EF-BFBA-C2759D4109E6}" srcOrd="0" destOrd="0" presId="urn:microsoft.com/office/officeart/2018/5/layout/CenteredIconLabelDescriptionList"/>
    <dgm:cxn modelId="{992002E7-1F3D-4C5A-AE57-3BD5CC6D7956}" srcId="{4E2723B2-EEEF-4D2E-BF12-3874F3278E0C}" destId="{E456C05E-DBE2-48BE-B2DA-991365BAFE07}" srcOrd="1" destOrd="0" parTransId="{72DD8E4F-8DEC-4D7A-A2EB-06D554E40AAD}" sibTransId="{6F44277C-9586-4F5A-860C-B579DCA3F1BB}"/>
    <dgm:cxn modelId="{309FBDEB-02BD-4AC0-8984-EC239E300EB4}" type="presOf" srcId="{40988B3F-50CE-40D3-A0DF-4035FD3BAD2A}" destId="{42BD8B74-A25E-4951-A4C1-8CAF285A0C43}" srcOrd="0" destOrd="0" presId="urn:microsoft.com/office/officeart/2018/5/layout/CenteredIconLabelDescriptionList"/>
    <dgm:cxn modelId="{50AA23FE-7687-422B-8694-616C7DE31C5C}" srcId="{697AEE07-47C4-4D0F-AB1C-52249BA25A36}" destId="{4E2723B2-EEEF-4D2E-BF12-3874F3278E0C}" srcOrd="0" destOrd="0" parTransId="{719FBA5E-49FC-4331-83EB-D2E895C61375}" sibTransId="{A6AAA952-0C4F-4331-8EFE-0707A85DCD90}"/>
    <dgm:cxn modelId="{B86246FF-A40D-432B-B994-FBF06022A6ED}" srcId="{697AEE07-47C4-4D0F-AB1C-52249BA25A36}" destId="{BB5F4E49-EAC1-4BF9-A40D-2CF716479D48}" srcOrd="2" destOrd="0" parTransId="{B5FB5CE9-D5BB-434D-A409-C00E7703BAF0}" sibTransId="{2EA97D66-6B5D-4634-86F2-9EC151B7D8D8}"/>
    <dgm:cxn modelId="{0E7BD9F4-C866-4AE1-80BD-FDAABE99A4E0}" type="presParOf" srcId="{5B60CD55-0752-48EF-BFBA-C2759D4109E6}" destId="{752F836D-D9DB-444C-9DDD-A04DD6EDC417}" srcOrd="0" destOrd="0" presId="urn:microsoft.com/office/officeart/2018/5/layout/CenteredIconLabelDescriptionList"/>
    <dgm:cxn modelId="{0516E3C3-DDDE-437C-82DE-B218630F1AA6}" type="presParOf" srcId="{752F836D-D9DB-444C-9DDD-A04DD6EDC417}" destId="{FBF857FD-63F2-44DF-B7FC-8DF6FDEB10F8}" srcOrd="0" destOrd="0" presId="urn:microsoft.com/office/officeart/2018/5/layout/CenteredIconLabelDescriptionList"/>
    <dgm:cxn modelId="{2D471CB1-3348-4F30-A8B0-B47CF85A64EB}" type="presParOf" srcId="{752F836D-D9DB-444C-9DDD-A04DD6EDC417}" destId="{6DBFFEB7-D64E-4988-B2BB-6F557C9A9D9E}" srcOrd="1" destOrd="0" presId="urn:microsoft.com/office/officeart/2018/5/layout/CenteredIconLabelDescriptionList"/>
    <dgm:cxn modelId="{36B40E38-47F6-46CF-A504-02E93A99702B}" type="presParOf" srcId="{752F836D-D9DB-444C-9DDD-A04DD6EDC417}" destId="{97DD858A-B443-478B-B6CD-B00D291C6A51}" srcOrd="2" destOrd="0" presId="urn:microsoft.com/office/officeart/2018/5/layout/CenteredIconLabelDescriptionList"/>
    <dgm:cxn modelId="{8485D16B-1599-47C1-AD7C-E17A84CE0B11}" type="presParOf" srcId="{752F836D-D9DB-444C-9DDD-A04DD6EDC417}" destId="{CACF8C4F-10C8-4732-9F98-08830D81A837}" srcOrd="3" destOrd="0" presId="urn:microsoft.com/office/officeart/2018/5/layout/CenteredIconLabelDescriptionList"/>
    <dgm:cxn modelId="{93021B5E-C81F-4474-B454-86B3054F2580}" type="presParOf" srcId="{752F836D-D9DB-444C-9DDD-A04DD6EDC417}" destId="{45C0BCFD-E481-4340-B2EA-13EB137E2C9F}" srcOrd="4" destOrd="0" presId="urn:microsoft.com/office/officeart/2018/5/layout/CenteredIconLabelDescriptionList"/>
    <dgm:cxn modelId="{AC36A6EC-3A06-4900-8A3D-F8928DE65D7D}" type="presParOf" srcId="{5B60CD55-0752-48EF-BFBA-C2759D4109E6}" destId="{46AE28EF-2DF0-4F81-B649-CE8C7BD4407D}" srcOrd="1" destOrd="0" presId="urn:microsoft.com/office/officeart/2018/5/layout/CenteredIconLabelDescriptionList"/>
    <dgm:cxn modelId="{6A92EDF5-43D5-49A2-BEB8-CCE911F922E7}" type="presParOf" srcId="{5B60CD55-0752-48EF-BFBA-C2759D4109E6}" destId="{40F60E19-5134-4D97-B3B9-F5675330875B}" srcOrd="2" destOrd="0" presId="urn:microsoft.com/office/officeart/2018/5/layout/CenteredIconLabelDescriptionList"/>
    <dgm:cxn modelId="{2A307379-8B15-457F-8F6E-55719878DBAC}" type="presParOf" srcId="{40F60E19-5134-4D97-B3B9-F5675330875B}" destId="{64B4BF3C-0E29-40FB-AF67-1F4F9F4D0FEA}" srcOrd="0" destOrd="0" presId="urn:microsoft.com/office/officeart/2018/5/layout/CenteredIconLabelDescriptionList"/>
    <dgm:cxn modelId="{D404BB22-D156-4E3B-9514-E59321F46FFF}" type="presParOf" srcId="{40F60E19-5134-4D97-B3B9-F5675330875B}" destId="{1988FBD3-1657-4262-A8EB-73B4ECE83B3C}" srcOrd="1" destOrd="0" presId="urn:microsoft.com/office/officeart/2018/5/layout/CenteredIconLabelDescriptionList"/>
    <dgm:cxn modelId="{DE71121E-83D3-4CCE-A78B-DB1607675456}" type="presParOf" srcId="{40F60E19-5134-4D97-B3B9-F5675330875B}" destId="{42BD8B74-A25E-4951-A4C1-8CAF285A0C43}" srcOrd="2" destOrd="0" presId="urn:microsoft.com/office/officeart/2018/5/layout/CenteredIconLabelDescriptionList"/>
    <dgm:cxn modelId="{8FCF4021-7CDA-4B1F-80E4-B37EDF3149FB}" type="presParOf" srcId="{40F60E19-5134-4D97-B3B9-F5675330875B}" destId="{0BF95AFC-779D-4916-ADA6-AB78F49DDB28}" srcOrd="3" destOrd="0" presId="urn:microsoft.com/office/officeart/2018/5/layout/CenteredIconLabelDescriptionList"/>
    <dgm:cxn modelId="{74A04AD9-9E00-4807-AC7C-000754031BEB}" type="presParOf" srcId="{40F60E19-5134-4D97-B3B9-F5675330875B}" destId="{E508B6EE-007F-4F37-A550-42CF7FA43C16}" srcOrd="4" destOrd="0" presId="urn:microsoft.com/office/officeart/2018/5/layout/CenteredIconLabelDescriptionList"/>
    <dgm:cxn modelId="{F2A98CD1-78CF-46F7-BE87-E7DD75189CD8}" type="presParOf" srcId="{5B60CD55-0752-48EF-BFBA-C2759D4109E6}" destId="{C12E6D6C-2647-4B35-9D4E-885AFB561F42}" srcOrd="3" destOrd="0" presId="urn:microsoft.com/office/officeart/2018/5/layout/CenteredIconLabelDescriptionList"/>
    <dgm:cxn modelId="{C557BC13-D4B1-441D-A500-713CF4922992}" type="presParOf" srcId="{5B60CD55-0752-48EF-BFBA-C2759D4109E6}" destId="{62064F81-F93C-4171-BADF-01123419E90A}" srcOrd="4" destOrd="0" presId="urn:microsoft.com/office/officeart/2018/5/layout/CenteredIconLabelDescriptionList"/>
    <dgm:cxn modelId="{3E04CF22-C85B-423F-AA2F-A3C8485A30D5}" type="presParOf" srcId="{62064F81-F93C-4171-BADF-01123419E90A}" destId="{B5B5FF57-645E-4538-91A6-B615C9A834C2}" srcOrd="0" destOrd="0" presId="urn:microsoft.com/office/officeart/2018/5/layout/CenteredIconLabelDescriptionList"/>
    <dgm:cxn modelId="{5B479D87-DCAA-43AE-9EBF-6B788CD92D64}" type="presParOf" srcId="{62064F81-F93C-4171-BADF-01123419E90A}" destId="{4E5C4B22-9499-4C73-A01F-256B2AAA7996}" srcOrd="1" destOrd="0" presId="urn:microsoft.com/office/officeart/2018/5/layout/CenteredIconLabelDescriptionList"/>
    <dgm:cxn modelId="{2C537BD9-B33D-4241-936F-19B085AED345}" type="presParOf" srcId="{62064F81-F93C-4171-BADF-01123419E90A}" destId="{BFDB5B4F-7CDC-468B-BA5D-392CBD205A97}" srcOrd="2" destOrd="0" presId="urn:microsoft.com/office/officeart/2018/5/layout/CenteredIconLabelDescriptionList"/>
    <dgm:cxn modelId="{88D9BC04-C9A8-469E-BEE2-72CED909EBE2}" type="presParOf" srcId="{62064F81-F93C-4171-BADF-01123419E90A}" destId="{EC8777FF-F91C-4BF0-BF48-9841B2C6DD44}" srcOrd="3" destOrd="0" presId="urn:microsoft.com/office/officeart/2018/5/layout/CenteredIconLabelDescriptionList"/>
    <dgm:cxn modelId="{706A23A3-1D9C-4655-AC20-71E21BFAB158}" type="presParOf" srcId="{62064F81-F93C-4171-BADF-01123419E90A}" destId="{A2AF8605-6900-4A26-A995-2FF52ED6EF4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857FD-63F2-44DF-B7FC-8DF6FDEB10F8}">
      <dsp:nvSpPr>
        <dsp:cNvPr id="0" name=""/>
        <dsp:cNvSpPr/>
      </dsp:nvSpPr>
      <dsp:spPr>
        <a:xfrm>
          <a:off x="1076460" y="596426"/>
          <a:ext cx="1153195" cy="1153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D858A-B443-478B-B6CD-B00D291C6A51}">
      <dsp:nvSpPr>
        <dsp:cNvPr id="0" name=""/>
        <dsp:cNvSpPr/>
      </dsp:nvSpPr>
      <dsp:spPr>
        <a:xfrm>
          <a:off x="5636" y="1866099"/>
          <a:ext cx="3294843" cy="49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i-FI" sz="3200" kern="1200"/>
            <a:t>Kieli</a:t>
          </a:r>
        </a:p>
      </dsp:txBody>
      <dsp:txXfrm>
        <a:off x="5636" y="1866099"/>
        <a:ext cx="3294843" cy="494226"/>
      </dsp:txXfrm>
    </dsp:sp>
    <dsp:sp modelId="{45C0BCFD-E481-4340-B2EA-13EB137E2C9F}">
      <dsp:nvSpPr>
        <dsp:cNvPr id="0" name=""/>
        <dsp:cNvSpPr/>
      </dsp:nvSpPr>
      <dsp:spPr>
        <a:xfrm>
          <a:off x="5636" y="2414501"/>
          <a:ext cx="3294843" cy="890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i-FI" sz="1700" kern="1200" dirty="0"/>
            <a:t>Monikielisyys</a:t>
          </a:r>
        </a:p>
        <a:p>
          <a:pPr marL="0" lvl="0" indent="0" algn="ctr" defTabSz="755650">
            <a:lnSpc>
              <a:spcPct val="100000"/>
            </a:lnSpc>
            <a:spcBef>
              <a:spcPct val="0"/>
            </a:spcBef>
            <a:spcAft>
              <a:spcPct val="35000"/>
            </a:spcAft>
            <a:buNone/>
          </a:pPr>
          <a:r>
            <a:rPr lang="fi-FI" sz="1700" kern="1200" dirty="0"/>
            <a:t>Maahanmuuttajat</a:t>
          </a:r>
        </a:p>
      </dsp:txBody>
      <dsp:txXfrm>
        <a:off x="5636" y="2414501"/>
        <a:ext cx="3294843" cy="890709"/>
      </dsp:txXfrm>
    </dsp:sp>
    <dsp:sp modelId="{64B4BF3C-0E29-40FB-AF67-1F4F9F4D0FEA}">
      <dsp:nvSpPr>
        <dsp:cNvPr id="0" name=""/>
        <dsp:cNvSpPr/>
      </dsp:nvSpPr>
      <dsp:spPr>
        <a:xfrm>
          <a:off x="4947902" y="596426"/>
          <a:ext cx="1153195" cy="1153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BD8B74-A25E-4951-A4C1-8CAF285A0C43}">
      <dsp:nvSpPr>
        <dsp:cNvPr id="0" name=""/>
        <dsp:cNvSpPr/>
      </dsp:nvSpPr>
      <dsp:spPr>
        <a:xfrm>
          <a:off x="3877078" y="1866099"/>
          <a:ext cx="3294843" cy="49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i-FI" sz="3200" kern="1200"/>
            <a:t>Uskonto</a:t>
          </a:r>
        </a:p>
      </dsp:txBody>
      <dsp:txXfrm>
        <a:off x="3877078" y="1866099"/>
        <a:ext cx="3294843" cy="494226"/>
      </dsp:txXfrm>
    </dsp:sp>
    <dsp:sp modelId="{E508B6EE-007F-4F37-A550-42CF7FA43C16}">
      <dsp:nvSpPr>
        <dsp:cNvPr id="0" name=""/>
        <dsp:cNvSpPr/>
      </dsp:nvSpPr>
      <dsp:spPr>
        <a:xfrm>
          <a:off x="3877078" y="2414501"/>
          <a:ext cx="3294843" cy="890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i-FI" sz="1700" kern="1200" dirty="0"/>
            <a:t>Eri uskontojen ristiriitaisuus opetussuunnitelman kanssa</a:t>
          </a:r>
        </a:p>
        <a:p>
          <a:pPr marL="0" lvl="0" indent="0" algn="ctr" defTabSz="755650">
            <a:lnSpc>
              <a:spcPct val="100000"/>
            </a:lnSpc>
            <a:spcBef>
              <a:spcPct val="0"/>
            </a:spcBef>
            <a:spcAft>
              <a:spcPct val="35000"/>
            </a:spcAft>
            <a:buNone/>
          </a:pPr>
          <a:r>
            <a:rPr lang="fi-FI" sz="1700" kern="1200" dirty="0"/>
            <a:t>Ramadan, pukeutuminen</a:t>
          </a:r>
        </a:p>
      </dsp:txBody>
      <dsp:txXfrm>
        <a:off x="3877078" y="2414501"/>
        <a:ext cx="3294843" cy="890709"/>
      </dsp:txXfrm>
    </dsp:sp>
    <dsp:sp modelId="{B5B5FF57-645E-4538-91A6-B615C9A834C2}">
      <dsp:nvSpPr>
        <dsp:cNvPr id="0" name=""/>
        <dsp:cNvSpPr/>
      </dsp:nvSpPr>
      <dsp:spPr>
        <a:xfrm>
          <a:off x="8819343" y="596426"/>
          <a:ext cx="1153195" cy="1153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B5B4F-7CDC-468B-BA5D-392CBD205A97}">
      <dsp:nvSpPr>
        <dsp:cNvPr id="0" name=""/>
        <dsp:cNvSpPr/>
      </dsp:nvSpPr>
      <dsp:spPr>
        <a:xfrm>
          <a:off x="7748519" y="1866099"/>
          <a:ext cx="3294843" cy="49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i-FI" sz="3200" kern="1200"/>
            <a:t>Kansallisuus</a:t>
          </a:r>
        </a:p>
      </dsp:txBody>
      <dsp:txXfrm>
        <a:off x="7748519" y="1866099"/>
        <a:ext cx="3294843" cy="494226"/>
      </dsp:txXfrm>
    </dsp:sp>
    <dsp:sp modelId="{A2AF8605-6900-4A26-A995-2FF52ED6EF4D}">
      <dsp:nvSpPr>
        <dsp:cNvPr id="0" name=""/>
        <dsp:cNvSpPr/>
      </dsp:nvSpPr>
      <dsp:spPr>
        <a:xfrm>
          <a:off x="7748519" y="2414501"/>
          <a:ext cx="3294843" cy="890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i-FI" sz="1700" kern="1200" dirty="0"/>
            <a:t>Maahanmuuttajat</a:t>
          </a:r>
        </a:p>
        <a:p>
          <a:pPr marL="0" lvl="0" indent="0" algn="ctr" defTabSz="755650">
            <a:lnSpc>
              <a:spcPct val="100000"/>
            </a:lnSpc>
            <a:spcBef>
              <a:spcPct val="0"/>
            </a:spcBef>
            <a:spcAft>
              <a:spcPct val="35000"/>
            </a:spcAft>
            <a:buNone/>
          </a:pPr>
          <a:r>
            <a:rPr lang="fi-FI" sz="1700" kern="1200" dirty="0"/>
            <a:t>Kulttuurillinen moninaisuus</a:t>
          </a:r>
        </a:p>
      </dsp:txBody>
      <dsp:txXfrm>
        <a:off x="7748519" y="2414501"/>
        <a:ext cx="3294843" cy="890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857FD-63F2-44DF-B7FC-8DF6FDEB10F8}">
      <dsp:nvSpPr>
        <dsp:cNvPr id="0" name=""/>
        <dsp:cNvSpPr/>
      </dsp:nvSpPr>
      <dsp:spPr>
        <a:xfrm>
          <a:off x="1076460" y="405118"/>
          <a:ext cx="1153195" cy="1153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D858A-B443-478B-B6CD-B00D291C6A51}">
      <dsp:nvSpPr>
        <dsp:cNvPr id="0" name=""/>
        <dsp:cNvSpPr/>
      </dsp:nvSpPr>
      <dsp:spPr>
        <a:xfrm>
          <a:off x="5636" y="1691244"/>
          <a:ext cx="3294843" cy="49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i-FI" sz="3200" kern="1200"/>
            <a:t>Kieli</a:t>
          </a:r>
        </a:p>
      </dsp:txBody>
      <dsp:txXfrm>
        <a:off x="5636" y="1691244"/>
        <a:ext cx="3294843" cy="494226"/>
      </dsp:txXfrm>
    </dsp:sp>
    <dsp:sp modelId="{45C0BCFD-E481-4340-B2EA-13EB137E2C9F}">
      <dsp:nvSpPr>
        <dsp:cNvPr id="0" name=""/>
        <dsp:cNvSpPr/>
      </dsp:nvSpPr>
      <dsp:spPr>
        <a:xfrm>
          <a:off x="5636" y="2247298"/>
          <a:ext cx="3294843" cy="1249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i-FI" sz="1700" kern="1200" dirty="0"/>
            <a:t>Monikanavainen viestintä</a:t>
          </a:r>
        </a:p>
        <a:p>
          <a:pPr marL="0" lvl="0" indent="0" algn="ctr" defTabSz="755650">
            <a:lnSpc>
              <a:spcPct val="100000"/>
            </a:lnSpc>
            <a:spcBef>
              <a:spcPct val="0"/>
            </a:spcBef>
            <a:spcAft>
              <a:spcPct val="35000"/>
            </a:spcAft>
            <a:buNone/>
          </a:pPr>
          <a:r>
            <a:rPr lang="fi-FI" sz="1700" kern="1200" dirty="0"/>
            <a:t>Mallioppiminen, kinesteettinen oppiminen</a:t>
          </a:r>
        </a:p>
        <a:p>
          <a:pPr marL="0" lvl="0" indent="0" algn="ctr" defTabSz="755650">
            <a:lnSpc>
              <a:spcPct val="100000"/>
            </a:lnSpc>
            <a:spcBef>
              <a:spcPct val="0"/>
            </a:spcBef>
            <a:spcAft>
              <a:spcPct val="35000"/>
            </a:spcAft>
            <a:buNone/>
          </a:pPr>
          <a:endParaRPr lang="fi-FI" sz="1700" kern="1200" dirty="0"/>
        </a:p>
      </dsp:txBody>
      <dsp:txXfrm>
        <a:off x="5636" y="2247298"/>
        <a:ext cx="3294843" cy="1249220"/>
      </dsp:txXfrm>
    </dsp:sp>
    <dsp:sp modelId="{64B4BF3C-0E29-40FB-AF67-1F4F9F4D0FEA}">
      <dsp:nvSpPr>
        <dsp:cNvPr id="0" name=""/>
        <dsp:cNvSpPr/>
      </dsp:nvSpPr>
      <dsp:spPr>
        <a:xfrm>
          <a:off x="4947902" y="405118"/>
          <a:ext cx="1153195" cy="1153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BD8B74-A25E-4951-A4C1-8CAF285A0C43}">
      <dsp:nvSpPr>
        <dsp:cNvPr id="0" name=""/>
        <dsp:cNvSpPr/>
      </dsp:nvSpPr>
      <dsp:spPr>
        <a:xfrm>
          <a:off x="3877078" y="1691244"/>
          <a:ext cx="3294843" cy="49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i-FI" sz="3200" kern="1200"/>
            <a:t>Uskonto</a:t>
          </a:r>
        </a:p>
      </dsp:txBody>
      <dsp:txXfrm>
        <a:off x="3877078" y="1691244"/>
        <a:ext cx="3294843" cy="494226"/>
      </dsp:txXfrm>
    </dsp:sp>
    <dsp:sp modelId="{E508B6EE-007F-4F37-A550-42CF7FA43C16}">
      <dsp:nvSpPr>
        <dsp:cNvPr id="0" name=""/>
        <dsp:cNvSpPr/>
      </dsp:nvSpPr>
      <dsp:spPr>
        <a:xfrm>
          <a:off x="3877078" y="2247298"/>
          <a:ext cx="3294843" cy="1249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i-FI" sz="1700" kern="1200" dirty="0"/>
            <a:t>Vaatetus, paastoaminen</a:t>
          </a:r>
        </a:p>
        <a:p>
          <a:pPr marL="0" lvl="0" indent="0" algn="ctr" defTabSz="755650">
            <a:lnSpc>
              <a:spcPct val="100000"/>
            </a:lnSpc>
            <a:spcBef>
              <a:spcPct val="0"/>
            </a:spcBef>
            <a:spcAft>
              <a:spcPct val="35000"/>
            </a:spcAft>
            <a:buNone/>
          </a:pPr>
          <a:r>
            <a:rPr lang="fi-FI" sz="1700" kern="1200" dirty="0"/>
            <a:t>Uskonnon huomioiminen opetuksessa</a:t>
          </a:r>
        </a:p>
      </dsp:txBody>
      <dsp:txXfrm>
        <a:off x="3877078" y="2247298"/>
        <a:ext cx="3294843" cy="1249220"/>
      </dsp:txXfrm>
    </dsp:sp>
    <dsp:sp modelId="{B5B5FF57-645E-4538-91A6-B615C9A834C2}">
      <dsp:nvSpPr>
        <dsp:cNvPr id="0" name=""/>
        <dsp:cNvSpPr/>
      </dsp:nvSpPr>
      <dsp:spPr>
        <a:xfrm>
          <a:off x="8819343" y="405118"/>
          <a:ext cx="1153195" cy="1153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B5B4F-7CDC-468B-BA5D-392CBD205A97}">
      <dsp:nvSpPr>
        <dsp:cNvPr id="0" name=""/>
        <dsp:cNvSpPr/>
      </dsp:nvSpPr>
      <dsp:spPr>
        <a:xfrm>
          <a:off x="7748519" y="1691244"/>
          <a:ext cx="3294843" cy="49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fi-FI" sz="3200" kern="1200"/>
            <a:t>Kansallisuus</a:t>
          </a:r>
        </a:p>
      </dsp:txBody>
      <dsp:txXfrm>
        <a:off x="7748519" y="1691244"/>
        <a:ext cx="3294843" cy="494226"/>
      </dsp:txXfrm>
    </dsp:sp>
    <dsp:sp modelId="{A2AF8605-6900-4A26-A995-2FF52ED6EF4D}">
      <dsp:nvSpPr>
        <dsp:cNvPr id="0" name=""/>
        <dsp:cNvSpPr/>
      </dsp:nvSpPr>
      <dsp:spPr>
        <a:xfrm>
          <a:off x="7748519" y="2247298"/>
          <a:ext cx="3294843" cy="1249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i-FI" sz="1700" kern="1200" dirty="0"/>
            <a:t>Eriyttäminen</a:t>
          </a:r>
        </a:p>
        <a:p>
          <a:pPr marL="0" lvl="0" indent="0" algn="ctr" defTabSz="755650">
            <a:lnSpc>
              <a:spcPct val="100000"/>
            </a:lnSpc>
            <a:spcBef>
              <a:spcPct val="0"/>
            </a:spcBef>
            <a:spcAft>
              <a:spcPct val="35000"/>
            </a:spcAft>
            <a:buNone/>
          </a:pPr>
          <a:r>
            <a:rPr lang="fi-FI" sz="1700" kern="1200" dirty="0"/>
            <a:t>Taustojen ja lähtökohtien huomioiminen</a:t>
          </a:r>
        </a:p>
      </dsp:txBody>
      <dsp:txXfrm>
        <a:off x="7748519" y="2247298"/>
        <a:ext cx="3294843" cy="124922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2.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612853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665895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95365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120441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1897357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3626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074906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555950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040211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414733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278758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75053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183729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667007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512643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991788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7968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350667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73843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3053064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1497038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2409852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283898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21356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3281266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4037950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14438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2639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18063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81094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90266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0159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619179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88392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24186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3289389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39322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75275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2625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672717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923859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82432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24330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190177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2681249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824738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871047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929316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343288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3772190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183085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78456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582441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4229185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110116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81829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12286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3630864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077583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291185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Tree>
    <p:extLst>
      <p:ext uri="{BB962C8B-B14F-4D97-AF65-F5344CB8AC3E}">
        <p14:creationId xmlns:p14="http://schemas.microsoft.com/office/powerpoint/2010/main" val="4174735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2540858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16774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1121853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FE9A0014-AA1A-49BA-9980-93D0684A7AAB}" type="slidenum">
              <a:rPr lang="fi-FI" smtClean="0"/>
              <a:t>‹#›</a:t>
            </a:fld>
            <a:endParaRPr lang="fi-FI"/>
          </a:p>
        </p:txBody>
      </p:sp>
    </p:spTree>
    <p:extLst>
      <p:ext uri="{BB962C8B-B14F-4D97-AF65-F5344CB8AC3E}">
        <p14:creationId xmlns:p14="http://schemas.microsoft.com/office/powerpoint/2010/main" val="3528252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93963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131385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56747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8285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4C28B766-2D7E-4EB1-BDBD-CE7783CBBC34}" type="datetimeFigureOut">
              <a:rPr lang="fi-FI" smtClean="0"/>
              <a:t>4.12.2023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E9A0014-AA1A-49BA-9980-93D0684A7AAB}"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247341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41548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E9A0014-AA1A-49BA-9980-93D0684A7AAB}"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12796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FE9A0014-AA1A-49BA-9980-93D0684A7AAB}"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13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4C28B766-2D7E-4EB1-BDBD-CE7783CBBC34}" type="datetimeFigureOut">
              <a:rPr lang="fi-FI" smtClean="0"/>
              <a:t>4.12.2023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FE9A0014-AA1A-49BA-9980-93D0684A7AAB}"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5535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4C9F9CC-DC5B-527A-776D-88D15AD43723}"/>
              </a:ext>
            </a:extLst>
          </p:cNvPr>
          <p:cNvSpPr>
            <a:spLocks noGrp="1"/>
          </p:cNvSpPr>
          <p:nvPr>
            <p:ph type="title"/>
          </p:nvPr>
        </p:nvSpPr>
        <p:spPr/>
        <p:txBody>
          <a:bodyPr/>
          <a:lstStyle/>
          <a:p>
            <a:r>
              <a:rPr lang="en-US" dirty="0"/>
              <a:t>KTKP050 </a:t>
            </a:r>
            <a:r>
              <a:rPr lang="en-US" dirty="0" err="1"/>
              <a:t>Vuorovaikutus</a:t>
            </a:r>
            <a:r>
              <a:rPr lang="en-US" dirty="0"/>
              <a:t> ja </a:t>
            </a:r>
            <a:r>
              <a:rPr lang="en-US" dirty="0" err="1"/>
              <a:t>yhteistyö</a:t>
            </a:r>
            <a:endParaRPr lang="en-US" dirty="0"/>
          </a:p>
        </p:txBody>
      </p:sp>
      <p:sp>
        <p:nvSpPr>
          <p:cNvPr id="22" name="Content Placeholder 2">
            <a:extLst>
              <a:ext uri="{FF2B5EF4-FFF2-40B4-BE49-F238E27FC236}">
                <a16:creationId xmlns:a16="http://schemas.microsoft.com/office/drawing/2014/main" id="{BD02BC7E-D00C-EA03-8AD5-A671233C5E07}"/>
              </a:ext>
            </a:extLst>
          </p:cNvPr>
          <p:cNvSpPr>
            <a:spLocks noGrp="1"/>
          </p:cNvSpPr>
          <p:nvPr>
            <p:ph sz="half" idx="1"/>
          </p:nvPr>
        </p:nvSpPr>
        <p:spPr/>
        <p:txBody>
          <a:bodyPr/>
          <a:lstStyle/>
          <a:p>
            <a:pPr marL="0" indent="0">
              <a:buNone/>
            </a:pPr>
            <a:r>
              <a:rPr lang="en-US" dirty="0"/>
              <a:t>5. demo</a:t>
            </a:r>
          </a:p>
          <a:p>
            <a:r>
              <a:rPr lang="en-US" dirty="0" err="1"/>
              <a:t>Yksilön</a:t>
            </a:r>
            <a:r>
              <a:rPr lang="en-US" dirty="0"/>
              <a:t> </a:t>
            </a:r>
            <a:r>
              <a:rPr lang="en-US" dirty="0" err="1"/>
              <a:t>kohtaaminen</a:t>
            </a:r>
            <a:r>
              <a:rPr lang="en-US" dirty="0"/>
              <a:t> </a:t>
            </a:r>
            <a:r>
              <a:rPr lang="en-US" dirty="0" err="1"/>
              <a:t>liikuntakasvatuksessa</a:t>
            </a:r>
            <a:endParaRPr lang="en-US" dirty="0"/>
          </a:p>
          <a:p>
            <a:r>
              <a:rPr lang="en-US" dirty="0" err="1"/>
              <a:t>Monimuotoisuus</a:t>
            </a:r>
            <a:r>
              <a:rPr lang="en-US" dirty="0"/>
              <a:t>, </a:t>
            </a:r>
            <a:r>
              <a:rPr lang="en-US" dirty="0" err="1"/>
              <a:t>yhdenvertaisuus</a:t>
            </a:r>
            <a:endParaRPr lang="en-US" dirty="0"/>
          </a:p>
          <a:p>
            <a:pPr marL="0" indent="0">
              <a:buNone/>
            </a:pPr>
            <a:endParaRPr lang="en-US" dirty="0"/>
          </a:p>
          <a:p>
            <a:pPr marL="0" indent="0">
              <a:buNone/>
            </a:pPr>
            <a:r>
              <a:rPr lang="en-US" dirty="0"/>
              <a:t>	1) </a:t>
            </a:r>
            <a:r>
              <a:rPr lang="en-US" dirty="0" err="1"/>
              <a:t>Muistutus</a:t>
            </a:r>
            <a:r>
              <a:rPr lang="en-US" dirty="0"/>
              <a:t> LPE-</a:t>
            </a:r>
            <a:r>
              <a:rPr lang="en-US" dirty="0" err="1"/>
              <a:t>valinnoista</a:t>
            </a:r>
            <a:r>
              <a:rPr lang="en-US" dirty="0"/>
              <a:t> </a:t>
            </a:r>
            <a:r>
              <a:rPr lang="en-US" dirty="0" err="1"/>
              <a:t>Sisuun</a:t>
            </a:r>
            <a:endParaRPr lang="en-US" dirty="0"/>
          </a:p>
          <a:p>
            <a:pPr marL="0" indent="0">
              <a:buNone/>
            </a:pPr>
            <a:r>
              <a:rPr lang="en-US" dirty="0"/>
              <a:t>	2) </a:t>
            </a:r>
            <a:r>
              <a:rPr lang="en-US" dirty="0" err="1"/>
              <a:t>Tehtäväkertaus</a:t>
            </a:r>
            <a:r>
              <a:rPr lang="en-US" dirty="0"/>
              <a:t> (</a:t>
            </a:r>
            <a:r>
              <a:rPr lang="en-US" dirty="0" err="1"/>
              <a:t>Prope</a:t>
            </a:r>
            <a:r>
              <a:rPr lang="en-US" dirty="0"/>
              <a:t> + </a:t>
            </a:r>
            <a:r>
              <a:rPr lang="en-US" dirty="0" err="1"/>
              <a:t>ryhmätyö</a:t>
            </a:r>
            <a:r>
              <a:rPr lang="en-US" dirty="0"/>
              <a:t>), </a:t>
            </a:r>
          </a:p>
          <a:p>
            <a:pPr marL="0" indent="0">
              <a:buNone/>
            </a:pPr>
            <a:r>
              <a:rPr lang="en-US" dirty="0"/>
              <a:t>	</a:t>
            </a:r>
            <a:r>
              <a:rPr lang="en-US" dirty="0" err="1"/>
              <a:t>ks</a:t>
            </a:r>
            <a:r>
              <a:rPr lang="en-US" dirty="0"/>
              <a:t>. </a:t>
            </a:r>
            <a:r>
              <a:rPr lang="en-US" dirty="0" err="1"/>
              <a:t>arviointikriteerit</a:t>
            </a:r>
            <a:r>
              <a:rPr lang="en-US" dirty="0"/>
              <a:t> peda.net-</a:t>
            </a:r>
            <a:r>
              <a:rPr lang="en-US" dirty="0" err="1"/>
              <a:t>sivuilta</a:t>
            </a:r>
            <a:endParaRPr lang="en-US" dirty="0"/>
          </a:p>
          <a:p>
            <a:pPr marL="0" indent="0">
              <a:buNone/>
            </a:pPr>
            <a:r>
              <a:rPr lang="en-US" dirty="0"/>
              <a:t>	3) </a:t>
            </a:r>
            <a:r>
              <a:rPr lang="en-US" dirty="0" err="1"/>
              <a:t>Artikkelikatsaus</a:t>
            </a:r>
            <a:r>
              <a:rPr lang="en-US" dirty="0"/>
              <a:t> </a:t>
            </a:r>
            <a:r>
              <a:rPr lang="en-US" dirty="0" err="1"/>
              <a:t>viime</a:t>
            </a:r>
            <a:r>
              <a:rPr lang="en-US" dirty="0"/>
              <a:t> </a:t>
            </a:r>
            <a:r>
              <a:rPr lang="en-US" dirty="0" err="1"/>
              <a:t>kertaan</a:t>
            </a:r>
            <a:endParaRPr lang="en-US" dirty="0"/>
          </a:p>
          <a:p>
            <a:pPr marL="0" indent="0">
              <a:buNone/>
            </a:pPr>
            <a:r>
              <a:rPr lang="en-US" dirty="0"/>
              <a:t>	4) </a:t>
            </a:r>
            <a:r>
              <a:rPr lang="en-US" dirty="0" err="1"/>
              <a:t>Yhdenvertaisuus</a:t>
            </a:r>
            <a:r>
              <a:rPr lang="en-US" dirty="0"/>
              <a:t> -&gt; </a:t>
            </a:r>
            <a:r>
              <a:rPr lang="en-US" dirty="0" err="1"/>
              <a:t>ryhmäpohdinnat</a:t>
            </a:r>
            <a:endParaRPr lang="en-US" dirty="0"/>
          </a:p>
        </p:txBody>
      </p:sp>
      <p:pic>
        <p:nvPicPr>
          <p:cNvPr id="5" name="Picture Placeholder 4" descr="A mushroom growing on a tree stump&#10;&#10;Description automatically generated">
            <a:extLst>
              <a:ext uri="{FF2B5EF4-FFF2-40B4-BE49-F238E27FC236}">
                <a16:creationId xmlns:a16="http://schemas.microsoft.com/office/drawing/2014/main" id="{32DC3120-E864-A57D-099A-EF61AC0721A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4999" b="-4"/>
          <a:stretch/>
        </p:blipFill>
        <p:spPr>
          <a:xfrm rot="5400000">
            <a:off x="7298269" y="1750999"/>
            <a:ext cx="4940823" cy="3887787"/>
          </a:xfrm>
          <a:noFill/>
        </p:spPr>
      </p:pic>
    </p:spTree>
    <p:extLst>
      <p:ext uri="{BB962C8B-B14F-4D97-AF65-F5344CB8AC3E}">
        <p14:creationId xmlns:p14="http://schemas.microsoft.com/office/powerpoint/2010/main" val="3242149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43471" y="476250"/>
            <a:ext cx="10369103" cy="1080542"/>
          </a:xfrm>
        </p:spPr>
        <p:txBody>
          <a:bodyPr anchor="t">
            <a:normAutofit/>
          </a:bodyPr>
          <a:lstStyle/>
          <a:p>
            <a:r>
              <a:rPr lang="fi-FI"/>
              <a:t>Yhdenvertaisuus liikunnassa</a:t>
            </a:r>
            <a:br>
              <a:rPr lang="fi-FI"/>
            </a:br>
            <a:r>
              <a:rPr lang="fi-FI"/>
              <a:t>Mielenterveys</a:t>
            </a:r>
          </a:p>
        </p:txBody>
      </p:sp>
      <p:pic>
        <p:nvPicPr>
          <p:cNvPr id="5" name="Picture 4">
            <a:extLst>
              <a:ext uri="{FF2B5EF4-FFF2-40B4-BE49-F238E27FC236}">
                <a16:creationId xmlns:a16="http://schemas.microsoft.com/office/drawing/2014/main" id="{CAFBC637-33E3-54EF-2514-9ECC1BE43DAC}"/>
              </a:ext>
            </a:extLst>
          </p:cNvPr>
          <p:cNvPicPr>
            <a:picLocks noChangeAspect="1"/>
          </p:cNvPicPr>
          <p:nvPr/>
        </p:nvPicPr>
        <p:blipFill rotWithShape="1">
          <a:blip r:embed="rId2"/>
          <a:srcRect t="336" r="-1" b="21429"/>
          <a:stretch/>
        </p:blipFill>
        <p:spPr>
          <a:xfrm>
            <a:off x="479425" y="1773239"/>
            <a:ext cx="11229363" cy="4392612"/>
          </a:xfrm>
          <a:prstGeom prst="rect">
            <a:avLst/>
          </a:prstGeom>
          <a:noFill/>
        </p:spPr>
      </p:pic>
    </p:spTree>
    <p:extLst>
      <p:ext uri="{BB962C8B-B14F-4D97-AF65-F5344CB8AC3E}">
        <p14:creationId xmlns:p14="http://schemas.microsoft.com/office/powerpoint/2010/main" val="1607561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äsi – aurinko">
            <a:extLst>
              <a:ext uri="{FF2B5EF4-FFF2-40B4-BE49-F238E27FC236}">
                <a16:creationId xmlns:a16="http://schemas.microsoft.com/office/drawing/2014/main" id="{9A6C2EAA-8E19-0A61-2759-918627AECA8E}"/>
              </a:ext>
            </a:extLst>
          </p:cNvPr>
          <p:cNvPicPr>
            <a:picLocks noChangeAspect="1"/>
          </p:cNvPicPr>
          <p:nvPr/>
        </p:nvPicPr>
        <p:blipFill rotWithShape="1">
          <a:blip r:embed="rId2"/>
          <a:srcRect l="24843" r="6457" b="2"/>
          <a:stretch/>
        </p:blipFill>
        <p:spPr>
          <a:xfrm>
            <a:off x="5159896" y="10"/>
            <a:ext cx="7032104" cy="685799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noFill/>
        </p:spPr>
      </p:pic>
      <p:sp>
        <p:nvSpPr>
          <p:cNvPr id="3" name="Sisällön paikkamerkki 2">
            <a:extLst>
              <a:ext uri="{FF2B5EF4-FFF2-40B4-BE49-F238E27FC236}">
                <a16:creationId xmlns:a16="http://schemas.microsoft.com/office/drawing/2014/main" id="{6EB1CB37-9BA0-45D6-C890-2DC4FB0741D5}"/>
              </a:ext>
            </a:extLst>
          </p:cNvPr>
          <p:cNvSpPr>
            <a:spLocks noGrp="1"/>
          </p:cNvSpPr>
          <p:nvPr>
            <p:ph type="ctrTitle"/>
          </p:nvPr>
        </p:nvSpPr>
        <p:spPr>
          <a:xfrm>
            <a:off x="738909" y="1560945"/>
            <a:ext cx="4420465" cy="4174837"/>
          </a:xfrm>
        </p:spPr>
        <p:txBody>
          <a:bodyPr vert="horz" lIns="91440" tIns="45720" rIns="91440" bIns="45720" rtlCol="0" anchor="t">
            <a:noAutofit/>
          </a:bodyPr>
          <a:lstStyle/>
          <a:p>
            <a:pPr marL="342900" indent="-342900">
              <a:buFont typeface="Arial" panose="020B0604020202020204" pitchFamily="34" charset="0"/>
              <a:buChar char="•"/>
            </a:pPr>
            <a:r>
              <a:rPr lang="fi-FI" sz="2000" dirty="0"/>
              <a:t>Ei pakottamista -&gt; kannustaa tekemään omien tuntemusten mukaan</a:t>
            </a:r>
          </a:p>
          <a:p>
            <a:pPr marL="342900" indent="-342900">
              <a:buFont typeface="Arial" panose="020B0604020202020204" pitchFamily="34" charset="0"/>
              <a:buChar char="•"/>
            </a:pPr>
            <a:r>
              <a:rPr lang="fi-FI" sz="2000" dirty="0"/>
              <a:t>Läsnäolon harjoitusten toteuttaminen</a:t>
            </a:r>
          </a:p>
          <a:p>
            <a:pPr marL="342900" indent="-342900">
              <a:buFont typeface="Arial" panose="020B0604020202020204" pitchFamily="34" charset="0"/>
              <a:buChar char="•"/>
            </a:pPr>
            <a:r>
              <a:rPr lang="fi-FI" sz="2000" dirty="0"/>
              <a:t>Oppilaan itsensä sekä opettajan realistiset tavoitteet</a:t>
            </a:r>
          </a:p>
          <a:p>
            <a:pPr marL="342900" indent="-342900">
              <a:buFont typeface="Arial" panose="020B0604020202020204" pitchFamily="34" charset="0"/>
              <a:buChar char="•"/>
            </a:pPr>
            <a:r>
              <a:rPr lang="fi-FI" sz="2000" dirty="0"/>
              <a:t>Ryhmätilanteiden pelko -&gt; ryhmien jakaminen</a:t>
            </a:r>
          </a:p>
          <a:p>
            <a:pPr marL="342900" indent="-342900">
              <a:buFont typeface="Arial" panose="020B0604020202020204" pitchFamily="34" charset="0"/>
              <a:buChar char="•"/>
            </a:pPr>
            <a:r>
              <a:rPr lang="fi-FI" sz="2000" dirty="0"/>
              <a:t>Arviointikriteerien muuttaminen</a:t>
            </a:r>
          </a:p>
          <a:p>
            <a:pPr marL="342900" indent="-342900">
              <a:buFont typeface="Arial" panose="020B0604020202020204" pitchFamily="34" charset="0"/>
              <a:buChar char="•"/>
            </a:pPr>
            <a:r>
              <a:rPr lang="fi-FI" sz="2000" dirty="0"/>
              <a:t>Nollatoleranssi kiusaamiselle ja syrjinnälle</a:t>
            </a:r>
          </a:p>
          <a:p>
            <a:pPr marL="342900" indent="-342900">
              <a:buFont typeface="Arial" panose="020B0604020202020204" pitchFamily="34" charset="0"/>
              <a:buChar char="•"/>
            </a:pPr>
            <a:r>
              <a:rPr lang="fi-FI" sz="2000" dirty="0"/>
              <a:t>Hyvän ilmapiirin luominen</a:t>
            </a:r>
          </a:p>
          <a:p>
            <a:pPr marL="342900" indent="-342900">
              <a:buFont typeface="Arial" panose="020B0604020202020204" pitchFamily="34" charset="0"/>
              <a:buChar char="•"/>
            </a:pPr>
            <a:r>
              <a:rPr lang="fi-FI" sz="2000" dirty="0"/>
              <a:t>YKSILÖLLISTÄMINEN</a:t>
            </a:r>
          </a:p>
        </p:txBody>
      </p:sp>
    </p:spTree>
    <p:extLst>
      <p:ext uri="{BB962C8B-B14F-4D97-AF65-F5344CB8AC3E}">
        <p14:creationId xmlns:p14="http://schemas.microsoft.com/office/powerpoint/2010/main" val="3389479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snow">
            <a:extLst>
              <a:ext uri="{FF2B5EF4-FFF2-40B4-BE49-F238E27FC236}">
                <a16:creationId xmlns:a16="http://schemas.microsoft.com/office/drawing/2014/main" id="{F66300B0-3CE8-DB52-467F-B763BB97853A}"/>
              </a:ext>
            </a:extLst>
          </p:cNvPr>
          <p:cNvPicPr>
            <a:picLocks noChangeAspect="1"/>
          </p:cNvPicPr>
          <p:nvPr/>
        </p:nvPicPr>
        <p:blipFill rotWithShape="1">
          <a:blip r:embed="rId2">
            <a:extLst>
              <a:ext uri="{28A0092B-C50C-407E-A947-70E740481C1C}">
                <a14:useLocalDpi xmlns:a14="http://schemas.microsoft.com/office/drawing/2010/main" val="0"/>
              </a:ext>
            </a:extLst>
          </a:blip>
          <a:srcRect t="7304" b="19762"/>
          <a:stretch/>
        </p:blipFill>
        <p:spPr>
          <a:xfrm>
            <a:off x="20" y="10"/>
            <a:ext cx="12191980" cy="666907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noFill/>
          <a:ln>
            <a:noFill/>
          </a:ln>
        </p:spPr>
      </p:pic>
      <p:sp>
        <p:nvSpPr>
          <p:cNvPr id="2" name="Title 1">
            <a:extLst>
              <a:ext uri="{FF2B5EF4-FFF2-40B4-BE49-F238E27FC236}">
                <a16:creationId xmlns:a16="http://schemas.microsoft.com/office/drawing/2014/main" id="{06422145-608A-45F7-2B42-50B26160236F}"/>
              </a:ext>
            </a:extLst>
          </p:cNvPr>
          <p:cNvSpPr>
            <a:spLocks noGrp="1"/>
          </p:cNvSpPr>
          <p:nvPr>
            <p:ph type="title"/>
          </p:nvPr>
        </p:nvSpPr>
        <p:spPr/>
        <p:txBody>
          <a:bodyPr anchor="t">
            <a:normAutofit/>
          </a:bodyPr>
          <a:lstStyle/>
          <a:p>
            <a:r>
              <a:rPr lang="fi-FI" dirty="0"/>
              <a:t>Rentouttavaa ja nautinnollista joululomaa!</a:t>
            </a:r>
          </a:p>
        </p:txBody>
      </p:sp>
    </p:spTree>
    <p:extLst>
      <p:ext uri="{BB962C8B-B14F-4D97-AF65-F5344CB8AC3E}">
        <p14:creationId xmlns:p14="http://schemas.microsoft.com/office/powerpoint/2010/main" val="741474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731" y="431956"/>
            <a:ext cx="10369103" cy="911678"/>
          </a:xfrm>
        </p:spPr>
        <p:txBody>
          <a:bodyPr/>
          <a:lstStyle/>
          <a:p>
            <a:r>
              <a:rPr lang="fi-FI" sz="4400" dirty="0"/>
              <a:t>Opettajan ammattietiikka:</a:t>
            </a:r>
          </a:p>
        </p:txBody>
      </p:sp>
      <p:pic>
        <p:nvPicPr>
          <p:cNvPr id="5" name="Content Placeholder 4"/>
          <p:cNvPicPr>
            <a:picLocks noGrp="1" noChangeAspect="1"/>
          </p:cNvPicPr>
          <p:nvPr>
            <p:ph idx="1"/>
          </p:nvPr>
        </p:nvPicPr>
        <p:blipFill>
          <a:blip r:embed="rId2"/>
          <a:stretch>
            <a:fillRect/>
          </a:stretch>
        </p:blipFill>
        <p:spPr>
          <a:xfrm>
            <a:off x="950060" y="1675026"/>
            <a:ext cx="10123714" cy="4706409"/>
          </a:xfrm>
          <a:prstGeom prst="rect">
            <a:avLst/>
          </a:prstGeom>
        </p:spPr>
      </p:pic>
      <p:sp>
        <p:nvSpPr>
          <p:cNvPr id="6" name="TextBox 5"/>
          <p:cNvSpPr txBox="1"/>
          <p:nvPr/>
        </p:nvSpPr>
        <p:spPr>
          <a:xfrm>
            <a:off x="5795893" y="6381435"/>
            <a:ext cx="4320480" cy="369332"/>
          </a:xfrm>
          <a:prstGeom prst="rect">
            <a:avLst/>
          </a:prstGeom>
          <a:noFill/>
        </p:spPr>
        <p:txBody>
          <a:bodyPr wrap="square" rtlCol="0">
            <a:spAutoFit/>
          </a:bodyPr>
          <a:lstStyle/>
          <a:p>
            <a:r>
              <a:rPr lang="fi-FI" dirty="0"/>
              <a:t>Lähde: OAJ / Jukka Lummelahti</a:t>
            </a:r>
          </a:p>
        </p:txBody>
      </p:sp>
    </p:spTree>
    <p:extLst>
      <p:ext uri="{BB962C8B-B14F-4D97-AF65-F5344CB8AC3E}">
        <p14:creationId xmlns:p14="http://schemas.microsoft.com/office/powerpoint/2010/main" val="3879966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3AC3A4-83EB-F9F5-7945-89AAAD30D2BB}"/>
              </a:ext>
            </a:extLst>
          </p:cNvPr>
          <p:cNvSpPr>
            <a:spLocks noGrp="1"/>
          </p:cNvSpPr>
          <p:nvPr>
            <p:ph type="body" idx="1"/>
          </p:nvPr>
        </p:nvSpPr>
        <p:spPr>
          <a:xfrm>
            <a:off x="479426" y="1482609"/>
            <a:ext cx="4608959" cy="575642"/>
          </a:xfrm>
        </p:spPr>
        <p:txBody>
          <a:bodyPr/>
          <a:lstStyle/>
          <a:p>
            <a:r>
              <a:rPr lang="fi-FI" dirty="0"/>
              <a:t>Ryhmien aihealueet</a:t>
            </a:r>
          </a:p>
        </p:txBody>
      </p:sp>
      <p:sp>
        <p:nvSpPr>
          <p:cNvPr id="3" name="Content Placeholder 2">
            <a:extLst>
              <a:ext uri="{FF2B5EF4-FFF2-40B4-BE49-F238E27FC236}">
                <a16:creationId xmlns:a16="http://schemas.microsoft.com/office/drawing/2014/main" id="{A80A5133-C5EA-5888-98C3-89C070F7BAEC}"/>
              </a:ext>
            </a:extLst>
          </p:cNvPr>
          <p:cNvSpPr>
            <a:spLocks noGrp="1"/>
          </p:cNvSpPr>
          <p:nvPr>
            <p:ph sz="half" idx="2"/>
          </p:nvPr>
        </p:nvSpPr>
        <p:spPr>
          <a:xfrm>
            <a:off x="479426" y="1978269"/>
            <a:ext cx="5616574" cy="4571999"/>
          </a:xfrm>
        </p:spPr>
        <p:txBody>
          <a:bodyPr/>
          <a:lstStyle/>
          <a:p>
            <a:pPr marL="0" indent="0">
              <a:buNone/>
            </a:pPr>
            <a:r>
              <a:rPr lang="fi-FI" dirty="0"/>
              <a:t>1. KULTTUURI</a:t>
            </a:r>
          </a:p>
          <a:p>
            <a:pPr marL="0" indent="0">
              <a:buNone/>
            </a:pPr>
            <a:r>
              <a:rPr lang="fi-FI" dirty="0"/>
              <a:t>	kieli, kansallisuus, uskonto</a:t>
            </a:r>
          </a:p>
          <a:p>
            <a:pPr marL="0" indent="0">
              <a:buNone/>
            </a:pPr>
            <a:r>
              <a:rPr lang="fi-FI" dirty="0"/>
              <a:t>2. SUKUPUOLET</a:t>
            </a:r>
          </a:p>
          <a:p>
            <a:pPr marL="0" indent="0">
              <a:buNone/>
            </a:pPr>
            <a:r>
              <a:rPr lang="fi-FI" dirty="0"/>
              <a:t>	kaikki eri sukupuolet, sateenkaariperheet, 	heteronormatiivisuus, stereotypiat</a:t>
            </a:r>
          </a:p>
          <a:p>
            <a:pPr marL="0" indent="0">
              <a:buNone/>
            </a:pPr>
            <a:r>
              <a:rPr lang="fi-FI" dirty="0"/>
              <a:t>3. (TYTÖT JA) TASA-ARVO</a:t>
            </a:r>
          </a:p>
          <a:p>
            <a:pPr marL="0" indent="0">
              <a:buNone/>
            </a:pPr>
            <a:r>
              <a:rPr lang="fi-FI" dirty="0"/>
              <a:t>	koulutus, asenteet perheissä ja 	yhteiskunnassa, ympärileikkaus (Plan)</a:t>
            </a:r>
          </a:p>
          <a:p>
            <a:pPr marL="0" indent="0">
              <a:buNone/>
            </a:pPr>
            <a:r>
              <a:rPr lang="fi-FI" dirty="0"/>
              <a:t>4. MIELEN HYVINVOINTI</a:t>
            </a:r>
          </a:p>
          <a:p>
            <a:pPr marL="0" indent="0">
              <a:buNone/>
            </a:pPr>
            <a:r>
              <a:rPr lang="fi-FI" dirty="0"/>
              <a:t>	paniikkihäiriöt, ryhmätilanteiden pelko, oman 	kehon hyväksymisen haasteet (syömishäiriöt) </a:t>
            </a:r>
            <a:r>
              <a:rPr lang="fi-FI" dirty="0">
                <a:sym typeface="Wingdings" panose="05000000000000000000" pitchFamily="2" charset="2"/>
              </a:rPr>
              <a:t> 	stigma, kiusaaminen, syrjintä</a:t>
            </a:r>
            <a:r>
              <a:rPr lang="fi-FI" dirty="0"/>
              <a:t> </a:t>
            </a:r>
          </a:p>
        </p:txBody>
      </p:sp>
      <p:sp>
        <p:nvSpPr>
          <p:cNvPr id="4" name="Text Placeholder 3">
            <a:extLst>
              <a:ext uri="{FF2B5EF4-FFF2-40B4-BE49-F238E27FC236}">
                <a16:creationId xmlns:a16="http://schemas.microsoft.com/office/drawing/2014/main" id="{AFF47D15-A6F6-17CC-7BFC-9CF68045BD0B}"/>
              </a:ext>
            </a:extLst>
          </p:cNvPr>
          <p:cNvSpPr>
            <a:spLocks noGrp="1"/>
          </p:cNvSpPr>
          <p:nvPr>
            <p:ph type="body" sz="quarter" idx="3"/>
          </p:nvPr>
        </p:nvSpPr>
        <p:spPr>
          <a:xfrm>
            <a:off x="7103617" y="1473520"/>
            <a:ext cx="4608265" cy="575642"/>
          </a:xfrm>
        </p:spPr>
        <p:txBody>
          <a:bodyPr/>
          <a:lstStyle/>
          <a:p>
            <a:r>
              <a:rPr lang="fi-FI" dirty="0"/>
              <a:t>Ryhmätehtävä</a:t>
            </a:r>
          </a:p>
        </p:txBody>
      </p:sp>
      <p:sp>
        <p:nvSpPr>
          <p:cNvPr id="5" name="Content Placeholder 4">
            <a:extLst>
              <a:ext uri="{FF2B5EF4-FFF2-40B4-BE49-F238E27FC236}">
                <a16:creationId xmlns:a16="http://schemas.microsoft.com/office/drawing/2014/main" id="{08333649-0535-7FA6-EFDD-37F082800FCA}"/>
              </a:ext>
            </a:extLst>
          </p:cNvPr>
          <p:cNvSpPr>
            <a:spLocks noGrp="1"/>
          </p:cNvSpPr>
          <p:nvPr>
            <p:ph sz="quarter" idx="4"/>
          </p:nvPr>
        </p:nvSpPr>
        <p:spPr>
          <a:xfrm>
            <a:off x="7127099" y="2058251"/>
            <a:ext cx="4896297" cy="3744963"/>
          </a:xfrm>
        </p:spPr>
        <p:txBody>
          <a:bodyPr/>
          <a:lstStyle/>
          <a:p>
            <a:pPr marL="0" indent="0">
              <a:buNone/>
            </a:pPr>
            <a:r>
              <a:rPr lang="fi-FI" b="1" dirty="0"/>
              <a:t>Tutustukaa omaan aiheeseenne</a:t>
            </a:r>
          </a:p>
          <a:p>
            <a:pPr lvl="1"/>
            <a:r>
              <a:rPr lang="fi-FI" b="1" dirty="0"/>
              <a:t>Hankkikaa tietoa aihealueestanne ja tehkää lyhyt info aiheesta keskustelun pohjaksi</a:t>
            </a:r>
          </a:p>
          <a:p>
            <a:pPr marL="269875" lvl="1" indent="0">
              <a:buNone/>
            </a:pPr>
            <a:endParaRPr lang="fi-FI" b="1" dirty="0"/>
          </a:p>
          <a:p>
            <a:pPr marL="269875" lvl="1" indent="0">
              <a:buNone/>
            </a:pPr>
            <a:r>
              <a:rPr lang="fi-FI" b="1" dirty="0"/>
              <a:t>Miten huomioitava eri liikuntaympäristöissä?</a:t>
            </a:r>
          </a:p>
          <a:p>
            <a:pPr marL="269875" lvl="1" indent="0">
              <a:buNone/>
            </a:pPr>
            <a:r>
              <a:rPr lang="fi-FI" b="1" dirty="0"/>
              <a:t>Entä liikunnanopetuksessa?</a:t>
            </a:r>
          </a:p>
          <a:p>
            <a:pPr marL="269875" lvl="1" indent="0">
              <a:buNone/>
            </a:pPr>
            <a:r>
              <a:rPr lang="fi-FI" b="1" dirty="0"/>
              <a:t>(esim. tanssi, uinti, suunnistus, talviliikunta)</a:t>
            </a:r>
          </a:p>
          <a:p>
            <a:pPr marL="269875" lvl="1" indent="0">
              <a:buNone/>
            </a:pPr>
            <a:r>
              <a:rPr lang="fi-FI" b="1" dirty="0"/>
              <a:t>Arviointi?</a:t>
            </a:r>
          </a:p>
          <a:p>
            <a:pPr marL="269875" lvl="1" indent="0">
              <a:buNone/>
            </a:pPr>
            <a:r>
              <a:rPr lang="fi-FI" b="1" dirty="0"/>
              <a:t>Esimerkkejä elävästä elämästä?</a:t>
            </a:r>
          </a:p>
        </p:txBody>
      </p:sp>
      <p:sp>
        <p:nvSpPr>
          <p:cNvPr id="6" name="Title 5">
            <a:extLst>
              <a:ext uri="{FF2B5EF4-FFF2-40B4-BE49-F238E27FC236}">
                <a16:creationId xmlns:a16="http://schemas.microsoft.com/office/drawing/2014/main" id="{B337C5FF-C97A-548E-B10D-F87C2C45CF61}"/>
              </a:ext>
            </a:extLst>
          </p:cNvPr>
          <p:cNvSpPr>
            <a:spLocks noGrp="1"/>
          </p:cNvSpPr>
          <p:nvPr>
            <p:ph type="title"/>
          </p:nvPr>
        </p:nvSpPr>
        <p:spPr/>
        <p:txBody>
          <a:bodyPr/>
          <a:lstStyle/>
          <a:p>
            <a:r>
              <a:rPr lang="fi-FI" dirty="0"/>
              <a:t>Yhdenvertaisuus ja liikunta</a:t>
            </a:r>
          </a:p>
        </p:txBody>
      </p:sp>
    </p:spTree>
    <p:extLst>
      <p:ext uri="{BB962C8B-B14F-4D97-AF65-F5344CB8AC3E}">
        <p14:creationId xmlns:p14="http://schemas.microsoft.com/office/powerpoint/2010/main" val="404518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7648A-F2AB-1086-3452-84A69BA24CB5}"/>
              </a:ext>
            </a:extLst>
          </p:cNvPr>
          <p:cNvSpPr>
            <a:spLocks noGrp="1"/>
          </p:cNvSpPr>
          <p:nvPr>
            <p:ph type="ctrTitle"/>
          </p:nvPr>
        </p:nvSpPr>
        <p:spPr>
          <a:xfrm>
            <a:off x="2069331" y="4934601"/>
            <a:ext cx="8031961" cy="882398"/>
          </a:xfrm>
        </p:spPr>
        <p:txBody>
          <a:bodyPr>
            <a:normAutofit/>
          </a:bodyPr>
          <a:lstStyle/>
          <a:p>
            <a:r>
              <a:rPr lang="fi-FI" sz="4400" dirty="0"/>
              <a:t>Kulttuuri</a:t>
            </a:r>
          </a:p>
        </p:txBody>
      </p:sp>
      <p:sp>
        <p:nvSpPr>
          <p:cNvPr id="3" name="Alaotsikko 2">
            <a:extLst>
              <a:ext uri="{FF2B5EF4-FFF2-40B4-BE49-F238E27FC236}">
                <a16:creationId xmlns:a16="http://schemas.microsoft.com/office/drawing/2014/main" id="{EE3956F8-6327-5F54-2ED7-413D44FA8B37}"/>
              </a:ext>
            </a:extLst>
          </p:cNvPr>
          <p:cNvSpPr>
            <a:spLocks noGrp="1"/>
          </p:cNvSpPr>
          <p:nvPr>
            <p:ph type="subTitle" idx="1"/>
          </p:nvPr>
        </p:nvSpPr>
        <p:spPr>
          <a:xfrm>
            <a:off x="2780983" y="5945844"/>
            <a:ext cx="6396471" cy="509627"/>
          </a:xfrm>
        </p:spPr>
        <p:txBody>
          <a:bodyPr>
            <a:normAutofit/>
          </a:bodyPr>
          <a:lstStyle/>
          <a:p>
            <a:r>
              <a:rPr lang="fi-FI" sz="1200" dirty="0"/>
              <a:t>Arttu, Teemu, </a:t>
            </a:r>
            <a:r>
              <a:rPr lang="fi-FI" sz="1200" dirty="0" err="1"/>
              <a:t>Siiir</a:t>
            </a:r>
            <a:r>
              <a:rPr lang="fi-FI" sz="1200" dirty="0"/>
              <a:t>, Lotta ja ilona</a:t>
            </a:r>
          </a:p>
        </p:txBody>
      </p:sp>
      <p:pic>
        <p:nvPicPr>
          <p:cNvPr id="4" name="Picture 3" descr="Meksikolaisen juhlan koristeet">
            <a:extLst>
              <a:ext uri="{FF2B5EF4-FFF2-40B4-BE49-F238E27FC236}">
                <a16:creationId xmlns:a16="http://schemas.microsoft.com/office/drawing/2014/main" id="{A6AF18B9-B549-2258-DC17-6F83158FA3F7}"/>
              </a:ext>
            </a:extLst>
          </p:cNvPr>
          <p:cNvPicPr>
            <a:picLocks noChangeAspect="1"/>
          </p:cNvPicPr>
          <p:nvPr/>
        </p:nvPicPr>
        <p:blipFill rotWithShape="1">
          <a:blip r:embed="rId2"/>
          <a:srcRect t="29646" b="14764"/>
          <a:stretch/>
        </p:blipFill>
        <p:spPr>
          <a:xfrm>
            <a:off x="-15059" y="1"/>
            <a:ext cx="12200741" cy="4510316"/>
          </a:xfrm>
          <a:prstGeom prst="rect">
            <a:avLst/>
          </a:prstGeom>
        </p:spPr>
      </p:pic>
    </p:spTree>
    <p:extLst>
      <p:ext uri="{BB962C8B-B14F-4D97-AF65-F5344CB8AC3E}">
        <p14:creationId xmlns:p14="http://schemas.microsoft.com/office/powerpoint/2010/main" val="2535648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5E10B-CC6F-BB54-FA22-B36F3C5DE14F}"/>
              </a:ext>
            </a:extLst>
          </p:cNvPr>
          <p:cNvSpPr>
            <a:spLocks noGrp="1"/>
          </p:cNvSpPr>
          <p:nvPr>
            <p:ph type="title"/>
          </p:nvPr>
        </p:nvSpPr>
        <p:spPr>
          <a:xfrm>
            <a:off x="1422399" y="701749"/>
            <a:ext cx="9343065" cy="999460"/>
          </a:xfrm>
        </p:spPr>
        <p:txBody>
          <a:bodyPr>
            <a:normAutofit/>
          </a:bodyPr>
          <a:lstStyle/>
          <a:p>
            <a:pPr algn="ctr"/>
            <a:r>
              <a:rPr lang="fi-FI" dirty="0"/>
              <a:t>Kulttuuri</a:t>
            </a:r>
          </a:p>
        </p:txBody>
      </p:sp>
      <p:graphicFrame>
        <p:nvGraphicFramePr>
          <p:cNvPr id="4" name="Sisällön paikkamerkki 3">
            <a:extLst>
              <a:ext uri="{FF2B5EF4-FFF2-40B4-BE49-F238E27FC236}">
                <a16:creationId xmlns:a16="http://schemas.microsoft.com/office/drawing/2014/main" id="{110AD45B-5968-1375-D168-83F18226208D}"/>
              </a:ext>
            </a:extLst>
          </p:cNvPr>
          <p:cNvGraphicFramePr>
            <a:graphicFrameLocks noGrp="1"/>
          </p:cNvGraphicFramePr>
          <p:nvPr>
            <p:ph idx="1"/>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790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5E10B-CC6F-BB54-FA22-B36F3C5DE14F}"/>
              </a:ext>
            </a:extLst>
          </p:cNvPr>
          <p:cNvSpPr>
            <a:spLocks noGrp="1"/>
          </p:cNvSpPr>
          <p:nvPr>
            <p:ph type="title"/>
          </p:nvPr>
        </p:nvSpPr>
        <p:spPr>
          <a:xfrm>
            <a:off x="1422399" y="701749"/>
            <a:ext cx="9343065" cy="999460"/>
          </a:xfrm>
        </p:spPr>
        <p:txBody>
          <a:bodyPr>
            <a:normAutofit/>
          </a:bodyPr>
          <a:lstStyle/>
          <a:p>
            <a:pPr algn="ctr"/>
            <a:r>
              <a:rPr lang="fi-FI" dirty="0"/>
              <a:t>Kulttuuri</a:t>
            </a:r>
          </a:p>
        </p:txBody>
      </p:sp>
      <p:graphicFrame>
        <p:nvGraphicFramePr>
          <p:cNvPr id="4" name="Sisällön paikkamerkki 3">
            <a:extLst>
              <a:ext uri="{FF2B5EF4-FFF2-40B4-BE49-F238E27FC236}">
                <a16:creationId xmlns:a16="http://schemas.microsoft.com/office/drawing/2014/main" id="{110AD45B-5968-1375-D168-83F18226208D}"/>
              </a:ext>
            </a:extLst>
          </p:cNvPr>
          <p:cNvGraphicFramePr>
            <a:graphicFrameLocks noGrp="1"/>
          </p:cNvGraphicFramePr>
          <p:nvPr>
            <p:ph idx="1"/>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775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6B58-7AB5-D9C5-47D5-C10969B1969C}"/>
              </a:ext>
            </a:extLst>
          </p:cNvPr>
          <p:cNvSpPr>
            <a:spLocks noGrp="1"/>
          </p:cNvSpPr>
          <p:nvPr>
            <p:ph type="title"/>
          </p:nvPr>
        </p:nvSpPr>
        <p:spPr>
          <a:xfrm>
            <a:off x="517177" y="730949"/>
            <a:ext cx="5056859" cy="1256293"/>
          </a:xfrm>
        </p:spPr>
        <p:txBody>
          <a:bodyPr vert="horz" lIns="91440" tIns="45720" rIns="91440" bIns="45720" rtlCol="0" anchor="b">
            <a:noAutofit/>
          </a:bodyPr>
          <a:lstStyle/>
          <a:p>
            <a:pPr algn="ctr"/>
            <a:r>
              <a:rPr lang="en-US" sz="3200" b="1" dirty="0">
                <a:latin typeface="Perpetua"/>
              </a:rPr>
              <a:t>SUKUPUOLET LIIKUNTAKASVATUKSESSA</a:t>
            </a:r>
            <a:endParaRPr lang="en-US" sz="3200" dirty="0">
              <a:latin typeface="Perpetua"/>
            </a:endParaRPr>
          </a:p>
        </p:txBody>
      </p:sp>
      <p:sp>
        <p:nvSpPr>
          <p:cNvPr id="4" name="TextBox 3">
            <a:extLst>
              <a:ext uri="{FF2B5EF4-FFF2-40B4-BE49-F238E27FC236}">
                <a16:creationId xmlns:a16="http://schemas.microsoft.com/office/drawing/2014/main" id="{971E65CA-3352-3BC1-BA8E-90A83110BEB7}"/>
              </a:ext>
            </a:extLst>
          </p:cNvPr>
          <p:cNvSpPr txBox="1"/>
          <p:nvPr/>
        </p:nvSpPr>
        <p:spPr>
          <a:xfrm>
            <a:off x="246790" y="2872899"/>
            <a:ext cx="4821233" cy="391060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marL="400050" indent="-342900">
              <a:lnSpc>
                <a:spcPct val="90000"/>
              </a:lnSpc>
              <a:spcAft>
                <a:spcPts val="600"/>
              </a:spcAft>
              <a:buFont typeface="Calibri"/>
              <a:buChar char="-"/>
            </a:pPr>
            <a:r>
              <a:rPr lang="fi-FI" sz="2400" dirty="0">
                <a:latin typeface="Perpetua"/>
              </a:rPr>
              <a:t>asenteet ja erityisesti opettajan asenne &amp; esimerkki</a:t>
            </a:r>
            <a:endParaRPr lang="fi-FI" sz="2400" dirty="0">
              <a:latin typeface="Perpetua"/>
              <a:cs typeface="Calibri" panose="020F0502020204030204"/>
            </a:endParaRPr>
          </a:p>
          <a:p>
            <a:pPr marL="57150">
              <a:lnSpc>
                <a:spcPct val="90000"/>
              </a:lnSpc>
              <a:spcAft>
                <a:spcPts val="600"/>
              </a:spcAft>
            </a:pPr>
            <a:endParaRPr lang="fi-FI" sz="2400" dirty="0">
              <a:latin typeface="Perpetua"/>
            </a:endParaRPr>
          </a:p>
          <a:p>
            <a:pPr marL="400050" indent="-342900">
              <a:lnSpc>
                <a:spcPct val="90000"/>
              </a:lnSpc>
              <a:spcAft>
                <a:spcPts val="600"/>
              </a:spcAft>
              <a:buFont typeface="Calibri"/>
              <a:buChar char="-"/>
            </a:pPr>
            <a:r>
              <a:rPr lang="fi-FI" sz="2400" dirty="0">
                <a:latin typeface="Perpetua"/>
              </a:rPr>
              <a:t>sanavalinnat &amp; sensitiivisyys</a:t>
            </a:r>
            <a:endParaRPr lang="fi-FI" sz="2400" dirty="0">
              <a:latin typeface="Perpetua"/>
              <a:cs typeface="Calibri" panose="020F0502020204030204"/>
            </a:endParaRPr>
          </a:p>
          <a:p>
            <a:pPr marL="57150">
              <a:lnSpc>
                <a:spcPct val="90000"/>
              </a:lnSpc>
              <a:spcAft>
                <a:spcPts val="600"/>
              </a:spcAft>
            </a:pPr>
            <a:endParaRPr lang="fi-FI" sz="2400" dirty="0">
              <a:latin typeface="Perpetua"/>
              <a:cs typeface="Calibri" panose="020F0502020204030204"/>
            </a:endParaRPr>
          </a:p>
          <a:p>
            <a:pPr marL="400050" indent="-342900">
              <a:lnSpc>
                <a:spcPct val="90000"/>
              </a:lnSpc>
              <a:spcAft>
                <a:spcPts val="600"/>
              </a:spcAft>
              <a:buFont typeface="Calibri"/>
              <a:buChar char="-"/>
            </a:pPr>
            <a:r>
              <a:rPr lang="fi-FI" sz="2400" dirty="0">
                <a:latin typeface="Perpetua"/>
                <a:cs typeface="Calibri" panose="020F0502020204030204"/>
              </a:rPr>
              <a:t>saniteettitilat ja pukuhuoneet (naiset, miehet ja kaikki sukupuolet)</a:t>
            </a:r>
          </a:p>
          <a:p>
            <a:pPr marL="400050" indent="-342900">
              <a:lnSpc>
                <a:spcPct val="90000"/>
              </a:lnSpc>
              <a:spcAft>
                <a:spcPts val="600"/>
              </a:spcAft>
              <a:buFont typeface="Calibri"/>
              <a:buChar char="-"/>
            </a:pPr>
            <a:endParaRPr lang="fi-FI" sz="2400" dirty="0">
              <a:latin typeface="Perpetua"/>
              <a:cs typeface="Calibri" panose="020F0502020204030204"/>
            </a:endParaRPr>
          </a:p>
          <a:p>
            <a:pPr marL="400050" indent="-342900">
              <a:lnSpc>
                <a:spcPct val="90000"/>
              </a:lnSpc>
              <a:spcAft>
                <a:spcPts val="600"/>
              </a:spcAft>
              <a:buFont typeface="Calibri"/>
              <a:buChar char="-"/>
            </a:pPr>
            <a:r>
              <a:rPr lang="fi-FI" sz="2400" dirty="0">
                <a:latin typeface="Perpetua"/>
                <a:cs typeface="Calibri" panose="020F0502020204030204"/>
              </a:rPr>
              <a:t>ei vastakkainasettelua (saa olla ylpeästi mies tai nainen)</a:t>
            </a:r>
          </a:p>
          <a:p>
            <a:pPr marL="400050" indent="-342900">
              <a:lnSpc>
                <a:spcPct val="90000"/>
              </a:lnSpc>
              <a:spcAft>
                <a:spcPts val="600"/>
              </a:spcAft>
              <a:buFont typeface="Calibri"/>
              <a:buChar char="-"/>
            </a:pPr>
            <a:endParaRPr lang="en-US" sz="2400" dirty="0">
              <a:latin typeface="Perpetua"/>
              <a:cs typeface="Calibri" panose="020F0502020204030204"/>
            </a:endParaRPr>
          </a:p>
        </p:txBody>
      </p:sp>
      <p:pic>
        <p:nvPicPr>
          <p:cNvPr id="3" name="Picture 2" descr="Katko-symboli transgenderlippu">
            <a:extLst>
              <a:ext uri="{FF2B5EF4-FFF2-40B4-BE49-F238E27FC236}">
                <a16:creationId xmlns:a16="http://schemas.microsoft.com/office/drawing/2014/main" id="{71E32CAD-BDBE-563A-19E9-33239FC7BC1A}"/>
              </a:ext>
            </a:extLst>
          </p:cNvPr>
          <p:cNvPicPr>
            <a:picLocks noChangeAspect="1"/>
          </p:cNvPicPr>
          <p:nvPr/>
        </p:nvPicPr>
        <p:blipFill rotWithShape="1">
          <a:blip r:embed="rId2"/>
          <a:srcRect l="5996" r="270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57801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itu piirustus, joka edustaa erilaisia genders">
            <a:extLst>
              <a:ext uri="{FF2B5EF4-FFF2-40B4-BE49-F238E27FC236}">
                <a16:creationId xmlns:a16="http://schemas.microsoft.com/office/drawing/2014/main" id="{B0F48DE3-B7AA-5514-1150-4E050E51B554}"/>
              </a:ext>
            </a:extLst>
          </p:cNvPr>
          <p:cNvPicPr>
            <a:picLocks noChangeAspect="1"/>
          </p:cNvPicPr>
          <p:nvPr/>
        </p:nvPicPr>
        <p:blipFill rotWithShape="1">
          <a:blip r:embed="rId2"/>
          <a:srcRect t="12401" b="3329"/>
          <a:stretch/>
        </p:blipFill>
        <p:spPr>
          <a:xfrm>
            <a:off x="20" y="10"/>
            <a:ext cx="12191980" cy="685799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noFill/>
          <a:ln>
            <a:noFill/>
          </a:ln>
        </p:spPr>
      </p:pic>
      <p:sp>
        <p:nvSpPr>
          <p:cNvPr id="3" name="Alaotsikko 2"/>
          <p:cNvSpPr>
            <a:spLocks noGrp="1"/>
          </p:cNvSpPr>
          <p:nvPr>
            <p:ph type="body" sz="quarter" idx="13"/>
          </p:nvPr>
        </p:nvSpPr>
        <p:spPr>
          <a:xfrm>
            <a:off x="5908431" y="0"/>
            <a:ext cx="6283569" cy="6858000"/>
          </a:xfrm>
        </p:spPr>
        <p:txBody>
          <a:bodyPr anchor="t">
            <a:normAutofit fontScale="92500" lnSpcReduction="10000"/>
          </a:bodyPr>
          <a:lstStyle/>
          <a:p>
            <a:pPr marL="342900" indent="-342900">
              <a:lnSpc>
                <a:spcPct val="110000"/>
              </a:lnSpc>
              <a:buChar char="•"/>
            </a:pPr>
            <a:r>
              <a:rPr lang="en-US" noProof="1"/>
              <a:t>Kaikki oppilaat huomioidaan samalla tavalla taustoista tai vanhempien koulutuksesta huolimatta.</a:t>
            </a:r>
          </a:p>
          <a:p>
            <a:pPr marL="342900" indent="-342900">
              <a:lnSpc>
                <a:spcPct val="110000"/>
              </a:lnSpc>
              <a:buChar char="•"/>
            </a:pPr>
            <a:r>
              <a:rPr lang="en-US" noProof="1"/>
              <a:t>Kannustetaan kaikkia liikkumaan riippumatta esim. Vanhempien asenteista liikuntaa kohtaan.</a:t>
            </a:r>
          </a:p>
          <a:p>
            <a:pPr marL="342900" indent="-342900">
              <a:lnSpc>
                <a:spcPct val="110000"/>
              </a:lnSpc>
              <a:buChar char="•"/>
            </a:pPr>
            <a:r>
              <a:rPr lang="en-US" noProof="1"/>
              <a:t>Arvioidaan enemmän yritteliäisyyttä ja asennetta, kuin pelkkää liikuntataitoa. </a:t>
            </a:r>
          </a:p>
          <a:p>
            <a:pPr marL="342900" indent="-342900">
              <a:lnSpc>
                <a:spcPct val="110000"/>
              </a:lnSpc>
              <a:buChar char="•"/>
            </a:pPr>
            <a:r>
              <a:rPr lang="en-US" noProof="1"/>
              <a:t>Eriyttävää opetusta. </a:t>
            </a:r>
          </a:p>
          <a:p>
            <a:pPr marL="342900" indent="-342900">
              <a:lnSpc>
                <a:spcPct val="110000"/>
              </a:lnSpc>
              <a:buChar char="•"/>
            </a:pPr>
            <a:r>
              <a:rPr lang="en-US" noProof="1"/>
              <a:t>Antaa mahdollisuuden erityistoimiin ympärileikatulle oppilaalle esim. Uimahalliympäristössä.</a:t>
            </a:r>
          </a:p>
          <a:p>
            <a:pPr>
              <a:lnSpc>
                <a:spcPct val="110000"/>
              </a:lnSpc>
            </a:pPr>
            <a:endParaRPr lang="en-US" sz="1500" dirty="0"/>
          </a:p>
          <a:p>
            <a:pPr marL="342900" indent="-342900">
              <a:lnSpc>
                <a:spcPct val="110000"/>
              </a:lnSpc>
              <a:buChar char="•"/>
            </a:pPr>
            <a:endParaRPr lang="en-US" sz="1500" dirty="0"/>
          </a:p>
          <a:p>
            <a:pPr marL="342900" indent="-342900">
              <a:lnSpc>
                <a:spcPct val="110000"/>
              </a:lnSpc>
              <a:buChar char="•"/>
            </a:pPr>
            <a:endParaRPr lang="en-US" sz="1500" dirty="0"/>
          </a:p>
        </p:txBody>
      </p:sp>
      <p:sp>
        <p:nvSpPr>
          <p:cNvPr id="2" name="Otsikko 1"/>
          <p:cNvSpPr>
            <a:spLocks noGrp="1"/>
          </p:cNvSpPr>
          <p:nvPr>
            <p:ph type="title"/>
          </p:nvPr>
        </p:nvSpPr>
        <p:spPr/>
        <p:txBody>
          <a:bodyPr anchor="t">
            <a:normAutofit/>
          </a:bodyPr>
          <a:lstStyle/>
          <a:p>
            <a:r>
              <a:rPr lang="fi-FI" dirty="0"/>
              <a:t>(Tytöt ja) tasa-arvo</a:t>
            </a:r>
          </a:p>
        </p:txBody>
      </p:sp>
    </p:spTree>
    <p:extLst>
      <p:ext uri="{BB962C8B-B14F-4D97-AF65-F5344CB8AC3E}">
        <p14:creationId xmlns:p14="http://schemas.microsoft.com/office/powerpoint/2010/main" val="782385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2_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2020 JYU Theme</Template>
  <TotalTime>1616</TotalTime>
  <Words>438</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Aleo</vt:lpstr>
      <vt:lpstr>Arial</vt:lpstr>
      <vt:lpstr>Calibri</vt:lpstr>
      <vt:lpstr>Calibri</vt:lpstr>
      <vt:lpstr>Lato</vt:lpstr>
      <vt:lpstr>Lato Black</vt:lpstr>
      <vt:lpstr>Perpetua</vt:lpstr>
      <vt:lpstr>Wingdings</vt:lpstr>
      <vt:lpstr>jyo</vt:lpstr>
      <vt:lpstr>2_jyo</vt:lpstr>
      <vt:lpstr>KTKP050 Vuorovaikutus ja yhteistyö</vt:lpstr>
      <vt:lpstr>Opettajan ammattietiikka:</vt:lpstr>
      <vt:lpstr>Yhdenvertaisuus</vt:lpstr>
      <vt:lpstr>Yhdenvertaisuus ja liikunta</vt:lpstr>
      <vt:lpstr>Kulttuuri</vt:lpstr>
      <vt:lpstr>Kulttuuri</vt:lpstr>
      <vt:lpstr>Kulttuuri</vt:lpstr>
      <vt:lpstr>SUKUPUOLET LIIKUNTAKASVATUKSESSA</vt:lpstr>
      <vt:lpstr>(Tytöt ja) tasa-arvo</vt:lpstr>
      <vt:lpstr>Yhdenvertaisuus liikunnassa Mielenterveys</vt:lpstr>
      <vt:lpstr>Ei pakottamista -&gt; kannustaa tekemään omien tuntemusten mukaan Läsnäolon harjoitusten toteuttaminen Oppilaan itsensä sekä opettajan realistiset tavoitteet Ryhmätilanteiden pelko -&gt; ryhmien jakaminen Arviointikriteerien muuttaminen Nollatoleranssi kiusaamiselle ja syrjinnälle Hyvän ilmapiirin luominen YKSILÖLLISTÄMINEN</vt:lpstr>
      <vt:lpstr>Rentouttavaa ja nautinnollista joululomaa!</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KTKP050 Vuorovaikutus ja yhteistyö</dc:title>
  <dc:creator>Kääpä, Mari</dc:creator>
  <cp:lastModifiedBy>Kääpä, Mari</cp:lastModifiedBy>
  <cp:revision>4</cp:revision>
  <dcterms:created xsi:type="dcterms:W3CDTF">2023-12-04T07:32:37Z</dcterms:created>
  <dcterms:modified xsi:type="dcterms:W3CDTF">2023-12-05T10:28:58Z</dcterms:modified>
</cp:coreProperties>
</file>