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2" y="-31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3238-0BE6-4DA1-984A-F2C92144EF58}" type="datetimeFigureOut">
              <a:rPr lang="sk-SK" smtClean="0"/>
              <a:pPr/>
              <a:t>21. 6. 2010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EA500-A88E-40D0-AB6D-4653DB53DB1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3238-0BE6-4DA1-984A-F2C92144EF58}" type="datetimeFigureOut">
              <a:rPr lang="sk-SK" smtClean="0"/>
              <a:pPr/>
              <a:t>21. 6. 2010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EA500-A88E-40D0-AB6D-4653DB53DB1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3238-0BE6-4DA1-984A-F2C92144EF58}" type="datetimeFigureOut">
              <a:rPr lang="sk-SK" smtClean="0"/>
              <a:pPr/>
              <a:t>21. 6. 2010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EA500-A88E-40D0-AB6D-4653DB53DB1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3238-0BE6-4DA1-984A-F2C92144EF58}" type="datetimeFigureOut">
              <a:rPr lang="sk-SK" smtClean="0"/>
              <a:pPr/>
              <a:t>21. 6. 2010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EA500-A88E-40D0-AB6D-4653DB53DB1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3238-0BE6-4DA1-984A-F2C92144EF58}" type="datetimeFigureOut">
              <a:rPr lang="sk-SK" smtClean="0"/>
              <a:pPr/>
              <a:t>21. 6. 2010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EA500-A88E-40D0-AB6D-4653DB53DB1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3238-0BE6-4DA1-984A-F2C92144EF58}" type="datetimeFigureOut">
              <a:rPr lang="sk-SK" smtClean="0"/>
              <a:pPr/>
              <a:t>21. 6. 2010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EA500-A88E-40D0-AB6D-4653DB53DB1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3238-0BE6-4DA1-984A-F2C92144EF58}" type="datetimeFigureOut">
              <a:rPr lang="sk-SK" smtClean="0"/>
              <a:pPr/>
              <a:t>21. 6. 2010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EA500-A88E-40D0-AB6D-4653DB53DB1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3238-0BE6-4DA1-984A-F2C92144EF58}" type="datetimeFigureOut">
              <a:rPr lang="sk-SK" smtClean="0"/>
              <a:pPr/>
              <a:t>21. 6. 2010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EA500-A88E-40D0-AB6D-4653DB53DB1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3238-0BE6-4DA1-984A-F2C92144EF58}" type="datetimeFigureOut">
              <a:rPr lang="sk-SK" smtClean="0"/>
              <a:pPr/>
              <a:t>21. 6. 2010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EA500-A88E-40D0-AB6D-4653DB53DB1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3238-0BE6-4DA1-984A-F2C92144EF58}" type="datetimeFigureOut">
              <a:rPr lang="sk-SK" smtClean="0"/>
              <a:pPr/>
              <a:t>21. 6. 2010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EA500-A88E-40D0-AB6D-4653DB53DB1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3238-0BE6-4DA1-984A-F2C92144EF58}" type="datetimeFigureOut">
              <a:rPr lang="sk-SK" smtClean="0"/>
              <a:pPr/>
              <a:t>21. 6. 2010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EA500-A88E-40D0-AB6D-4653DB53DB1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D3238-0BE6-4DA1-984A-F2C92144EF58}" type="datetimeFigureOut">
              <a:rPr lang="sk-SK" smtClean="0"/>
              <a:pPr/>
              <a:t>21. 6. 2010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EA500-A88E-40D0-AB6D-4653DB53DB19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 smtClean="0">
                <a:latin typeface="Arial" pitchFamily="34" charset="0"/>
                <a:cs typeface="Arial" pitchFamily="34" charset="0"/>
              </a:rPr>
              <a:t>AEROBINEN ENERGIANTUOTTO</a:t>
            </a:r>
            <a:endParaRPr lang="sk-SK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energiantuottotapa</a:t>
            </a:r>
            <a:r>
              <a:rPr lang="sk-SK" dirty="0" smtClean="0"/>
              <a:t>, </a:t>
            </a:r>
            <a:r>
              <a:rPr lang="sk-SK" dirty="0" err="1" smtClean="0"/>
              <a:t>jossa</a:t>
            </a:r>
            <a:r>
              <a:rPr lang="sk-SK" dirty="0" smtClean="0"/>
              <a:t> energia </a:t>
            </a:r>
            <a:r>
              <a:rPr lang="sk-SK" dirty="0" err="1" smtClean="0"/>
              <a:t>tuotetaan</a:t>
            </a:r>
            <a:r>
              <a:rPr lang="sk-SK" dirty="0" smtClean="0"/>
              <a:t> </a:t>
            </a:r>
            <a:r>
              <a:rPr lang="sk-SK" dirty="0" err="1" smtClean="0"/>
              <a:t>aerobisesti</a:t>
            </a:r>
            <a:r>
              <a:rPr lang="sk-SK" dirty="0" smtClean="0"/>
              <a:t> </a:t>
            </a:r>
            <a:r>
              <a:rPr lang="sk-SK" dirty="0" err="1" smtClean="0"/>
              <a:t>eli</a:t>
            </a:r>
            <a:r>
              <a:rPr lang="sk-SK" dirty="0" smtClean="0"/>
              <a:t> </a:t>
            </a:r>
            <a:r>
              <a:rPr lang="sk-SK" dirty="0" err="1" smtClean="0"/>
              <a:t>hapen</a:t>
            </a:r>
            <a:r>
              <a:rPr lang="sk-SK" dirty="0" smtClean="0"/>
              <a:t> </a:t>
            </a:r>
            <a:r>
              <a:rPr lang="sk-SK" dirty="0" err="1" smtClean="0"/>
              <a:t>avulla</a:t>
            </a:r>
            <a:r>
              <a:rPr lang="sk-SK" dirty="0" smtClean="0"/>
              <a:t> </a:t>
            </a:r>
            <a:r>
              <a:rPr lang="sk-SK" dirty="0" err="1" smtClean="0"/>
              <a:t>pääasiassa</a:t>
            </a:r>
            <a:r>
              <a:rPr lang="sk-SK" dirty="0" smtClean="0"/>
              <a:t> </a:t>
            </a:r>
            <a:r>
              <a:rPr lang="sk-SK" dirty="0" err="1" smtClean="0"/>
              <a:t>hiilihydraateista</a:t>
            </a:r>
            <a:r>
              <a:rPr lang="sk-SK" dirty="0" smtClean="0"/>
              <a:t>  ja </a:t>
            </a:r>
            <a:r>
              <a:rPr lang="sk-SK" dirty="0" err="1" smtClean="0"/>
              <a:t>rasvasta</a:t>
            </a:r>
            <a:endParaRPr lang="sk-SK" dirty="0" smtClean="0"/>
          </a:p>
          <a:p>
            <a:r>
              <a:rPr lang="sk-SK" dirty="0" err="1" smtClean="0"/>
              <a:t>käytetään</a:t>
            </a:r>
            <a:r>
              <a:rPr lang="sk-SK" dirty="0" smtClean="0"/>
              <a:t> </a:t>
            </a:r>
            <a:r>
              <a:rPr lang="sk-SK" dirty="0" err="1" smtClean="0"/>
              <a:t>kohtuullisen</a:t>
            </a:r>
            <a:r>
              <a:rPr lang="sk-SK" dirty="0" smtClean="0"/>
              <a:t> </a:t>
            </a:r>
            <a:r>
              <a:rPr lang="sk-SK" dirty="0" err="1" smtClean="0"/>
              <a:t>pitkäkestoisessa</a:t>
            </a:r>
            <a:r>
              <a:rPr lang="sk-SK" dirty="0" smtClean="0"/>
              <a:t> ja </a:t>
            </a:r>
            <a:r>
              <a:rPr lang="sk-SK" dirty="0" err="1" smtClean="0"/>
              <a:t>matalatehoisessa</a:t>
            </a:r>
            <a:r>
              <a:rPr lang="sk-SK" dirty="0" smtClean="0"/>
              <a:t> </a:t>
            </a:r>
            <a:r>
              <a:rPr lang="sk-SK" dirty="0" err="1" smtClean="0"/>
              <a:t>liikunnassa</a:t>
            </a:r>
            <a:r>
              <a:rPr lang="sk-SK" dirty="0" smtClean="0"/>
              <a:t> </a:t>
            </a:r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MET, METABOLINEN EKVIVALENTTI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err="1" smtClean="0"/>
              <a:t>lepoenergiankulutus</a:t>
            </a:r>
            <a:r>
              <a:rPr lang="sk-SK" dirty="0" smtClean="0"/>
              <a:t>, </a:t>
            </a:r>
            <a:r>
              <a:rPr lang="sk-SK" dirty="0" err="1" smtClean="0"/>
              <a:t>joka</a:t>
            </a:r>
            <a:r>
              <a:rPr lang="sk-SK" dirty="0" smtClean="0"/>
              <a:t> </a:t>
            </a:r>
            <a:r>
              <a:rPr lang="sk-SK" dirty="0" err="1" smtClean="0"/>
              <a:t>kertoo</a:t>
            </a:r>
            <a:r>
              <a:rPr lang="sk-SK" dirty="0" smtClean="0"/>
              <a:t>, </a:t>
            </a:r>
            <a:r>
              <a:rPr lang="sk-SK" dirty="0" err="1" smtClean="0"/>
              <a:t>kuinka</a:t>
            </a:r>
            <a:r>
              <a:rPr lang="sk-SK" dirty="0" smtClean="0"/>
              <a:t> </a:t>
            </a:r>
            <a:r>
              <a:rPr lang="sk-SK" dirty="0" err="1" smtClean="0"/>
              <a:t>paljon</a:t>
            </a:r>
            <a:r>
              <a:rPr lang="sk-SK" dirty="0" smtClean="0"/>
              <a:t> </a:t>
            </a:r>
            <a:r>
              <a:rPr lang="sk-SK" dirty="0" err="1" smtClean="0"/>
              <a:t>energiaa</a:t>
            </a:r>
            <a:r>
              <a:rPr lang="sk-SK" dirty="0" smtClean="0"/>
              <a:t> </a:t>
            </a:r>
            <a:r>
              <a:rPr lang="sk-SK" dirty="0" err="1" smtClean="0"/>
              <a:t>kuluu</a:t>
            </a:r>
            <a:r>
              <a:rPr lang="sk-SK" dirty="0" smtClean="0"/>
              <a:t> </a:t>
            </a:r>
            <a:r>
              <a:rPr lang="sk-SK" dirty="0" err="1" smtClean="0"/>
              <a:t>lepotilassa</a:t>
            </a:r>
            <a:r>
              <a:rPr lang="sk-SK" dirty="0" smtClean="0"/>
              <a:t> (1MET(</a:t>
            </a:r>
          </a:p>
          <a:p>
            <a:r>
              <a:rPr lang="sk-SK" dirty="0" err="1" smtClean="0"/>
              <a:t>lepotilan</a:t>
            </a:r>
            <a:r>
              <a:rPr lang="sk-SK" dirty="0" smtClean="0"/>
              <a:t> </a:t>
            </a:r>
            <a:r>
              <a:rPr lang="sk-SK" dirty="0" err="1" smtClean="0"/>
              <a:t>energiankulutus</a:t>
            </a:r>
            <a:r>
              <a:rPr lang="sk-SK" dirty="0" smtClean="0"/>
              <a:t> on </a:t>
            </a:r>
            <a:r>
              <a:rPr lang="sk-SK" dirty="0" err="1" smtClean="0"/>
              <a:t>keskimäärin</a:t>
            </a:r>
            <a:r>
              <a:rPr lang="sk-SK" dirty="0" smtClean="0"/>
              <a:t> 1kcal/kehon </a:t>
            </a:r>
            <a:r>
              <a:rPr lang="sk-SK" dirty="0" err="1" smtClean="0"/>
              <a:t>painokilo</a:t>
            </a:r>
            <a:r>
              <a:rPr lang="sk-SK" dirty="0" smtClean="0"/>
              <a:t>/</a:t>
            </a:r>
            <a:r>
              <a:rPr lang="sk-SK" dirty="0" err="1" smtClean="0"/>
              <a:t>tunti</a:t>
            </a:r>
            <a:r>
              <a:rPr lang="sk-SK" dirty="0" smtClean="0"/>
              <a:t>, </a:t>
            </a:r>
            <a:r>
              <a:rPr lang="sk-SK" dirty="0" err="1" smtClean="0"/>
              <a:t>eli</a:t>
            </a:r>
            <a:r>
              <a:rPr lang="sk-SK" dirty="0" smtClean="0"/>
              <a:t> 60kg </a:t>
            </a:r>
            <a:r>
              <a:rPr lang="sk-SK" dirty="0" err="1" smtClean="0"/>
              <a:t>painava</a:t>
            </a:r>
            <a:r>
              <a:rPr lang="sk-SK" dirty="0" smtClean="0"/>
              <a:t> </a:t>
            </a:r>
            <a:r>
              <a:rPr lang="sk-SK" dirty="0" err="1" smtClean="0"/>
              <a:t>kuluttaa</a:t>
            </a:r>
            <a:r>
              <a:rPr lang="sk-SK" dirty="0" smtClean="0"/>
              <a:t> </a:t>
            </a:r>
            <a:r>
              <a:rPr lang="sk-SK" dirty="0" err="1" smtClean="0"/>
              <a:t>levossa</a:t>
            </a:r>
            <a:r>
              <a:rPr lang="sk-SK" dirty="0" smtClean="0"/>
              <a:t> </a:t>
            </a:r>
            <a:r>
              <a:rPr lang="sk-SK" dirty="0" err="1" smtClean="0"/>
              <a:t>noin</a:t>
            </a:r>
            <a:r>
              <a:rPr lang="sk-SK" dirty="0" smtClean="0"/>
              <a:t> 60kcal </a:t>
            </a:r>
            <a:r>
              <a:rPr lang="sk-SK" dirty="0" err="1" smtClean="0"/>
              <a:t>tunnissa</a:t>
            </a:r>
            <a:endParaRPr lang="sk-SK" dirty="0" smtClean="0"/>
          </a:p>
          <a:p>
            <a:r>
              <a:rPr lang="sk-SK" dirty="0" err="1" smtClean="0"/>
              <a:t>liikunnan</a:t>
            </a:r>
            <a:r>
              <a:rPr lang="sk-SK" dirty="0" smtClean="0"/>
              <a:t> </a:t>
            </a:r>
            <a:r>
              <a:rPr lang="sk-SK" dirty="0" err="1" smtClean="0"/>
              <a:t>tai</a:t>
            </a:r>
            <a:r>
              <a:rPr lang="sk-SK" dirty="0" smtClean="0"/>
              <a:t> </a:t>
            </a:r>
            <a:r>
              <a:rPr lang="sk-SK" dirty="0" err="1" smtClean="0"/>
              <a:t>tyôn</a:t>
            </a:r>
            <a:r>
              <a:rPr lang="sk-SK" dirty="0" smtClean="0"/>
              <a:t> </a:t>
            </a:r>
            <a:r>
              <a:rPr lang="sk-SK" dirty="0" err="1" smtClean="0"/>
              <a:t>rasittavuutta</a:t>
            </a:r>
            <a:r>
              <a:rPr lang="sk-SK" dirty="0" smtClean="0"/>
              <a:t> </a:t>
            </a:r>
            <a:r>
              <a:rPr lang="sk-SK" dirty="0" err="1" smtClean="0"/>
              <a:t>voidaan</a:t>
            </a:r>
            <a:r>
              <a:rPr lang="sk-SK" dirty="0" smtClean="0"/>
              <a:t> </a:t>
            </a:r>
            <a:r>
              <a:rPr lang="sk-SK" dirty="0" err="1" smtClean="0"/>
              <a:t>kuvata</a:t>
            </a:r>
            <a:r>
              <a:rPr lang="sk-SK" dirty="0" smtClean="0"/>
              <a:t> </a:t>
            </a:r>
            <a:r>
              <a:rPr lang="sk-SK" dirty="0" err="1" smtClean="0"/>
              <a:t>MET-kerrannaisilla</a:t>
            </a:r>
            <a:endParaRPr lang="sk-SK" dirty="0" smtClean="0"/>
          </a:p>
          <a:p>
            <a:r>
              <a:rPr lang="sk-SK" dirty="0" err="1" smtClean="0"/>
              <a:t>esim</a:t>
            </a:r>
            <a:r>
              <a:rPr lang="sk-SK" dirty="0" smtClean="0"/>
              <a:t>. </a:t>
            </a:r>
            <a:r>
              <a:rPr lang="sk-SK" dirty="0" err="1" smtClean="0"/>
              <a:t>reippaan</a:t>
            </a:r>
            <a:r>
              <a:rPr lang="sk-SK" dirty="0" smtClean="0"/>
              <a:t> </a:t>
            </a:r>
            <a:r>
              <a:rPr lang="sk-SK" dirty="0" err="1" smtClean="0"/>
              <a:t>kävelyn</a:t>
            </a:r>
            <a:r>
              <a:rPr lang="sk-SK" dirty="0" smtClean="0"/>
              <a:t> MET on 6 ja </a:t>
            </a:r>
            <a:r>
              <a:rPr lang="sk-SK" dirty="0" err="1" smtClean="0"/>
              <a:t>juoksun</a:t>
            </a:r>
            <a:r>
              <a:rPr lang="sk-SK" dirty="0" smtClean="0"/>
              <a:t> 11, </a:t>
            </a:r>
            <a:r>
              <a:rPr lang="sk-SK" dirty="0" err="1" smtClean="0"/>
              <a:t>eli</a:t>
            </a:r>
            <a:r>
              <a:rPr lang="sk-SK" dirty="0" smtClean="0"/>
              <a:t> </a:t>
            </a:r>
            <a:r>
              <a:rPr lang="sk-SK" dirty="0" err="1" smtClean="0"/>
              <a:t>kävellessään</a:t>
            </a:r>
            <a:r>
              <a:rPr lang="sk-SK" dirty="0" smtClean="0"/>
              <a:t> </a:t>
            </a:r>
            <a:r>
              <a:rPr lang="sk-SK" dirty="0" err="1" smtClean="0"/>
              <a:t>ihminen</a:t>
            </a:r>
            <a:r>
              <a:rPr lang="sk-SK" dirty="0" smtClean="0"/>
              <a:t> </a:t>
            </a:r>
            <a:r>
              <a:rPr lang="sk-SK" dirty="0" err="1" smtClean="0"/>
              <a:t>kuluttaa</a:t>
            </a:r>
            <a:r>
              <a:rPr lang="sk-SK" dirty="0" smtClean="0"/>
              <a:t> </a:t>
            </a:r>
            <a:r>
              <a:rPr lang="sk-SK" dirty="0" err="1" smtClean="0"/>
              <a:t>noin</a:t>
            </a:r>
            <a:r>
              <a:rPr lang="sk-SK" dirty="0" smtClean="0"/>
              <a:t> 6 x ja </a:t>
            </a:r>
            <a:r>
              <a:rPr lang="sk-SK" dirty="0" err="1" smtClean="0"/>
              <a:t>juostessaan</a:t>
            </a:r>
            <a:r>
              <a:rPr lang="sk-SK" dirty="0" smtClean="0"/>
              <a:t> </a:t>
            </a:r>
            <a:r>
              <a:rPr lang="sk-SK" dirty="0" err="1" smtClean="0"/>
              <a:t>noin</a:t>
            </a:r>
            <a:r>
              <a:rPr lang="sk-SK" dirty="0" smtClean="0"/>
              <a:t> 11x sen, </a:t>
            </a:r>
            <a:r>
              <a:rPr lang="sk-SK" dirty="0" err="1" smtClean="0"/>
              <a:t>mitä</a:t>
            </a:r>
            <a:r>
              <a:rPr lang="sk-SK" dirty="0" smtClean="0"/>
              <a:t> </a:t>
            </a:r>
            <a:r>
              <a:rPr lang="sk-SK" dirty="0" err="1" smtClean="0"/>
              <a:t>levossa</a:t>
            </a:r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MINUUTTITILAVUUS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sydämen</a:t>
            </a:r>
            <a:r>
              <a:rPr lang="sk-SK" dirty="0" smtClean="0"/>
              <a:t> </a:t>
            </a:r>
            <a:r>
              <a:rPr lang="sk-SK" dirty="0" err="1" smtClean="0"/>
              <a:t>minuutissa</a:t>
            </a:r>
            <a:r>
              <a:rPr lang="sk-SK" dirty="0" smtClean="0"/>
              <a:t> </a:t>
            </a:r>
            <a:r>
              <a:rPr lang="sk-SK" dirty="0" err="1" smtClean="0"/>
              <a:t>pumppaama</a:t>
            </a:r>
            <a:r>
              <a:rPr lang="sk-SK" dirty="0" smtClean="0"/>
              <a:t> </a:t>
            </a:r>
            <a:r>
              <a:rPr lang="sk-SK" dirty="0" err="1" smtClean="0"/>
              <a:t>verimäärä</a:t>
            </a:r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MOTORINEN YKSIKKO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lihaksen</a:t>
            </a:r>
            <a:r>
              <a:rPr lang="sk-SK" dirty="0" smtClean="0"/>
              <a:t> </a:t>
            </a:r>
            <a:r>
              <a:rPr lang="sk-SK" dirty="0" err="1" smtClean="0"/>
              <a:t>pienin</a:t>
            </a:r>
            <a:r>
              <a:rPr lang="sk-SK" dirty="0" smtClean="0"/>
              <a:t> </a:t>
            </a:r>
            <a:r>
              <a:rPr lang="sk-SK" dirty="0" err="1" smtClean="0"/>
              <a:t>supistuva</a:t>
            </a:r>
            <a:r>
              <a:rPr lang="sk-SK" dirty="0" smtClean="0"/>
              <a:t> </a:t>
            </a:r>
            <a:r>
              <a:rPr lang="sk-SK" dirty="0" err="1" smtClean="0"/>
              <a:t>yksikkô</a:t>
            </a:r>
            <a:r>
              <a:rPr lang="sk-SK" dirty="0" smtClean="0"/>
              <a:t>, </a:t>
            </a:r>
            <a:r>
              <a:rPr lang="sk-SK" dirty="0" err="1" smtClean="0"/>
              <a:t>johon</a:t>
            </a:r>
            <a:r>
              <a:rPr lang="sk-SK" dirty="0" smtClean="0"/>
              <a:t> </a:t>
            </a:r>
            <a:r>
              <a:rPr lang="sk-SK" dirty="0" err="1" smtClean="0"/>
              <a:t>kuuluu</a:t>
            </a:r>
            <a:r>
              <a:rPr lang="sk-SK" dirty="0" smtClean="0"/>
              <a:t> </a:t>
            </a:r>
            <a:r>
              <a:rPr lang="sk-SK" dirty="0" err="1" smtClean="0"/>
              <a:t>motorinen</a:t>
            </a:r>
            <a:r>
              <a:rPr lang="sk-SK" dirty="0" smtClean="0"/>
              <a:t> </a:t>
            </a:r>
            <a:r>
              <a:rPr lang="sk-SK" dirty="0" err="1" smtClean="0"/>
              <a:t>hermosolu</a:t>
            </a:r>
            <a:r>
              <a:rPr lang="sk-SK" dirty="0" smtClean="0"/>
              <a:t> ja </a:t>
            </a:r>
            <a:r>
              <a:rPr lang="sk-SK" dirty="0" err="1" smtClean="0"/>
              <a:t>kaikki</a:t>
            </a:r>
            <a:r>
              <a:rPr lang="sk-SK" dirty="0" smtClean="0"/>
              <a:t> sen </a:t>
            </a:r>
            <a:r>
              <a:rPr lang="sk-SK" dirty="0" err="1" smtClean="0"/>
              <a:t>hermottamat</a:t>
            </a:r>
            <a:r>
              <a:rPr lang="sk-SK" dirty="0" smtClean="0"/>
              <a:t> (</a:t>
            </a:r>
            <a:r>
              <a:rPr lang="sk-SK" dirty="0" err="1" smtClean="0"/>
              <a:t>käskyttämät</a:t>
            </a:r>
            <a:r>
              <a:rPr lang="sk-SK" dirty="0" smtClean="0"/>
              <a:t>( </a:t>
            </a:r>
            <a:r>
              <a:rPr lang="sk-SK" dirty="0" err="1" smtClean="0"/>
              <a:t>lihassolut</a:t>
            </a:r>
            <a:endParaRPr lang="sk-SK" dirty="0" smtClean="0"/>
          </a:p>
          <a:p>
            <a:r>
              <a:rPr lang="sk-SK" dirty="0" smtClean="0"/>
              <a:t>on </a:t>
            </a:r>
            <a:r>
              <a:rPr lang="sk-SK" dirty="0" err="1" smtClean="0"/>
              <a:t>se</a:t>
            </a:r>
            <a:r>
              <a:rPr lang="sk-SK" dirty="0" smtClean="0"/>
              <a:t> </a:t>
            </a:r>
            <a:r>
              <a:rPr lang="sk-SK" dirty="0" err="1" smtClean="0"/>
              <a:t>hermolihasjärjestelmän</a:t>
            </a:r>
            <a:r>
              <a:rPr lang="sk-SK" dirty="0" smtClean="0"/>
              <a:t> </a:t>
            </a:r>
            <a:r>
              <a:rPr lang="sk-SK" dirty="0" err="1" smtClean="0"/>
              <a:t>toiminnallinen</a:t>
            </a:r>
            <a:r>
              <a:rPr lang="sk-SK" dirty="0" smtClean="0"/>
              <a:t> </a:t>
            </a:r>
            <a:r>
              <a:rPr lang="sk-SK" dirty="0" err="1" smtClean="0"/>
              <a:t>yksikkô</a:t>
            </a:r>
            <a:r>
              <a:rPr lang="sk-SK" dirty="0" smtClean="0"/>
              <a:t>, </a:t>
            </a:r>
            <a:r>
              <a:rPr lang="sk-SK" dirty="0" err="1" smtClean="0"/>
              <a:t>joka</a:t>
            </a:r>
            <a:r>
              <a:rPr lang="sk-SK" dirty="0" smtClean="0"/>
              <a:t> </a:t>
            </a:r>
            <a:r>
              <a:rPr lang="sk-SK" dirty="0" err="1" smtClean="0"/>
              <a:t>aiheuttaa</a:t>
            </a:r>
            <a:r>
              <a:rPr lang="sk-SK" dirty="0" smtClean="0"/>
              <a:t> </a:t>
            </a:r>
            <a:r>
              <a:rPr lang="sk-SK" dirty="0" err="1" smtClean="0"/>
              <a:t>lihassupistuksen</a:t>
            </a:r>
            <a:endParaRPr lang="sk-SK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SUPERKOMPENSAATIO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harjoittelun</a:t>
            </a:r>
            <a:r>
              <a:rPr lang="sk-SK" dirty="0" smtClean="0"/>
              <a:t> </a:t>
            </a:r>
            <a:r>
              <a:rPr lang="sk-SK" dirty="0" err="1" smtClean="0"/>
              <a:t>aikaansaamaan</a:t>
            </a:r>
            <a:r>
              <a:rPr lang="sk-SK" dirty="0" smtClean="0"/>
              <a:t> </a:t>
            </a:r>
            <a:r>
              <a:rPr lang="sk-SK" dirty="0" err="1" smtClean="0"/>
              <a:t>elimistôn</a:t>
            </a:r>
            <a:r>
              <a:rPr lang="sk-SK" dirty="0" smtClean="0"/>
              <a:t> </a:t>
            </a:r>
            <a:r>
              <a:rPr lang="sk-SK" dirty="0" err="1" smtClean="0"/>
              <a:t>tasapainotilan</a:t>
            </a:r>
            <a:r>
              <a:rPr lang="sk-SK" dirty="0" smtClean="0"/>
              <a:t> </a:t>
            </a:r>
            <a:r>
              <a:rPr lang="sk-SK" dirty="0" err="1" smtClean="0"/>
              <a:t>järkkymisen</a:t>
            </a:r>
            <a:r>
              <a:rPr lang="sk-SK" dirty="0" smtClean="0"/>
              <a:t> </a:t>
            </a:r>
            <a:r>
              <a:rPr lang="sk-SK" dirty="0" err="1" smtClean="0"/>
              <a:t>seurauksena</a:t>
            </a:r>
            <a:r>
              <a:rPr lang="sk-SK" dirty="0" smtClean="0"/>
              <a:t> </a:t>
            </a:r>
            <a:r>
              <a:rPr lang="sk-SK" dirty="0" err="1" smtClean="0"/>
              <a:t>tapahtuva</a:t>
            </a:r>
            <a:r>
              <a:rPr lang="sk-SK" dirty="0" smtClean="0"/>
              <a:t> </a:t>
            </a:r>
            <a:r>
              <a:rPr lang="sk-SK" dirty="0" err="1" smtClean="0"/>
              <a:t>fyysinen</a:t>
            </a:r>
            <a:r>
              <a:rPr lang="sk-SK" dirty="0" smtClean="0"/>
              <a:t> </a:t>
            </a:r>
            <a:r>
              <a:rPr lang="sk-SK" dirty="0" err="1" smtClean="0"/>
              <a:t>suorituskyvyn</a:t>
            </a:r>
            <a:r>
              <a:rPr lang="sk-SK" dirty="0" smtClean="0"/>
              <a:t> </a:t>
            </a:r>
            <a:r>
              <a:rPr lang="sk-SK" dirty="0" err="1" smtClean="0"/>
              <a:t>parantuminen</a:t>
            </a:r>
            <a:r>
              <a:rPr lang="sk-SK" dirty="0" smtClean="0"/>
              <a:t> </a:t>
            </a:r>
            <a:r>
              <a:rPr lang="sk-SK" dirty="0" err="1" smtClean="0"/>
              <a:t>lähtôtilannetta</a:t>
            </a:r>
            <a:r>
              <a:rPr lang="sk-SK" dirty="0" smtClean="0"/>
              <a:t> </a:t>
            </a:r>
            <a:r>
              <a:rPr lang="sk-SK" dirty="0" err="1" smtClean="0"/>
              <a:t>paremmalle</a:t>
            </a:r>
            <a:r>
              <a:rPr lang="sk-SK" dirty="0" smtClean="0"/>
              <a:t> </a:t>
            </a:r>
            <a:r>
              <a:rPr lang="sk-SK" dirty="0" err="1" smtClean="0"/>
              <a:t>tasolle</a:t>
            </a:r>
            <a:endParaRPr lang="sk-SK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SYKE, LEPOSYKE, MAKSIMISYKE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err="1" smtClean="0"/>
              <a:t>Syke</a:t>
            </a:r>
            <a:r>
              <a:rPr lang="sk-SK" dirty="0" smtClean="0"/>
              <a:t> </a:t>
            </a:r>
            <a:r>
              <a:rPr lang="sk-SK" dirty="0" err="1" smtClean="0"/>
              <a:t>tarkoittaa</a:t>
            </a:r>
            <a:r>
              <a:rPr lang="sk-SK" dirty="0" smtClean="0"/>
              <a:t> </a:t>
            </a:r>
            <a:r>
              <a:rPr lang="sk-SK" dirty="0" err="1" smtClean="0"/>
              <a:t>sydämen</a:t>
            </a:r>
            <a:r>
              <a:rPr lang="sk-SK" dirty="0" smtClean="0"/>
              <a:t> </a:t>
            </a:r>
            <a:r>
              <a:rPr lang="sk-SK" dirty="0" err="1" smtClean="0"/>
              <a:t>supistustiheyttä</a:t>
            </a:r>
            <a:r>
              <a:rPr lang="sk-SK" dirty="0" smtClean="0"/>
              <a:t>.</a:t>
            </a:r>
          </a:p>
          <a:p>
            <a:r>
              <a:rPr lang="sk-SK" dirty="0" err="1" smtClean="0"/>
              <a:t>Leposyke</a:t>
            </a:r>
            <a:r>
              <a:rPr lang="sk-SK" dirty="0" smtClean="0"/>
              <a:t> on </a:t>
            </a:r>
            <a:r>
              <a:rPr lang="sk-SK" dirty="0" err="1" smtClean="0"/>
              <a:t>sydämen</a:t>
            </a:r>
            <a:r>
              <a:rPr lang="sk-SK" dirty="0" smtClean="0"/>
              <a:t> </a:t>
            </a:r>
            <a:r>
              <a:rPr lang="sk-SK" dirty="0" err="1" smtClean="0"/>
              <a:t>sykintätiheys</a:t>
            </a:r>
            <a:r>
              <a:rPr lang="sk-SK" dirty="0" smtClean="0"/>
              <a:t> </a:t>
            </a:r>
            <a:r>
              <a:rPr lang="sk-SK" dirty="0" err="1" smtClean="0"/>
              <a:t>lepotilassa</a:t>
            </a:r>
            <a:endParaRPr lang="sk-SK" dirty="0" smtClean="0"/>
          </a:p>
          <a:p>
            <a:r>
              <a:rPr lang="sk-SK" dirty="0" err="1" smtClean="0"/>
              <a:t>erityisesti</a:t>
            </a:r>
            <a:r>
              <a:rPr lang="sk-SK" dirty="0" smtClean="0"/>
              <a:t> </a:t>
            </a:r>
            <a:r>
              <a:rPr lang="sk-SK" dirty="0" err="1" smtClean="0"/>
              <a:t>kestävyysharjoittelu</a:t>
            </a:r>
            <a:r>
              <a:rPr lang="sk-SK" dirty="0" smtClean="0"/>
              <a:t> </a:t>
            </a:r>
            <a:r>
              <a:rPr lang="sk-SK" dirty="0" err="1" smtClean="0"/>
              <a:t>laskee</a:t>
            </a:r>
            <a:r>
              <a:rPr lang="sk-SK" dirty="0" smtClean="0"/>
              <a:t> </a:t>
            </a:r>
            <a:r>
              <a:rPr lang="sk-SK" dirty="0" err="1" smtClean="0"/>
              <a:t>leposykettä</a:t>
            </a:r>
            <a:endParaRPr lang="sk-SK" dirty="0" smtClean="0"/>
          </a:p>
          <a:p>
            <a:r>
              <a:rPr lang="sk-SK" dirty="0" err="1" smtClean="0"/>
              <a:t>Maksimisyke</a:t>
            </a:r>
            <a:r>
              <a:rPr lang="sk-SK" dirty="0" smtClean="0"/>
              <a:t> on </a:t>
            </a:r>
            <a:r>
              <a:rPr lang="sk-SK" dirty="0" err="1" smtClean="0"/>
              <a:t>sydämen</a:t>
            </a:r>
            <a:r>
              <a:rPr lang="sk-SK" dirty="0" smtClean="0"/>
              <a:t> </a:t>
            </a:r>
            <a:r>
              <a:rPr lang="sk-SK" dirty="0" err="1" smtClean="0"/>
              <a:t>suurin</a:t>
            </a:r>
            <a:r>
              <a:rPr lang="sk-SK" dirty="0" smtClean="0"/>
              <a:t> </a:t>
            </a:r>
            <a:r>
              <a:rPr lang="sk-SK" dirty="0" err="1" smtClean="0"/>
              <a:t>mahdollinen</a:t>
            </a:r>
            <a:r>
              <a:rPr lang="sk-SK" dirty="0" smtClean="0"/>
              <a:t> </a:t>
            </a:r>
            <a:r>
              <a:rPr lang="sk-SK" dirty="0" err="1" smtClean="0"/>
              <a:t>sykintätiheys</a:t>
            </a:r>
            <a:r>
              <a:rPr lang="sk-SK" dirty="0" smtClean="0"/>
              <a:t>, </a:t>
            </a:r>
            <a:r>
              <a:rPr lang="sk-SK" dirty="0" err="1" smtClean="0"/>
              <a:t>joka</a:t>
            </a:r>
            <a:r>
              <a:rPr lang="sk-SK" dirty="0" smtClean="0"/>
              <a:t> </a:t>
            </a:r>
            <a:r>
              <a:rPr lang="sk-SK" dirty="0" err="1" smtClean="0"/>
              <a:t>saavutetaan</a:t>
            </a:r>
            <a:r>
              <a:rPr lang="sk-SK" dirty="0" smtClean="0"/>
              <a:t> </a:t>
            </a:r>
            <a:r>
              <a:rPr lang="sk-SK" dirty="0" err="1" smtClean="0"/>
              <a:t>äärimmäisessä</a:t>
            </a:r>
            <a:r>
              <a:rPr lang="sk-SK" dirty="0" smtClean="0"/>
              <a:t> </a:t>
            </a:r>
            <a:r>
              <a:rPr lang="sk-SK" dirty="0" err="1" smtClean="0"/>
              <a:t>fyysisessä</a:t>
            </a:r>
            <a:r>
              <a:rPr lang="sk-SK" dirty="0" smtClean="0"/>
              <a:t> </a:t>
            </a:r>
            <a:r>
              <a:rPr lang="sk-SK" dirty="0" err="1" smtClean="0"/>
              <a:t>rasituksessa</a:t>
            </a:r>
            <a:endParaRPr lang="sk-SK" dirty="0" smtClean="0"/>
          </a:p>
          <a:p>
            <a:r>
              <a:rPr lang="sk-SK" dirty="0" err="1" smtClean="0"/>
              <a:t>Henkilôn</a:t>
            </a:r>
            <a:r>
              <a:rPr lang="sk-SK" dirty="0" smtClean="0"/>
              <a:t> </a:t>
            </a:r>
            <a:r>
              <a:rPr lang="sk-SK" dirty="0" err="1" smtClean="0"/>
              <a:t>maksimisyke</a:t>
            </a:r>
            <a:r>
              <a:rPr lang="sk-SK" dirty="0" smtClean="0"/>
              <a:t> </a:t>
            </a:r>
            <a:r>
              <a:rPr lang="sk-SK" dirty="0" err="1" smtClean="0"/>
              <a:t>voidaan</a:t>
            </a:r>
            <a:r>
              <a:rPr lang="sk-SK" dirty="0" smtClean="0"/>
              <a:t> </a:t>
            </a:r>
            <a:r>
              <a:rPr lang="sk-SK" dirty="0" err="1" smtClean="0"/>
              <a:t>arvioida</a:t>
            </a:r>
            <a:r>
              <a:rPr lang="sk-SK" dirty="0" smtClean="0"/>
              <a:t> </a:t>
            </a:r>
            <a:r>
              <a:rPr lang="sk-SK" dirty="0" err="1" smtClean="0"/>
              <a:t>karkeasti</a:t>
            </a:r>
            <a:r>
              <a:rPr lang="sk-SK" dirty="0" smtClean="0"/>
              <a:t> </a:t>
            </a:r>
            <a:r>
              <a:rPr lang="sk-SK" dirty="0" err="1" smtClean="0"/>
              <a:t>kaavalla</a:t>
            </a:r>
            <a:r>
              <a:rPr lang="sk-SK" dirty="0" smtClean="0"/>
              <a:t> 220 – </a:t>
            </a:r>
            <a:r>
              <a:rPr lang="sk-SK" dirty="0" err="1" smtClean="0"/>
              <a:t>ikä</a:t>
            </a:r>
            <a:r>
              <a:rPr lang="sk-SK" dirty="0" smtClean="0"/>
              <a:t>, </a:t>
            </a:r>
            <a:r>
              <a:rPr lang="sk-SK" dirty="0" err="1" smtClean="0"/>
              <a:t>mutta</a:t>
            </a:r>
            <a:r>
              <a:rPr lang="sk-SK" dirty="0" smtClean="0"/>
              <a:t> </a:t>
            </a:r>
            <a:r>
              <a:rPr lang="sk-SK" dirty="0" err="1" smtClean="0"/>
              <a:t>yksilôlliset</a:t>
            </a:r>
            <a:r>
              <a:rPr lang="sk-SK" dirty="0" smtClean="0"/>
              <a:t> </a:t>
            </a:r>
            <a:r>
              <a:rPr lang="sk-SK" dirty="0" err="1" smtClean="0"/>
              <a:t>vaihtelut</a:t>
            </a:r>
            <a:r>
              <a:rPr lang="sk-SK" dirty="0" smtClean="0"/>
              <a:t> </a:t>
            </a:r>
            <a:r>
              <a:rPr lang="sk-SK" dirty="0" err="1" smtClean="0"/>
              <a:t>ovat</a:t>
            </a:r>
            <a:r>
              <a:rPr lang="sk-SK" dirty="0" smtClean="0"/>
              <a:t>  </a:t>
            </a:r>
            <a:r>
              <a:rPr lang="sk-SK" dirty="0" err="1" smtClean="0"/>
              <a:t>suuria</a:t>
            </a:r>
            <a:endParaRPr lang="sk-SK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TERVEYSLIIKUNTA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err="1" smtClean="0"/>
              <a:t>liikunta</a:t>
            </a:r>
            <a:r>
              <a:rPr lang="sk-SK" dirty="0" smtClean="0"/>
              <a:t>,  </a:t>
            </a:r>
            <a:r>
              <a:rPr lang="sk-SK" dirty="0" err="1" smtClean="0"/>
              <a:t>joka</a:t>
            </a:r>
            <a:r>
              <a:rPr lang="sk-SK" dirty="0" smtClean="0"/>
              <a:t> </a:t>
            </a:r>
            <a:r>
              <a:rPr lang="sk-SK" dirty="0" err="1" smtClean="0"/>
              <a:t>liikunnan</a:t>
            </a:r>
            <a:r>
              <a:rPr lang="sk-SK" dirty="0" smtClean="0"/>
              <a:t> </a:t>
            </a:r>
            <a:r>
              <a:rPr lang="sk-SK" dirty="0" err="1" smtClean="0"/>
              <a:t>syistä</a:t>
            </a:r>
            <a:r>
              <a:rPr lang="sk-SK" dirty="0" smtClean="0"/>
              <a:t> ja </a:t>
            </a:r>
            <a:r>
              <a:rPr lang="sk-SK" dirty="0" err="1" smtClean="0"/>
              <a:t>toteuttamistavoista</a:t>
            </a:r>
            <a:r>
              <a:rPr lang="sk-SK" dirty="0" smtClean="0"/>
              <a:t> </a:t>
            </a:r>
            <a:r>
              <a:rPr lang="sk-SK" dirty="0" err="1" smtClean="0"/>
              <a:t>riippumatta</a:t>
            </a:r>
            <a:r>
              <a:rPr lang="sk-SK" dirty="0" smtClean="0"/>
              <a:t> </a:t>
            </a:r>
            <a:r>
              <a:rPr lang="sk-SK" dirty="0" err="1" smtClean="0"/>
              <a:t>edistää</a:t>
            </a:r>
            <a:r>
              <a:rPr lang="sk-SK" dirty="0" smtClean="0"/>
              <a:t> </a:t>
            </a:r>
            <a:r>
              <a:rPr lang="sk-SK" dirty="0" err="1" smtClean="0"/>
              <a:t>terveyttä</a:t>
            </a:r>
            <a:r>
              <a:rPr lang="sk-SK" dirty="0" smtClean="0"/>
              <a:t> (</a:t>
            </a:r>
            <a:r>
              <a:rPr lang="sk-SK" dirty="0" err="1" smtClean="0"/>
              <a:t>psyykkisiä</a:t>
            </a:r>
            <a:r>
              <a:rPr lang="sk-SK" dirty="0" smtClean="0"/>
              <a:t>, </a:t>
            </a:r>
            <a:r>
              <a:rPr lang="sk-SK" dirty="0" err="1" smtClean="0"/>
              <a:t>fyysisiä</a:t>
            </a:r>
            <a:r>
              <a:rPr lang="sk-SK" dirty="0" smtClean="0"/>
              <a:t> </a:t>
            </a:r>
            <a:r>
              <a:rPr lang="sk-SK" dirty="0" err="1" smtClean="0"/>
              <a:t>tai</a:t>
            </a:r>
            <a:r>
              <a:rPr lang="sk-SK" dirty="0" smtClean="0"/>
              <a:t> </a:t>
            </a:r>
            <a:r>
              <a:rPr lang="sk-SK" dirty="0" err="1" smtClean="0"/>
              <a:t>sosiaalisia</a:t>
            </a:r>
            <a:r>
              <a:rPr lang="sk-SK" dirty="0" smtClean="0"/>
              <a:t>( ja </a:t>
            </a:r>
            <a:r>
              <a:rPr lang="sk-SK" dirty="0" err="1" smtClean="0"/>
              <a:t>jonka</a:t>
            </a:r>
            <a:r>
              <a:rPr lang="sk-SK" dirty="0" smtClean="0"/>
              <a:t> </a:t>
            </a:r>
            <a:r>
              <a:rPr lang="sk-SK" dirty="0" err="1" smtClean="0"/>
              <a:t>haitat</a:t>
            </a:r>
            <a:r>
              <a:rPr lang="sk-SK" dirty="0" smtClean="0"/>
              <a:t> </a:t>
            </a:r>
            <a:r>
              <a:rPr lang="sk-SK" dirty="0" err="1" smtClean="0"/>
              <a:t>ja</a:t>
            </a:r>
            <a:r>
              <a:rPr lang="sk-SK" dirty="0" smtClean="0"/>
              <a:t> </a:t>
            </a:r>
            <a:r>
              <a:rPr lang="sk-SK" dirty="0" err="1" smtClean="0"/>
              <a:t>riskit</a:t>
            </a:r>
            <a:r>
              <a:rPr lang="sk-SK" dirty="0" smtClean="0"/>
              <a:t> </a:t>
            </a:r>
            <a:r>
              <a:rPr lang="sk-SK" dirty="0" err="1" smtClean="0"/>
              <a:t>ovat</a:t>
            </a:r>
            <a:r>
              <a:rPr lang="sk-SK" dirty="0" smtClean="0"/>
              <a:t> </a:t>
            </a:r>
            <a:r>
              <a:rPr lang="sk-SK" dirty="0" err="1" smtClean="0"/>
              <a:t>mahdollisimman</a:t>
            </a:r>
            <a:r>
              <a:rPr lang="sk-SK" dirty="0" smtClean="0"/>
              <a:t> </a:t>
            </a:r>
            <a:r>
              <a:rPr lang="sk-SK" dirty="0" err="1" smtClean="0"/>
              <a:t>pienet</a:t>
            </a:r>
            <a:endParaRPr lang="sk-SK" dirty="0" smtClean="0"/>
          </a:p>
          <a:p>
            <a:r>
              <a:rPr lang="sk-SK" dirty="0" err="1" smtClean="0"/>
              <a:t>t</a:t>
            </a:r>
            <a:r>
              <a:rPr lang="sk-SK" smtClean="0"/>
              <a:t>erveyttä</a:t>
            </a:r>
            <a:r>
              <a:rPr lang="sk-SK" dirty="0" smtClean="0"/>
              <a:t> </a:t>
            </a:r>
            <a:r>
              <a:rPr lang="sk-SK" dirty="0" err="1" smtClean="0"/>
              <a:t>tuottaakseen</a:t>
            </a:r>
            <a:r>
              <a:rPr lang="sk-SK" dirty="0" smtClean="0"/>
              <a:t> </a:t>
            </a:r>
            <a:r>
              <a:rPr lang="sk-SK" dirty="0" err="1" smtClean="0"/>
              <a:t>liikunnan</a:t>
            </a:r>
            <a:r>
              <a:rPr lang="sk-SK" dirty="0" smtClean="0"/>
              <a:t> on </a:t>
            </a:r>
            <a:r>
              <a:rPr lang="sk-SK" dirty="0" err="1" smtClean="0"/>
              <a:t>oltava</a:t>
            </a:r>
            <a:r>
              <a:rPr lang="sk-SK" dirty="0" smtClean="0"/>
              <a:t> </a:t>
            </a:r>
            <a:r>
              <a:rPr lang="sk-SK" dirty="0" err="1" smtClean="0"/>
              <a:t>säännôllistä</a:t>
            </a:r>
            <a:r>
              <a:rPr lang="sk-SK" dirty="0" smtClean="0"/>
              <a:t>, </a:t>
            </a:r>
            <a:r>
              <a:rPr lang="sk-SK" dirty="0" err="1" smtClean="0"/>
              <a:t>usein</a:t>
            </a:r>
            <a:r>
              <a:rPr lang="sk-SK" dirty="0" smtClean="0"/>
              <a:t> </a:t>
            </a:r>
            <a:r>
              <a:rPr lang="sk-SK" dirty="0" err="1" smtClean="0"/>
              <a:t>toistuvaa</a:t>
            </a:r>
            <a:r>
              <a:rPr lang="sk-SK" dirty="0" smtClean="0"/>
              <a:t> ja </a:t>
            </a:r>
            <a:r>
              <a:rPr lang="sk-SK" dirty="0" err="1" smtClean="0"/>
              <a:t>rasitustasoltaan</a:t>
            </a:r>
            <a:r>
              <a:rPr lang="sk-SK" dirty="0" smtClean="0"/>
              <a:t> </a:t>
            </a:r>
            <a:r>
              <a:rPr lang="sk-SK" dirty="0" err="1" smtClean="0"/>
              <a:t>suorittajalleen</a:t>
            </a:r>
            <a:r>
              <a:rPr lang="sk-SK" dirty="0" smtClean="0"/>
              <a:t> </a:t>
            </a:r>
            <a:r>
              <a:rPr lang="sk-SK" dirty="0" err="1" smtClean="0"/>
              <a:t>vähintään</a:t>
            </a:r>
            <a:r>
              <a:rPr lang="sk-SK" dirty="0" smtClean="0"/>
              <a:t> </a:t>
            </a:r>
            <a:r>
              <a:rPr lang="sk-SK" dirty="0" err="1" smtClean="0"/>
              <a:t>kohtalaista</a:t>
            </a:r>
            <a:r>
              <a:rPr lang="sk-SK" dirty="0" smtClean="0"/>
              <a:t> </a:t>
            </a:r>
            <a:r>
              <a:rPr lang="sk-SK" dirty="0" err="1" smtClean="0"/>
              <a:t>liikunta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 smtClean="0"/>
              <a:t>AEROBINEN KYNNYS</a:t>
            </a:r>
            <a:endParaRPr lang="sk-SK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liikunnan</a:t>
            </a:r>
            <a:r>
              <a:rPr lang="sk-SK" dirty="0" smtClean="0"/>
              <a:t> </a:t>
            </a:r>
            <a:r>
              <a:rPr lang="sk-SK" dirty="0" err="1" smtClean="0"/>
              <a:t>teho</a:t>
            </a:r>
            <a:r>
              <a:rPr lang="sk-SK" dirty="0" smtClean="0"/>
              <a:t> </a:t>
            </a:r>
            <a:r>
              <a:rPr lang="sk-SK" dirty="0" err="1" smtClean="0"/>
              <a:t>tai</a:t>
            </a:r>
            <a:r>
              <a:rPr lang="sk-SK" dirty="0" smtClean="0"/>
              <a:t> </a:t>
            </a:r>
            <a:r>
              <a:rPr lang="sk-SK" dirty="0" err="1" smtClean="0"/>
              <a:t>syke</a:t>
            </a:r>
            <a:r>
              <a:rPr lang="sk-SK" dirty="0" smtClean="0"/>
              <a:t>, </a:t>
            </a:r>
            <a:r>
              <a:rPr lang="sk-SK" dirty="0" err="1" smtClean="0"/>
              <a:t>jossa</a:t>
            </a:r>
            <a:r>
              <a:rPr lang="sk-SK" dirty="0" smtClean="0"/>
              <a:t> </a:t>
            </a:r>
            <a:r>
              <a:rPr lang="sk-SK" dirty="0" err="1" smtClean="0"/>
              <a:t>lihasten</a:t>
            </a:r>
            <a:r>
              <a:rPr lang="sk-SK" dirty="0" smtClean="0"/>
              <a:t> ja </a:t>
            </a:r>
            <a:r>
              <a:rPr lang="sk-SK" dirty="0" err="1" smtClean="0"/>
              <a:t>veren</a:t>
            </a:r>
            <a:r>
              <a:rPr lang="sk-SK" dirty="0" smtClean="0"/>
              <a:t> </a:t>
            </a:r>
            <a:r>
              <a:rPr lang="sk-SK" dirty="0" err="1" smtClean="0"/>
              <a:t>maitohappopitoisuus</a:t>
            </a:r>
            <a:r>
              <a:rPr lang="sk-SK" dirty="0" smtClean="0"/>
              <a:t> </a:t>
            </a:r>
            <a:r>
              <a:rPr lang="sk-SK" dirty="0" err="1" smtClean="0"/>
              <a:t>alkaa</a:t>
            </a:r>
            <a:r>
              <a:rPr lang="sk-SK" dirty="0" smtClean="0"/>
              <a:t> </a:t>
            </a:r>
            <a:r>
              <a:rPr lang="sk-SK" dirty="0" err="1" smtClean="0"/>
              <a:t>ensimmäisen</a:t>
            </a:r>
            <a:r>
              <a:rPr lang="sk-SK" dirty="0" smtClean="0"/>
              <a:t> </a:t>
            </a:r>
            <a:r>
              <a:rPr lang="sk-SK" dirty="0" err="1" smtClean="0"/>
              <a:t>kerran</a:t>
            </a:r>
            <a:r>
              <a:rPr lang="sk-SK" dirty="0" smtClean="0"/>
              <a:t> </a:t>
            </a:r>
            <a:r>
              <a:rPr lang="sk-SK" dirty="0" err="1" smtClean="0"/>
              <a:t>nousta</a:t>
            </a:r>
            <a:r>
              <a:rPr lang="sk-SK" dirty="0" smtClean="0"/>
              <a:t> </a:t>
            </a:r>
            <a:r>
              <a:rPr lang="sk-SK" dirty="0" err="1" smtClean="0"/>
              <a:t>perustasostaan</a:t>
            </a:r>
            <a:endParaRPr lang="sk-SK" dirty="0" smtClean="0"/>
          </a:p>
          <a:p>
            <a:r>
              <a:rPr lang="sk-SK" dirty="0" err="1" smtClean="0"/>
              <a:t>sykeraja</a:t>
            </a:r>
            <a:r>
              <a:rPr lang="sk-SK" dirty="0" smtClean="0"/>
              <a:t>  on </a:t>
            </a:r>
            <a:r>
              <a:rPr lang="sk-SK" dirty="0" err="1" smtClean="0"/>
              <a:t>yksilôllinen</a:t>
            </a:r>
            <a:r>
              <a:rPr lang="sk-SK" dirty="0" smtClean="0"/>
              <a:t> ja </a:t>
            </a:r>
            <a:r>
              <a:rPr lang="sk-SK" dirty="0" err="1" smtClean="0"/>
              <a:t>riippuu</a:t>
            </a:r>
            <a:r>
              <a:rPr lang="sk-SK" dirty="0" smtClean="0"/>
              <a:t> </a:t>
            </a:r>
            <a:r>
              <a:rPr lang="sk-SK" dirty="0" err="1" smtClean="0"/>
              <a:t>harjoittelusta</a:t>
            </a:r>
            <a:r>
              <a:rPr lang="sk-SK" dirty="0" smtClean="0"/>
              <a:t>, </a:t>
            </a:r>
            <a:r>
              <a:rPr lang="sk-SK" dirty="0" err="1" smtClean="0"/>
              <a:t>mutta</a:t>
            </a:r>
            <a:r>
              <a:rPr lang="sk-SK" dirty="0" smtClean="0"/>
              <a:t> </a:t>
            </a:r>
            <a:r>
              <a:rPr lang="sk-SK" dirty="0" err="1" smtClean="0"/>
              <a:t>aerobisen</a:t>
            </a:r>
            <a:r>
              <a:rPr lang="sk-SK" dirty="0" smtClean="0"/>
              <a:t> </a:t>
            </a:r>
            <a:r>
              <a:rPr lang="sk-SK" dirty="0" err="1" smtClean="0"/>
              <a:t>kynnyksen</a:t>
            </a:r>
            <a:r>
              <a:rPr lang="sk-SK" dirty="0" smtClean="0"/>
              <a:t> </a:t>
            </a:r>
            <a:r>
              <a:rPr lang="sk-SK" dirty="0" err="1" smtClean="0"/>
              <a:t>syketaajuus</a:t>
            </a:r>
            <a:r>
              <a:rPr lang="sk-SK" dirty="0" smtClean="0"/>
              <a:t> on </a:t>
            </a:r>
            <a:r>
              <a:rPr lang="sk-SK" dirty="0" err="1" smtClean="0"/>
              <a:t>arvioilta</a:t>
            </a:r>
            <a:r>
              <a:rPr lang="sk-SK" dirty="0" smtClean="0"/>
              <a:t> </a:t>
            </a:r>
            <a:r>
              <a:rPr lang="sk-SK" dirty="0" err="1" smtClean="0"/>
              <a:t>noin</a:t>
            </a:r>
            <a:r>
              <a:rPr lang="sk-SK" dirty="0" smtClean="0"/>
              <a:t> 150-170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 smtClean="0"/>
              <a:t>ANAEROBINEN ENERGIANTUOTTO</a:t>
            </a:r>
            <a:endParaRPr lang="sk-SK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energiantuottotapa</a:t>
            </a:r>
            <a:r>
              <a:rPr lang="sk-SK" dirty="0" smtClean="0"/>
              <a:t>, </a:t>
            </a:r>
            <a:r>
              <a:rPr lang="sk-SK" dirty="0" err="1" smtClean="0"/>
              <a:t>jossa</a:t>
            </a:r>
            <a:r>
              <a:rPr lang="sk-SK" dirty="0" smtClean="0"/>
              <a:t> energia </a:t>
            </a:r>
            <a:r>
              <a:rPr lang="sk-SK" dirty="0" err="1" smtClean="0"/>
              <a:t>tuotetaan</a:t>
            </a:r>
            <a:r>
              <a:rPr lang="sk-SK" dirty="0" smtClean="0"/>
              <a:t> </a:t>
            </a:r>
            <a:r>
              <a:rPr lang="sk-SK" dirty="0" err="1" smtClean="0"/>
              <a:t>anaerobisesti</a:t>
            </a:r>
            <a:r>
              <a:rPr lang="sk-SK" dirty="0" smtClean="0"/>
              <a:t> </a:t>
            </a:r>
            <a:r>
              <a:rPr lang="sk-SK" dirty="0" err="1" smtClean="0"/>
              <a:t>eli</a:t>
            </a:r>
            <a:r>
              <a:rPr lang="sk-SK" dirty="0" smtClean="0"/>
              <a:t> </a:t>
            </a:r>
            <a:r>
              <a:rPr lang="sk-SK" dirty="0" err="1" smtClean="0"/>
              <a:t>ilman</a:t>
            </a:r>
            <a:r>
              <a:rPr lang="sk-SK" dirty="0" smtClean="0"/>
              <a:t> </a:t>
            </a:r>
            <a:r>
              <a:rPr lang="sk-SK" dirty="0" err="1" smtClean="0"/>
              <a:t>hapea</a:t>
            </a:r>
            <a:r>
              <a:rPr lang="sk-SK" dirty="0" smtClean="0"/>
              <a:t> </a:t>
            </a:r>
            <a:r>
              <a:rPr lang="sk-SK" dirty="0" err="1" smtClean="0"/>
              <a:t>hajottamalla</a:t>
            </a:r>
            <a:r>
              <a:rPr lang="sk-SK" dirty="0" smtClean="0"/>
              <a:t> </a:t>
            </a:r>
            <a:r>
              <a:rPr lang="sk-SK" dirty="0" err="1" smtClean="0"/>
              <a:t>glukoosia</a:t>
            </a:r>
            <a:r>
              <a:rPr lang="sk-SK" dirty="0" smtClean="0"/>
              <a:t> </a:t>
            </a:r>
            <a:r>
              <a:rPr lang="sk-SK" dirty="0" err="1" smtClean="0"/>
              <a:t>anaerobisessa</a:t>
            </a:r>
            <a:r>
              <a:rPr lang="sk-SK" dirty="0" smtClean="0"/>
              <a:t> </a:t>
            </a:r>
            <a:r>
              <a:rPr lang="sk-SK" dirty="0" err="1" smtClean="0"/>
              <a:t>glykolyysissa</a:t>
            </a:r>
            <a:endParaRPr lang="sk-SK" dirty="0" smtClean="0"/>
          </a:p>
          <a:p>
            <a:r>
              <a:rPr lang="sk-SK" dirty="0" err="1" smtClean="0"/>
              <a:t>anaerobisissa</a:t>
            </a:r>
            <a:r>
              <a:rPr lang="sk-SK" dirty="0" smtClean="0"/>
              <a:t> </a:t>
            </a:r>
            <a:r>
              <a:rPr lang="sk-SK" dirty="0" err="1" smtClean="0"/>
              <a:t>suorituksissa</a:t>
            </a:r>
            <a:r>
              <a:rPr lang="sk-SK" dirty="0" smtClean="0"/>
              <a:t> </a:t>
            </a:r>
            <a:r>
              <a:rPr lang="sk-SK" dirty="0" err="1" smtClean="0"/>
              <a:t>lihaksiin</a:t>
            </a:r>
            <a:r>
              <a:rPr lang="sk-SK" dirty="0" smtClean="0"/>
              <a:t> </a:t>
            </a:r>
            <a:r>
              <a:rPr lang="sk-SK" dirty="0" err="1" smtClean="0"/>
              <a:t>syntyy</a:t>
            </a:r>
            <a:r>
              <a:rPr lang="sk-SK" dirty="0" smtClean="0"/>
              <a:t> </a:t>
            </a:r>
            <a:r>
              <a:rPr lang="sk-SK" dirty="0" err="1" smtClean="0"/>
              <a:t>happivelkaa</a:t>
            </a:r>
            <a:r>
              <a:rPr lang="sk-SK" dirty="0" smtClean="0"/>
              <a:t> ja </a:t>
            </a:r>
            <a:r>
              <a:rPr lang="sk-SK" dirty="0" err="1" smtClean="0"/>
              <a:t>maitohappoa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 smtClean="0"/>
              <a:t>ANAEROBINEN GLYKOLYYSI</a:t>
            </a:r>
            <a:endParaRPr lang="sk-SK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glukoosin</a:t>
            </a:r>
            <a:r>
              <a:rPr lang="sk-SK" dirty="0" smtClean="0"/>
              <a:t> </a:t>
            </a:r>
            <a:r>
              <a:rPr lang="sk-SK" dirty="0" err="1" smtClean="0"/>
              <a:t>anaerobinen</a:t>
            </a:r>
            <a:r>
              <a:rPr lang="sk-SK" dirty="0" smtClean="0"/>
              <a:t> </a:t>
            </a:r>
            <a:r>
              <a:rPr lang="sk-SK" dirty="0" err="1" smtClean="0"/>
              <a:t>hajottaminen</a:t>
            </a:r>
            <a:r>
              <a:rPr lang="sk-SK" dirty="0" smtClean="0"/>
              <a:t>, </a:t>
            </a:r>
            <a:r>
              <a:rPr lang="sk-SK" dirty="0" err="1" smtClean="0"/>
              <a:t>jonka</a:t>
            </a:r>
            <a:r>
              <a:rPr lang="sk-SK" dirty="0" smtClean="0"/>
              <a:t> </a:t>
            </a:r>
            <a:r>
              <a:rPr lang="sk-SK" dirty="0" err="1" smtClean="0"/>
              <a:t>seurauksena</a:t>
            </a:r>
            <a:r>
              <a:rPr lang="sk-SK" dirty="0" smtClean="0"/>
              <a:t> </a:t>
            </a:r>
            <a:r>
              <a:rPr lang="sk-SK" dirty="0" err="1" smtClean="0"/>
              <a:t>vapautuva</a:t>
            </a:r>
            <a:r>
              <a:rPr lang="sk-SK" dirty="0" smtClean="0"/>
              <a:t> energia </a:t>
            </a:r>
            <a:r>
              <a:rPr lang="sk-SK" dirty="0" err="1" smtClean="0"/>
              <a:t>talennetaan</a:t>
            </a:r>
            <a:r>
              <a:rPr lang="sk-SK" dirty="0" smtClean="0"/>
              <a:t> </a:t>
            </a:r>
            <a:r>
              <a:rPr lang="sk-SK" dirty="0" err="1" smtClean="0"/>
              <a:t>ATP:n</a:t>
            </a:r>
            <a:r>
              <a:rPr lang="sk-SK" dirty="0" smtClean="0"/>
              <a:t> </a:t>
            </a:r>
            <a:r>
              <a:rPr lang="sk-SK" dirty="0" err="1" smtClean="0"/>
              <a:t>muotoon</a:t>
            </a:r>
            <a:endParaRPr lang="sk-SK" dirty="0" smtClean="0"/>
          </a:p>
          <a:p>
            <a:r>
              <a:rPr lang="sk-SK" dirty="0" smtClean="0"/>
              <a:t>sen </a:t>
            </a:r>
            <a:r>
              <a:rPr lang="sk-SK" dirty="0" err="1" smtClean="0"/>
              <a:t>yhteydessä</a:t>
            </a:r>
            <a:r>
              <a:rPr lang="sk-SK" dirty="0" smtClean="0"/>
              <a:t> </a:t>
            </a:r>
            <a:r>
              <a:rPr lang="sk-SK" dirty="0" err="1" smtClean="0"/>
              <a:t>syntyy</a:t>
            </a:r>
            <a:r>
              <a:rPr lang="sk-SK" dirty="0" smtClean="0"/>
              <a:t> </a:t>
            </a:r>
            <a:r>
              <a:rPr lang="sk-SK" dirty="0" err="1" smtClean="0"/>
              <a:t>maitohappoa</a:t>
            </a:r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 smtClean="0"/>
              <a:t>ANAEROBINEN KYNNYS</a:t>
            </a:r>
            <a:endParaRPr lang="sk-SK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korkein</a:t>
            </a:r>
            <a:r>
              <a:rPr lang="sk-SK" dirty="0" smtClean="0"/>
              <a:t> </a:t>
            </a:r>
            <a:r>
              <a:rPr lang="sk-SK" dirty="0" err="1" smtClean="0"/>
              <a:t>mahdollinen</a:t>
            </a:r>
            <a:r>
              <a:rPr lang="sk-SK" dirty="0" smtClean="0"/>
              <a:t> </a:t>
            </a:r>
            <a:r>
              <a:rPr lang="sk-SK" dirty="0" err="1" smtClean="0"/>
              <a:t>rasitustaso</a:t>
            </a:r>
            <a:r>
              <a:rPr lang="sk-SK" dirty="0" smtClean="0"/>
              <a:t> </a:t>
            </a:r>
            <a:r>
              <a:rPr lang="sk-SK" dirty="0" err="1" smtClean="0"/>
              <a:t>tai</a:t>
            </a:r>
            <a:r>
              <a:rPr lang="sk-SK" dirty="0" smtClean="0"/>
              <a:t> </a:t>
            </a:r>
            <a:r>
              <a:rPr lang="sk-SK" dirty="0" err="1" smtClean="0"/>
              <a:t>syke</a:t>
            </a:r>
            <a:r>
              <a:rPr lang="sk-SK" dirty="0" smtClean="0"/>
              <a:t>, </a:t>
            </a:r>
            <a:r>
              <a:rPr lang="sk-SK" dirty="0" err="1" smtClean="0"/>
              <a:t>jolla</a:t>
            </a:r>
            <a:r>
              <a:rPr lang="sk-SK" dirty="0" smtClean="0"/>
              <a:t> </a:t>
            </a:r>
            <a:r>
              <a:rPr lang="sk-SK" dirty="0" err="1" smtClean="0"/>
              <a:t>maitohappon</a:t>
            </a:r>
            <a:r>
              <a:rPr lang="sk-SK" dirty="0" smtClean="0"/>
              <a:t> </a:t>
            </a:r>
            <a:r>
              <a:rPr lang="sk-SK" dirty="0" err="1" smtClean="0"/>
              <a:t>muodostus</a:t>
            </a:r>
            <a:r>
              <a:rPr lang="sk-SK" dirty="0" smtClean="0"/>
              <a:t> ja sen </a:t>
            </a:r>
            <a:r>
              <a:rPr lang="sk-SK" dirty="0" err="1" smtClean="0"/>
              <a:t>poistaminen</a:t>
            </a:r>
            <a:r>
              <a:rPr lang="sk-SK" dirty="0" smtClean="0"/>
              <a:t> </a:t>
            </a:r>
            <a:r>
              <a:rPr lang="sk-SK" dirty="0" err="1" smtClean="0"/>
              <a:t>ovat</a:t>
            </a:r>
            <a:r>
              <a:rPr lang="sk-SK" dirty="0" smtClean="0"/>
              <a:t> </a:t>
            </a:r>
            <a:r>
              <a:rPr lang="sk-SK" dirty="0" err="1" smtClean="0"/>
              <a:t>vielä</a:t>
            </a:r>
            <a:r>
              <a:rPr lang="sk-SK" dirty="0" smtClean="0"/>
              <a:t> </a:t>
            </a:r>
            <a:r>
              <a:rPr lang="sk-SK" dirty="0" err="1" smtClean="0"/>
              <a:t>tasapainossa</a:t>
            </a:r>
            <a:endParaRPr lang="sk-SK" dirty="0" smtClean="0"/>
          </a:p>
          <a:p>
            <a:r>
              <a:rPr lang="sk-SK" dirty="0" err="1" smtClean="0"/>
              <a:t>maitohapon</a:t>
            </a:r>
            <a:r>
              <a:rPr lang="sk-SK" dirty="0" smtClean="0"/>
              <a:t> </a:t>
            </a:r>
            <a:r>
              <a:rPr lang="sk-SK" dirty="0" err="1" smtClean="0"/>
              <a:t>synnyn</a:t>
            </a:r>
            <a:r>
              <a:rPr lang="sk-SK" dirty="0" smtClean="0"/>
              <a:t> </a:t>
            </a:r>
            <a:r>
              <a:rPr lang="sk-SK" dirty="0" err="1" smtClean="0"/>
              <a:t>takia</a:t>
            </a:r>
            <a:r>
              <a:rPr lang="sk-SK" dirty="0" smtClean="0"/>
              <a:t> </a:t>
            </a:r>
            <a:r>
              <a:rPr lang="sk-SK" dirty="0" err="1" smtClean="0"/>
              <a:t>tyôteho</a:t>
            </a:r>
            <a:r>
              <a:rPr lang="sk-SK" dirty="0" smtClean="0"/>
              <a:t> </a:t>
            </a:r>
            <a:r>
              <a:rPr lang="sk-SK" dirty="0" err="1" smtClean="0"/>
              <a:t>heikkenee</a:t>
            </a:r>
            <a:r>
              <a:rPr lang="sk-SK" dirty="0" smtClean="0"/>
              <a:t> </a:t>
            </a:r>
            <a:r>
              <a:rPr lang="sk-SK" dirty="0" err="1" smtClean="0"/>
              <a:t>niin</a:t>
            </a:r>
            <a:r>
              <a:rPr lang="sk-SK" dirty="0" smtClean="0"/>
              <a:t>, </a:t>
            </a:r>
            <a:r>
              <a:rPr lang="sk-SK" dirty="0" err="1" smtClean="0"/>
              <a:t>että</a:t>
            </a:r>
            <a:r>
              <a:rPr lang="sk-SK" dirty="0" smtClean="0"/>
              <a:t> </a:t>
            </a:r>
            <a:r>
              <a:rPr lang="sk-SK" dirty="0" err="1" smtClean="0"/>
              <a:t>tehoa</a:t>
            </a:r>
            <a:r>
              <a:rPr lang="sk-SK" dirty="0" smtClean="0"/>
              <a:t> on </a:t>
            </a:r>
            <a:r>
              <a:rPr lang="sk-SK" dirty="0" err="1" smtClean="0"/>
              <a:t>ennen</a:t>
            </a:r>
            <a:r>
              <a:rPr lang="sk-SK" dirty="0" smtClean="0"/>
              <a:t> </a:t>
            </a:r>
            <a:r>
              <a:rPr lang="sk-SK" dirty="0" err="1" smtClean="0"/>
              <a:t>pitkää</a:t>
            </a:r>
            <a:r>
              <a:rPr lang="sk-SK" dirty="0" smtClean="0"/>
              <a:t> </a:t>
            </a:r>
            <a:r>
              <a:rPr lang="sk-SK" dirty="0" err="1" smtClean="0"/>
              <a:t>laskettava</a:t>
            </a:r>
            <a:r>
              <a:rPr lang="sk-SK" dirty="0" smtClean="0"/>
              <a:t> </a:t>
            </a:r>
            <a:r>
              <a:rPr lang="sk-SK" dirty="0" err="1" smtClean="0"/>
              <a:t>tai</a:t>
            </a:r>
            <a:r>
              <a:rPr lang="sk-SK" dirty="0" smtClean="0"/>
              <a:t> </a:t>
            </a:r>
            <a:r>
              <a:rPr lang="sk-SK" dirty="0" err="1" smtClean="0"/>
              <a:t>suoritus</a:t>
            </a:r>
            <a:r>
              <a:rPr lang="sk-SK" dirty="0" smtClean="0"/>
              <a:t> </a:t>
            </a:r>
            <a:r>
              <a:rPr lang="sk-SK" dirty="0" err="1" smtClean="0"/>
              <a:t>on</a:t>
            </a:r>
            <a:r>
              <a:rPr lang="sk-SK" dirty="0" smtClean="0"/>
              <a:t> </a:t>
            </a:r>
            <a:r>
              <a:rPr lang="sk-SK" dirty="0" err="1" smtClean="0"/>
              <a:t>keskeytetävä</a:t>
            </a: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ADENOSIINITRIFOSFAATTI, ATP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elimistôôn</a:t>
            </a:r>
            <a:r>
              <a:rPr lang="sk-SK" dirty="0" smtClean="0"/>
              <a:t> </a:t>
            </a:r>
            <a:r>
              <a:rPr lang="sk-SK" dirty="0" err="1" smtClean="0"/>
              <a:t>varastoitunutta</a:t>
            </a:r>
            <a:r>
              <a:rPr lang="sk-SK" dirty="0" smtClean="0"/>
              <a:t> </a:t>
            </a:r>
            <a:r>
              <a:rPr lang="sk-SK" dirty="0" err="1" smtClean="0"/>
              <a:t>kemialista</a:t>
            </a:r>
            <a:r>
              <a:rPr lang="sk-SK" dirty="0" smtClean="0"/>
              <a:t> </a:t>
            </a:r>
            <a:r>
              <a:rPr lang="sk-SK" dirty="0" err="1" smtClean="0"/>
              <a:t>energiaa</a:t>
            </a:r>
            <a:endParaRPr lang="sk-SK" dirty="0" smtClean="0"/>
          </a:p>
          <a:p>
            <a:r>
              <a:rPr lang="sk-SK" dirty="0" err="1" smtClean="0"/>
              <a:t>elimistôn</a:t>
            </a:r>
            <a:r>
              <a:rPr lang="sk-SK" dirty="0" smtClean="0"/>
              <a:t> ATP </a:t>
            </a:r>
            <a:r>
              <a:rPr lang="sk-SK" dirty="0" err="1" smtClean="0"/>
              <a:t>varastot</a:t>
            </a:r>
            <a:r>
              <a:rPr lang="sk-SK" dirty="0" smtClean="0"/>
              <a:t> </a:t>
            </a:r>
            <a:r>
              <a:rPr lang="sk-SK" dirty="0" err="1" smtClean="0"/>
              <a:t>riittävät</a:t>
            </a:r>
            <a:r>
              <a:rPr lang="sk-SK" dirty="0" smtClean="0"/>
              <a:t> </a:t>
            </a:r>
            <a:r>
              <a:rPr lang="sk-SK" dirty="0" err="1" smtClean="0"/>
              <a:t>vain</a:t>
            </a:r>
            <a:r>
              <a:rPr lang="sk-SK" dirty="0" smtClean="0"/>
              <a:t> </a:t>
            </a:r>
            <a:r>
              <a:rPr lang="sk-SK" dirty="0" err="1" smtClean="0"/>
              <a:t>muutamaksi</a:t>
            </a:r>
            <a:r>
              <a:rPr lang="sk-SK" dirty="0" smtClean="0"/>
              <a:t> </a:t>
            </a:r>
            <a:r>
              <a:rPr lang="sk-SK" dirty="0" err="1" smtClean="0"/>
              <a:t>sekunniksi</a:t>
            </a:r>
            <a:r>
              <a:rPr lang="sk-SK" dirty="0" smtClean="0"/>
              <a:t>, </a:t>
            </a:r>
            <a:r>
              <a:rPr lang="sk-SK" dirty="0" err="1" smtClean="0"/>
              <a:t>joten</a:t>
            </a:r>
            <a:r>
              <a:rPr lang="sk-SK" dirty="0" smtClean="0"/>
              <a:t> </a:t>
            </a:r>
            <a:r>
              <a:rPr lang="sk-SK" dirty="0" err="1" smtClean="0"/>
              <a:t>ATP:a</a:t>
            </a:r>
            <a:r>
              <a:rPr lang="sk-SK" dirty="0" smtClean="0"/>
              <a:t> on </a:t>
            </a:r>
            <a:r>
              <a:rPr lang="sk-SK" dirty="0" err="1" smtClean="0"/>
              <a:t>tuotettava</a:t>
            </a:r>
            <a:r>
              <a:rPr lang="sk-SK" dirty="0" smtClean="0"/>
              <a:t> </a:t>
            </a:r>
            <a:r>
              <a:rPr lang="sk-SK" dirty="0" err="1" smtClean="0"/>
              <a:t>jatkuvasti</a:t>
            </a:r>
            <a:r>
              <a:rPr lang="sk-SK" dirty="0" smtClean="0"/>
              <a:t> </a:t>
            </a:r>
            <a:r>
              <a:rPr lang="sk-SK" dirty="0" err="1" smtClean="0"/>
              <a:t>lisää</a:t>
            </a:r>
            <a:endParaRPr lang="sk-SK" dirty="0" smtClean="0"/>
          </a:p>
          <a:p>
            <a:r>
              <a:rPr lang="sk-SK" dirty="0" err="1" smtClean="0"/>
              <a:t>liikunnan</a:t>
            </a:r>
            <a:r>
              <a:rPr lang="sk-SK" dirty="0" smtClean="0"/>
              <a:t> </a:t>
            </a:r>
            <a:r>
              <a:rPr lang="sk-SK" dirty="0" err="1" smtClean="0"/>
              <a:t>aikana</a:t>
            </a:r>
            <a:r>
              <a:rPr lang="sk-SK" dirty="0" smtClean="0"/>
              <a:t> </a:t>
            </a:r>
            <a:r>
              <a:rPr lang="sk-SK" dirty="0" err="1" smtClean="0"/>
              <a:t>ATP:a</a:t>
            </a:r>
            <a:r>
              <a:rPr lang="sk-SK" dirty="0" smtClean="0"/>
              <a:t> </a:t>
            </a:r>
            <a:r>
              <a:rPr lang="sk-SK" dirty="0" err="1" smtClean="0"/>
              <a:t>muodostetaan</a:t>
            </a:r>
            <a:r>
              <a:rPr lang="sk-SK" dirty="0" smtClean="0"/>
              <a:t> </a:t>
            </a:r>
            <a:r>
              <a:rPr lang="sk-SK" dirty="0" err="1" smtClean="0"/>
              <a:t>hiilihydraateista</a:t>
            </a:r>
            <a:r>
              <a:rPr lang="sk-SK" dirty="0" smtClean="0"/>
              <a:t>, </a:t>
            </a:r>
            <a:r>
              <a:rPr lang="sk-SK" dirty="0" err="1" smtClean="0"/>
              <a:t>rasvasta</a:t>
            </a:r>
            <a:r>
              <a:rPr lang="sk-SK" dirty="0" smtClean="0"/>
              <a:t> ja </a:t>
            </a:r>
            <a:r>
              <a:rPr lang="sk-SK" dirty="0" err="1" smtClean="0"/>
              <a:t>proteiinista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 smtClean="0"/>
              <a:t>HYPERTROFIA</a:t>
            </a:r>
            <a:endParaRPr lang="sk-SK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Lihaksen</a:t>
            </a:r>
            <a:r>
              <a:rPr lang="sk-SK" dirty="0" smtClean="0"/>
              <a:t> </a:t>
            </a:r>
            <a:r>
              <a:rPr lang="sk-SK" dirty="0" err="1" smtClean="0"/>
              <a:t>koon</a:t>
            </a:r>
            <a:r>
              <a:rPr lang="sk-SK" dirty="0" smtClean="0"/>
              <a:t> </a:t>
            </a:r>
            <a:r>
              <a:rPr lang="sk-SK" dirty="0" err="1" smtClean="0"/>
              <a:t>kasvu</a:t>
            </a:r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 smtClean="0"/>
              <a:t>ISKUTILAVUUS</a:t>
            </a:r>
            <a:endParaRPr lang="sk-SK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sydämen</a:t>
            </a:r>
            <a:r>
              <a:rPr lang="sk-SK" dirty="0" smtClean="0"/>
              <a:t> </a:t>
            </a:r>
            <a:r>
              <a:rPr lang="sk-SK" dirty="0" err="1" smtClean="0"/>
              <a:t>kerralla</a:t>
            </a:r>
            <a:r>
              <a:rPr lang="sk-SK" dirty="0" smtClean="0"/>
              <a:t> (</a:t>
            </a:r>
            <a:r>
              <a:rPr lang="sk-SK" dirty="0" err="1" smtClean="0"/>
              <a:t>yhden</a:t>
            </a:r>
            <a:r>
              <a:rPr lang="sk-SK" dirty="0" smtClean="0"/>
              <a:t> </a:t>
            </a:r>
            <a:r>
              <a:rPr lang="sk-SK" dirty="0" err="1" smtClean="0"/>
              <a:t>supistuksen</a:t>
            </a:r>
            <a:r>
              <a:rPr lang="sk-SK" dirty="0" smtClean="0"/>
              <a:t> </a:t>
            </a:r>
            <a:r>
              <a:rPr lang="sk-SK" dirty="0" err="1" smtClean="0"/>
              <a:t>aikana</a:t>
            </a:r>
            <a:r>
              <a:rPr lang="sk-SK" dirty="0" smtClean="0"/>
              <a:t>(</a:t>
            </a:r>
          </a:p>
          <a:p>
            <a:pPr>
              <a:buNone/>
            </a:pPr>
            <a:r>
              <a:rPr lang="sk-SK" dirty="0"/>
              <a:t> </a:t>
            </a:r>
            <a:r>
              <a:rPr lang="sk-SK" dirty="0" smtClean="0"/>
              <a:t>   </a:t>
            </a:r>
            <a:r>
              <a:rPr lang="sk-SK" dirty="0" err="1" smtClean="0"/>
              <a:t>pumppaama</a:t>
            </a:r>
            <a:r>
              <a:rPr lang="sk-SK" dirty="0" smtClean="0"/>
              <a:t> </a:t>
            </a:r>
            <a:r>
              <a:rPr lang="sk-SK" dirty="0" err="1" smtClean="0"/>
              <a:t>verimäärä</a:t>
            </a:r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KREATIINIFOSFAATTI, KP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lihas</a:t>
            </a:r>
            <a:r>
              <a:rPr lang="sk-SK" dirty="0" smtClean="0"/>
              <a:t>- ja </a:t>
            </a:r>
            <a:r>
              <a:rPr lang="sk-SK" dirty="0" err="1" smtClean="0"/>
              <a:t>hermokudoksen</a:t>
            </a:r>
            <a:r>
              <a:rPr lang="sk-SK" dirty="0" smtClean="0"/>
              <a:t> </a:t>
            </a:r>
            <a:r>
              <a:rPr lang="sk-SK" dirty="0" err="1" smtClean="0"/>
              <a:t>energiavarasto</a:t>
            </a:r>
            <a:r>
              <a:rPr lang="sk-SK" dirty="0" smtClean="0"/>
              <a:t>, </a:t>
            </a:r>
            <a:r>
              <a:rPr lang="sk-SK" dirty="0" err="1" smtClean="0"/>
              <a:t>josta</a:t>
            </a:r>
            <a:r>
              <a:rPr lang="sk-SK" dirty="0" smtClean="0"/>
              <a:t> energia </a:t>
            </a:r>
            <a:r>
              <a:rPr lang="sk-SK" dirty="0" err="1" smtClean="0"/>
              <a:t>voidaan</a:t>
            </a:r>
            <a:r>
              <a:rPr lang="sk-SK" dirty="0" smtClean="0"/>
              <a:t> </a:t>
            </a:r>
            <a:r>
              <a:rPr lang="sk-SK" dirty="0" err="1" smtClean="0"/>
              <a:t>ottaa</a:t>
            </a:r>
            <a:r>
              <a:rPr lang="sk-SK" dirty="0" smtClean="0"/>
              <a:t> </a:t>
            </a:r>
            <a:r>
              <a:rPr lang="sk-SK" dirty="0" err="1" smtClean="0"/>
              <a:t>nopeasti</a:t>
            </a:r>
            <a:r>
              <a:rPr lang="sk-SK" dirty="0" smtClean="0"/>
              <a:t> </a:t>
            </a:r>
            <a:r>
              <a:rPr lang="sk-SK" dirty="0" err="1" smtClean="0"/>
              <a:t>käyttôôn</a:t>
            </a:r>
            <a:r>
              <a:rPr lang="sk-SK" dirty="0" smtClean="0"/>
              <a:t> </a:t>
            </a:r>
            <a:r>
              <a:rPr lang="sk-SK" dirty="0" err="1" smtClean="0"/>
              <a:t>erityisesti</a:t>
            </a:r>
            <a:r>
              <a:rPr lang="sk-SK" dirty="0" smtClean="0"/>
              <a:t> </a:t>
            </a:r>
            <a:r>
              <a:rPr lang="sk-SK" dirty="0" err="1" smtClean="0"/>
              <a:t>liikunnan</a:t>
            </a:r>
            <a:r>
              <a:rPr lang="sk-SK" dirty="0" smtClean="0"/>
              <a:t> </a:t>
            </a:r>
            <a:r>
              <a:rPr lang="sk-SK" dirty="0" err="1" smtClean="0"/>
              <a:t>alussa</a:t>
            </a:r>
            <a:r>
              <a:rPr lang="sk-SK" dirty="0" smtClean="0"/>
              <a:t> ja </a:t>
            </a:r>
            <a:r>
              <a:rPr lang="sk-SK" dirty="0" err="1" smtClean="0"/>
              <a:t>anaerobisessa</a:t>
            </a:r>
            <a:r>
              <a:rPr lang="sk-SK" dirty="0" smtClean="0"/>
              <a:t> </a:t>
            </a:r>
            <a:r>
              <a:rPr lang="sk-SK" dirty="0" err="1" smtClean="0"/>
              <a:t>energiantuotossa</a:t>
            </a:r>
            <a:endParaRPr lang="sk-SK" dirty="0" smtClean="0"/>
          </a:p>
          <a:p>
            <a:r>
              <a:rPr lang="sk-SK" dirty="0" err="1" smtClean="0"/>
              <a:t>kehon</a:t>
            </a:r>
            <a:r>
              <a:rPr lang="sk-SK" dirty="0" smtClean="0"/>
              <a:t> </a:t>
            </a:r>
            <a:r>
              <a:rPr lang="sk-SK" dirty="0" err="1" smtClean="0"/>
              <a:t>kreatiinifosfaattivarastot</a:t>
            </a:r>
            <a:r>
              <a:rPr lang="sk-SK" dirty="0" smtClean="0"/>
              <a:t> </a:t>
            </a:r>
            <a:r>
              <a:rPr lang="sk-SK" dirty="0" err="1" smtClean="0"/>
              <a:t>ovat</a:t>
            </a:r>
            <a:r>
              <a:rPr lang="sk-SK" dirty="0" smtClean="0"/>
              <a:t> </a:t>
            </a:r>
            <a:r>
              <a:rPr lang="sk-SK" dirty="0" err="1" smtClean="0"/>
              <a:t>rajalliset</a:t>
            </a:r>
            <a:r>
              <a:rPr lang="sk-SK" dirty="0" smtClean="0"/>
              <a:t> ja ne </a:t>
            </a:r>
            <a:r>
              <a:rPr lang="sk-SK" dirty="0" err="1" smtClean="0"/>
              <a:t>riittävät</a:t>
            </a:r>
            <a:r>
              <a:rPr lang="sk-SK" dirty="0" smtClean="0"/>
              <a:t> </a:t>
            </a:r>
            <a:r>
              <a:rPr lang="sk-SK" dirty="0" err="1" smtClean="0"/>
              <a:t>vain</a:t>
            </a:r>
            <a:r>
              <a:rPr lang="sk-SK" dirty="0" smtClean="0"/>
              <a:t> </a:t>
            </a:r>
            <a:r>
              <a:rPr lang="sk-SK" dirty="0" err="1" smtClean="0"/>
              <a:t>noin</a:t>
            </a:r>
            <a:r>
              <a:rPr lang="sk-SK" dirty="0" smtClean="0"/>
              <a:t> 7-10 </a:t>
            </a:r>
            <a:r>
              <a:rPr lang="sk-SK" dirty="0" err="1" smtClean="0"/>
              <a:t>sekunniksi</a:t>
            </a:r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401</Words>
  <Application>Microsoft Office PowerPoint</Application>
  <PresentationFormat>Prezentácia na obrazovke (4:3)</PresentationFormat>
  <Paragraphs>48</Paragraphs>
  <Slides>15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16" baseType="lpstr">
      <vt:lpstr>Motív Office</vt:lpstr>
      <vt:lpstr>AEROBINEN ENERGIANTUOTTO</vt:lpstr>
      <vt:lpstr>AEROBINEN KYNNYS</vt:lpstr>
      <vt:lpstr>ANAEROBINEN ENERGIANTUOTTO</vt:lpstr>
      <vt:lpstr>ANAEROBINEN GLYKOLYYSI</vt:lpstr>
      <vt:lpstr>ANAEROBINEN KYNNYS</vt:lpstr>
      <vt:lpstr>ADENOSIINITRIFOSFAATTI, ATP </vt:lpstr>
      <vt:lpstr>HYPERTROFIA</vt:lpstr>
      <vt:lpstr>ISKUTILAVUUS</vt:lpstr>
      <vt:lpstr>KREATIINIFOSFAATTI, KP</vt:lpstr>
      <vt:lpstr>MET, METABOLINEN EKVIVALENTTI</vt:lpstr>
      <vt:lpstr>MINUUTTITILAVUUS</vt:lpstr>
      <vt:lpstr>MOTORINEN YKSIKKO</vt:lpstr>
      <vt:lpstr>SUPERKOMPENSAATIO</vt:lpstr>
      <vt:lpstr>SYKE, LEPOSYKE, MAKSIMISYKE</vt:lpstr>
      <vt:lpstr>TERVEYSLIIKUNTA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danka</dc:creator>
  <cp:lastModifiedBy>danka</cp:lastModifiedBy>
  <cp:revision>18</cp:revision>
  <dcterms:created xsi:type="dcterms:W3CDTF">2010-06-17T13:39:13Z</dcterms:created>
  <dcterms:modified xsi:type="dcterms:W3CDTF">2010-06-21T13:12:54Z</dcterms:modified>
</cp:coreProperties>
</file>