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9.xml" ContentType="application/vnd.openxmlformats-officedocument.presentationml.notes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2296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0" y="1349123"/>
            <a:ext cx="8915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11. Rehevöityminen on vesistöjen ongelma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023165"/>
            <a:ext cx="4265613" cy="284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Rehevöitymisen syy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Rehevöittävät ravinteet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Typpi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Fosfori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Minimiravinteita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Pistekuormitus: pistemäinen lähde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Hajakuormitus: useita lähteitä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60020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None/>
            </a:pPr>
            <a:endParaRPr lang="fi-FI" b="1" dirty="0" smtClean="0"/>
          </a:p>
        </p:txBody>
      </p:sp>
      <p:pic>
        <p:nvPicPr>
          <p:cNvPr id="4" name="Kuva 3" descr="BI3_fosforin_kiert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228600"/>
            <a:ext cx="4286250" cy="5715001"/>
          </a:xfrm>
          <a:prstGeom prst="rect">
            <a:avLst/>
          </a:prstGeom>
        </p:spPr>
      </p:pic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Rehevöitymisen seuraukset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4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Levien kasvu lisääntyy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Aluksi monimuotoisuus lisääntyy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Veden sameneminen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Rantojen levittyminen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Muutoksia eliöstössä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Happipitoisuus laskee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Happikato aiheuttaa kalakuolemia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752600"/>
            <a:ext cx="350189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6324600" y="44958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Sisäinen kuormitus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4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Rehevöityminen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Hajotustoiminta kiihtyy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Hapen puute pohjassa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Fosforia vapautuu sedimenteistä happikadon seurauksena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Rehevöityminen kiihtyy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600200"/>
            <a:ext cx="31623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Rehevöitymisen torjunta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4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Ravinnepäästöjen vähentäminen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Maataloudessa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err="1" smtClean="0"/>
              <a:t>Suojevyöhykkeet</a:t>
            </a:r>
            <a:endParaRPr lang="fi-FI" b="1" dirty="0" smtClean="0"/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Tarkennettu lannoitus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Kipsin levittäminen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Kosteikot ja </a:t>
            </a:r>
            <a:r>
              <a:rPr lang="fi-FI" b="1" dirty="0" err="1" smtClean="0"/>
              <a:t>laskeutusaltaat</a:t>
            </a:r>
            <a:endParaRPr lang="fi-FI" b="1" dirty="0" smtClean="0"/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Jätevesien </a:t>
            </a:r>
            <a:r>
              <a:rPr lang="fi-FI" b="1" dirty="0" err="1" smtClean="0"/>
              <a:t>käsittey</a:t>
            </a:r>
            <a:endParaRPr lang="fi-FI" b="1" dirty="0" smtClean="0"/>
          </a:p>
          <a:p>
            <a:pPr marL="857250" lvl="1" indent="-419100">
              <a:buFont typeface="Arial"/>
              <a:buChar char="•"/>
            </a:pPr>
            <a:r>
              <a:rPr lang="fi-FI" b="1" dirty="0" err="1" smtClean="0"/>
              <a:t>BAT-menetelmät</a:t>
            </a:r>
            <a:endParaRPr lang="fi-FI" b="1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828800"/>
            <a:ext cx="365495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6324600" y="42672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Jätevedenpuhdistus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4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endParaRPr lang="fi-FI" b="1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600200"/>
            <a:ext cx="5611813" cy="420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2590800" y="57912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Vesistöjen kunnostus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4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Ennen kunnostusta ravinnekuormitus saatava kuriin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Ilmastus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Ruoppaus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Poistokalastus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Kipsikäsittely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52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Suomen järvityypit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4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Niukkaravinteinen ja kirkasvetinen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Niukkaravinteinen ja ruskeavetinen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Runsasravinteinen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810000"/>
            <a:ext cx="3200400" cy="2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810000"/>
            <a:ext cx="2209800" cy="216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3810000"/>
            <a:ext cx="2895600" cy="21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kstiruutu 6"/>
          <p:cNvSpPr txBox="1"/>
          <p:nvPr/>
        </p:nvSpPr>
        <p:spPr>
          <a:xfrm>
            <a:off x="3962400" y="59436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  <p:sp>
        <p:nvSpPr>
          <p:cNvPr id="8" name="Tekstiruutu 7"/>
          <p:cNvSpPr txBox="1"/>
          <p:nvPr/>
        </p:nvSpPr>
        <p:spPr>
          <a:xfrm>
            <a:off x="533400" y="59436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  <p:sp>
        <p:nvSpPr>
          <p:cNvPr id="9" name="Tekstiruutu 8"/>
          <p:cNvSpPr txBox="1"/>
          <p:nvPr/>
        </p:nvSpPr>
        <p:spPr>
          <a:xfrm>
            <a:off x="6934200" y="59436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100</Words>
  <Application>Microsoft Macintosh PowerPoint</Application>
  <PresentationFormat>Näytössä katseltava diaesitys (4:3)</PresentationFormat>
  <Paragraphs>48</Paragraphs>
  <Slides>9</Slides>
  <Notes>9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/>
      <vt:lpstr>11. Rehevöityminen on vesistöjen ongelma</vt:lpstr>
      <vt:lpstr>Rehevöitymisen syy</vt:lpstr>
      <vt:lpstr>Dia 3</vt:lpstr>
      <vt:lpstr>Rehevöitymisen seuraukset</vt:lpstr>
      <vt:lpstr>Sisäinen kuormitus</vt:lpstr>
      <vt:lpstr>Rehevöitymisen torjunta</vt:lpstr>
      <vt:lpstr>Jätevedenpuhdistus</vt:lpstr>
      <vt:lpstr>Vesistöjen kunnostus</vt:lpstr>
      <vt:lpstr>Suomen järvityypit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Office 2004 Test Drive User</cp:lastModifiedBy>
  <cp:revision>30</cp:revision>
  <dcterms:created xsi:type="dcterms:W3CDTF">2013-08-05T06:56:34Z</dcterms:created>
  <dcterms:modified xsi:type="dcterms:W3CDTF">2013-08-05T07:02:11Z</dcterms:modified>
</cp:coreProperties>
</file>