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5"/>
  </p:notesMasterIdLst>
  <p:sldIdLst>
    <p:sldId id="282" r:id="rId3"/>
    <p:sldId id="258" r:id="rId4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1" r:id="rId27"/>
  </p:sldIdLst>
  <p:sldSz cx="9144000" cy="6858000" type="screen4x3"/>
  <p:notesSz cx="6858000" cy="9144000"/>
  <p:defaultTextStyle>
    <a:defPPr>
      <a:defRPr lang="fi-FI"/>
    </a:defPPr>
    <a:lvl1pPr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Lucida Grande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Lucida Grande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Lucida Grande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Lucida Grande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Lucida Grande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i="1" kern="1200">
        <a:solidFill>
          <a:schemeClr val="tx1"/>
        </a:solidFill>
        <a:latin typeface="Lucida Grande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i="1" kern="1200">
        <a:solidFill>
          <a:schemeClr val="tx1"/>
        </a:solidFill>
        <a:latin typeface="Lucida Grande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i="1" kern="1200">
        <a:solidFill>
          <a:schemeClr val="tx1"/>
        </a:solidFill>
        <a:latin typeface="Lucida Grande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i="1" kern="1200">
        <a:solidFill>
          <a:schemeClr val="tx1"/>
        </a:solidFill>
        <a:latin typeface="Lucida Grande" charset="0"/>
        <a:ea typeface="MS PGothic" panose="020B0600070205080204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FDD"/>
    <a:srgbClr val="005082"/>
    <a:srgbClr val="0099CC"/>
    <a:srgbClr val="198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561"/>
    <p:restoredTop sz="94658"/>
  </p:normalViewPr>
  <p:slideViewPr>
    <p:cSldViewPr>
      <p:cViewPr varScale="1">
        <p:scale>
          <a:sx n="63" d="100"/>
          <a:sy n="63" d="100"/>
        </p:scale>
        <p:origin x="1000" y="48"/>
      </p:cViewPr>
      <p:guideLst>
        <p:guide orient="horz" pos="100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 i="0">
                <a:ea typeface="MS PGothic" panose="020B0600070205080204" pitchFamily="34" charset="-128"/>
                <a:cs typeface="Geneva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 i="0">
                <a:ea typeface="MS PGothic" panose="020B0600070205080204" pitchFamily="34" charset="-128"/>
                <a:cs typeface="Geneva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fi-FI" noProof="0"/>
              <a:t>Click to edit Master text styles</a:t>
            </a:r>
            <a:endParaRPr lang="fi-FI" noProof="0"/>
          </a:p>
          <a:p>
            <a:pPr lvl="1"/>
            <a:r>
              <a:rPr lang="fi-FI" noProof="0"/>
              <a:t>Second level</a:t>
            </a:r>
            <a:endParaRPr lang="fi-FI" noProof="0"/>
          </a:p>
          <a:p>
            <a:pPr lvl="2"/>
            <a:r>
              <a:rPr lang="fi-FI" noProof="0"/>
              <a:t>Third level</a:t>
            </a:r>
            <a:endParaRPr lang="fi-FI" noProof="0"/>
          </a:p>
          <a:p>
            <a:pPr lvl="3"/>
            <a:r>
              <a:rPr lang="fi-FI" noProof="0"/>
              <a:t>Fourth level</a:t>
            </a:r>
            <a:endParaRPr lang="fi-FI" noProof="0"/>
          </a:p>
          <a:p>
            <a:pPr lvl="4"/>
            <a:r>
              <a:rPr lang="fi-FI" noProof="0"/>
              <a:t>Fifth level</a:t>
            </a:r>
            <a:endParaRPr lang="fi-FI" noProof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sz="1200" i="0">
                <a:ea typeface="MS PGothic" panose="020B0600070205080204" pitchFamily="34" charset="-128"/>
                <a:cs typeface="Geneva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i="0"/>
            </a:lvl1pPr>
          </a:lstStyle>
          <a:p>
            <a:pPr>
              <a:defRPr/>
            </a:pPr>
            <a:fld id="{ED5377F9-5B72-481B-AC88-B74C02D9F511}" type="slidenum">
              <a:rPr lang="fi-FI" altLang="fi-FI"/>
            </a:fld>
            <a:endParaRPr lang="fi-FI" alt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charset="0"/>
        <a:ea typeface="MS PGothic" panose="020B0600070205080204" pitchFamily="34" charset="-128"/>
        <a:cs typeface="Geneva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charset="0"/>
        <a:ea typeface="Geneva" charset="0"/>
        <a:cs typeface="Geneva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charset="0"/>
        <a:ea typeface="Geneva" charset="0"/>
        <a:cs typeface="Geneva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charset="0"/>
        <a:ea typeface="Geneva" charset="0"/>
        <a:cs typeface="Geneva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charset="0"/>
        <a:ea typeface="Geneva" charset="0"/>
        <a:cs typeface="Geneva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</a:p>
        </p:txBody>
      </p:sp>
      <p:sp>
        <p:nvSpPr>
          <p:cNvPr id="99" name="Shape 99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 panose="020B0604020202020204"/>
              <a:buNone/>
            </a:pPr>
            <a:fld id="{00000000-1234-1234-1234-123412341234}" type="slidenum">
              <a:rPr lang="fi-FI"/>
            </a:fld>
            <a:endParaRPr lang="fi-FI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</a:p>
        </p:txBody>
      </p:sp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</a:p>
        </p:txBody>
      </p:sp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</a:p>
        </p:txBody>
      </p:sp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</a:p>
        </p:txBody>
      </p:sp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</a:p>
        </p:txBody>
      </p:sp>
      <p:sp>
        <p:nvSpPr>
          <p:cNvPr id="206" name="Shape 2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</a:p>
        </p:txBody>
      </p:sp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</a:p>
        </p:txBody>
      </p:sp>
      <p:sp>
        <p:nvSpPr>
          <p:cNvPr id="230" name="Shape 2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</a:p>
        </p:txBody>
      </p:sp>
      <p:sp>
        <p:nvSpPr>
          <p:cNvPr id="238" name="Shape 2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</a:p>
        </p:txBody>
      </p:sp>
      <p:sp>
        <p:nvSpPr>
          <p:cNvPr id="248" name="Shape 2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</a:p>
        </p:txBody>
      </p:sp>
      <p:sp>
        <p:nvSpPr>
          <p:cNvPr id="258" name="Shape 2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i-FI">
                <a:solidFill>
                  <a:srgbClr val="FF0000"/>
                </a:solidFill>
                <a:highlight>
                  <a:srgbClr val="FFFFFF"/>
                </a:highlight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Tähän alkuun ensi kumpikin kartta ilman selityksiä</a:t>
            </a:r>
            <a:endParaRPr lang="fi-FI">
              <a:solidFill>
                <a:srgbClr val="FF0000"/>
              </a:solidFill>
              <a:highlight>
                <a:srgbClr val="FFFFFF"/>
              </a:highlight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3" name="Shape 93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 panose="020B0604020202020204"/>
              <a:buNone/>
            </a:pPr>
            <a:fld id="{00000000-1234-1234-1234-123412341234}" type="slidenum">
              <a:rPr lang="fi-FI"/>
            </a:fld>
            <a:endParaRPr lang="fi-FI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</a:p>
        </p:txBody>
      </p:sp>
      <p:sp>
        <p:nvSpPr>
          <p:cNvPr id="266" name="Shape 2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</a:p>
        </p:txBody>
      </p:sp>
      <p:sp>
        <p:nvSpPr>
          <p:cNvPr id="275" name="Shape 2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</a:p>
        </p:txBody>
      </p:sp>
      <p:sp>
        <p:nvSpPr>
          <p:cNvPr id="286" name="Shape 2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i-FI" sz="1400">
                <a:solidFill>
                  <a:srgbClr val="FF0000"/>
                </a:solidFill>
                <a:highlight>
                  <a:srgbClr val="FFFFFF"/>
                </a:highlight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Otin mukaan vain keskeisimmät vaiheet ja laitoin aina kysymyksiä väliin. Ei mikään visuaalinen ilotulitus, mutta selkeä ja ope muuttakoon hienommaksi jos ei kelpaa.</a:t>
            </a:r>
            <a:endParaRPr lang="fi-FI" sz="1400">
              <a:solidFill>
                <a:srgbClr val="FF0000"/>
              </a:solidFill>
              <a:highlight>
                <a:srgbClr val="FFFFFF"/>
              </a:highlight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</a:p>
        </p:txBody>
      </p:sp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</a:p>
        </p:txBody>
      </p:sp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</a:p>
        </p:txBody>
      </p:sp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</a:p>
        </p:txBody>
      </p:sp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</a:p>
        </p:txBody>
      </p:sp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</a:p>
        </p:txBody>
      </p:sp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/>
              <a:t>Muokkaa perustyylejä naps.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i-FI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fld id="{2832162E-5493-4DA9-AE69-36DE1DBA92BD}" type="slidenum">
              <a:rPr lang="fi-FI" altLang="fi-FI"/>
            </a:fld>
            <a:endParaRPr lang="fi-FI" altLang="fi-FI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/>
              <a:t>Muokkaa perustyylejä naps.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  <a:endParaRPr lang="fi-FI"/>
          </a:p>
          <a:p>
            <a:pPr lvl="1"/>
            <a:r>
              <a:rPr lang="fi-FI"/>
              <a:t>toinen taso</a:t>
            </a:r>
            <a:endParaRPr lang="fi-FI"/>
          </a:p>
          <a:p>
            <a:pPr lvl="2"/>
            <a:r>
              <a:rPr lang="fi-FI"/>
              <a:t>kolmas taso</a:t>
            </a:r>
            <a:endParaRPr lang="fi-FI"/>
          </a:p>
          <a:p>
            <a:pPr lvl="3"/>
            <a:r>
              <a:rPr lang="fi-FI"/>
              <a:t>neljäs taso</a:t>
            </a:r>
            <a:endParaRPr lang="fi-FI"/>
          </a:p>
          <a:p>
            <a:pPr lvl="4"/>
            <a:r>
              <a:rPr lang="fi-FI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fld id="{C9A58E91-C772-4ABC-8168-02FE4102D1F1}" type="slidenum">
              <a:rPr lang="fi-FI" altLang="fi-FI"/>
            </a:fld>
            <a:endParaRPr lang="fi-FI" altLang="fi-FI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untainen otsikko 1"/>
          <p:cNvSpPr>
            <a:spLocks noGrp="1"/>
          </p:cNvSpPr>
          <p:nvPr>
            <p:ph type="title" orient="vert" hasCustomPrompt="1"/>
          </p:nvPr>
        </p:nvSpPr>
        <p:spPr>
          <a:xfrm>
            <a:off x="6515100" y="228600"/>
            <a:ext cx="1943100" cy="5867400"/>
          </a:xfrm>
        </p:spPr>
        <p:txBody>
          <a:bodyPr vert="eaVert"/>
          <a:lstStyle/>
          <a:p>
            <a:r>
              <a:rPr lang="fi-FI"/>
              <a:t>Muokkaa perustyylejä naps.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 hasCustomPrompt="1"/>
          </p:nvPr>
        </p:nvSpPr>
        <p:spPr>
          <a:xfrm>
            <a:off x="685800" y="228600"/>
            <a:ext cx="5676900" cy="5867400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  <a:endParaRPr lang="fi-FI"/>
          </a:p>
          <a:p>
            <a:pPr lvl="1"/>
            <a:r>
              <a:rPr lang="fi-FI"/>
              <a:t>toinen taso</a:t>
            </a:r>
            <a:endParaRPr lang="fi-FI"/>
          </a:p>
          <a:p>
            <a:pPr lvl="2"/>
            <a:r>
              <a:rPr lang="fi-FI"/>
              <a:t>kolmas taso</a:t>
            </a:r>
            <a:endParaRPr lang="fi-FI"/>
          </a:p>
          <a:p>
            <a:pPr lvl="3"/>
            <a:r>
              <a:rPr lang="fi-FI"/>
              <a:t>neljäs taso</a:t>
            </a:r>
            <a:endParaRPr lang="fi-FI"/>
          </a:p>
          <a:p>
            <a:pPr lvl="4"/>
            <a:r>
              <a:rPr lang="fi-FI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fld id="{CFE39B19-6D18-4829-8F60-375465AFE44A}" type="slidenum">
              <a:rPr lang="fi-FI" altLang="fi-FI"/>
            </a:fld>
            <a:endParaRPr lang="fi-FI" altLang="fi-FI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/>
              <a:t>Muokkaa perustyylejä naps.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  <a:endParaRPr lang="fi-FI"/>
          </a:p>
          <a:p>
            <a:pPr lvl="1"/>
            <a:r>
              <a:rPr lang="fi-FI"/>
              <a:t>toinen taso</a:t>
            </a:r>
            <a:endParaRPr lang="fi-FI"/>
          </a:p>
          <a:p>
            <a:pPr lvl="2"/>
            <a:r>
              <a:rPr lang="fi-FI"/>
              <a:t>kolmas taso</a:t>
            </a:r>
            <a:endParaRPr lang="fi-FI"/>
          </a:p>
          <a:p>
            <a:pPr lvl="3"/>
            <a:r>
              <a:rPr lang="fi-FI"/>
              <a:t>neljäs taso</a:t>
            </a:r>
            <a:endParaRPr lang="fi-FI"/>
          </a:p>
          <a:p>
            <a:pPr lvl="4"/>
            <a:r>
              <a:rPr lang="fi-FI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fld id="{8CC2E85E-8D78-4180-BE5D-4B50E3412FE8}" type="slidenum">
              <a:rPr lang="fi-FI" altLang="fi-FI"/>
            </a:fld>
            <a:endParaRPr lang="fi-FI" altLang="fi-FI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perustyylejä naps.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fld id="{3AF4EC8C-7181-4B1B-B0DF-0DD1CDF00808}" type="slidenum">
              <a:rPr lang="fi-FI" altLang="fi-FI"/>
            </a:fld>
            <a:endParaRPr lang="fi-FI" altLang="fi-FI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/>
              <a:t>Muokkaa perustyylejä naps.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 hasCustomPrompt="1"/>
          </p:nvPr>
        </p:nvSpPr>
        <p:spPr>
          <a:xfrm>
            <a:off x="6858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  <a:endParaRPr lang="fi-FI"/>
          </a:p>
          <a:p>
            <a:pPr lvl="1"/>
            <a:r>
              <a:rPr lang="fi-FI"/>
              <a:t>toinen taso</a:t>
            </a:r>
            <a:endParaRPr lang="fi-FI"/>
          </a:p>
          <a:p>
            <a:pPr lvl="2"/>
            <a:r>
              <a:rPr lang="fi-FI"/>
              <a:t>kolmas taso</a:t>
            </a:r>
            <a:endParaRPr lang="fi-FI"/>
          </a:p>
          <a:p>
            <a:pPr lvl="3"/>
            <a:r>
              <a:rPr lang="fi-FI"/>
              <a:t>neljäs taso</a:t>
            </a:r>
            <a:endParaRPr lang="fi-FI"/>
          </a:p>
          <a:p>
            <a:pPr lvl="4"/>
            <a:r>
              <a:rPr lang="fi-FI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  <a:endParaRPr lang="fi-FI"/>
          </a:p>
          <a:p>
            <a:pPr lvl="1"/>
            <a:r>
              <a:rPr lang="fi-FI"/>
              <a:t>toinen taso</a:t>
            </a:r>
            <a:endParaRPr lang="fi-FI"/>
          </a:p>
          <a:p>
            <a:pPr lvl="2"/>
            <a:r>
              <a:rPr lang="fi-FI"/>
              <a:t>kolmas taso</a:t>
            </a:r>
            <a:endParaRPr lang="fi-FI"/>
          </a:p>
          <a:p>
            <a:pPr lvl="3"/>
            <a:r>
              <a:rPr lang="fi-FI"/>
              <a:t>neljäs taso</a:t>
            </a:r>
            <a:endParaRPr lang="fi-FI"/>
          </a:p>
          <a:p>
            <a:pPr lvl="4"/>
            <a:r>
              <a:rPr lang="fi-FI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fld id="{E6B3A5EF-C1D2-4581-80D5-D358B7777B3A}" type="slidenum">
              <a:rPr lang="fi-FI" altLang="fi-FI"/>
            </a:fld>
            <a:endParaRPr lang="fi-FI" altLang="fi-FI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perustyylejä naps.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  <a:endParaRPr lang="fi-FI"/>
          </a:p>
          <a:p>
            <a:pPr lvl="1"/>
            <a:r>
              <a:rPr lang="fi-FI"/>
              <a:t>toinen taso</a:t>
            </a:r>
            <a:endParaRPr lang="fi-FI"/>
          </a:p>
          <a:p>
            <a:pPr lvl="2"/>
            <a:r>
              <a:rPr lang="fi-FI"/>
              <a:t>kolmas taso</a:t>
            </a:r>
            <a:endParaRPr lang="fi-FI"/>
          </a:p>
          <a:p>
            <a:pPr lvl="3"/>
            <a:r>
              <a:rPr lang="fi-FI"/>
              <a:t>neljäs taso</a:t>
            </a:r>
            <a:endParaRPr lang="fi-FI"/>
          </a:p>
          <a:p>
            <a:pPr lvl="4"/>
            <a:r>
              <a:rPr lang="fi-FI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  <a:endParaRPr lang="fi-FI"/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  <a:endParaRPr lang="fi-FI"/>
          </a:p>
          <a:p>
            <a:pPr lvl="1"/>
            <a:r>
              <a:rPr lang="fi-FI"/>
              <a:t>toinen taso</a:t>
            </a:r>
            <a:endParaRPr lang="fi-FI"/>
          </a:p>
          <a:p>
            <a:pPr lvl="2"/>
            <a:r>
              <a:rPr lang="fi-FI"/>
              <a:t>kolmas taso</a:t>
            </a:r>
            <a:endParaRPr lang="fi-FI"/>
          </a:p>
          <a:p>
            <a:pPr lvl="3"/>
            <a:r>
              <a:rPr lang="fi-FI"/>
              <a:t>neljäs taso</a:t>
            </a:r>
            <a:endParaRPr lang="fi-FI"/>
          </a:p>
          <a:p>
            <a:pPr lvl="4"/>
            <a:r>
              <a:rPr lang="fi-FI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fld id="{CCE5748C-DF45-44D1-921F-DFE524277A91}" type="slidenum">
              <a:rPr lang="fi-FI" altLang="fi-FI"/>
            </a:fld>
            <a:endParaRPr lang="fi-FI" altLang="fi-FI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/>
              <a:t>Muokkaa perustyylejä naps.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fld id="{93BD5DAC-1AF5-485A-8659-EEF77A48D65A}" type="slidenum">
              <a:rPr lang="fi-FI" altLang="fi-FI"/>
            </a:fld>
            <a:endParaRPr lang="fi-FI" altLang="fi-FI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fld id="{F6A77C59-236F-4C67-9EE4-D9447447FB92}" type="slidenum">
              <a:rPr lang="fi-FI" altLang="fi-FI"/>
            </a:fld>
            <a:endParaRPr lang="fi-FI" altLang="fi-FI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perustyylejä naps.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  <a:endParaRPr lang="fi-FI"/>
          </a:p>
          <a:p>
            <a:pPr lvl="1"/>
            <a:r>
              <a:rPr lang="fi-FI"/>
              <a:t>toinen taso</a:t>
            </a:r>
            <a:endParaRPr lang="fi-FI"/>
          </a:p>
          <a:p>
            <a:pPr lvl="2"/>
            <a:r>
              <a:rPr lang="fi-FI"/>
              <a:t>kolmas taso</a:t>
            </a:r>
            <a:endParaRPr lang="fi-FI"/>
          </a:p>
          <a:p>
            <a:pPr lvl="3"/>
            <a:r>
              <a:rPr lang="fi-FI"/>
              <a:t>neljäs taso</a:t>
            </a:r>
            <a:endParaRPr lang="fi-FI"/>
          </a:p>
          <a:p>
            <a:pPr lvl="4"/>
            <a:r>
              <a:rPr lang="fi-FI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fld id="{7C62EC50-C03C-4CD7-BD6B-1DE0608F5527}" type="slidenum">
              <a:rPr lang="fi-FI" altLang="fi-FI"/>
            </a:fld>
            <a:endParaRPr lang="fi-FI" altLang="fi-FI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perustyylejä naps.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 hasCustomPrompt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i-FI" noProof="0"/>
              <a:t>Vedä kuva paikkamerkkiin tai lisää napsauttamalla kuvaketta</a:t>
            </a:r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fld id="{F3B3B8AD-178B-4E3D-9095-3A6018803E0C}" type="slidenum">
              <a:rPr lang="fi-FI" altLang="fi-FI"/>
            </a:fld>
            <a:endParaRPr lang="fi-FI" altLang="fi-FI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fi-FI" altLang="fi-FI"/>
              <a:t>Muokkaa perustyylejä naps.</a:t>
            </a:r>
            <a:endParaRPr lang="fi-FI" altLang="fi-FI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fi-FI" altLang="fi-FI"/>
              <a:t>Muokkaa tekstin perustyylejä napsauttamalla</a:t>
            </a:r>
            <a:endParaRPr lang="fi-FI" altLang="fi-FI"/>
          </a:p>
          <a:p>
            <a:pPr lvl="1"/>
            <a:r>
              <a:rPr lang="fi-FI" altLang="fi-FI"/>
              <a:t>toinen taso</a:t>
            </a:r>
            <a:endParaRPr lang="fi-FI" altLang="fi-FI"/>
          </a:p>
          <a:p>
            <a:pPr lvl="2"/>
            <a:r>
              <a:rPr lang="fi-FI" altLang="fi-FI"/>
              <a:t>kolmas taso</a:t>
            </a:r>
            <a:endParaRPr lang="fi-FI" altLang="fi-FI"/>
          </a:p>
          <a:p>
            <a:pPr lvl="3"/>
            <a:r>
              <a:rPr lang="fi-FI" altLang="fi-FI"/>
              <a:t>neljäs taso</a:t>
            </a:r>
            <a:endParaRPr lang="fi-FI" altLang="fi-FI"/>
          </a:p>
          <a:p>
            <a:pPr lvl="4"/>
            <a:r>
              <a:rPr lang="fi-FI" altLang="fi-FI"/>
              <a:t>viides taso</a:t>
            </a:r>
            <a:endParaRPr lang="fi-FI" altLang="fi-FI"/>
          </a:p>
        </p:txBody>
      </p:sp>
      <p:sp>
        <p:nvSpPr>
          <p:cNvPr id="1029" name="Text Box 19"/>
          <p:cNvSpPr txBox="1">
            <a:spLocks noChangeArrowheads="1"/>
          </p:cNvSpPr>
          <p:nvPr userDrawn="1"/>
        </p:nvSpPr>
        <p:spPr bwMode="auto">
          <a:xfrm>
            <a:off x="228600" y="6453336"/>
            <a:ext cx="342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fi-FI" altLang="fi-FI" sz="1200" i="0" dirty="0">
                <a:solidFill>
                  <a:schemeClr val="accent1"/>
                </a:solidFill>
                <a:latin typeface="Verdana" panose="020B0604030504040204" pitchFamily="34" charset="0"/>
              </a:rPr>
              <a:t>Forum II</a:t>
            </a:r>
            <a:endParaRPr lang="fi-FI" altLang="fi-FI" sz="1200" i="0" dirty="0">
              <a:solidFill>
                <a:schemeClr val="accent1"/>
              </a:solidFill>
              <a:latin typeface="Verdana" panose="020B060403050404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MS PGothic" panose="020B0600070205080204" pitchFamily="34" charset="-128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anose="020B0604030504040204" pitchFamily="34" charset="0"/>
          <a:ea typeface="MS PGothic" panose="020B0600070205080204" pitchFamily="34" charset="-128"/>
          <a:cs typeface="Geneva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anose="020B0604030504040204" pitchFamily="34" charset="0"/>
          <a:ea typeface="MS PGothic" panose="020B0600070205080204" pitchFamily="34" charset="-128"/>
          <a:cs typeface="Geneva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anose="020B0604030504040204" pitchFamily="34" charset="0"/>
          <a:ea typeface="MS PGothic" panose="020B0600070205080204" pitchFamily="34" charset="-128"/>
          <a:cs typeface="Geneva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anose="020B0604030504040204" pitchFamily="34" charset="0"/>
          <a:ea typeface="MS PGothic" panose="020B0600070205080204" pitchFamily="34" charset="-128"/>
          <a:cs typeface="Geneva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anose="020B0604030504040204" pitchFamily="34" charset="0"/>
          <a:ea typeface="MS PGothic" panose="020B0600070205080204" pitchFamily="34" charset="-128"/>
          <a:cs typeface="Geneva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anose="020B0604030504040204" pitchFamily="34" charset="0"/>
          <a:ea typeface="MS PGothic" panose="020B0600070205080204" pitchFamily="34" charset="-128"/>
          <a:cs typeface="Geneva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anose="020B0604030504040204" pitchFamily="34" charset="0"/>
          <a:ea typeface="MS PGothic" panose="020B0600070205080204" pitchFamily="34" charset="-128"/>
          <a:cs typeface="Geneva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anose="020B0604030504040204" pitchFamily="34" charset="0"/>
          <a:ea typeface="MS PGothic" panose="020B0600070205080204" pitchFamily="34" charset="-128"/>
          <a:cs typeface="Genev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Geneva" charset="0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Geneva" charset="0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Geneva" charset="0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Geneva" charset="0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fi-FI" altLang="en-US"/>
              <a:t>Salamasodasta atomipommiin</a:t>
            </a:r>
            <a:br>
              <a:rPr lang="fi-FI" altLang="en-US"/>
            </a:br>
            <a:r>
              <a:rPr lang="fi-FI" altLang="en-US"/>
              <a:t>HI02</a:t>
            </a:r>
            <a:endParaRPr lang="fi-FI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fi-FI"/>
              <a:t>II MS: vuosi 1940</a:t>
            </a:r>
            <a:endParaRPr lang="fi-FI"/>
          </a:p>
        </p:txBody>
      </p:sp>
      <p:pic>
        <p:nvPicPr>
          <p:cNvPr id="165" name="Shape 165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4016900" y="1143000"/>
            <a:ext cx="4550149" cy="4856224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Shape 166"/>
          <p:cNvSpPr/>
          <p:nvPr/>
        </p:nvSpPr>
        <p:spPr>
          <a:xfrm>
            <a:off x="1135224" y="2052724"/>
            <a:ext cx="2644687" cy="346450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i-FI" sz="1800" b="1" i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Saksa sai salamasodalla hyödynnettyä oman armeijan liikkuvuuden ja tehokkuuden. Saksa halusi saada sotatoimet päättymään nopeasti .</a:t>
            </a:r>
            <a:endParaRPr lang="fi-FI" sz="1800" b="1" i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7" name="Shape 167"/>
          <p:cNvSpPr/>
          <p:nvPr/>
        </p:nvSpPr>
        <p:spPr>
          <a:xfrm rot="-8999316">
            <a:off x="5642304" y="2363505"/>
            <a:ext cx="807921" cy="746635"/>
          </a:xfrm>
          <a:prstGeom prst="rightArrow">
            <a:avLst>
              <a:gd name="adj1" fmla="val 50000"/>
              <a:gd name="adj2" fmla="val 50000"/>
            </a:avLst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</a:p>
        </p:txBody>
      </p:sp>
      <p:sp>
        <p:nvSpPr>
          <p:cNvPr id="168" name="Shape 168"/>
          <p:cNvSpPr/>
          <p:nvPr/>
        </p:nvSpPr>
        <p:spPr>
          <a:xfrm rot="-10090362">
            <a:off x="5343637" y="2982422"/>
            <a:ext cx="807952" cy="746644"/>
          </a:xfrm>
          <a:prstGeom prst="rightArrow">
            <a:avLst>
              <a:gd name="adj1" fmla="val 50000"/>
              <a:gd name="adj2" fmla="val 50000"/>
            </a:avLst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</a:p>
        </p:txBody>
      </p: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fi-FI"/>
              <a:t>II MS: vuosi 1940</a:t>
            </a:r>
            <a:endParaRPr lang="fi-FI"/>
          </a:p>
        </p:txBody>
      </p:sp>
      <p:pic>
        <p:nvPicPr>
          <p:cNvPr id="175" name="Shape 175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4016900" y="1143000"/>
            <a:ext cx="4550149" cy="4856224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Shape 176"/>
          <p:cNvSpPr/>
          <p:nvPr/>
        </p:nvSpPr>
        <p:spPr>
          <a:xfrm>
            <a:off x="1259632" y="2420888"/>
            <a:ext cx="2232248" cy="160525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i-FI" sz="1800" b="1" i="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Mitä NL teki kesällä 1940</a:t>
            </a:r>
            <a:r>
              <a:rPr lang="fi-FI" sz="1800" b="1" i="0" dirty="0">
                <a:latin typeface="+mn-lt"/>
              </a:rPr>
              <a:t>?</a:t>
            </a:r>
            <a:endParaRPr lang="fi-FI" sz="1800" b="1" i="0" dirty="0">
              <a:latin typeface="+mn-lt"/>
            </a:endParaRPr>
          </a:p>
        </p:txBody>
      </p: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fi-FI"/>
              <a:t>II MS: vuosi 1939</a:t>
            </a:r>
            <a:endParaRPr lang="fi-FI"/>
          </a:p>
        </p:txBody>
      </p:sp>
      <p:pic>
        <p:nvPicPr>
          <p:cNvPr id="183" name="Shape 183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4016900" y="1143000"/>
            <a:ext cx="4550149" cy="4856224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Shape 184"/>
          <p:cNvSpPr/>
          <p:nvPr/>
        </p:nvSpPr>
        <p:spPr>
          <a:xfrm>
            <a:off x="1135225" y="2052725"/>
            <a:ext cx="2394900" cy="20373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i-FI" sz="1800" b="1" i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NL miehitti Baltian maat.</a:t>
            </a:r>
            <a:endParaRPr lang="fi-FI" sz="1800" b="1" i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5" name="Shape 185"/>
          <p:cNvSpPr/>
          <p:nvPr/>
        </p:nvSpPr>
        <p:spPr>
          <a:xfrm>
            <a:off x="6096000" y="1695050"/>
            <a:ext cx="1026300" cy="995400"/>
          </a:xfrm>
          <a:prstGeom prst="ellipse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</a:p>
        </p:txBody>
      </p: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fi-FI"/>
              <a:t>II MS: vuosi 1940</a:t>
            </a:r>
            <a:endParaRPr lang="fi-FI"/>
          </a:p>
        </p:txBody>
      </p:sp>
      <p:pic>
        <p:nvPicPr>
          <p:cNvPr id="192" name="Shape 192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4016900" y="1143000"/>
            <a:ext cx="4550149" cy="4856224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Shape 193"/>
          <p:cNvSpPr/>
          <p:nvPr/>
        </p:nvSpPr>
        <p:spPr>
          <a:xfrm>
            <a:off x="1125610" y="2052725"/>
            <a:ext cx="2394900" cy="20373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i-FI" sz="1800" b="1" i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Miksi Saksa ei tehnyt maihinnousua Brittein saarille?</a:t>
            </a:r>
            <a:endParaRPr lang="fi-FI" sz="1800" b="1" i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4" name="Shape 194"/>
          <p:cNvSpPr/>
          <p:nvPr/>
        </p:nvSpPr>
        <p:spPr>
          <a:xfrm>
            <a:off x="3981150" y="1726150"/>
            <a:ext cx="1181700" cy="1259700"/>
          </a:xfrm>
          <a:prstGeom prst="ellipse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</a:p>
        </p:txBody>
      </p: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fi-FI"/>
              <a:t>II MS: vuosi 1940</a:t>
            </a:r>
            <a:endParaRPr lang="fi-FI"/>
          </a:p>
        </p:txBody>
      </p:sp>
      <p:pic>
        <p:nvPicPr>
          <p:cNvPr id="201" name="Shape 201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4016900" y="1143000"/>
            <a:ext cx="4550149" cy="4856224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Shape 202"/>
          <p:cNvSpPr/>
          <p:nvPr/>
        </p:nvSpPr>
        <p:spPr>
          <a:xfrm>
            <a:off x="1135225" y="2052725"/>
            <a:ext cx="2394900" cy="20373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i-FI" sz="1800" b="1" i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 ei saanut ilmaherruutta. Maihinnousu olisi ollut liian suuri riski.</a:t>
            </a:r>
            <a:endParaRPr lang="fi-FI" sz="1800" b="1" i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3" name="Shape 203"/>
          <p:cNvSpPr/>
          <p:nvPr/>
        </p:nvSpPr>
        <p:spPr>
          <a:xfrm>
            <a:off x="3981150" y="1726150"/>
            <a:ext cx="1181700" cy="1259700"/>
          </a:xfrm>
          <a:prstGeom prst="ellipse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</a:p>
        </p:txBody>
      </p:sp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fi-FI"/>
              <a:t>II MS: vuosi 1941</a:t>
            </a:r>
            <a:endParaRPr lang="fi-FI"/>
          </a:p>
        </p:txBody>
      </p:sp>
      <p:pic>
        <p:nvPicPr>
          <p:cNvPr id="210" name="Shape 210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4016900" y="1143000"/>
            <a:ext cx="4550149" cy="4856224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Shape 211"/>
          <p:cNvSpPr/>
          <p:nvPr/>
        </p:nvSpPr>
        <p:spPr>
          <a:xfrm>
            <a:off x="1043608" y="2030859"/>
            <a:ext cx="2644688" cy="20373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i-FI" sz="1800" b="1" i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Miksi Saksa hyökkäsi Neuvostoliittoon kesäkuussa 1941?</a:t>
            </a:r>
            <a:endParaRPr lang="fi-FI" sz="1800" b="1" i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2" name="Shape 212"/>
          <p:cNvSpPr/>
          <p:nvPr/>
        </p:nvSpPr>
        <p:spPr>
          <a:xfrm rot="-1027384">
            <a:off x="6236300" y="3548491"/>
            <a:ext cx="808015" cy="746809"/>
          </a:xfrm>
          <a:prstGeom prst="rightArrow">
            <a:avLst>
              <a:gd name="adj1" fmla="val 50000"/>
              <a:gd name="adj2" fmla="val 50000"/>
            </a:avLst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</a:p>
        </p:txBody>
      </p:sp>
      <p:sp>
        <p:nvSpPr>
          <p:cNvPr id="213" name="Shape 213"/>
          <p:cNvSpPr/>
          <p:nvPr/>
        </p:nvSpPr>
        <p:spPr>
          <a:xfrm rot="-1778360">
            <a:off x="5343624" y="2335469"/>
            <a:ext cx="808025" cy="746628"/>
          </a:xfrm>
          <a:prstGeom prst="rightArrow">
            <a:avLst>
              <a:gd name="adj1" fmla="val 50000"/>
              <a:gd name="adj2" fmla="val 50000"/>
            </a:avLst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</a:p>
        </p:txBody>
      </p:sp>
      <p:sp>
        <p:nvSpPr>
          <p:cNvPr id="214" name="Shape 214"/>
          <p:cNvSpPr/>
          <p:nvPr/>
        </p:nvSpPr>
        <p:spPr>
          <a:xfrm rot="-565431">
            <a:off x="5887980" y="1245051"/>
            <a:ext cx="808004" cy="746552"/>
          </a:xfrm>
          <a:prstGeom prst="rightArrow">
            <a:avLst>
              <a:gd name="adj1" fmla="val 50000"/>
              <a:gd name="adj2" fmla="val 50000"/>
            </a:avLst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</a:p>
        </p:txBody>
      </p:sp>
      <p:sp>
        <p:nvSpPr>
          <p:cNvPr id="215" name="Shape 215"/>
          <p:cNvSpPr/>
          <p:nvPr/>
        </p:nvSpPr>
        <p:spPr>
          <a:xfrm rot="-2491333">
            <a:off x="5676439" y="3055715"/>
            <a:ext cx="807801" cy="746588"/>
          </a:xfrm>
          <a:prstGeom prst="rightArrow">
            <a:avLst>
              <a:gd name="adj1" fmla="val 50000"/>
              <a:gd name="adj2" fmla="val 50000"/>
            </a:avLst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</a:p>
        </p:txBody>
      </p:sp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fi-FI"/>
              <a:t>II MS: vuosi 1941</a:t>
            </a:r>
            <a:endParaRPr lang="fi-FI"/>
          </a:p>
        </p:txBody>
      </p:sp>
      <p:pic>
        <p:nvPicPr>
          <p:cNvPr id="222" name="Shape 222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4016900" y="1143000"/>
            <a:ext cx="4550149" cy="4856224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Shape 223"/>
          <p:cNvSpPr/>
          <p:nvPr/>
        </p:nvSpPr>
        <p:spPr>
          <a:xfrm>
            <a:off x="326575" y="1679500"/>
            <a:ext cx="3690300" cy="32967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i-FI" sz="1800" b="1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Useita syitä:</a:t>
            </a:r>
            <a:endParaRPr lang="fi-FI" sz="1800" b="1" i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0" indent="-342900" rtl="0">
              <a:spcBef>
                <a:spcPts val="0"/>
              </a:spcBef>
              <a:buSzPct val="100000"/>
              <a:buChar char="●"/>
            </a:pPr>
            <a:r>
              <a:rPr lang="fi-FI" sz="1800" b="1" i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raaka-aineita ja energiaa sodankäyntiin</a:t>
            </a:r>
            <a:endParaRPr lang="fi-FI" sz="1800" b="1" i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0" indent="-342900" rtl="0">
              <a:spcBef>
                <a:spcPts val="0"/>
              </a:spcBef>
              <a:buSzPct val="100000"/>
              <a:buChar char="●"/>
            </a:pPr>
            <a:r>
              <a:rPr lang="fi-FI" sz="1800" b="1" i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yritys ratkaista Saksan elintarvikepula</a:t>
            </a:r>
            <a:endParaRPr lang="fi-FI" sz="1800" b="1" i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0" indent="-342900" rtl="0">
              <a:spcBef>
                <a:spcPts val="0"/>
              </a:spcBef>
              <a:buSzPct val="100000"/>
              <a:buChar char="●"/>
            </a:pPr>
            <a:r>
              <a:rPr lang="fi-FI" sz="1800" b="1" i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ideologinen ristiretki kommunismia vastaan</a:t>
            </a:r>
            <a:endParaRPr lang="fi-FI" sz="1800" b="1" i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0" indent="-342900" rtl="0">
              <a:spcBef>
                <a:spcPts val="0"/>
              </a:spcBef>
              <a:buSzPct val="100000"/>
              <a:buChar char="●"/>
            </a:pPr>
            <a:r>
              <a:rPr lang="fi-FI" sz="1800" b="1" i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elintilaa saksalaisille</a:t>
            </a:r>
            <a:endParaRPr lang="fi-FI" sz="1800" b="1" i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4" name="Shape 224"/>
          <p:cNvSpPr/>
          <p:nvPr/>
        </p:nvSpPr>
        <p:spPr>
          <a:xfrm rot="-1027384">
            <a:off x="6236300" y="3548491"/>
            <a:ext cx="808015" cy="746809"/>
          </a:xfrm>
          <a:prstGeom prst="rightArrow">
            <a:avLst>
              <a:gd name="adj1" fmla="val 50000"/>
              <a:gd name="adj2" fmla="val 50000"/>
            </a:avLst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</a:p>
        </p:txBody>
      </p:sp>
      <p:sp>
        <p:nvSpPr>
          <p:cNvPr id="225" name="Shape 225"/>
          <p:cNvSpPr/>
          <p:nvPr/>
        </p:nvSpPr>
        <p:spPr>
          <a:xfrm rot="-1778360">
            <a:off x="5343624" y="2335469"/>
            <a:ext cx="808025" cy="746628"/>
          </a:xfrm>
          <a:prstGeom prst="rightArrow">
            <a:avLst>
              <a:gd name="adj1" fmla="val 50000"/>
              <a:gd name="adj2" fmla="val 50000"/>
            </a:avLst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</a:p>
        </p:txBody>
      </p:sp>
      <p:sp>
        <p:nvSpPr>
          <p:cNvPr id="226" name="Shape 226"/>
          <p:cNvSpPr/>
          <p:nvPr/>
        </p:nvSpPr>
        <p:spPr>
          <a:xfrm rot="-565431">
            <a:off x="5887980" y="1245051"/>
            <a:ext cx="808004" cy="746552"/>
          </a:xfrm>
          <a:prstGeom prst="rightArrow">
            <a:avLst>
              <a:gd name="adj1" fmla="val 50000"/>
              <a:gd name="adj2" fmla="val 50000"/>
            </a:avLst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</a:p>
        </p:txBody>
      </p:sp>
      <p:sp>
        <p:nvSpPr>
          <p:cNvPr id="227" name="Shape 227"/>
          <p:cNvSpPr/>
          <p:nvPr/>
        </p:nvSpPr>
        <p:spPr>
          <a:xfrm rot="-2491333">
            <a:off x="5676439" y="3055715"/>
            <a:ext cx="807801" cy="746588"/>
          </a:xfrm>
          <a:prstGeom prst="rightArrow">
            <a:avLst>
              <a:gd name="adj1" fmla="val 50000"/>
              <a:gd name="adj2" fmla="val 50000"/>
            </a:avLst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</a:p>
        </p:txBody>
      </p:sp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title"/>
          </p:nvPr>
        </p:nvSpPr>
        <p:spPr>
          <a:xfrm>
            <a:off x="685800" y="73075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fi-FI"/>
              <a:t>II MS: vuosi 1942-43</a:t>
            </a:r>
            <a:endParaRPr lang="fi-FI"/>
          </a:p>
        </p:txBody>
      </p:sp>
      <p:sp>
        <p:nvSpPr>
          <p:cNvPr id="233" name="Shape 233"/>
          <p:cNvSpPr/>
          <p:nvPr/>
        </p:nvSpPr>
        <p:spPr>
          <a:xfrm rot="-760484">
            <a:off x="5656716" y="2623419"/>
            <a:ext cx="741058" cy="746297"/>
          </a:xfrm>
          <a:prstGeom prst="rightArrow">
            <a:avLst>
              <a:gd name="adj1" fmla="val 50000"/>
              <a:gd name="adj2" fmla="val 50000"/>
            </a:avLst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</a:p>
        </p:txBody>
      </p:sp>
      <p:pic>
        <p:nvPicPr>
          <p:cNvPr id="234" name="Shape 234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3327927" y="907199"/>
            <a:ext cx="5582524" cy="5367374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Shape 235"/>
          <p:cNvSpPr/>
          <p:nvPr/>
        </p:nvSpPr>
        <p:spPr>
          <a:xfrm>
            <a:off x="326575" y="1819475"/>
            <a:ext cx="3001500" cy="21615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i-FI" sz="1800" b="1" i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Miksi vuodet </a:t>
            </a:r>
            <a:r>
              <a:rPr lang="fi-FI" sz="1800" b="1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1942-43 olivat </a:t>
            </a:r>
            <a:r>
              <a:rPr lang="fi-FI" sz="1800" b="1" i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Saksan sodan käännekohta?</a:t>
            </a:r>
            <a:endParaRPr lang="fi-FI" sz="1800" b="1" i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>
            <a:spLocks noGrp="1"/>
          </p:cNvSpPr>
          <p:nvPr>
            <p:ph type="title"/>
          </p:nvPr>
        </p:nvSpPr>
        <p:spPr>
          <a:xfrm>
            <a:off x="685800" y="73075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fi-FI"/>
              <a:t>II MS: vuosi 1942-43</a:t>
            </a:r>
            <a:endParaRPr lang="fi-FI"/>
          </a:p>
        </p:txBody>
      </p:sp>
      <p:sp>
        <p:nvSpPr>
          <p:cNvPr id="241" name="Shape 241"/>
          <p:cNvSpPr/>
          <p:nvPr/>
        </p:nvSpPr>
        <p:spPr>
          <a:xfrm rot="-760484">
            <a:off x="5656716" y="2623419"/>
            <a:ext cx="741058" cy="746297"/>
          </a:xfrm>
          <a:prstGeom prst="rightArrow">
            <a:avLst>
              <a:gd name="adj1" fmla="val 50000"/>
              <a:gd name="adj2" fmla="val 50000"/>
            </a:avLst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</a:p>
        </p:txBody>
      </p:sp>
      <p:pic>
        <p:nvPicPr>
          <p:cNvPr id="242" name="Shape 242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3328077" y="891649"/>
            <a:ext cx="5582524" cy="5367374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Shape 243"/>
          <p:cNvSpPr/>
          <p:nvPr/>
        </p:nvSpPr>
        <p:spPr>
          <a:xfrm>
            <a:off x="326575" y="1819475"/>
            <a:ext cx="3001500" cy="19905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i-FI" sz="1800" b="1" i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Sota Pohjois-Afrikassa päättyi Saksan tappioon. Liittoutuneet nousivat maihin Italiassa.</a:t>
            </a:r>
            <a:endParaRPr lang="fi-FI" sz="1800" b="1" i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4" name="Shape 244"/>
          <p:cNvSpPr/>
          <p:nvPr/>
        </p:nvSpPr>
        <p:spPr>
          <a:xfrm rot="702599">
            <a:off x="6170650" y="5337682"/>
            <a:ext cx="2140346" cy="1158721"/>
          </a:xfrm>
          <a:prstGeom prst="ellipse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</a:p>
        </p:txBody>
      </p:sp>
      <p:sp>
        <p:nvSpPr>
          <p:cNvPr id="245" name="Shape 245"/>
          <p:cNvSpPr/>
          <p:nvPr/>
        </p:nvSpPr>
        <p:spPr>
          <a:xfrm rot="-1757780">
            <a:off x="4945677" y="4994757"/>
            <a:ext cx="808049" cy="746945"/>
          </a:xfrm>
          <a:prstGeom prst="rightArrow">
            <a:avLst>
              <a:gd name="adj1" fmla="val 50000"/>
              <a:gd name="adj2" fmla="val 50000"/>
            </a:avLst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</a:p>
        </p:txBody>
      </p:sp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>
            <a:spLocks noGrp="1"/>
          </p:cNvSpPr>
          <p:nvPr>
            <p:ph type="title"/>
          </p:nvPr>
        </p:nvSpPr>
        <p:spPr>
          <a:xfrm>
            <a:off x="685800" y="73075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fi-FI"/>
              <a:t>II MS: vuosi 1942-43</a:t>
            </a:r>
            <a:endParaRPr lang="fi-FI"/>
          </a:p>
        </p:txBody>
      </p:sp>
      <p:sp>
        <p:nvSpPr>
          <p:cNvPr id="251" name="Shape 251"/>
          <p:cNvSpPr/>
          <p:nvPr/>
        </p:nvSpPr>
        <p:spPr>
          <a:xfrm rot="-760484">
            <a:off x="5656716" y="2623419"/>
            <a:ext cx="741058" cy="746297"/>
          </a:xfrm>
          <a:prstGeom prst="rightArrow">
            <a:avLst>
              <a:gd name="adj1" fmla="val 50000"/>
              <a:gd name="adj2" fmla="val 50000"/>
            </a:avLst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</a:p>
        </p:txBody>
      </p:sp>
      <p:pic>
        <p:nvPicPr>
          <p:cNvPr id="252" name="Shape 252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3328077" y="891649"/>
            <a:ext cx="5582524" cy="5367374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Shape 253"/>
          <p:cNvSpPr/>
          <p:nvPr/>
        </p:nvSpPr>
        <p:spPr>
          <a:xfrm>
            <a:off x="326574" y="1819474"/>
            <a:ext cx="3165305" cy="2473621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i-FI" sz="1800" b="1" i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Sota Neuvostoliittoa vastaan kääntyi tappiolliseksi. Stalingradin taistelun jälkeen alkoi Saksan hidas perääntyminen.</a:t>
            </a:r>
            <a:endParaRPr lang="fi-FI" sz="1800" b="1" i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54" name="Shape 254"/>
          <p:cNvSpPr/>
          <p:nvPr/>
        </p:nvSpPr>
        <p:spPr>
          <a:xfrm>
            <a:off x="8235725" y="2375750"/>
            <a:ext cx="675000" cy="890700"/>
          </a:xfrm>
          <a:prstGeom prst="ellipse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</a:p>
        </p:txBody>
      </p:sp>
      <p:sp>
        <p:nvSpPr>
          <p:cNvPr id="255" name="Shape 255"/>
          <p:cNvSpPr/>
          <p:nvPr/>
        </p:nvSpPr>
        <p:spPr>
          <a:xfrm rot="9331144">
            <a:off x="7309461" y="2526794"/>
            <a:ext cx="807933" cy="746856"/>
          </a:xfrm>
          <a:prstGeom prst="rightArrow">
            <a:avLst>
              <a:gd name="adj1" fmla="val 50000"/>
              <a:gd name="adj2" fmla="val 50000"/>
            </a:avLst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Shape 101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594800" y="342124"/>
            <a:ext cx="7747425" cy="582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title"/>
          </p:nvPr>
        </p:nvSpPr>
        <p:spPr>
          <a:xfrm>
            <a:off x="685800" y="73075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fi-FI"/>
              <a:t>II MS: vuosi 1944</a:t>
            </a:r>
            <a:endParaRPr lang="fi-FI"/>
          </a:p>
        </p:txBody>
      </p:sp>
      <p:sp>
        <p:nvSpPr>
          <p:cNvPr id="261" name="Shape 261"/>
          <p:cNvSpPr/>
          <p:nvPr/>
        </p:nvSpPr>
        <p:spPr>
          <a:xfrm rot="-760484">
            <a:off x="5656716" y="2623419"/>
            <a:ext cx="741058" cy="746297"/>
          </a:xfrm>
          <a:prstGeom prst="rightArrow">
            <a:avLst>
              <a:gd name="adj1" fmla="val 50000"/>
              <a:gd name="adj2" fmla="val 50000"/>
            </a:avLst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</a:p>
        </p:txBody>
      </p:sp>
      <p:pic>
        <p:nvPicPr>
          <p:cNvPr id="262" name="Shape 262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3328077" y="891649"/>
            <a:ext cx="5582524" cy="5367374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Shape 263"/>
          <p:cNvSpPr/>
          <p:nvPr/>
        </p:nvSpPr>
        <p:spPr>
          <a:xfrm>
            <a:off x="326575" y="1819475"/>
            <a:ext cx="3001500" cy="19905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i-FI" sz="1800" b="1" i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Mitä sodan kannalta ratkaisevaa tapahtui kesäkuussa 1944?</a:t>
            </a:r>
            <a:endParaRPr lang="fi-FI" sz="1800" b="1" i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title"/>
          </p:nvPr>
        </p:nvSpPr>
        <p:spPr>
          <a:xfrm>
            <a:off x="685800" y="73075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fi-FI"/>
              <a:t>II MS: vuosi 1944</a:t>
            </a:r>
            <a:endParaRPr lang="fi-FI"/>
          </a:p>
        </p:txBody>
      </p:sp>
      <p:sp>
        <p:nvSpPr>
          <p:cNvPr id="269" name="Shape 269"/>
          <p:cNvSpPr/>
          <p:nvPr/>
        </p:nvSpPr>
        <p:spPr>
          <a:xfrm rot="-760484">
            <a:off x="5656716" y="2623419"/>
            <a:ext cx="741058" cy="746297"/>
          </a:xfrm>
          <a:prstGeom prst="rightArrow">
            <a:avLst>
              <a:gd name="adj1" fmla="val 50000"/>
              <a:gd name="adj2" fmla="val 50000"/>
            </a:avLst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</a:p>
        </p:txBody>
      </p:sp>
      <p:pic>
        <p:nvPicPr>
          <p:cNvPr id="270" name="Shape 270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3328077" y="891649"/>
            <a:ext cx="5582524" cy="5367374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Shape 271"/>
          <p:cNvSpPr/>
          <p:nvPr/>
        </p:nvSpPr>
        <p:spPr>
          <a:xfrm>
            <a:off x="326575" y="1819475"/>
            <a:ext cx="3001500" cy="19905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i-FI" sz="1800" b="1" i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Liittoutuneet nousivat maihin Ranskan rannikolla, Normandiassa.</a:t>
            </a:r>
            <a:endParaRPr lang="fi-FI" sz="1800" b="1" i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72" name="Shape 272"/>
          <p:cNvSpPr/>
          <p:nvPr/>
        </p:nvSpPr>
        <p:spPr>
          <a:xfrm rot="1540808">
            <a:off x="3530574" y="2304413"/>
            <a:ext cx="807898" cy="746850"/>
          </a:xfrm>
          <a:prstGeom prst="rightArrow">
            <a:avLst>
              <a:gd name="adj1" fmla="val 50000"/>
              <a:gd name="adj2" fmla="val 50000"/>
            </a:avLst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</a:p>
        </p:txBody>
      </p:sp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>
            <a:spLocks noGrp="1"/>
          </p:cNvSpPr>
          <p:nvPr>
            <p:ph type="title"/>
          </p:nvPr>
        </p:nvSpPr>
        <p:spPr>
          <a:xfrm>
            <a:off x="685800" y="73075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fi-FI"/>
              <a:t>II MS: vuosi 1944</a:t>
            </a:r>
            <a:endParaRPr lang="fi-FI"/>
          </a:p>
        </p:txBody>
      </p:sp>
      <p:sp>
        <p:nvSpPr>
          <p:cNvPr id="278" name="Shape 278"/>
          <p:cNvSpPr/>
          <p:nvPr/>
        </p:nvSpPr>
        <p:spPr>
          <a:xfrm rot="-760484">
            <a:off x="5656716" y="2623419"/>
            <a:ext cx="741058" cy="746297"/>
          </a:xfrm>
          <a:prstGeom prst="rightArrow">
            <a:avLst>
              <a:gd name="adj1" fmla="val 50000"/>
              <a:gd name="adj2" fmla="val 50000"/>
            </a:avLst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</a:p>
        </p:txBody>
      </p:sp>
      <p:pic>
        <p:nvPicPr>
          <p:cNvPr id="279" name="Shape 279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3328077" y="891649"/>
            <a:ext cx="5582524" cy="5367374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Shape 280"/>
          <p:cNvSpPr/>
          <p:nvPr/>
        </p:nvSpPr>
        <p:spPr>
          <a:xfrm>
            <a:off x="326574" y="1819474"/>
            <a:ext cx="3093297" cy="2185589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i-FI" sz="1800" b="1" i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Saksa oli usean rintaman puristuksessa. Sen piti jakaa riittämättömiä resurssejaan eri paikkoihin.</a:t>
            </a:r>
            <a:endParaRPr lang="fi-FI" sz="1800" b="1" i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81" name="Shape 281"/>
          <p:cNvSpPr/>
          <p:nvPr/>
        </p:nvSpPr>
        <p:spPr>
          <a:xfrm rot="1540808">
            <a:off x="3903799" y="2556838"/>
            <a:ext cx="807898" cy="746850"/>
          </a:xfrm>
          <a:prstGeom prst="rightArrow">
            <a:avLst>
              <a:gd name="adj1" fmla="val 50000"/>
              <a:gd name="adj2" fmla="val 50000"/>
            </a:avLst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</a:p>
        </p:txBody>
      </p:sp>
      <p:sp>
        <p:nvSpPr>
          <p:cNvPr id="282" name="Shape 282"/>
          <p:cNvSpPr/>
          <p:nvPr/>
        </p:nvSpPr>
        <p:spPr>
          <a:xfrm rot="9031302">
            <a:off x="6933250" y="2304289"/>
            <a:ext cx="807772" cy="746931"/>
          </a:xfrm>
          <a:prstGeom prst="rightArrow">
            <a:avLst>
              <a:gd name="adj1" fmla="val 50000"/>
              <a:gd name="adj2" fmla="val 50000"/>
            </a:avLst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</a:p>
        </p:txBody>
      </p:sp>
      <p:sp>
        <p:nvSpPr>
          <p:cNvPr id="283" name="Shape 283"/>
          <p:cNvSpPr/>
          <p:nvPr/>
        </p:nvSpPr>
        <p:spPr>
          <a:xfrm rot="-5656776">
            <a:off x="5328294" y="4211017"/>
            <a:ext cx="808053" cy="746710"/>
          </a:xfrm>
          <a:prstGeom prst="rightArrow">
            <a:avLst>
              <a:gd name="adj1" fmla="val 50000"/>
              <a:gd name="adj2" fmla="val 50000"/>
            </a:avLst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</a:p>
        </p:txBody>
      </p:sp>
    </p:spTree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 txBox="1">
            <a:spLocks noGrp="1"/>
          </p:cNvSpPr>
          <p:nvPr>
            <p:ph type="title"/>
          </p:nvPr>
        </p:nvSpPr>
        <p:spPr>
          <a:xfrm>
            <a:off x="685800" y="73075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fi-FI"/>
              <a:t>II MS: vuosi 1945</a:t>
            </a:r>
            <a:endParaRPr lang="fi-FI"/>
          </a:p>
        </p:txBody>
      </p:sp>
      <p:sp>
        <p:nvSpPr>
          <p:cNvPr id="289" name="Shape 289"/>
          <p:cNvSpPr/>
          <p:nvPr/>
        </p:nvSpPr>
        <p:spPr>
          <a:xfrm rot="-760484">
            <a:off x="5656716" y="2623419"/>
            <a:ext cx="741058" cy="746297"/>
          </a:xfrm>
          <a:prstGeom prst="rightArrow">
            <a:avLst>
              <a:gd name="adj1" fmla="val 50000"/>
              <a:gd name="adj2" fmla="val 50000"/>
            </a:avLst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</a:p>
        </p:txBody>
      </p:sp>
      <p:pic>
        <p:nvPicPr>
          <p:cNvPr id="290" name="Shape 290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3328077" y="891649"/>
            <a:ext cx="5582524" cy="5367374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Shape 291"/>
          <p:cNvSpPr/>
          <p:nvPr/>
        </p:nvSpPr>
        <p:spPr>
          <a:xfrm>
            <a:off x="326575" y="1819475"/>
            <a:ext cx="3001500" cy="19905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i-FI" sz="1800" b="1" i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Saksan epätoivoinen taistelu päättyi, kun Hitler teki itsemurhan. Saksa antautui 9.5.1945.</a:t>
            </a:r>
            <a:endParaRPr lang="fi-FI" sz="1800" b="1" i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92" name="Shape 292"/>
          <p:cNvSpPr/>
          <p:nvPr/>
        </p:nvSpPr>
        <p:spPr>
          <a:xfrm rot="1540808">
            <a:off x="4660899" y="2441288"/>
            <a:ext cx="807898" cy="746850"/>
          </a:xfrm>
          <a:prstGeom prst="rightArrow">
            <a:avLst>
              <a:gd name="adj1" fmla="val 50000"/>
              <a:gd name="adj2" fmla="val 50000"/>
            </a:avLst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</a:p>
        </p:txBody>
      </p:sp>
      <p:sp>
        <p:nvSpPr>
          <p:cNvPr id="293" name="Shape 293"/>
          <p:cNvSpPr/>
          <p:nvPr/>
        </p:nvSpPr>
        <p:spPr>
          <a:xfrm rot="9902388">
            <a:off x="5969148" y="2441259"/>
            <a:ext cx="807675" cy="746919"/>
          </a:xfrm>
          <a:prstGeom prst="rightArrow">
            <a:avLst>
              <a:gd name="adj1" fmla="val 50000"/>
              <a:gd name="adj2" fmla="val 50000"/>
            </a:avLst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</a:p>
        </p:txBody>
      </p:sp>
      <p:sp>
        <p:nvSpPr>
          <p:cNvPr id="294" name="Shape 294"/>
          <p:cNvSpPr/>
          <p:nvPr/>
        </p:nvSpPr>
        <p:spPr>
          <a:xfrm rot="-5656776">
            <a:off x="5343844" y="3499517"/>
            <a:ext cx="808053" cy="746710"/>
          </a:xfrm>
          <a:prstGeom prst="rightArrow">
            <a:avLst>
              <a:gd name="adj1" fmla="val 50000"/>
              <a:gd name="adj2" fmla="val 50000"/>
            </a:avLst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</a:p>
        </p:txBody>
      </p:sp>
    </p:spTree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fi-FI" altLang="en-US"/>
              <a:t>Tehkää kuvaus tärkeästä toisen maailmansodan yhteenotosta</a:t>
            </a:r>
            <a:endParaRPr lang="fi-FI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69060"/>
            <a:ext cx="7772400" cy="4495800"/>
          </a:xfrm>
        </p:spPr>
        <p:txBody>
          <a:bodyPr/>
          <a:p>
            <a:r>
              <a:rPr lang="fi-FI" altLang="en-US" sz="1800"/>
              <a:t>1. Puolan valtaus 1939</a:t>
            </a:r>
            <a:endParaRPr lang="fi-FI" altLang="en-US" sz="1800"/>
          </a:p>
          <a:p>
            <a:r>
              <a:rPr lang="fi-FI" altLang="en-US" sz="1800"/>
              <a:t>2. Taistelu Britanniasta 1940</a:t>
            </a:r>
            <a:endParaRPr lang="fi-FI" altLang="en-US" sz="1800"/>
          </a:p>
          <a:p>
            <a:r>
              <a:rPr lang="fi-FI" altLang="en-US" sz="1800"/>
              <a:t>3. Operaatio Barbarossa 1940 (hyökkäyksen alku)</a:t>
            </a:r>
            <a:endParaRPr lang="fi-FI" altLang="en-US" sz="1800"/>
          </a:p>
          <a:p>
            <a:r>
              <a:rPr lang="fi-FI" altLang="en-US" sz="1800"/>
              <a:t>4. Pearl Harbour 1941</a:t>
            </a:r>
            <a:endParaRPr lang="fi-FI" altLang="en-US" sz="1800"/>
          </a:p>
          <a:p>
            <a:r>
              <a:rPr lang="fi-FI" altLang="en-US" sz="1800"/>
              <a:t>5. Stalingrad 1942</a:t>
            </a:r>
            <a:endParaRPr lang="fi-FI" altLang="en-US" sz="1800"/>
          </a:p>
          <a:p>
            <a:r>
              <a:rPr lang="fi-FI" altLang="en-US" sz="1800"/>
              <a:t>6. Midway 1942</a:t>
            </a:r>
            <a:endParaRPr lang="fi-FI" altLang="en-US" sz="1800"/>
          </a:p>
          <a:p>
            <a:r>
              <a:rPr lang="fi-FI" altLang="en-US" sz="1800"/>
              <a:t>7. Kannaksen suurhyökkäys 1944</a:t>
            </a:r>
            <a:endParaRPr lang="fi-FI" altLang="en-US" sz="1800"/>
          </a:p>
          <a:p>
            <a:r>
              <a:rPr lang="fi-FI" altLang="en-US" sz="1800"/>
              <a:t>8. Normandian maihinnousu 1944</a:t>
            </a:r>
            <a:endParaRPr lang="fi-FI" altLang="en-US" sz="1800"/>
          </a:p>
          <a:p>
            <a:r>
              <a:rPr lang="fi-FI" altLang="en-US" sz="1800"/>
              <a:t>9. Berliinin valtaus 1945</a:t>
            </a:r>
            <a:endParaRPr lang="fi-FI" altLang="en-US" sz="1800"/>
          </a:p>
          <a:p>
            <a:endParaRPr lang="fi-FI" altLang="en-US" sz="1800"/>
          </a:p>
          <a:p>
            <a:r>
              <a:rPr lang="fi-FI" altLang="en-US" sz="1800"/>
              <a:t>Mistä taisteltiin ja keitä osapuolet olivat? Mikä oli lopputulos ja mikä sen merkitys toisen maailmansodan kannalta oli?</a:t>
            </a:r>
            <a:endParaRPr lang="fi-FI" altLang="en-US" sz="1800"/>
          </a:p>
          <a:p>
            <a:endParaRPr lang="fi-FI" altLang="en-US" sz="1800"/>
          </a:p>
          <a:p>
            <a:r>
              <a:rPr lang="fi-FI" altLang="en-US" sz="1800"/>
              <a:t>Liittäkää pari kuvaa, jotka mielestänne kuvaavat taistelua hyvin.</a:t>
            </a:r>
            <a:endParaRPr lang="fi-FI" altLang="en-US" sz="1800"/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Shape 95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1000426" y="217726"/>
            <a:ext cx="6724074" cy="6033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fi-FI"/>
              <a:t>II MS: vuosi 1939</a:t>
            </a:r>
            <a:endParaRPr lang="fi-FI"/>
          </a:p>
        </p:txBody>
      </p:sp>
      <p:pic>
        <p:nvPicPr>
          <p:cNvPr id="108" name="Shape 108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4001350" y="1143000"/>
            <a:ext cx="4550149" cy="4856224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Shape 109"/>
          <p:cNvSpPr/>
          <p:nvPr/>
        </p:nvSpPr>
        <p:spPr>
          <a:xfrm>
            <a:off x="5442850" y="2161600"/>
            <a:ext cx="1492800" cy="1492800"/>
          </a:xfrm>
          <a:prstGeom prst="ellipse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</a:p>
        </p:txBody>
      </p:sp>
      <p:sp>
        <p:nvSpPr>
          <p:cNvPr id="110" name="Shape 110"/>
          <p:cNvSpPr/>
          <p:nvPr/>
        </p:nvSpPr>
        <p:spPr>
          <a:xfrm>
            <a:off x="1601750" y="2052725"/>
            <a:ext cx="1928400" cy="1492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i-FI" sz="1800" b="1" i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Mitä tapahtui Puolassa syyskuussa 1939?</a:t>
            </a:r>
            <a:endParaRPr lang="fi-FI" sz="1800" b="1" i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11" name="Shape 111"/>
          <p:cNvCxnSpPr>
            <a:stCxn id="110" idx="3"/>
            <a:endCxn id="109" idx="2"/>
          </p:cNvCxnSpPr>
          <p:nvPr/>
        </p:nvCxnSpPr>
        <p:spPr>
          <a:xfrm>
            <a:off x="3530150" y="2799125"/>
            <a:ext cx="1912800" cy="1089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fi-FI"/>
              <a:t>II MS: vuosi 1939</a:t>
            </a:r>
            <a:endParaRPr lang="fi-FI"/>
          </a:p>
        </p:txBody>
      </p:sp>
      <p:pic>
        <p:nvPicPr>
          <p:cNvPr id="118" name="Shape 118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4001350" y="1143000"/>
            <a:ext cx="4550149" cy="4856224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Shape 119"/>
          <p:cNvSpPr/>
          <p:nvPr/>
        </p:nvSpPr>
        <p:spPr>
          <a:xfrm>
            <a:off x="1337399" y="2052724"/>
            <a:ext cx="2516143" cy="165712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i-FI" sz="1800" b="1" i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Saksan salamahyökkäys Puolaan 1.9.1939: sota alkoi.</a:t>
            </a:r>
            <a:endParaRPr lang="fi-FI" sz="1800" b="1" i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0" name="Shape 120"/>
          <p:cNvSpPr/>
          <p:nvPr/>
        </p:nvSpPr>
        <p:spPr>
          <a:xfrm rot="-350254">
            <a:off x="5256222" y="2597140"/>
            <a:ext cx="808191" cy="746369"/>
          </a:xfrm>
          <a:prstGeom prst="rightArrow">
            <a:avLst>
              <a:gd name="adj1" fmla="val 50000"/>
              <a:gd name="adj2" fmla="val 50000"/>
            </a:avLst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fi-FI"/>
              <a:t>II MS: vuosi 1939</a:t>
            </a:r>
            <a:endParaRPr lang="fi-FI"/>
          </a:p>
        </p:txBody>
      </p:sp>
      <p:pic>
        <p:nvPicPr>
          <p:cNvPr id="127" name="Shape 127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4001350" y="1143000"/>
            <a:ext cx="4550149" cy="4856224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Shape 128"/>
          <p:cNvSpPr/>
          <p:nvPr/>
        </p:nvSpPr>
        <p:spPr>
          <a:xfrm>
            <a:off x="1601750" y="2052725"/>
            <a:ext cx="1928400" cy="1492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i-FI" sz="1800" b="1" i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NL miehitti Itä-Puolan.</a:t>
            </a:r>
            <a:endParaRPr lang="fi-FI" sz="1800" b="1" i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9" name="Shape 129"/>
          <p:cNvSpPr/>
          <p:nvPr/>
        </p:nvSpPr>
        <p:spPr>
          <a:xfrm rot="-350254">
            <a:off x="5256222" y="2597140"/>
            <a:ext cx="808191" cy="746369"/>
          </a:xfrm>
          <a:prstGeom prst="rightArrow">
            <a:avLst>
              <a:gd name="adj1" fmla="val 50000"/>
              <a:gd name="adj2" fmla="val 50000"/>
            </a:avLst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</a:p>
        </p:txBody>
      </p:sp>
      <p:sp>
        <p:nvSpPr>
          <p:cNvPr id="130" name="Shape 130"/>
          <p:cNvSpPr/>
          <p:nvPr/>
        </p:nvSpPr>
        <p:spPr>
          <a:xfrm rot="10230792">
            <a:off x="6823819" y="2425917"/>
            <a:ext cx="808152" cy="746404"/>
          </a:xfrm>
          <a:prstGeom prst="rightArrow">
            <a:avLst>
              <a:gd name="adj1" fmla="val 50000"/>
              <a:gd name="adj2" fmla="val 50000"/>
            </a:avLst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fi-FI"/>
              <a:t>II MS: vuosi 1939</a:t>
            </a:r>
            <a:endParaRPr lang="fi-FI"/>
          </a:p>
        </p:txBody>
      </p:sp>
      <p:pic>
        <p:nvPicPr>
          <p:cNvPr id="137" name="Shape 137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4016900" y="1143000"/>
            <a:ext cx="4550149" cy="4856224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Shape 138"/>
          <p:cNvSpPr/>
          <p:nvPr/>
        </p:nvSpPr>
        <p:spPr>
          <a:xfrm>
            <a:off x="1601750" y="2052725"/>
            <a:ext cx="1928400" cy="1492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i-FI" sz="1800" b="1" i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NL hyökkäsi Suomeen - talvisota 1939-1940.</a:t>
            </a:r>
            <a:endParaRPr lang="fi-FI" sz="1800" b="1" i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9" name="Shape 139"/>
          <p:cNvSpPr/>
          <p:nvPr/>
        </p:nvSpPr>
        <p:spPr>
          <a:xfrm rot="-10090362">
            <a:off x="7072912" y="1461497"/>
            <a:ext cx="807952" cy="746644"/>
          </a:xfrm>
          <a:prstGeom prst="rightArrow">
            <a:avLst>
              <a:gd name="adj1" fmla="val 50000"/>
              <a:gd name="adj2" fmla="val 50000"/>
            </a:avLst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fi-FI"/>
              <a:t>II MS: vuosi 1939</a:t>
            </a:r>
            <a:endParaRPr lang="fi-FI"/>
          </a:p>
        </p:txBody>
      </p:sp>
      <p:pic>
        <p:nvPicPr>
          <p:cNvPr id="146" name="Shape 146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4016900" y="1143000"/>
            <a:ext cx="4550149" cy="4856224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Shape 147"/>
          <p:cNvSpPr/>
          <p:nvPr/>
        </p:nvSpPr>
        <p:spPr>
          <a:xfrm>
            <a:off x="1135224" y="2052724"/>
            <a:ext cx="2572679" cy="31764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i-FI" sz="1800" b="1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Saksan salamahyökkäys </a:t>
            </a:r>
            <a:r>
              <a:rPr lang="fi-FI" sz="1800" b="1" i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länteen keväällä 1940. Saksa miehitti Tanskan, Norjan, Belgian, Hollannin ja Ranskan.</a:t>
            </a:r>
            <a:endParaRPr lang="fi-FI" sz="1800" b="1" i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8" name="Shape 148"/>
          <p:cNvSpPr/>
          <p:nvPr/>
        </p:nvSpPr>
        <p:spPr>
          <a:xfrm rot="-8999316">
            <a:off x="5642304" y="2363505"/>
            <a:ext cx="807921" cy="746635"/>
          </a:xfrm>
          <a:prstGeom prst="rightArrow">
            <a:avLst>
              <a:gd name="adj1" fmla="val 50000"/>
              <a:gd name="adj2" fmla="val 50000"/>
            </a:avLst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</a:p>
        </p:txBody>
      </p:sp>
      <p:sp>
        <p:nvSpPr>
          <p:cNvPr id="149" name="Shape 149"/>
          <p:cNvSpPr/>
          <p:nvPr/>
        </p:nvSpPr>
        <p:spPr>
          <a:xfrm rot="-10090362">
            <a:off x="5343637" y="2982422"/>
            <a:ext cx="807952" cy="746644"/>
          </a:xfrm>
          <a:prstGeom prst="rightArrow">
            <a:avLst>
              <a:gd name="adj1" fmla="val 50000"/>
              <a:gd name="adj2" fmla="val 50000"/>
            </a:avLst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fi-FI"/>
              <a:t>II MS: vuosi 1940</a:t>
            </a:r>
            <a:endParaRPr lang="fi-FI"/>
          </a:p>
        </p:txBody>
      </p:sp>
      <p:pic>
        <p:nvPicPr>
          <p:cNvPr id="156" name="Shape 156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4016900" y="1143000"/>
            <a:ext cx="4550149" cy="4856224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Shape 157"/>
          <p:cNvSpPr/>
          <p:nvPr/>
        </p:nvSpPr>
        <p:spPr>
          <a:xfrm>
            <a:off x="1135224" y="2052724"/>
            <a:ext cx="2716695" cy="209635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i-FI" sz="1800" b="1" i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Miksi Saksa käytti salamasotaa (useiden aselajien yhteistyö)?</a:t>
            </a:r>
            <a:endParaRPr lang="fi-FI" sz="1800" b="1" i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8" name="Shape 158"/>
          <p:cNvSpPr/>
          <p:nvPr/>
        </p:nvSpPr>
        <p:spPr>
          <a:xfrm rot="-8999316">
            <a:off x="5642304" y="2363505"/>
            <a:ext cx="807921" cy="746635"/>
          </a:xfrm>
          <a:prstGeom prst="rightArrow">
            <a:avLst>
              <a:gd name="adj1" fmla="val 50000"/>
              <a:gd name="adj2" fmla="val 50000"/>
            </a:avLst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</a:p>
        </p:txBody>
      </p:sp>
      <p:sp>
        <p:nvSpPr>
          <p:cNvPr id="159" name="Shape 159"/>
          <p:cNvSpPr/>
          <p:nvPr/>
        </p:nvSpPr>
        <p:spPr>
          <a:xfrm rot="-10090362">
            <a:off x="5343637" y="2982422"/>
            <a:ext cx="807952" cy="746644"/>
          </a:xfrm>
          <a:prstGeom prst="rightArrow">
            <a:avLst>
              <a:gd name="adj1" fmla="val 50000"/>
              <a:gd name="adj2" fmla="val 50000"/>
            </a:avLst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</a:p>
        </p:txBody>
      </p:sp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Blank Presentation">
  <a:themeElements>
    <a:clrScheme name="Blank Presentation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Blank Presentation">
      <a:majorFont>
        <a:latin typeface="Verdana"/>
        <a:ea typeface="ＭＳ Ｐゴシック"/>
        <a:cs typeface="Geneva"/>
      </a:majorFont>
      <a:minorFont>
        <a:latin typeface="Verdana"/>
        <a:ea typeface="ＭＳ Ｐゴシック"/>
        <a:cs typeface="Genev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fi-FI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Lucida Grande" charset="0"/>
            <a:ea typeface="MS PGothic" panose="020B0600070205080204" pitchFamily="34" charset="-128"/>
            <a:cs typeface="Genev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fi-FI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Lucida Grande" charset="0"/>
            <a:ea typeface="MS PGothic" panose="020B0600070205080204" pitchFamily="34" charset="-128"/>
            <a:cs typeface="Geneva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ppt-ope_pohja</Template>
  <TotalTime>0</TotalTime>
  <Words>2262</Words>
  <Application>WPS Presentation</Application>
  <PresentationFormat>Näytössä katseltava diaesitys (4:3)</PresentationFormat>
  <Paragraphs>102</Paragraphs>
  <Slides>24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7" baseType="lpstr">
      <vt:lpstr>Arial</vt:lpstr>
      <vt:lpstr>SimSun</vt:lpstr>
      <vt:lpstr>Wingdings</vt:lpstr>
      <vt:lpstr>Lucida Grande</vt:lpstr>
      <vt:lpstr>MS PGothic</vt:lpstr>
      <vt:lpstr>Geneva</vt:lpstr>
      <vt:lpstr>Verdana</vt:lpstr>
      <vt:lpstr>Liberation Mono</vt:lpstr>
      <vt:lpstr>Arial</vt:lpstr>
      <vt:lpstr>Microsoft YaHei</vt:lpstr>
      <vt:lpstr/>
      <vt:lpstr>Arial Unicode MS</vt:lpstr>
      <vt:lpstr>Blank Presentation</vt:lpstr>
      <vt:lpstr>Salamasodasta atomipommiin HI02</vt:lpstr>
      <vt:lpstr>PowerPoint 演示文稿</vt:lpstr>
      <vt:lpstr>PowerPoint 演示文稿</vt:lpstr>
      <vt:lpstr>II MS: vuosi 1939</vt:lpstr>
      <vt:lpstr>II MS: vuosi 1939</vt:lpstr>
      <vt:lpstr>II MS: vuosi 1939</vt:lpstr>
      <vt:lpstr>II MS: vuosi 1939</vt:lpstr>
      <vt:lpstr>II MS: vuosi 1939</vt:lpstr>
      <vt:lpstr>II MS: vuosi 1940</vt:lpstr>
      <vt:lpstr>II MS: vuosi 1940</vt:lpstr>
      <vt:lpstr>II MS: vuosi 1940</vt:lpstr>
      <vt:lpstr>II MS: vuosi 1939</vt:lpstr>
      <vt:lpstr>II MS: vuosi 1940</vt:lpstr>
      <vt:lpstr>II MS: vuosi 1940</vt:lpstr>
      <vt:lpstr>II MS: vuosi 1941</vt:lpstr>
      <vt:lpstr>II MS: vuosi 1941</vt:lpstr>
      <vt:lpstr>II MS: vuosi 1942-43</vt:lpstr>
      <vt:lpstr>II MS: vuosi 1942-43</vt:lpstr>
      <vt:lpstr>II MS: vuosi 1942-43</vt:lpstr>
      <vt:lpstr>II MS: vuosi 1944</vt:lpstr>
      <vt:lpstr>II MS: vuosi 1944</vt:lpstr>
      <vt:lpstr>II MS: vuosi 1944</vt:lpstr>
      <vt:lpstr>II MS: vuosi 1945</vt:lpstr>
      <vt:lpstr>Tehkää kuvaus tärkeästä toisen maailmansodan yhteenotosta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Microsoft Office -käyttäjä</dc:creator>
  <cp:lastModifiedBy>Ahmala</cp:lastModifiedBy>
  <cp:revision>46</cp:revision>
  <dcterms:created xsi:type="dcterms:W3CDTF">2016-09-06T12:02:00Z</dcterms:created>
  <dcterms:modified xsi:type="dcterms:W3CDTF">2021-01-13T07:13:24Z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OK Document</vt:lpwstr>
  </property>
  <property fmtid="{D5CDD505-2E9C-101B-9397-08002B2CF9AE}" pid="3" name="ContentTypeId">
    <vt:lpwstr>0x0101006A759CC3617D4A198264873379924809007A1E2605DCD38D45AFD65C9D5303E4F7</vt:lpwstr>
  </property>
  <property fmtid="{D5CDD505-2E9C-101B-9397-08002B2CF9AE}" pid="4" name="TaxKeyword">
    <vt:lpwstr/>
  </property>
  <property fmtid="{D5CDD505-2E9C-101B-9397-08002B2CF9AE}" pid="5" name="KSOProductBuildVer">
    <vt:lpwstr>1033-11.2.0.9669</vt:lpwstr>
  </property>
</Properties>
</file>